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22"/>
  </p:notesMasterIdLst>
  <p:sldIdLst>
    <p:sldId id="367" r:id="rId5"/>
    <p:sldId id="415" r:id="rId6"/>
    <p:sldId id="413" r:id="rId7"/>
    <p:sldId id="407" r:id="rId8"/>
    <p:sldId id="414" r:id="rId9"/>
    <p:sldId id="416" r:id="rId10"/>
    <p:sldId id="419" r:id="rId11"/>
    <p:sldId id="420" r:id="rId12"/>
    <p:sldId id="418" r:id="rId13"/>
    <p:sldId id="421" r:id="rId14"/>
    <p:sldId id="424" r:id="rId15"/>
    <p:sldId id="425" r:id="rId16"/>
    <p:sldId id="423" r:id="rId17"/>
    <p:sldId id="422" r:id="rId18"/>
    <p:sldId id="426" r:id="rId19"/>
    <p:sldId id="427" r:id="rId20"/>
    <p:sldId id="409" r:id="rId21"/>
  </p:sldIdLst>
  <p:sldSz cx="9144000" cy="5143500" type="screen16x9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0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A7A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58970" autoAdjust="0"/>
  </p:normalViewPr>
  <p:slideViewPr>
    <p:cSldViewPr>
      <p:cViewPr varScale="1">
        <p:scale>
          <a:sx n="131" d="100"/>
          <a:sy n="131" d="100"/>
        </p:scale>
        <p:origin x="483" y="61"/>
      </p:cViewPr>
      <p:guideLst>
        <p:guide orient="horz" pos="310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陈知良" userId="0af06b1234f301e2" providerId="LiveId" clId="{62A9790B-4270-4D3E-8CF8-9253E35B6DF6}"/>
    <pc:docChg chg="modSld">
      <pc:chgData name="陈知良" userId="0af06b1234f301e2" providerId="LiveId" clId="{62A9790B-4270-4D3E-8CF8-9253E35B6DF6}" dt="2018-01-06T15:09:46.103" v="1" actId="20577"/>
      <pc:docMkLst>
        <pc:docMk/>
      </pc:docMkLst>
      <pc:sldChg chg="modSp">
        <pc:chgData name="陈知良" userId="0af06b1234f301e2" providerId="LiveId" clId="{62A9790B-4270-4D3E-8CF8-9253E35B6DF6}" dt="2018-01-06T15:09:46.103" v="1" actId="20577"/>
        <pc:sldMkLst>
          <pc:docMk/>
          <pc:sldMk cId="763718397" sldId="367"/>
        </pc:sldMkLst>
        <pc:spChg chg="mod">
          <ac:chgData name="陈知良" userId="0af06b1234f301e2" providerId="LiveId" clId="{62A9790B-4270-4D3E-8CF8-9253E35B6DF6}" dt="2018-01-06T15:09:46.103" v="1" actId="20577"/>
          <ac:spMkLst>
            <pc:docMk/>
            <pc:sldMk cId="763718397" sldId="367"/>
            <ac:spMk id="14" creationId="{00000000-0000-0000-0000-000000000000}"/>
          </ac:spMkLst>
        </pc:spChg>
      </pc:sldChg>
    </pc:docChg>
  </pc:docChgLst>
  <pc:docChgLst>
    <pc:chgData name="陈知良" userId="0af06b1234f301e2" providerId="LiveId" clId="{8E4CC3B6-DC1B-408B-9265-94B17DF36856}"/>
    <pc:docChg chg="delSld modSld">
      <pc:chgData name="陈知良" userId="0af06b1234f301e2" providerId="LiveId" clId="{8E4CC3B6-DC1B-408B-9265-94B17DF36856}" dt="2018-01-06T16:06:56.716" v="129" actId="20577"/>
      <pc:docMkLst>
        <pc:docMk/>
      </pc:docMkLst>
      <pc:sldChg chg="modSp">
        <pc:chgData name="陈知良" userId="0af06b1234f301e2" providerId="LiveId" clId="{8E4CC3B6-DC1B-408B-9265-94B17DF36856}" dt="2018-01-06T15:15:13.721" v="40" actId="20577"/>
        <pc:sldMkLst>
          <pc:docMk/>
          <pc:sldMk cId="1337896611" sldId="416"/>
        </pc:sldMkLst>
        <pc:spChg chg="mod">
          <ac:chgData name="陈知良" userId="0af06b1234f301e2" providerId="LiveId" clId="{8E4CC3B6-DC1B-408B-9265-94B17DF36856}" dt="2018-01-06T15:15:13.721" v="40" actId="20577"/>
          <ac:spMkLst>
            <pc:docMk/>
            <pc:sldMk cId="1337896611" sldId="416"/>
            <ac:spMk id="8" creationId="{00000000-0000-0000-0000-000000000000}"/>
          </ac:spMkLst>
        </pc:spChg>
      </pc:sldChg>
      <pc:sldChg chg="del">
        <pc:chgData name="陈知良" userId="0af06b1234f301e2" providerId="LiveId" clId="{8E4CC3B6-DC1B-408B-9265-94B17DF36856}" dt="2018-01-06T16:05:00.448" v="82" actId="2696"/>
        <pc:sldMkLst>
          <pc:docMk/>
          <pc:sldMk cId="1337896611" sldId="417"/>
        </pc:sldMkLst>
      </pc:sldChg>
      <pc:sldChg chg="modSp">
        <pc:chgData name="陈知良" userId="0af06b1234f301e2" providerId="LiveId" clId="{8E4CC3B6-DC1B-408B-9265-94B17DF36856}" dt="2018-01-06T15:15:53.448" v="81" actId="20577"/>
        <pc:sldMkLst>
          <pc:docMk/>
          <pc:sldMk cId="950409382" sldId="419"/>
        </pc:sldMkLst>
        <pc:spChg chg="mod">
          <ac:chgData name="陈知良" userId="0af06b1234f301e2" providerId="LiveId" clId="{8E4CC3B6-DC1B-408B-9265-94B17DF36856}" dt="2018-01-06T15:15:53.448" v="81" actId="20577"/>
          <ac:spMkLst>
            <pc:docMk/>
            <pc:sldMk cId="950409382" sldId="419"/>
            <ac:spMk id="8" creationId="{00000000-0000-0000-0000-000000000000}"/>
          </ac:spMkLst>
        </pc:spChg>
      </pc:sldChg>
      <pc:sldChg chg="modSp">
        <pc:chgData name="陈知良" userId="0af06b1234f301e2" providerId="LiveId" clId="{8E4CC3B6-DC1B-408B-9265-94B17DF36856}" dt="2018-01-06T16:06:56.716" v="129" actId="20577"/>
        <pc:sldMkLst>
          <pc:docMk/>
          <pc:sldMk cId="471450492" sldId="420"/>
        </pc:sldMkLst>
        <pc:spChg chg="mod">
          <ac:chgData name="陈知良" userId="0af06b1234f301e2" providerId="LiveId" clId="{8E4CC3B6-DC1B-408B-9265-94B17DF36856}" dt="2018-01-06T16:06:56.716" v="129" actId="20577"/>
          <ac:spMkLst>
            <pc:docMk/>
            <pc:sldMk cId="471450492" sldId="420"/>
            <ac:spMk id="8" creationId="{00000000-0000-0000-0000-000000000000}"/>
          </ac:spMkLst>
        </pc:spChg>
      </pc:sldChg>
      <pc:sldChg chg="modSp">
        <pc:chgData name="陈知良" userId="0af06b1234f301e2" providerId="LiveId" clId="{8E4CC3B6-DC1B-408B-9265-94B17DF36856}" dt="2018-01-06T16:05:49.125" v="88" actId="20577"/>
        <pc:sldMkLst>
          <pc:docMk/>
          <pc:sldMk cId="514955121" sldId="422"/>
        </pc:sldMkLst>
        <pc:spChg chg="mod">
          <ac:chgData name="陈知良" userId="0af06b1234f301e2" providerId="LiveId" clId="{8E4CC3B6-DC1B-408B-9265-94B17DF36856}" dt="2018-01-06T16:05:49.125" v="88" actId="20577"/>
          <ac:spMkLst>
            <pc:docMk/>
            <pc:sldMk cId="514955121" sldId="422"/>
            <ac:spMk id="2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</a:t>
            </a:r>
            <a:r>
              <a:rPr lang="en-US" sz="140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>
                <a:solidFill>
                  <a:prstClr val="black"/>
                </a:solidFill>
              </a:rPr>
              <a:t>buttons is</a:t>
            </a:r>
            <a:r>
              <a:rPr lang="en-US" sz="1400" dirty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0631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8.wmf"/><Relationship Id="rId4" Type="http://schemas.openxmlformats.org/officeDocument/2006/relationships/image" Target="../media/image29.png"/><Relationship Id="rId9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43000" y="819150"/>
            <a:ext cx="586740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中国高校计算机大赛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大数据挑战赛答辩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19200" y="2247900"/>
            <a:ext cx="5181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1143000" y="2343150"/>
            <a:ext cx="4876800" cy="1371600"/>
          </a:xfrm>
        </p:spPr>
        <p:txBody>
          <a:bodyPr>
            <a:no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队伍：自由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在高处</a:t>
            </a:r>
            <a:b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导师：王进 教授</a:t>
            </a:r>
            <a:b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学校：重庆邮电大学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训练集扩充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C:\Users\Alan Yan\Desktop\大数据挑战赛-复赛文档-自由在高处\增加训练集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532"/>
            <a:ext cx="6324600" cy="395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C2AD32-99C7-4D54-8368-4436DC74D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747415"/>
            <a:ext cx="2463800" cy="1620269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 flipV="1">
            <a:off x="4724400" y="1733550"/>
            <a:ext cx="12954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239000" y="529965"/>
            <a:ext cx="0" cy="205516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5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训练集扩充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C2AD32-99C7-4D54-8368-4436DC74DA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350" y="2419350"/>
            <a:ext cx="3200400" cy="20922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C43E09-DA6F-4D01-B566-8F290844A5E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00600" y="2497177"/>
            <a:ext cx="3232150" cy="2014419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04847"/>
              </p:ext>
            </p:extLst>
          </p:nvPr>
        </p:nvGraphicFramePr>
        <p:xfrm>
          <a:off x="2035175" y="1309688"/>
          <a:ext cx="26098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5" imgW="1574640" imgH="304560" progId="Equation.DSMT4">
                  <p:embed/>
                </p:oleObj>
              </mc:Choice>
              <mc:Fallback>
                <p:oleObj name="Equation" r:id="rId5" imgW="1574640" imgH="30456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175" y="1309688"/>
                        <a:ext cx="260985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2722" y="9715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目标函数：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7800" y="1885950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其中， 候选样本，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为模型， 为样本概率值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330636"/>
              </p:ext>
            </p:extLst>
          </p:nvPr>
        </p:nvGraphicFramePr>
        <p:xfrm>
          <a:off x="2064327" y="1987550"/>
          <a:ext cx="221673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7" imgW="152280" imgH="139680" progId="Equation.DSMT4">
                  <p:embed/>
                </p:oleObj>
              </mc:Choice>
              <mc:Fallback>
                <p:oleObj name="Equation" r:id="rId7" imgW="152280" imgH="13968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64327" y="1987550"/>
                        <a:ext cx="221673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62000" y="4629149"/>
            <a:ext cx="3057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>
                <a:solidFill>
                  <a:srgbClr val="11111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(1)A</a:t>
            </a:r>
            <a:r>
              <a:rPr lang="zh-CN" altLang="en-US" sz="1400" kern="100" dirty="0">
                <a:solidFill>
                  <a:srgbClr val="11111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榜</a:t>
            </a:r>
            <a:r>
              <a:rPr lang="zh-CN" altLang="zh-CN" sz="1400" kern="100" dirty="0">
                <a:solidFill>
                  <a:srgbClr val="111111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lvetica" panose="020B0604020202020204" pitchFamily="34" charset="0"/>
              </a:rPr>
              <a:t>未添加样本的概率曲线下面积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05400" y="4612954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kern="100" dirty="0">
                <a:solidFill>
                  <a:srgbClr val="11111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(2)A</a:t>
            </a:r>
            <a:r>
              <a:rPr lang="zh-CN" altLang="en-US" sz="1400" kern="100" dirty="0">
                <a:solidFill>
                  <a:srgbClr val="11111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榜</a:t>
            </a:r>
            <a:r>
              <a:rPr lang="zh-CN" altLang="zh-CN" sz="1400" kern="100" dirty="0">
                <a:solidFill>
                  <a:srgbClr val="11111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添加样本的概率曲线下面积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127250" y="2346307"/>
            <a:ext cx="0" cy="226664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305550" y="2371062"/>
            <a:ext cx="0" cy="226664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231851"/>
              </p:ext>
            </p:extLst>
          </p:nvPr>
        </p:nvGraphicFramePr>
        <p:xfrm>
          <a:off x="4397828" y="1962150"/>
          <a:ext cx="174172" cy="243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9" imgW="126720" imgH="177480" progId="Equation.DSMT4">
                  <p:embed/>
                </p:oleObj>
              </mc:Choice>
              <mc:Fallback>
                <p:oleObj name="Equation" r:id="rId9" imgW="126720" imgH="177480" progId="Equation.DSMT4">
                  <p:embed/>
                  <p:pic>
                    <p:nvPicPr>
                      <p:cNvPr id="16" name="对象 1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97828" y="1962150"/>
                        <a:ext cx="174172" cy="243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17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基于概率曲线的特征选择（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失败的尝试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627" y="1047750"/>
            <a:ext cx="5011903" cy="355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78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相似度匹配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 descr="H:\competition\tencent_b\plot\test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704851"/>
            <a:ext cx="2819400" cy="199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:\competition\tencent_b\plot\test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71128"/>
            <a:ext cx="2895600" cy="205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:\competition\tencent_b\plot\test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85147"/>
            <a:ext cx="283845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H:\competition\tencent_b\plot\test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51121"/>
            <a:ext cx="2895600" cy="2125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6553200" y="1962150"/>
            <a:ext cx="14859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按点的个数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从小到大排序</a:t>
            </a:r>
          </a:p>
        </p:txBody>
      </p:sp>
      <p:sp>
        <p:nvSpPr>
          <p:cNvPr id="11" name="矩形 10"/>
          <p:cNvSpPr/>
          <p:nvPr/>
        </p:nvSpPr>
        <p:spPr>
          <a:xfrm>
            <a:off x="6560820" y="3028950"/>
            <a:ext cx="14859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构建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步长序列</a:t>
            </a:r>
          </a:p>
        </p:txBody>
      </p:sp>
      <p:sp>
        <p:nvSpPr>
          <p:cNvPr id="12" name="矩形 11"/>
          <p:cNvSpPr/>
          <p:nvPr/>
        </p:nvSpPr>
        <p:spPr>
          <a:xfrm>
            <a:off x="6591300" y="4095750"/>
            <a:ext cx="14859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以点的个数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为顺序匹配</a:t>
            </a:r>
          </a:p>
        </p:txBody>
      </p:sp>
      <p:sp>
        <p:nvSpPr>
          <p:cNvPr id="14" name="下箭头 13"/>
          <p:cNvSpPr/>
          <p:nvPr/>
        </p:nvSpPr>
        <p:spPr>
          <a:xfrm>
            <a:off x="7122795" y="2571750"/>
            <a:ext cx="36195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7153275" y="3638550"/>
            <a:ext cx="36195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53200" y="895350"/>
            <a:ext cx="14859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样本分类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（是否回头）</a:t>
            </a:r>
          </a:p>
        </p:txBody>
      </p:sp>
      <p:sp>
        <p:nvSpPr>
          <p:cNvPr id="18" name="下箭头 17"/>
          <p:cNvSpPr/>
          <p:nvPr/>
        </p:nvSpPr>
        <p:spPr>
          <a:xfrm>
            <a:off x="7122795" y="1504950"/>
            <a:ext cx="36195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5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构建索引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9652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思路：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把每一条轨迹看成一个句子，使用搜索引擎中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b="1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倒排索引技术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建立索引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885950"/>
            <a:ext cx="3762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搜索引擎：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词语 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=&gt;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文档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如：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‘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高校’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=&gt;  [1,2,5,7,10] </a:t>
            </a:r>
          </a:p>
        </p:txBody>
      </p:sp>
      <p:sp>
        <p:nvSpPr>
          <p:cNvPr id="6" name="矩形 5"/>
          <p:cNvSpPr/>
          <p:nvPr/>
        </p:nvSpPr>
        <p:spPr>
          <a:xfrm>
            <a:off x="4229502" y="1967627"/>
            <a:ext cx="4685898" cy="2585323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原始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序列：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276,766,836,871,885,941,1032</a:t>
            </a: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步长序列：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490,70,35,14,56,91</a:t>
            </a: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步长子序列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490,70,35,14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步长子序列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70,35,14,56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步长子序列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35,14,56,91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6240953" y="2482671"/>
            <a:ext cx="361950" cy="381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6231235" y="3289121"/>
            <a:ext cx="361950" cy="381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81000" y="3562350"/>
            <a:ext cx="3762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鼠标轨迹匹配：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步长子序列 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=&gt;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轨迹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如：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‘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490,70,35,14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’=&gt; [2,9]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1900334" y="2945368"/>
            <a:ext cx="361950" cy="4645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173069" y="28882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等价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3200" y="3257550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k=4</a:t>
            </a:r>
            <a:endParaRPr lang="zh-CN" altLang="en-US" sz="1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495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总结与思考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1788" y="1504950"/>
            <a:ext cx="59554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回头样本和没回头的样本是否应该分开建模？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在扩充训练集的同时是否应该添加相应的特征？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是否存在某些机器轨迹是用机器学习算法学习出来的？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178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致谢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1200150"/>
            <a:ext cx="45704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感谢组委会等相关工作人员的辛勤付出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感谢腾讯公司给予的宝贵数据以及计算平台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感谢王进老师的悉心指导</a:t>
            </a:r>
          </a:p>
        </p:txBody>
      </p:sp>
    </p:spTree>
    <p:extLst>
      <p:ext uri="{BB962C8B-B14F-4D97-AF65-F5344CB8AC3E}">
        <p14:creationId xmlns:p14="http://schemas.microsoft.com/office/powerpoint/2010/main" val="302229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88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团队简介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AutoShape 5" descr="data:image/png;base64,iVBORw0KGgoAAAANSUhEUgAAAzIAAASFCAYAAAB0XeluAAAgAElEQVR4Xuy9W5MleXbltfx27hGRWdUXqdUIJARozBg+AcYLhmEGGHwkDDNeYGQzH4c3HsGYYZiHgUF3dXd1170yM+Jc/Y791vZ/RGRmRFa3VIy61X7aorMy4xy/bP+7n732Wnvt7L/+k38xan7NEZgjMEdgjsAcgTkCcwTmCMwRmCMwR+A3JAKjxv8hm4HMb8jVmg9zjsAcgTkCcwTmCMwRmCMwR2COwBwBR2AGMvNCmCMwR2COwByBOQJzBOYIzBGYIzBH4DcuAjOQ+Y27ZPMBzxGYIzBHYI7AHIE5AnME5gjMEZgjMAOZeQ3MEZgjMEdgjsAcgTkCcwTmCMwRmCPwGxeBGcj8xl2y+YDnCMwRmCMwR2COwByBOQJzBOYIzBGYgcy8BuYIzBGYIzBHYI7AHIE5AnME5gjMEfiNi8AMZH7jLtl8wHME5gjMEZgjMEdgjsAcgTkCcwTmCBjI/Ff/9P96do7MOI7SOITBGf/96JVlmfwj+Sf9/qn38Y4nP89ns4fP857H78uyXGNW+E3vfj7+zjHkPo53f//c5eW96eX/GgaO7sm3j5k0ZqMGYjCOyrNcOec6jD5njmvwe55fTBGfDxxfHnF8Ln6xm6d38Mue8/NHN07Bf/cdxDSfjvsDJ3e/Lp5bQnFuz13/UYPGsff6euqVjXK8Y5W9/xrFFt6Of4pVxHRavu+s2xTTtN7SWk5/T3HNfG1ijT5+b57n/vswsPenr0+6pn7LdHqP9xOHxC+mtfTk+bHxXPkolay/aTusuc5x5d/6aS3m3lLsjt9x7/jOjX9J9+u0luJ8WP8fWLtT2OP+4B7gzdwvg5SxF/ZZ+hifvkBcgFhiH3rFET5cx8f3U1x/334Rsful4osS9+4Hnk0f2i+fzdRrGHpvguvqZ86Y+R4fWUN55j/n1xyBOQJzBOYIzBGYI/DrFYEAMn/yLz8wEDMlCQ9veTsZ+2VnaT6TCDgBibTrXTDihDQlo1Pcnk7cE5R6CO5bYOUZkOD3PJMIpS2RyJLEDFOy5ISaBOdxAptPme5T19aZdCRij4/prfOYPv/Uuf0qQOVdsPPcZ99+37vX73Esf5nkLa7fh/f1TJJ7H68PZNIpdk+sjwcYEKn6u9c8bf5DMXwKyDy+jM/FlISXVwIyz33mraT7ScCTUvhncACQIcuUj4OKcTBs8H5Jv0m4Bcjh/xNSeh+XPAey78GaArDer/nHQGcCivwuM3BJMAlgxNoGLBKL54DMtPa/5bn3twYyjsBb6Oat83gMjp6N8AiY5rymoshUdODa+ZmUKi2/Xs/u+WjmCMwRmCMwR2COwG99BALI/JP/84NAJlVEI5lJFfaoUJPIOcl/lPO+WxH/UJQjkXy6qu3qaGJ6HlVcHyemz7JEjyqo35bQOzV7p6L7+JhT5foxA8Up51Msvu2zqVr8OHaRe0UC/m4C+V2uym8791Stv7+2TuImJiOBzDwYiecSwW8HMs8zMt7vPaf3/h4S45KOL8XtPmZ8+tG1e5+5uuds3tv4++zfw9p+dFUmmiAC8DZb+MsAvTjD5zgJjg7G71mwYb4BoNwrHzvlgr0CrBQaslJSqWwkBvGvAI24X6MAEYl88CnProVHR/fu/d2Pozq2BpjKWPPTM8BHNa3fdymxR5H+ZYB4QKDpGKeQvsvIvM24xBp9uG98ZZ5cno/Jm2ffcL9+EjMKGxPvhmgyYHtm+9/lvTpva47AHIE5AnME5gjMEfjVImAg89/8z//8g7RKYi5ISgAXj6vRSK78nT9luk9JoO4rv+9kw0+BkHcTRRdDJ2nbu4nkW8nmExXlB2kPFde3pTX3rJJGhCUpJXs/2R1GqYs8JmQnDxVab8OJdEok3w9+pHpPMw5J+sQuHpKySNCeYxfe3cMDEHzuEqbk7LmFMSVplvelZD2AzMNBDVMy99Q20huf3v+DrOzp/SPjoZr/nHRsACwbKD/I796SeHl9PC/NigT04fo+BYLTdX13faXrEyjj7f0/vl7vMolvn+lD/J9c778MkPFNAEjplGUBZMaxCEkXPzAivoy9coBMBksxTPdN8J3PARnH3cD1gVV7zLiyt77INU5FBX5noJTkoCxe2Mlflph9Yhl8GMiMBmlvQ8YEDN++V55kNLn6H5J+su1pscd55z6dAelolqlAWmjp4wdYw1/tmTu/e47AHIE5AnME5gjMEfiOImAg89/+yYcYmUfMC70kJDITmLlnFKzDf/v1VFLxrPTpUY/IUwlVSls+VN19CkClxBTWKB334yQtjv/tRDlt5/44BtLFXIVlPKjKBnWJhSIFz3IVyHue6xGY+hOerf4jWwv12Vuv587n/ev+UC1+KlFOcpkUi/SetwFj6gGZtj4l7k4fXY1+voclQFdkmk/vPxofniO84jwfc37vr6MEQx5fmwcg8asBmafASlEUEzh4PxsPUuoByDyO4z1D905/1vvrNFL1d9eA/3HqwXq+iQQmhB4xWJvegCY2lisbOe4i+oDcwxXSswQyHgoAT8u+HrMvZlaHAPxxTQOAIWsb6AeaQPu9TDKab+57Zj6IZEJX+fQjiwLBFPbHMrAHwuXbgUza9oeAzLPxfQLIEALAjJ8ZvgVmIPMdfd/Mm5kjMEdgjsAcgTkC32kEwrXsn/6L5+upU56cEp3HydtDsv12s/3bCUVKjD503A/aJT77uO8gmq1Tr8zbh5n2c8+UfEAelpKzxwmlz8lCeCQkcQ7vAplsGFTRaG2NidRNQCbl+tSngTJRp37iRV9BHoDpvXPzeUVj8eOa82MQ82Ty+3g3VN+jSeAZM4apf2Gqur+fUE+9Dm+1GUyN/gZnbPf/PyDzcN5PJ7oJpr0twnvcTzWxD0mS9C1r4CmwlYDMu/0uTwOnB/bi8b3wGCC9l1A/AnLvJ9vT+nsmz4cxASgD9gAVqekcFoHemJB3pR6PAAzxnsTCPG2WcH/sj3qP0lp7DGZie7E4whhgAnXBRcb+s24CvO+v/19G2vVtQAakn8KTGL57ud69kcTf9rkYfT8AwcTIRKN/bC82/8it4W+7m/lzcwTmCMwRmCMwR2COwHceAQOZ//KffUBa5orl+/u9T7b9+0hpnn59WF8ev31oln8v0UPqEXVmb/5ppud5V6/Hx/Qko/Phw5P6TkXXqGD3RW7g05O8FZnBjxOqKbl7DshM3chvVeQfAArbQSL0TCL/LYm5naMmDf9TSbqlW27Gfm77gLmUqKXrmIDMQ8w/zIYFkHoSx5mt+FAvybddgORYFUDtXRbETEQeLMRTbFNk4e+f/1Ps4FPMnZmQMblahbSSz6br9/7xRBzejld85l0Q6fOZjo7K/1MvkvzKx1+p58d9MVIxdirUKlejTK1Pc8hy9VmhXqWGrPB9wxUNwPPwSsef/sUw6RErmooW/J4+MKRqACdcvGxW5u3CQhYG6X3G/p+WXjkaSYv21AkCyKbl9xwj8xjIJImf5YhT70/0uD3zjJqeX8+tQEAMcr0A64+b/WN7j4/pO3/6zhucIzBHYI7AHIE5AnME/k4RMJD5z//Z//FBRua+BvuIsbjfK3lkOLHev1LSFn8mpuBpxiABmacOgKSRZKwdM/XvvOEhUXyf8Xk3uXycmHGQlozkuajE23ipHzX0IatJVfmUsOZDr9JAxt39wcjgcoSbWbJl/QBQ8A4gcx4RNmk/lvKQEual8hyJ0FNJ8ENvztNXOhJtEvqnpV0PzfuPr0uKEZ/rumgCinMu7m2XXdV3TJ5fHhHP59dgJM1TUviERW5Yuj0PZpzoW8YU1yZdO8ueLPFjAUZ8nwcySLAeLsC7IOaxrOrx2ohesEH90KrvW5/Erw5kHuzBU5QSCPL5RJeLAcNTr2KUFgPAYaFOKw1axHGoUamLCp2V5fWEpyt1Wakmq9QZzJS+lrZnfiQZe8y8mIkYRxXFQ+9b3/fih1eZSUua/Ce5FaDdcsqsVJGXGgEyeaNh6t159xzugcCzdY6/I5AJbBXM6qNXWt8Gae88n95+H2uq0zh0k/1y4fMLuV4AmT6xUn+nR+384TkCcwTmCMwRmCMwR+C7jsA0EPOfj/0QOnAqs/zw3/dJvSppLDWQUNIfU9L826vra3Vdyze9ymKlqly5n6Dveo3eHpr+JNsiYW0kZCh2VCJxLz0jZsSBaXo7MpqS9J7EcWjcj1KTTKoP+9es0jhyPKOKsldedNP+BpVFqYxkr1v4WLO806iLxrGdku1pPsRINblUWVTOb7ux0Uh1e2yl7qJF1uv7Nzv97vc/0vVurUWVqSxlMEMFt8oLlVmptu51PtXqhl5FWWixWKiqKie7JIJ1XatpSJAKJ35VtdRisXTlt2kaNU3rGOcFyRTxJm2KnghYjOhZMFTwdSc5M/hKSbx/P9nfTqzHY3kcnxmGTsNYW34WEipm4sAwPFjO0mdR5LmWq8I/OGRdLmedzxeNQ67lYuPj5vMJALJtzuFyubifgHNfLpf+feq18HGOo871RU3bqixLvy8dI3/PC86zU9c1qutGbdt6P6vVWmVZPWJ6AggDungPf6ZzKCveT2wX9/uP+DYaPXClNGtGsl5ynZbV/XViYbR9r9PlpLo+2voBBmvsSYEXKvJKZQ7QCKDHPvhh/5x707JGe/WTNAlAml6eOVRwfRp1fXN/DQ0u/L5MQzco4xgzmuoL5cVa28VKu/KovPtLDYe/UHa807lZ6/PmpT45X+uLZqvTuNZYVsq4pm6P6TWwfmn4t7tYrHHPeZlmICUmpus7A3fOp6q4HrFen5yJw7ok0Uc+mW2U5RuN+cKMJM+AIutUjfiaZVJRacwL8SwBGBCzahy1bKWCdY5hQTaoVa+aO47em7zyMYZ1wagSZgfWk2s98gTJNOBnUOLSlqsDtfTuDFLANY6M6xXSN4oCiPEGVz6iYMF6Jj7ZMLrXrcwKf8bgzkiLq96rywb1pdTlvZqxMzjjKiEtRTyKzXRvl2aYKGbncBRTmccVkXg+xHYDnFuN51484h3XBjFkN3A+Cz9Hqh6wlVjR9OcE8G0kErJWJG52uPNhI+rjGvMIi0IGnnb2rLufFxT9RQ9eKY+LBhPwS8UptuteuCQjjfNyLxZAemI2XQTg/pieN57ilPOcfwwkp8+G5+TfyfHN8Zs2l3bhlrx7W/Z0Ho9387D/1AX5wR6p4OKe/G69P/oPkcrf9bfyvL05AnME5gjMEfilI2Ag89/9kz8dnchMw+6iYkvSEXKqEUlVjE+ZkjHkSK2Tfxphx56KL18FlTTAcuD2Q7IWX7j9MCXloqodQIZkI8tK+0n1agyeKpgJ8piuUZUPurla68XVRhVV3/bsqjj7KIutqrJSueiV55HUcrwkqkNf6nLK1HWDympQtQD8pEZmvrCm/Q6Z+j5kVcUiU7UgwaE63GpV5vr4xZV+8D2AzFabVanNutRqkROOqO0PUnMZdDk26pqLyjLXer3ScknyLV0ujU6nsy6XWkNPEh2Jfkrk27Y3yAk2hCRvMs0ljo+q848lSYktYPtcrzhv8hZiUjlJ56OcF6DAibx6g5P1mqS8EPsFCCRgRBLLsZdVptUaQFB6OOB+f9LpVDsPWa0W2mxXWq8rLRZxXft+1OHQ+H0cy2q10g7Qt4hjiO1Lbdfrbn/R8XjxvyXAs1yWWi5JpCPnO5873d2ddDic/D6AzBowU5UqS4BkDKZsml7H41nH49HnByCuqq02662PnbweMqFpBseXcxn6ZmJURscI0LNaBzBzvIbR16ntahUF16oU+PxyBjTZfHgCQRxzABmSfq4vx5CXha8t2wsAezHAf8sUw45/hbfNn6nq37WN+u4SqX2Rq1rutF1utM4vyrqfaWz+XBo/1bHL9On+Sj95tdOnb7Y6XHbqx+3ENHXKABUFx/mwPsmN43o3XlNcI47xcQ8MYJGkFFDNeuL3nB8gM6Rbpbou09i+UdF8okX/mUrdqR87NWOh43CjV+0Pddts1VKYyJcasyqGeHqYLeMmucas8yhswCr1w1b9sPMiKcq9yuKiwsxR5057G2Dkpdq81CVfqtdKGtZSv5JZqmKvqvxKVXanqqPwEcyXWSKKKQY2ZPkAhmqaBUMxZErWR+4djonCwVqZlsoR8XEOPc+r3nI5t8YhI3UCPxgQ8azx3TqBlQfh4r0/3IPTGucPWI+qQtRwbKMW7Ccb6vMAKG+/Ugr9yHLNQCbeFV4LATLKIZwTvQ22lXPsCGBDLlcMnFf0u91LQL2diNFg04goXhkspQahaUcJFqRnRjC1k1TS//gu5fXdApnHytR7MBOHn8zJJ/1piuAMZH7pDGB+4xyBOQJzBH7DI2Ag81/8j396/y0aTelRFXTSkwNXWrdZlFSMqZS2Z7XNQWU5aLvKtcipdkpDX6hvs0jcYS2KaUr2va6KL9cAHVG05EuUil6njCTMX8y9QcxHL7f6wz/4sf7oxz/UyyJTd7rT6XTU0JHUkrRutN7kqhZhNwtYobLb1NL+ttXl0mq5ynXzcqXNZunEkwQf8KQhN9AgISZ5W64X2l2RhEdWPXRIa0iCO2U9DEymzXqp1ZLq8RC/7wZ1DYABVoo+BZJkktRgJAALwRyQ/FAZLqbfR9KQ2AXYK7KZqNDHtPj0w7bYJgDNTMrkLJWq51FRL1WUbD9WYpIFpeo6ie1qU2mzIVkrDE44d/4bhqhawFAMKspBVUUSWxkEvX59p9MBJifXZrfU1RUxX/nv6dj3+73u7vY+rs1mq91u5/ekJDjF4Xg8aX+3N4NBQkiivF6v/V4YLF7Eit/XdWu2gKTUiWmRa7FcGHzwXs7vfAYgwrQRq8IMHIxh5IoPM4kidlI3nNW253tpWsSM69Q9JLxjgBwAG6CkawcdDmfVF2KQGVAlSWAClxwzu1stN9psNj7WpuUcAHet+0eCHSgNroIhgNWCAQt2CxaOtQaYJ6EFqBdjJVL3zeKkq+1Rm6tOQ1nptl3om1Oh22OuS0PCXarv4vNFxRpdeI1iGdwDlOtWFwBt12mxXOr6+tpxfwyUuw5WEWat8flx7psNgCf32q1Zy7Ca9U+12P8rrU7/t8rmU/XtRacu1+eXH+lPb/+RPrl9qVObqzdjszbbwEMDg4I+H9VlMIE20g77ApLnAUZj1Fhx/3fKhk7q24ld4uMwn4U2Y25WhIdMn3fqM9iHTHVXqBkXGqsldGMk+GkG0tSyQ3ddyQwemxKERNW9Q8goy9IsWAOgGAoVXaa8GVX0k9SuoogzGLTxfDH/wjNhgL1lK+Gnx7Fwng+J/gNg4LmYA7Im4II1CMdCj1M2thqyVk2JPO9x8h9A576v7R2zgdQb5NgNhfJ+ETHNAGqsoTEcuSenuaeldRNjZHaFeyfY2gkmTSgheTq6MeqJV2Jc3v3VdwtkIrDvYLD7XT4le313/7+MdfZMufyG5zLz4c8RmCPwWxoBA5n/7L//X6duYLcGv5XomD1BlgRjQnIJA9OeVZW9fviDF/qjf+939OMf3mizXKhvc11OvepzZ8lMVFuD7fBPhXQmpC4AiJD/dGo6wEMcQlVkZj6urip9/PFG379Z6orK/umsw+Go84ltI1FaaXcFU0DlNwASiW9bZ7p7A0i5uOL/8uONNtulG5VJJqmCRpJ6MpAhKSBJJ9Hn27JuO13qVqfzRecLjMSozWKp9RIJzuCqPQksVVsASo/cBMkL8pSptyBJqwCCVIgNnkh7BliUYEOc7NNjY0T3zgDK6Ts1AZWyCiCTZFXsh21vt1utNxxXq6aN5N4sheSElKQVoAJWAAyQ9Bz2Zx0PsCOlVks+X2mxajQi+5vkayTAd7dnnU5IlWAwVtpukZct3gJagDiYEQOjLDPQSCCFfXOOYz+orRudjjA8p4lFephHxHvKMiR5Zisscxq8Tc6Hc+Y9nE8CPal/g797H+NoQMn2+ZO/8zs+U1aV5YlIwBIAjCGHAfo4PpJMZIkP8jQYvYm5yqTFamUgwHUFRCVGKzJnmMRgu6JhHLnjGABxETNemhrGJ4AtTEECNElqB5BmibRDrfO5UX0crMDcVNIWNnCz0XJTqVhRvR/V9J3a+qyuPqo5N+o6rtFG1zcb7bYLg5C2GQxQDseTjpeTykWlm5sbM0oBAAP0AVov57gPWW9ca354D/E/N70tBbLuqMXlS62aV1oMJz8HOJX9uNUXw8f6plnq0pP4r5Tly5AfDaOLDIXZDCRnhcFMWZy0KF6r1FfK68+Un36hvN0juDJYiJw+972Vd6MWDfYFo4ZqULMcdSjW+vL0Q/38q9/Xzw8/0JfVUucyWMLHfVSWUg6VeqSmA7Bj6qfJXcsIlmbElbDTcqxVDGdlQ+1euHGxVgsT1EuLrtES8AHLbCYmeobc11SMGooADvGa7uXpb8jTuqLXYE1ZMNaWz2aDcoAbz9N7AJEAzIPTYNhzT3IvDvr++Rxnw/aHyS0hRy5oUoX3Tc8dMzfc29Ff9hiRTITSvcnBpF97YG4MoKY5YVPx5Z7VmQajxqG/vd2Hv//dpWXJ7tu3WtrVI7iVwNfbMOS7A1Lfnhd8uH/w4fMzUPr2WM7vmCMwR2COwK8eAQOZ/+l/+dPxoVE8XK6imk4fABX8ixM+5qmUVNSLUVfbhX78o+/pD37/B/r+y5UqJD1tprYe1dS9uiZ6GQaqlyVVeJLcpZAUAW4e+h1GNU0ke+MwWJq0XpF8k+CHdM2OYRrU1LX2d7UOd7Alma6ul7p+sUSaHzI3elO6Uod954QdluHmxVrb7Wr6Eg9td31uDXQsPysKlROdUTedznWrFvYGcEGLdVlpVS2dXNET1DQXJ9rBoOAQVWhAznLfGP/ACDwkDmkoYjRR0zcRSXP0gCD9aZravSskoWYMCtgI+nziCzCBJLaZEmCzFAtkNK0T7CS3IoEj+Q0wEVIwx6aXjgdieFLXIPNaO/ndXtHLQZJNXEdX+c+nVofDRfWFYwogkZiWBCxIfAEagAf2z89DVX8TwIO+ARd0HwZKJhDLn3FexJN9BEPDNepagC7HFE3n4cD9kAwktgpwzHWmByWBuASoiEPbDTqeWnFtg1FJvWDB9liSl8FihJQKoMm1IKZIc/Ki0HK90WpiMkIKKB+n349069KaueEYuGZI8bbbtbY7zidX2wLMWrWWb8Ua4E8DruVCu5uVlhuvcL+3b3L1dabu0qqjZ6haaLfbGLgvFplGgAzx3h/MsPV97uO7udkatJPG1pdW59MlGJmhM5AB+BI34pTWkyWIdVwDXsFiFfesIgWJYoQ9okls4Z4WQAkzbGzCADuSN+qwGKfQgYkGTMDYueesgHEdYGMA8zCaMK8nVfkrLfKvVfVfq7q8UkVvWiGtlwDQ6Nup295x7WvMNjItWO/rlZqy1FfHRj/5/JV++s1Zr/u1mhG2jt6ft63CAUeLvFaZA5AAy/RRAeYKr/OxHVV2PNM6FYtGQ5Wpq2500A/11fGFfnZY6NOu1CWDbeWasz6LiAG9ZRmMDwwn1zP1roSULFJcgIsfUDaN4BqDUrOiNwu91KBt12sx9cdFXwrrfJKaTvODwvo69hledOyhVZdLTbnQAMM3WXLn2FVbmxfXFBBldmYa+JmkYdF/R3UHyW4cawAlNFv8e0jvxoF4mdOaoGA0qfh9qYfnbV+8R+Dml++RecqsxJBk6odJW/Kf6VHwlKXm4zlYk5zuORhxD0O+5Q3Pw5AZyPzqacf8iTkCcwTmCHx3ETCQ+WQ/giGmimYqd4XOvKapmQbrrg+WhQGROQl+pjXV4iVJC30gOP/wFcuXewAhJDbRRxASIPT4q+XaCfYCQFOMbgyuL52BBYkXX2br9VLbDdV0vmYHjVTtndxkOuwbvf7m4uRru1voxcu1Vmsab0MP3neFzsfB26O5drOjsZvEjCQWN+XBFejzufaX9qJauLLaA9w6DAwmfT6yN7cIFW7uNyNCr4VlJmGZbFto9wfRxPvgypaS7CStIklEthT9HkilSvesAFhIjA+Hg5vro48BGVXlin4yDaDpHkDJi2r51dWVgUU0/cMEZU5cATKACpJRszXrtZN1GDBPK+/p+6Cv5ajTCRYFwLPWZgO4HGkn8DEtJjAB+4UsrG5Ok3NXNISn7QOWuKZIwUiI2XeSdpEokzADSHjPdgPr9cDqpGb8h6b9sFaO84meJpsfTBLEd+V29wn32KtpYXoAEcEeJRBH/Ijb/nD0tqI/iXWe2JFg8TCpKHPimaR9wfD1Q4CTJAsLQJU5rtfXV16nbLee2CPOP8B7xAip3Y4er2pKDqdqPYAGdpF7g8T/6nqj3TWMU+SenQsCmcHk/nQC3mhBn9J6pQWGFqzjGuazMXuImIjknx4mmE+vu7pVA3jivgU8lBQHKv/O18X9VY+dBB+c/BJw5r3V0GtDQaGQzstCpyLTxT0ohYqh1EKl1kWpimZ8M62Nxq42s1G5uJCpLcq4h5Gmcs80NO8AayoV5UodJgEwX4W0Wcb664ZRh9NFh3Nt1mG96vXRNtdH67W2udTWP9Wr2/9NzZv/XS9Of6VNd4hU3IUA7p2Qrfa4vRU3ZoPG7qJ8uKgcGxVjo2xoNPYXaTxqLGoNSFjLndry39Fd/+/ry/3v6v999UP9q/2P9EW7MwQLSwLOlR8c4XKVY2lgZ6msBWdu+Z86AWstdKsqv/gaUHW5jCvt27VO3UZdtnSMwkKd15SuJ0v1CdewL6SE9PDwfIWFFiYeA0xS7c+PMFDITEtYMIpAsJMwZwv3JVmuOc0kMjDxLmGITxMworCCWQJ0E/cGTA5y343Z3GAcJ15rsjx3gp+Go95/L/3tGJGngMxj1zlbjE/N/95l7Nx7fQtovAVk4qCexykp3s98qT7yEnj6HRO4+yAQet7+/rv7Kp+3NEdgjsAcgd/OCBjIfPrNeUwN4nUNIMlUlbAnK5Uk1Cgi3NxMA3vt5JTKNkk9Mhoa3JcVkhYcnpTTR34AACAASURBVApV9MbkVHnrSfIz6lJjcUzPx8IafCRRlZ1kSRg7V6vZNqCG7Wy2a2/XVUCkbZZXZToeWt2+poo8aLNd6PoFsh+ABj0w9AXwHhiF2q5mu2sAQ+HqPsk+VViYGH7YcFTiOT+cjaYvxXub6WCJSC6dKCDjsOidL9HCwA2EUGadCjfJxucTIxD9HAHOYF9Waxr+YaYANTSaI4lqtb8lTq3dtKjkL6emdX5PszYsClI4kmQATOp1CHvg+EaHPQPIIK/iWpFsByODi1r0ZZDcwQScToDG6A8CrEZjdLBhNOyTfHO8JD7E7Xw66VLT+zHJ6mzXG4kx70nuaokpSlIvGJrOMrjK0qzk6EaMkvwunTNAj309GCTYHmrqpQrZnh3e3BcUErbUdA8ITG5nCeCkXp6+o+eic6KPPA6gBnjmM8SKRJ8qOz+xHgpfJ4wPcL1rmrMBQ4vEaup7Yh/ItPgBlLIuApC3BolmvLrBvTOAzu0VzEzq4ZDaBvAa1wqm4/rqWtvNWgWyMcebtYocblQLqEOelZhDg4/YX9e3dtHKyoVBsttEWKM4unUBXi1bJKVGBTU1+icQEw50JLQxJye5ySWAY7mgSi2GSb6nVg09Km6AX9ipcF2V2q0Bg5nZzP3+YOaUKTZLZKXLhfLdRtWqcvED4H/atzofKIDQ57bUil63UuIWB8yQnNZNr7vDWW/OrQ6c+2ah602p66rQTrmWfSe1t7pc3miPDLTF+EN+tvDsYP2a0UQCeho0nvcaLp+qP/+NxvPfKG8/UTl8rWX2jVbFF8p1VAuI1EpZ8T2N+e+o6V+qBlSOR3XDyYwp8lLc15CE+e+YBGQvpWxtRsogB5mhjQ4KWzd3du/jPl3p3L7QZ28+0l9+8T198vp39PXwke6WlVocDMyCJLfH+NP21n7WUNVZKB+BjsARZGlnrbOjbgrc9qTbcaljsdFQrgyaStzEsA6nD88mIjxzgklOQz/D0bGORH+k14aiEAwu/06xA/UcbpSsgeRqFp77ZklZW8n97W8JZNzz86g3MBUMbG5is4KpoDFhJhvPJCDzbYzMvbvZczCE5/r0pqfe8i1ziAJIPddDlHDWDGR+O9Or+aznCMwR+LcRAQOZv/zqPDoRPly0v8MNisSPqvONtutSi7J1NZWq5hkZTRPMRdu1tp7Ny0rr1UYrkhbP8+BLEEDCFz/OVZnOZxI9cxxOKulfyQt8R9uwH1ZuGVP0ZeRRvbedL0VGWA8kP60OdyT+JF65druVgUxFMqmQwp2OvaVnMA8AJeQ4aBNgFmB8SFbLcqkijwolX6BIUgAssCUVTlb+ch7MMpEERNM5DkiDehJF7y1so23JOzXJJ5cqzo+EGTaA/ZIshpQMADNty05qnWNyuIMp4pwrbXeV3+MvdsRNPaCs83UBqARjtdZuR3P9ylIjVOypCf7u7s4SrwdARfP2lbZmQ4JZAhwFgxLSseaS2R4ZLT2sACArzgWwsjBjwX8/bnInCWc/XBPyGJLk1MeSqv4hM1tptdlYG5aa9DnW1FNDXAK4TTK1qencrmWTnAuQlySOgIlkGBAuXCGt4xonuVdie9yTghTMbAwgEbkdoCKMAZCRsY47GK2atYNxQ28g8+LlRrtd5Yb9oQWEEzeYFORcJ+8LILPeLlUuM8sF6b26uztrf3tS2xCTZbivrWF72F9I6Rx/pGhIG0k4S8wxwrCCY+0AMPS9O42jMRwGIZrk7RZFZb0sUDfZl6rDFdAYmgIDZgk0kmOJzhqHjSSRDTCUrmEChDCAfK5uor/KfUPTe309V2U0vCO3O9Ua2969ItVqoRJgbke/hRnKu0OjV28OdoyDed3Qb4PLW1VoWSHfkh3+Xn3zSq/e3KrLcm2vb3SFCQEAv8gsAeN4WZ/Hc63T4azm2CrPdspXOw0LNJEHM0+b8lpVtlVb5zoeW38GVpHeJFvIc48VuXp6qbgHh1bl6U7Z7ZfKDt+orI+YiOtS9pbGOUbZqGU1aLPkz07l8IXy07/RcP5UGs4qilpV0Shnfo/qcAvr19K4tEPaiBMjMrzJnjkfSpVtrryvpfKippC+qNf6m8NLfdb+WHX+A3gpDzdNMq97m/qssyysz2A9K2XdQgVAxowMz8mzLkOlr9rv6+fnF/rpcavP6o900MdSce3erVK18vGVMmG0QdEmZHFmZOxrDADEroB/X4bzpHvIYNNqxwPmjD4yWy3bdRLAhaNbuLTxrHx7Hu6vxsh8CMhYTNeHjXQCMI//TLbPzzIyM5D5t5FHzPuYIzBHYI7A31sEDGT++uuTGRmSf3pLaDgO2RWJMol1NOzDJpAg8F4KonVNZZvkB/lQpuUKeQtJPBWoqFjGK9zEjgealKek8ooqPZUsklpqjJUTRZJ12BkctUg8AQUkxjAS/JCsIOdZLpba7a4sxSJ5u3hmS5pFgtRrckyzU1L0fqCRp4rs3hYPwGT/SCgAU2H5yzmTYCI9I3kmsaOvZ2tr4ZBpBXsFi8T8GCREa12ZxaBqGfbHfI6El/gsF/RLbB0jqujIb3I0+1PyC/hqGxLxYAPCwjh+n+RWATQjBuSlmB3gFAajkeb/0MvCvhsauC/Rt9J2jY+b4yfxT1X3BLq4OsjtohE9LKFhbNhGgL5Sy8XCQCg5c9EzBXOSGvGLanKfmua8JObGYMUOZVv32YQEK5rxDRoXSJJw3oK5gh25xHVYw9gRz/XDvJXJCY59Jjlakp+RnGHVHJV47KM7nc9HXWp6djhD+iE6y8TYPqwX14v1bEapQ5oHo4WhBMxXY6bg5csrre3UFjXwtgaoHM06cH1uXux082LrHO58pp9l9HUkfoCkkBNGlZsYAxa49lwvA2PLEaeGagNnthSsZdgIB3Pl+Ukm/0Jyl65hgJJgq4ipK9j3TncBWhKTRfzDUCEYNO5j7q1klvDgBAcAC6OE6ItiO7BDMEXnAAt5ORlk4FCXudeDZwDs4+kIuOX+w+wgTBJ8nRcB1jhf7q3b10cdblkLuft61ptSZcV5Bsilj6UqNpZN0qtFQcAugmZLkcrxPFpqueD6VGFucO7U1MEW0zOHgQWy0aqKOUhVFb07XX1W33Qqc45roz5bq+sLdbC1LSwL9yLAj2fYGw3Dz7QYv9QuO2iro7L2ZJaubnnOVTEsN9trzL5QNn6mxfCV1v1eK7sZMsZooRFZI8539BT1Bw39nYr8rIXWKrsfqtC1xP3rogSfAywBQu5U6Nbs7zB+rLz6nl3a2vyiy/habZvrdPyxvtj/jn56/Ei/aH+gO32sDsMFzAQG7gGsvZn7gxfelYZx51lcMI5VVtshD2dG4tgMG726bPX5eaVX/UKncq12udJQAqrOEFHK6qXKplLV9zH3B7vyRaG2jGfjoh/FOKqibBzvqsksUczLs7ISiSzP3mCZxh5b7VXMx8kv7iEy62WQ1Hme0JCvlBcBuLErN9BmhhL3yNAq607C6ADAhd8fk8hM4sDcAJ4xZHiHuUnseTEUWnQANZzwcA4Mi3AmGyEXRDYM2B3pMSR+yAjpUyxg4ltlFMG6wv/eMUPJs5G4p5EuXqYezzB7CWHcOz1DY2YHv/dNdlJOMFl3/72lCPOO5wjMEZgj8OsdgWBkvjzCr7v6T+KNRIam40isqNAzI6VyZTlsa8MBDAMuklMq+wPOP8t4D/0drthZEhNVQGZyWEJ16Z3YXF2vtFpTyeZ7I2Y/kAAf9vR5NJZEJWlUmA5czLjQj8EnYAri9zR00/NyigGTk3VvGkzopIaZEZ6eXvkHyQ2AguMzSLOrF6wSiTNMStjRknxGY37lxJZ9kV3CENCDQ9JKont1HX06CeSlXoHD4c4WviVDDrc7x4YEPjXTmkVqBgM8pHAkatUiYkhCDjNi5zMkQdOskwAZJPPRoO2elGx0wmhgs+ALPxJYQIOtgAcAQjiFpaQ3zXMh2aRyHw320deSWJaQrmHiEMMnUzU/JdQkxtvdxoAzY16H10Vs42FoZSSm/C417z82K4Dps0NY02gYowcpAGY4NMWQQ5LWuN7JOY21Ei5tYYFsvoJrteZ9YR8cgyBjfAeJ8PF0NMNHf8vNzVUwM/79qObCfBqcz0jEa4NXgApAnvsA8Mi1Iv7sm32FVXNpR7TTGUCP3qWM90+mApF4hzQrJF3BUrLugzUIqVgAmugxiz6GmIsSBgWd3xcOb8EmJdbJ96cNHeJasVaCrWPGTGbQhYyN+/DqKtYgL89doq/FklEc/I6+DsxnwgENiVZiNtwHVEdfD3Fku+7/2WEeQHoGKxc9arCptnQ+1wGGM9hIpHohqQRYUCi4YPl8ZsYPqX7Mpep6niMxOHW92mm7uTagAaAgO7VbnJvMPZc32NRhWi/2G54kU77bYRp6ZeWorIL9DaYVWWxXA1YqrZc7bTbI8qLo0tb03rAgkGXFfXRpG9XjRetFp483ma7KTn0djocXyAkAg++rV+qbn6ro/0br/hNtuq+07g4qskJ1caOL5+Zwr5XaLC5aZZ8rb3+iofnaiTCDRrPK3mi+3rlBGMlwq7zLlDFDJ7tSVm654OqyRp1OEfduo7bf6aSd2nynIqu0Ghqtur3y8eJ5sL1ngVUatJHGrZN9ZnCpOKgt9mrzVs241O3lY/3i7vf0k1c/1i8Ov6v9eKNhAfvHCFMG5GJJnylnwKwfPcjC6HHi2cnqPRqg0ftz232k1/2VzgDYopHy+DHzaKkdQGSpsacHB2dJWB+kkqNyzF7KXhkmEM1ZHDmAma4nf69MDnK29PZ3DWdE3xaFCfoZeeZTDEpyuntbube+kQFQvYEOBi8x2DbuRe7CGCrLfCHfi5OFOFYL7lPycxb5JyCP42XIWGHXuLzHcQ+QMoaxwwSQ/KR6BKrcjzRJkp9KFR5gz+x69uudSs1HN0dgjsDfVwQMZP788/1IBTUsgmOIHha8MVQxEn5ACu5f9ASEk01Muua9ATKYyE6VNxrVY4p6bsaCnI4+j7tbGAr6PCpdX2+03lIhJpEMWQ4VXX7CXhi5EdV1qtyRuMcrWAqATlSTYRMicY5kG+lWJHtRpfZ/Tf0rDywNiQ4sEwBtuaICzZdV4QQMMEUcAAYkxUkOFsmxDDrevAn50HpNIr/QYsm2UQaR1JH4NzqeDma4uhaJFgwKNsb0wIQEL/p6aMAPxul0OriyTYKdquUk0tG0Hwl/AjBp4KYHNhJr90gEcxCT48NGm/0UJV/qAQbdF9JGshhSMDT+sFoBfgzemB2z2ZjB4VVjw3umGo8cKprEA1wsw9Z5mnET1wVr7GSnHAMi2wYAG9vg+DnO5IDm+Tq4oi24DnRWxHoyo3SBZWvtcocpAQCE5Nng1a5mSLUAg4AQ+nhOTr5fvLixy1fM3wkAcnt70N0dTErmHiMst0mG+B37gAUEvLNdM4wVLBYSxMz3AqCdpMW9Va4IBxgh6WxIjt1zVaqwsxUJNdeWtRBrkiQv+gCCgQGnmRUruEYxw4Zr4VlIDU5wDPsEnEW/GQWENHuHcwJ4IHNjzcW1SgBlNHAAsLCdV69udTpeDHRxNeMe5h7ivuJ+5ZiI3e1tzPlhnbGmYdFgPW1hbBle9FaxT0BU6kVyIp1xTbn3GZq68fYNjg6AaOYTca9GRTrJ1qqCpB7pKPcqIPei42nvP12ooO+nBEzAMkbxhBf3A/cGNu5huX2w2UNUybmvQkrHfWjzimWuckUDfG4ZoaWxF7YFULvSqsq1qk62kzeAHJC3Lc3c4sJ4d2p1V8MESTfrUjfbhZZVoW6UagavAnDbVk19p2x8oy2zf8qLVv1Zy46G+0zHPtObU6nzZe1zfrG86Hr8K+X7f6n29GfqtNdYLpQVW8ErmDHLOlV5qxI5XNuFtBDpWkyy0phNAz1hL0psrxfqi5VG2AtVZkXoI8LQoMsv6nJMIXgmbFVkWzvOZeNZWX+2dIu+H+yt62yh1/1OX9Uv9E17o3ZciZUFowKI0XiR8trggR4gH++4Vj5sVXKtsy81Ft/ozbjTJ8c/1l/c/mP95PLv6jCspwGdMRB5mmYZgG28KO8BAMuwKKta9WWuelyqb6uQliE5xObaBRlGgfYqfExYSmxBPyrziNuA+QzucMzGgnnschUGzO+/PMHJIAPQgqteFA+gnjxI2TyQIYtyYQyBwQKHuZAMwsIBTwbMvf8MR5FSYr4Vw0qTbDB9g03273b/nkZCP1hwx/fW+68ZyPx9JUnzfucIzBH49Y6AgcxffH70kzOmNccP+RZJXZoQD5iBmSAJJ+mKBIRKJHbLJJUkuUwzjwniMTk9quL8nooqFW8SZZKu3dXK+nrXcxs08dEHYXvinISQxD0Sy6jaRtLlAZqW5iRXLxr36QGIajQJfThThU1uDF3EHSzAGV8cSN+QugBkmAYPG2Or3qbTmzd32t8dzPi8fPnSiR+feWAkMrNLt28Yltg72VptcCGj4sy+p6GfwukNqc3FdtCAHpK5mAwfiTzsi5OyrHLSmRrAAQsh/YItYr5JDKLkGFKTPfEwqCEmfFV2xBA5WcxecX+LjRWYo8NckIdBksTlYQYL1X2S+GBdbAmMxI3ZKQsSw2l2xhT/t52uou/jdEbyF6YGaX5LkiYBUBYVtthIj2DNkIZEVd7mC33MvEHqhV0xDFnrGUMx1PQMSO5wYsvtxAaQCYvmqMqTwOJgh+SLRJiYeS7QFtlTAHN6jA57enpoaqbaD3O18u9Yt217mWx7AwS68T3nXGLOCLFJ09hjv8xHArQmAA24BsAwByckXXaKwwwj5/wA9zHMk2vE2oxGe6yjMS+IIaHInwz6PXMH1z1ABRKv6K0KgAi4B/geRT8U/x0M07Xvy2S8wA0Bu/T6NQ3xyMFCGkqs09oCWLP+WHsMNgUchcNeAprBigHOkJul2TtO3M26xbl4ztRk/pAAqvuBuC+nwgKMR1PH2oT12ay3WjDIcmLdACqs0SSNC1YRkFmrbs42NwAApzk3qVgBI4O01MbHMH84LboAExIkWCB6eHhu4aHOfdJg9sF8nxYGplM5jtptkapyDwOIosmcZ9LdxGhxLqvFUjfXN9pdXSmrCtUDALrV4XWjy6l2MePFR1sDYIo8gN+BfiicAs/SeahULApdLXrt2m+0PPxEqn+mRm/UAnS10WAbaRL1TlXRazG+1rL5REX3tcaR3reLk2qLCokZzxtYokJqM+RNS43ZSvm4UjEsVDLcc+DeZPgma3OjnB9cHC1xe6NsPNoYgD4iM35FpY7nIQ5wY6ub5qwlqA1AAStTntUjI8tX/ulKerQKZV2rYvhSef6Njlrqy8sf6ufHP9aX9e/rMm7j+8XmEzzD3d0V1s/ZoHJcuFcoL2CQLjr0ld6cPtYX+z/UZ+f/QLf9tRoYEQBD3isH4CHBw+hkXDgiNiigaEM8OL5iVDkO2jAQdhqU+/jr2PfpVBwz+4IODX8EDxzrzAiN9FjhaAi4xk6ce9cMMK51FI4QF2Jf3XqgbWcpW8Cefhr6inwNd7t7h7UJkyRmxvOMHuGUp4HMr3ciMR/dHIE5AnME/r4iENKyLy6eI5NmdngwoQf8BRtimUiDnIYp8eG8FRIXppYjMUtsSkxPJ3kO2Uk2Vdex4aVCHQ3HJBWAIqrRJEIkDCS1JB8BGJCghAwKl7EYKEly+NB3Q0IXtsoALmRwoftHthbuTNG8T2WeKi6J4e0tTMug7XZpxzPsnanuhVwli4Tulmbui5MsN3Ov6SsBQKX5FLBHow44ie1J5AbLi9D5UwmPuSZRQeQYLEM7hFzvYW5KVHhJKpGcIeUhQY4eHyRmHE8MFAy9f7IjxlkskjnibzkRshZsX61QCPlSmlFiJiCjos11CAc5zjPZEwfLA/NGoog5QzAA4RqFhOrsY0Byd+V+pABUbMNMAYCRxJDjnli5kELFwFPei+zs+hqJVkhmgiUDNI46Hem74Jr3dp4jAVywLryPXP0QbMF+f+dYImdKs1BSn0wkvFT0SaxJ2KPZOwwLgkU5nTBVABBHD0rYzuVeu5xrHpmJEy3+ZwbPAwSRfIXjE3F8YDK4doVykiUPOeUYSKItOgmgT+WYRKoMaRVrEMYDwGBHsxXsxdrrBfDmnhn3krVmjgCkgGnuIxz+AiQ/zF8CdNze3vqawlbhjpaAZ5Ijch3CJCHWVTTzRw9JrAMkjw+zZQCPvEKCGJba3LewIoBiihMAn8SgNG2sJ34XaylmCiH1DCYKwMd9yoDMmA2UwC7nE+AWlo5KOu8L+WAapurrx5DQ5lZNQ4+MhUf+k/sFQ5Kr3fW9KURad5yzJYCX1hKfbbHWbrN2wcGKsZJEc9D+eDSz2neVrnY7Xd0s7Z7mwbX0BCE1POw1NAzwLLXaXHmmEA/CBmBmt8VMzb5Ue+6UV4O21ystNqWasdWpOdsoIm9L1QD3KlO+XamiUHPpVJ06VT1yq7OHWg4CXANU5b6bRTmqGl6ruPylhuZTjcNBZVmLS7Cgd4nkGKnXCCC51dC+UT68UTXuVQ4nFd1Fo4sduZ3Txpxn01ZlcTVJo87qdacmgznD4W2pfNyoyDcq863yYqNirLXovlDenjUytIZ+kbLWQHEi36qn3yZb2lmtZ6DpcNRiOJox6egbwQ2QPiokV54jFDJLjEVgTfgMdapCa1UZxa9OXVlr35V6dbjRL978gf5m/4/0qvtYHayeC1UMjL0o5ydrNVSdOkvDKvX5Tm12o2O/1ZtzoTctluFL9Qwbe/RKMtlyyLXqCzCLjSwAMXb5I758l1StyvGNr1PZV7Ycty8EjFjeaahGtbB9MNpt9P1QiOO7zSCT+8BjCRKQmWzQHg9BxWjBUton2JhvtX/++0od5v3OEZgjMEfg1yMCBjJ/9WVtIJMq8o8bwWmAJQnErhZ5EpPgaegPsED1itktUb0k+SLJIPknWWZ7lvxckMlE1ZYEBrDhOQ/T0M2UfCNTAzglV6sEaEhqeUXlF5YiwJDtmel/OGALTdVx8L8nfT8JoqerS04OX78mIc50g7ToemNGBhkYybwlSi2syMl9PyRfmAkANiJpn1ylrG8Olyuq/MdDqhZzbvQXAGge7HZdu7PULXqAwgAgyeeCVYoELLlFsY21k8PocwnZnkEAUyyQ67lhO3otmEMyTC5TNivwrBSShsluVYWHjVrTz2DTiTUBCJkh8IBPHN4Ky964dvQ3HY970eNDsonEKPWmkAxzzIAKJ89VDCIk8UvrJ5k2cL6wJyTj9NIAZjh2vujTvJ/9nqGNF5WLzLbPAMwAuIAT+jfOZnxIPEhwuR6RoIfLlkEf1VSDn2BpAKZJ1mXWsGOtBVDwYMJpAvw9u2IzNwaBepUZiHDJqPyS2Bie4EFuX1qYmnCYW9qiObc0kEGtAGH3dm1WZvqM9a3fj5sda+bXr2kehwG4dgwD5CAxiySGdXV3i6EA7AhGEwubGPC+1AdDLNL8IViuBwllgJAEkgLsxhBF7i3WXgz7DIBGjwz3ZBqOafc5kuxJ0hlgESIjWKYAsLYXMBsDuEdOtt1eG/jz/ssl9pGkQzHDKGSoXCe2H66FJLSYdJzN0qY5R7wvMZGbzVLLda68pH8qDWuNGVGsZ479xc1LXV+/MFOVijHBAGPl3Wi4SOtxrav1SqttrnIxqljAZHQ6ng+63R/V0PC92mm1xGY45IYx2HdUW8OAnLRc5Vqs1hqyXJe21aWr1dOrgYEAEqSmkdpRq2yhZRESQYownBjuZo32ahe18l2lvNyqPa/VHTbKO4ax4hA2KMMqnSZ2ZHKe1ZWrGHt154Pa+g6Rp9brTLsthSCuUyaros6Nuv1Xau5+ovH811oMP9cy/1JV8VpjdlFNQcrmK1jJM4eoUEnhQkdVuoh2FHpe3CNiu/ul8vJGef6xAUqd7dWN9MeglBrczM7MGpifYrhWNbzQWFZu9ofRWNS9lt1BVf6VspK+NJ5J63sgEwk7oBa5G06MB8vKivGF34skrC16nTB6qCW+PnoMYRZrlYu15+6M7UVje5Tyo8bl0WCo619oyH5P7fgHenP+HX329Vp/9Warv+6+r7tse9/jl0BM/Dkqt412i50H/KCGbKFaK52GpRpkouUkDx3WeG4G88eMneJCd5gu7UJDW6rqMi1Hac1IghKGix6k1v1MSGYfmJaQ1oWEDT3y2/bM6fjiacQrCi3za47AHIE5AnME3o/AJC2rzW4/aPhTb0k0SvMdfTlfTLfjLhT9JFEd9jgHJBpYMjMFPA+3IpIMEk0STpL06J+glyMq5Sl5jyQmhiCGw1LSB0flP15UzWNYJE33UXEPG2MStLs3KbHJovnctsQhWyMBIrG2vn+PhAjXqmhUJpmi/yLOI3ololclbJpJ4FMyGMcuS9JIdPkMlV+a+XFqinOk3wPpXVTlAE0kvVdXSzc7h5lC2O7aCncCN/TSkPTzvcb8HgAJUp6Ybk8SFzMyLJ1DLjVS+Q4WJYYMRozSsbpR1e5V0V/j5N/AIMAGL5JOquGwbfxTzGahvyX2keZEMOiQa5qsh+mR4DqRLNNr4tkslvlFossrvRfpE94Mu6sb3by8tvQG0MOaoW/odBwNQjFegJG5ugHIxJDJk/ulAhw4mbbULn5S5d39Op7xE4CQBCeawGMwI/Hx7xRmBgDhMFsA2MTslOj3oV8gwA6Jv8HoOlySAPBch1jXwawsVlhNI0+MVONw6PT61dFsCtduswMQEstIlGJuETIk5GAHnx+SxJjVxHwhhrYGw0byS0EgFQB4L9cm/Z5rHLbTcU0ADfETMjczJH4/8juKEzRGh9U4cbO8cRWFCF58zk6B3MRmYxK4DulSsuAO8NRY5oeUywYF9JmVgJKd12vqfeCeSkMpOW8kgoBSt1h4jWNIgDlFGQ3cMK/0m9ScOwwSTluDGbqrG4w0cKjy8Ca/jx417Mi594nF7gr3vhjY6H65ZvBQUfBUhxtghpQNnS0rMQAAIABJREFUtpT9A37pXYnrUre1Wma30JOX0dNQaqQnh/kzboeigNCGmzKV96x3cze283a3KmAez8phgNtKi2GtVb5VmW9sV9/2tfrxTmN+VFF17gtcrHfqxrVO51LnE9bWjYp80HLD7wKglFhce4BXqdM5ensA0RSSNmxjySFzfRiOmuly2+v8aq/mgNXynRabi1ZXrVbLTkskUWMjDY0GeuTu7tTuv9Zw/kLl+I1WFUwPoAKG5KBRZ5syIE/rh51abdTTo5LjBMdlZu0go/T/q3KyL7UlSXmloi7MBil7raG4aCzWE5CJGTbuQ5kGa2a4mSFZ6zfK+mtJa/c/ZVWroThp7F8p77+yO1pZ7MwS2YaccwGl6qCseCNxXZmDU3wk5b+rc/c9vbpb6ptTrhNr38WoeD49/rMvFqqrtYaC767azNFl3Oj1+Vpf3G31s7uP9NenH+lNd2UQC4DDEtvdMxQ1JunaKuu1KHrlLowN6mDWsrVleqZ77MYXz+nHPUKBDrG/fnuG2f0x+iOA4fk1R2COwByBOQJPRcBA5k9/cRrtoORKWdDh7j+g8jVQ0ZcTcL60ATIk5yHviJkXSHfoUwjGJZx5IoFByhLN464euqchZFqpcZ3eAx7ayYGL5Ns6fuRHMDSTXa2HNV5ttLtCjhND/EhUkSa9eY3TVGdG4fpma9kaVVI+60njls2NOnvWBNawJHrB6DzYHYdkhV4eKuKAmZDahXkA+2dI4mZb3s89ITGk+gtjhbwN9oo4XPh7Q/Uz+nC2u8IJSHKhYt/bTQJ7SY4TwzpdpJt6SBI7FbMxYGoYIhr2wlS+SQa2m6V2NHpbYkdfCY3yEXeO2z0Wq5DhRf9KJLEcu2fJXPjiDYkg27xcjmYHiPOLF1e6ukJaRwN6yOSS/I19Eddkzbyaei8S8GS9IH06Xxptrq704uMrJ16wAkjK6kuu00FeOziVwZ5ZQrUswgXMFsbEHzYgmnAfVypjrUaiDtCJaidN+AGYvT58/QCqnF80tydjB5Jwhl1aGlhhehBNu6xdjgPpGGvn9vbOx8y/77ZXXoOr1TTwdaS/hhk/nd68jiGYMFox9DS3k130X4Vc6MJclBNud9ETxmc5VtZGAIsp0fI5B+MZjn3h2MU14xp6xpKZtzBogFFMPVz8G/cb8YhYAwqCBeMe5/jCMAFGrnWsgwGNuUEBFpLjHQ5TqX8nbL4BAY5xFSylwcA5bLtJ7FhfyDnpUWLNck5NSz9Up/oc58J+ATE3N2s/T4Kl4xphJdy6T+18YVaMpn6nKyfO3Gs2Iml6XWx3TTwKbXZh79x19IjBCKETWnguCj1kYxkW6rAcDbE84wbG7JbKNO8A82a3KqSY3O8UcgB2tavlbmQv1ypXVBMAMq1naJmt6wtbKK+qlZYG9IOyqlNf1Tr0Bx0bpF87rfK1NoW0qQCSSKBGvbmcPPRzqGFfCm2uC62vKNKEY1ap0k6C+8Neh1Ncx2q1VLVEi1UrL1sV64XG6krtZaH69ajmdhSPzGyRq7wqVK4KVVmuNYYZ1agFz8O71xpe/VzD/meq2290toVyMc2c+VqVPtEi+0zl8Eol1snNjYsAY3myjfFoiVXhQcBIu4hxw1pEkqylSgZoqvLMnD5rVXWNChdQJlmnO5Cm75u8VGeTgoX7bJDWxVpkPTHok1k/PLMZBrqVMA2wuxnVjU7V2Gvd9co7mMm97Z0xdwC1XiYjBt5TTfLhBGQewAwzaiZAlJ2VVZgm/ED77vf11eF39fnhY3122uiOZ31Zq1v0Zn/cH8PsII5lbJQvQOiFbutCn95u9OntD/S6+X31+kiVQdJkcgCp+/gHOZ4uMeB0AlmJ/fSfJpjfsWyec5k5AnME5gjMEbiPgIHMT79ugCSuPFKFjmQaS6bK8xUuJCJ17cZMEgJb/A65vzDbNqxZSYh4QMfcCReRYnq0hzJH9SqmVoelsedy2DGKMm00ULsxd7v2zJKodJ91PB60WPV68QIZztrbJOFP8qCoKDNNnHkt9GOgmV85MfGgRGaWUGVmKgP9B5btpFksMXsECcuD3C36LdJcDRrBmbfAvIzUyJ5sgKMez/dXrgV0jaTTsRFyKfT5lj1ZhtFMAwcBF0utV8wn2RkEAMoYAugGXr7wSo/BdGU5AMmonB4EWB5YMA9UbDzAE2Bzvdtot2E+DuxUkgFSnQcI1OqpnluWV3hGjpv/ba0LquSIY5YOEjKkOMzsoPqLln2z3dkmG00+yV28P+LvHqE7NOq5rq/pQQjwaWvrDikbgPDgXoTtzUarHUxL72r66djpcspUn2m+Hiwl4byp9kefS0iQuNaWJaEhn0wo3K8ysQbx/d6qyPlMALeQ1+HYBQsX4ILVZgvxTanNbmWXJ+RJrANchXbblW6uN5YPcR9EbxZubYPu9kfd3u0NKIjfdnsVLnIwOyStzI7oCzNIgEjYst7V4s7XB9lVVe2iip2kb+J+wg4al67a/V30GqX+MMsat1dmDskg2fbJw0cDlAcoiT6yYDNbD51ELgmYJwGyhbgtobkXuWY05TPLI3pAaHrnd8R6zTq63tqKmHsXBsWDPy1b4z3Y5MYEc5JwWFHODRDGWoheJ1zmTra9hfGBGWUeEM8K7j/OkeuRXM/4d0wKiCXsB4WAuMbBSPG+6GejRyjmySAzDIY3em3MLpLTw/LSY4SMjfNENhfdNH4O2K2LmNGvYXtjem9g60JeZ+WqJYAxpJbt05cHeMnHuO/Wm0zbK/qeYtbW3e2osb3WenWt7RVrK9hXD+H0QM/odeI+YDsYBBA3gBcAkPsSxzXY5MsBAL00A7XeUnAAkOOqGBbc9YVzD4v2sAdnzhZAGYYahmYaKNtmYSENO85Pi6V1h15Qqw33/tqMOCwT95qZvC56Szy4k/O+vJbqnyjr/0yF/krL4ZW2XaYFDe8+v+iDqbpbVY0n+aodS/eKMbMGeZaluMVKQxY/yjEbwb2SGJ+UZ8d43g1I8HbKiiv15VaXvNI5a9XpaFC1GHqVSBLLysNTu4F+QAAE0rhwIisw1MhinziXsUwt+yovyoqYI9X1yJxZEfH9E8sMZpsnAzN0Gnfv5AwdBUjZ7i5TV9BfVKvsa63Gk5a6U5XdetjzmF2pz35Pw7DTqIOG5VHH5aDP2kJ/9fpj/eSr/1BfvvnH+qb7I31dfqQaD4X8pFxH5djhw5Qy9wYWn17DcdRdLe2bjYbiY40V53ynId+HPeK4VdavlMGS8szzSOZSxVgo72G99tISG+iV+marAoCdnZQVe3UFTBqsc2lDA4wHsIXODQZzdUWl/p6ljvsw5MnRBxssWgw+5d4KYJWkuvw5zWqjIGA3O74nALUMZM3svEduwXF09DRZyhezekqOp2dNToNkC4y2eUYxBLdTyTy1yQgEeZ5ZY4oNnvEDiJxkeZNxg78S7AY3WSvMVNac7s4R+AcfAQOZP/v0ONrScpIquDEXyVjDNHPFlPG+c7JJ0oPrEJVC3Luo1PPfJAbRe/7Yrz/NAgmJFwl6DILk34MFsMymwFGJJDSskEnS+LLemxk5uX+CRIukJ0mLSGJszewhmtEcjeQA21jLnbAjpnLMcxg3LiamM7/iDEhBfjLNYZksmkloSK6S7TDJYEjjSOZIHEJy89h+mL9XZa7NCmtqkrvohSF3cMOus6kYJgjTE7MwyCypZpMcxlMWeRiJiaekIxupQvaTej78YPdk+XAeO5+Q1QRwDNNsGq7Zf9hFwyaQLGELbBtcqtQwKHzxF5zj2kM8YQwMUGyLCwCh96S1BO9wvNhEgOr6yxdrrVdR0efdJJ37u5Pubs9OtG5umMdBjwRJKFa0MDfxQ/9OXmUq6QNBkmEJIUxfpaEjAWLOApKnkHtR6Q6Jo79OQ1KErMUV8wDIydkqMWVXsGTLaIYn6QSI0GOCkxmxxY4ZZooknt4X//540Zs3BzMFq8Xa1sTEnutlYF5PQ1+RGx5J6i/R82BmKK5NzFfaaMW8E6SA0zyj8wWmJyqsNLHT5JxMkwAAxD8kjQFKz/RNTf1lqd8HqRbspI1mx3AHjCGu09gJA4zkkBZDHM0k2GQifreoYggqrnGe3UGXch59UakZPhrto6+G+4Z1HMYMsd6ijy1myPA54ux7cTOZYPRRoUd+are1C2tifBhqapc1ADauhUevX17cZ8y1gYkCdCEpS2YjtuyeGD/brIeG7342UfTqTBK4ycnQttbuR0FKFyAGu2BLVW1bDOiLoY/l5MDGNQAM8NyBLPC1mJz1ynKpzXqnRQlAh+Ub3Pjd9TGU9rTnttlps77WZocrHSxOWPbGPQJTdzBY5vph5Y7pBftLQIb9wVKdDzFIlUTbA0HzADHcU1wTjqXr6MWih+/se9pFGqyXi15lxZ8URFZaVjtVRUhJ68tZF3qiPGtlmr8z2eKnPsOKZ1ZBL1Cv5tCqPzFg8qJi2EvjGxVDp3UOqH6hxXYVUsDmoPruK51ff6bh+JdaZ/9ai+JzDQMForOvQV4yX4eCF8n3NvqscpgPAnewFIxENBs2yvWR8uLajE5LN894UD6eVMJ0uBF+rS5b4eOmIa9sWuBnFrPAAATZ0lI+Cbe46Il0AQnnMX4/xL8NWa3R8rg+BnDy7IdIGWC/kNJNGTDy1SJTgwsZQGno4Ze00FllfrBlNHNzhuz7nsszZkeputNQntWo0bkrVbcv1fW/o1xXWmCfnrHujxq7O43dyQDQTmbF93TJ/1hfnX+kP/9ioz/96iN9Wv+u3hQvdawAGTznGxUjU3JW8bzn7wxxtlaNKU4XXfi+qrZqmHtlG+qR+pCKrlGF+QIFoQ7nuCh0FNVF5fLkgahV03mgaPTsxPMj3ASjJzDYK6Sqa8v3WM+ACqSIPJ5Zb2ENHr13/hymB8MiZM/ZSWNGT9kEdBx3wxhDpLDeGN0HxbXlXvUzzL2JU8HGbHDkEN6kPRPi+iUem3+/F+69A2BmPPMPPpedT/C3OAIGMv/Pzw9jOFalSfLhRIa9MDKNYD+wGo4+FRLJ1sle5+Fjj+eW+AtjiH6XcKex55YfMTSUIzfhwQiQICEm0cT6FKkJMiyqo54SjsSLiibSi4HhgxsPMYRNiH6ekIP0XavL+ez3AVBIbqlkU5mmwrndBlsRxgRpFkhIYQA1VLpJpEi4YVzSrI4EWtxwzQDPXQxZhLWgmh9VW2I2egYF+vuwpY5eDf57hdVyVZkNYp4GUjFb+U4OcbBcRw9YjCoYlewY5sigRiQuyMmQsk1N1lgB0wsxzXPxuTsJjGGMiTHAypgeDYMZGrDtKkaFPiyNuV4AlBuYEgOUdAdkBhawLW9e73WpWx/PixcAJORPuKON3g6s0+lAw3em5RpzA5JZKvNJEhb2wtGETxIdlqvRlxIJPjDMSbTjhBwxZHbJNCAc7uhJkROoJEFMFsGe1l7mQsHENfYX2YiUiWr4nRNr+pxoCHcjtx3qANWjaifnJ93dnT0dnW0hCUuDFoPdiX4s9ne+0FME6IhZPNhNkywhg1xtkDNuHNeQA8Y9kSRasE5upC9gHZGd0fORtPoA7GDYkLfBxljmN8nQ3DPSsNYfknf3+3jtAXr5AZBGFRNWBLAQUrqQEnJvIYsEKNOcDli81FgUI4vs1V6YxxHyxbByhv0E1AUg5z7BxhkDiGpZ6OVLeqPWvpZIKduGwgZN2Y2NGzwHynOKwi6aK5NYTgAKayL6jQKgcM3TdU8gNRVE/CyZHNBSX166T/k8Vt1cZ1zzPO9qETN0uGdRy8IU1Fh511wXWJOl1wLMhJP5ZTGZfoSJACwicQFsMhB1RT9gLCx59nsb/UunAywmcY8htzwHeD6yXsPufbAZyB7zEEsIkaYmRiaku8gOuWeHtoj70wYWF+EGZye/BdJQHAqZr8K+AoTx4hkJ63q6IMO7c8yrgoLDtdZL+tYC2JPptUNvUwV6j8IuO9ahgevVQtVqUIfxxyXX0AI+Fuo7HPSCKQSk7V6UWl0XHEYwv6dG5zdvpNtP9KL7iV6QFKMoo/pPQoubZT2oPr7ScP6pivwL5eUbdf0rdW24msFEV9lOi/FHKsebAJ/MagHsYACA5As2cQA0bDXkV1K+0+iqfW9QOYx3NhQIa3BYXxJ1nNeYW1MoHzotVauAaWUPSDaZm6Wlk3J8q53wMy0mqyWADj2ceal2ZF4QLC2SQ9s3KAOQ8D6A2QjTyjBPkn/YKGysj1rgLFcOYi60zevHsC63XJFz6s/4cgeDWF2p2fy+9t0P9PmrhT67zbVvS7X5wuc5Aqrszow5NfcSqomDxuFooP7m8rH+4vY/1ieH/0iv2491V/RqFq+Ulxctxp0WzUbLPkwMei3U55V6nuNlr6GoVRaNNsj/7gHLpKKwZDdmZsGI2G0ORtP6cFiZi7Ix5M1E2HN4PHFniMGk41L5sLIMEHlhbxZrqsLw3TZUqgA6+ai+vKjNGtGlZc5sYlo8WJT+PgoZJlxRb9CbFuypGSVPNH47g7ufwhME7yOw81uc6c2nPkfgH3AEgpH5IlzLSNg8m8TSLYpG8W8DU5L5AkzSMR42JGduBo5hjAzco+oWs1+QUoUWnio8jEvMJolmaZI9JExIywAOL6j4r0OqkzMu2g3S0wC+u1rnIw+u8r6Rn7kb6MjZJu9le/QCwBJQRY6p9RwTDAeJDYlT9D9EFSuq2p1nTsByhGtZqj6nxmn+TvKw21zpakdllOpxzMQhXpwLVd22I0k4WqqBNMkJ6zL6U9arjSrmOrghPcAin+HpSzLM0MdLTXNonDfbDckdMhkYH4BZoe2mEn0o7JN4ehrD5Pp29gye+CGJJimnxyWmlkeVyj1CJ+aFRPWfuSZU1umx8bwURIVmfUIqaFnbSHK7CKtXu7WxHqLPwQCXpn1YNZrl3agOQIyG8zQwkXj7bF0dh7UbDGiThTdA1rK8IbMTFdIZ4pSSYJzB1uuYt8J6i6GeOFaVdv0iiXcle2qWTb0/MAiwdFy/zfrKQMszW3zNYoI41xnm6Tj1eJBAAqYAUFTQd1hjTwAugaQwTYi5SUjIDNM9KBPDiLCWXizWTlABBxeSdPQ+NmMgeY4EM81isdSSquaivB9sCZABMBugIjlD1uEetgenv5ivBFhhLs7S15E1B8C3BbIdAEMSyoBArIdhnVYbqqckCyQsMROJHjMklyTPa7N1MavH63GgPwrJJANRzwYA2x0GEjF4Egnl6QAoIsGIJAgwzH/DEnD9GSr6cN/Fuk2mE9yOSE2iL28asjr1/9jUgWePneKS5XuYXgAgWWNcC9ZNDOlkZgx9N6zpNKB2UI389MA9CksGUxUA1UUCXNFyWNTBQ3uxaGebNhbBor2MOUoUMUK+NPUtnRuDOO5TF0IGBtnCvMSQWN5IMcih4N6AbWzrCaQwkDafZLTBoMDOut/Lttf0+gCw45lL4sZ6ZajudgP7uTb4Iv4Mgb3Ux1gn/eTQ14eclmIFzwGkd/U0ZNXPZq8P5FhxLcOKHue8Qhn9jW0YWNzeMSj2otWy1e7FStUWZoTiSKuha9XxvDu2WjUrXW12Wl2hQeVZM2hoBzWsi9tPVdX/RpvFz1Uu36jrbtUQr47vDiSAFxXtWVlbWyJVwMQgwcpPGphZY5CxU65r/5QZ1tE81ACSR/X6Wv3ic/X5WV1fqR+xx75RUb7QKORYZ1XD58qHg1NsGvCRhfEzGIQszeowH0fZQRnGDVYWrJSZgdjg1aleS8+GGeib0slN/bAk5bjxD0+5YAsmefb0Z0fxicIDg4InGTFs1DjQf4XcKlez3mlkMPFw9hyedfaVNkzicdvZlVS8lIqtJXUYMfTDG/XYbQ+NXl9+pL+4/U/1yd1/otfNx7pTq6b4yszREjasvVI7FOqRLC+lpix17Na6Pe10e9jqrlnrWK40VMntMnrzogg5qBgHAfv4Xh7KWmNxUZm3jsbSutVcNQ6byGzN/FxUWv5WmakdhsUkLwzJOSwK7BCSsmqIIkGT1WryWn2BDBLjDVNqyjlf1CFWVARjZqsIu3VSDUuWETypJs5lYmjuGRhYm4ff/gNO5eZTmyPw2xuBcC37qh5DdhWWpXxBp6pvPCLomUAfGwPN+HYmsSVxICEI0IB1KYl+NISjw2aOBhXNNUkH1XkqQQzzQ/ZziwwhbHxfvtxovYl5GuRPtr61RIjq/6DDXe8kg8SRRDgawxmiiHQmBmDC7sS8kKj6U9kk8ULTTeF3O83MQKqSGqLtHIYTjft44guY5NEWzHYRY+I1/TXRbJ7cslz9rAIIkESSxJ7O0d/hqe3IFsSE6ahMDm1uKp0EHlcu9+RY1x9SY/TLJGtsN2aydGqpZtaph6iPZuA1cpxwxJpMp+K4mUHj8689TZ1k3P0z18Q17IwNVLpR+z29K1TSxnspEawG5+7Pn3DpQt5S+JqW2Cu3JDRUiTs7jEWCFbp+NMqt9V7h/saLBDOYNwpog8Y2nKlcMUc+Ry+ATSNIcvlyowm706tvsHy+aLNe6eVHzK1Brx4x8nzstnPzPVPokRy8ePHCzACJqAGTndMA4JwLfRZny9zcJ5PkU7jVTcyEv6qngh6sSQCpYBSC9YvmdhIU1s1qGRPvPa8FxYvBXdh2e06P+6Jgh0gKSAhjoKN7ZjwpnH6UkHsZsLYAzzA74FjC5jj6XtgOgPSKRHPHXIqQYXJtPHepxt2rVjvNfsE84tpMSpgAcPwYcQBcWc8AJRgGmDXiiSa/ne6v/W1tCRSmAQmAhiEHBhSFhm5t9yySh7C3hmGK5n4WOIwSFX1AFcDRUaFQYDOMWl1L/1rINrnnEgNjI4FlgAXuWffrTC57yfmO+CHHCpdBrNBDThesRPRcwSAC6mA86M2xPPXeXER2Gdu7rwXmJnrXAGSwu7Z4XsaNiGkBPS241Fmi536pVhk9cBODxH0fpghRHAAw8tx0r9OI3GuSvmQUIZaWHi5XzIfpheSQZxL3kfureE64fpGbaWEuDmYpwQZHUYn3Yo9OPGKmD8xaDJDlWUJRJPUkcg9RzNnf7d0TxZp48RHSN1js1L8G8Dv6GcztujVgx8wAIBODIGF994ez9nv2O2q9XIUMcEkDfauTZwX16tt4vlUwo+ulCxq118zUv0Gy2mbaatRuWauseOa3as5SewH4c1/8Qpn+tcrxcy1HrKDP0kiyfsYz0IClpKAyMJwz13IYtRhr9+lkgBMADUYBeenBwJgG5CV9N9caho367qCx+5nG8dZMi28kpFAFgGah0Wk6rA+jA24NUiiNVNlaFQBqvNEwvlSvjb8FOabBdtEk7JlK+ouKhXIKKny/uSDEs7ZwP09ic8q89HOBQxh6gO9JEnIzihS4VK4t+1Rxp6K8VYl8jER/WHsgJ+flNJ7+n+wQcjYh6QZY5urGnYbyhXp69oaDiv5OVVtbTnxB9orN3XKlJr/W3eWFvnx1oy++2uqzuxt93n1Pl+xKWRbPrTBWCQYdsInUkeELr7rMc3maYaVq3Go58OxdalhU7gPNhr3yEbttegcBlfwA4gbP3PKaZ5s4/BnM0Oe0lNqNs4wRm/XyYlbPMk3HinVv/21VI0YSxJB+mrACxzSjw9zEN8ED++JHc1i9RIx/e3O8+cznCPyDj0AAmS8OyI09e2F/R9MyFG5Ig3ig5HltCY+HK2KX3McUaBymSDajWX7l5n+AEF+6yxXNx1QQF1pQzZyeJDFF/KTbN9jVDlou1rbdvboO5oTi/L3rsh9kNB8DfmIGS3Ix44sXaQbyn43ntkzN4ZaPxYDOw5Fmaqr3yDjCrcsJQYfUA6YDUEA/Tcx9SJWoxxVjkhVmeyD1SQM7WRXuj6HKj8xhiASUYyApMkvjuR1UgWs33qbkmMqnG/w90R3ZGIMGceuaBkxOvT/I6QCUmAecjxcn5EVOxXel3Xaj1TKAQBZGU7Y5prpOXwjVXPaBg9vuamUGgsSSa4zdMVVnkqRkJxy9K71ldqmHgeQElo3klMQOIGPjgDExcwt/MXeweCT+tnsOxgEmiqSS7VqiSC9VzZeTPINoywR1qxGmLxkzA72++XpvwEol+aOPARxTFS/aTyeTgYtlbzA/7p8oYwBqGDGEFC9suQEm9E8Fy8O1NVOyIIkBGcUXK0ody9dsKU5FO3qFWGf0RznxJHDuZ5qa7BksaCkmTdlh9IAsLCy1k9vYdP35PPMybPccIA/rZZLhcOgjMR7NPHBOJNoAFdgnZrS4gX9y5QqZ3jSodgJP0fzdeDsA6wAygLB86mU6mzHh+LjPsI5GWgbwDhc6kvEoGrjnqgjHM0BMAjLCtatYhy03wK27TEWFcOWjf8T90RUsSawJ3OpgG0My1lk+mIZvkkjzQ7yYRQTDEH1R4XoGyOe+efXqjfb7fTAH262LHgnMxDEGO7q/PbsfjGMvmVOFZIviig0JMGMIWWAAjpB3eg7TBCa4ryr3zfAMeeg94llhY42JiY4esZgLxH0Bwxu9TMlBDiYa5z/YlN6zh1hzdmSzTzjMUrCRrL/z+WCQ2bf09URPFNcp5gCFXJN4B1AM5zeuN88SmBQkgMkKP4o+9LcddT6eLFtyP9Z2ZeDjHgb3wYUUD8COrHOz3mpJY3kLqwYDQuXFLRxhQY1JBXGlB61knUZhAPkPQyBJErmXea61yNNczMm0XW20XW8M0FiLxLvHipq+q/b/Y+/NmiS5rmy97WPMkZlVANgku+/VrAeZzPSgB/09/jA9SK/Si2S3+zbZHC5AskEAVZWZMUf4JPvWOiezwAmy2w2TjM2kJQFUZUZ4uB8/vtfea0CvwSFCLb7FanaK5ewaLdqT2yUurI8z+T6c+0NU0++iHt9HO+2iHd9FPbyLanxSvk8My4j+R1FBJ2uwTyaklc8AAHcIrzUaTE/5YjLO/ceUvBXldagOcZsO0QEuEJkDLKE+xTwaTYLeKKy0L/roEfZDZxsBU9BDv6uGAAAgAElEQVTLCNtsRbnD1ZOJzCR7b3JAabKtY5jeSk8FxYx9nUmKLK6rc1TSv3Ce19EX2+gJF0WHVPHZDYydwUR+DdeRfYvPCcDG7OAa9fguquoWNSAYChj0ze4UzbiPYjpr/RbVOor6TUz1XVymNna3WzydD3GEPj5sPL0KWBXem/y+6JUucR7H+Oq6iV/ufhi/2v043t9+HOP0SdSx0IRFYdHFNYo4R4EdedPG2KxlY32Cokj4KedGoUemhyHNrMYi2qGOWddELYvsPsaqi7EwkEHnI/MhgboymmER9TDXtaX105dD9Exl1A3DzCBrZ+yPl7gXr2ZDf/Hl3F8/4F/PwL/NM2DXsq93k1yBjkM8P19EQaKwd14LDyryMXhYt6IFDDg4Qc2Aez8HzPBwaOJynlxU3G6xXLfx5s0ylotGtqdiSIjH7Afy8dDJvQr6CzQIClx16clHIBVdmSDJe2jwZILXzYnuFBlyUiN5AC0DYEQPDhe2FIcyGFAn3MnJ5uk7sI9Ov/QKaaQu4WeiRFkbQYFpqozpcq8ZLHkyI5rT+RoYb4l7P4dy4wLk1c7aQnWlhffu3EIpUwd3HAUmcDRiepKLcNGY7FEgyo7dxI7SAjHZ2m4Io1yJVpWF53TmuG5MIbBVhkq32UKzoStmPRAp5NQZMjvQVCWRiNNICu0I/1NBLi4014yHqMXTSqoXELNFKiAFwEihyPmSG9qM4pyJjM0BbAxAx58MH9sTA65wCKMDrKnGhEZgiucn1h72vgA8QC3nhzwfDCYs2OX1RH07Q7/hXEKBc4YORS7nn+KJrrvXCwDQ1wfUByilM34j56LkuAsV2bN2LooPzlaaaKDpSYUuhR31kGx/L6bm8Lo87HntWd2mSQuTNu4Z0whZq6Ybmu/A2rc2y/k4dN/v0Zts6MJ7nQk0J/E7lEmKc0wIOLcU+c4w4jywLnCAO+t+BDwCXHlvgKc6+kzpEJOfTfcTTa4u49aju/H0iCIJhghrMef0WOCbsqTkXog1tS1vlaouhzg68ehLAGQYeLhIZB+BxsRkluJbNDCmtgCMhusyCpzsdnsBF3QaABT+zrofU71ywS2NieiKnopkilmeyoyE8Z5GTWbQ59yGmwo8wEwzp9FgYCbzCPaGFGyap7an0zEGtHoAYmncbF8tsfOAJqyQyx3rngkNQIWJhW3ZDWIAHjQjbAvva243RhAlxiWjKIYgBGvTNro/0dtwnqCQUuBCxwU4sYaYgHDNAVnqKCPmvjKRPIheaTt2AFGm6tmtjIYBH3bWNtYJcfnQEkrH4caQASy0X4OqCh2Npq5M2pwRY2ogU+Mp+om96mYXKXSSNDhkQMBrTTLtqEt0blU0nPsWrRDWz+TudHG4nmK3P2vqyseZt5N0bVAO22oRc6hgxUyOc6Iq4tB2xjGsiLK5Rlu/j7Z8H3W8ixi+iqF7jH5g6o8WYxHzYRZtXKIuvopi+Ocobu+i7k9RyyWtjbFGY6MTkUTmbVTTPEpyZ4prjNXXckrDGQ0zAX1+3MCYGExNVPq5IsbyEkPxrOlOAeNgYDqwianeRpRM7XtNagomNsUx6tpamq67i3G8jwLam6Y0FOenKOtTTOVFE+1hWkTEQ8T0EJPuNyZT76IoAJybKOMhCoADDAIBAia4TEnRC2VzFJfvaElwVsPCWg5pOG8OIK1NlM0yop1irA/Rl++jiKeYxzkaJicT620epQKcu+hHcnyOanI9dQ/x+eXfx69PfxfP/Q+AqlHLfpzJHswHZ0t1RaWpzzE+jfe3bXx1WMX7E+BpFlNFmKq1swVUMTQwYm5g+U9OUStNEmYCikhIGTy36qypfdMtouygrBXRY8RQm4omZzMzzSyDzP/UE2MS7U36nL9+/fUM/PUM/EWeAQGZr55OE+LO42GI50c62NYJUNBjB7q+i1itWz0EjodeEwboTe4Uu+jhQXw+TcrToKuPI9bdwzyWiypaggyV55GFeTy4y7icRhWv0IkYYyNqd1YLlIyZirI8nZHdKg5JSS9IsUf3kaJSNqui3fAgRshq6gXBmFjHurNoWps7g6aMZC2PNDE8lfG9mWEQgBWtszoo/FxLeDydPf7pitLZPByPCsej4+lC1HkwdGJXy03Ml21U80muXXwWCeLP0N484eFcYn26Xi5je2+R/gttjE4djxSKvwMOSM86ji3AZ7NRIUBBO2C7Cqg42bKZc0SRI61AW8S1O7vz2xdRwRFXXoOpbJoUUYLiDkOWRApmlPA+OaMBJFSMMoFTNgqBgdDUuHYW7jIlokij0KbbrKeJtE4ALAAy6worWkTG1kSxdiq0DLjgDZXCAU8nijGux0ldviXrTAWdJxF0wulaUySKXnWlW207UC0vdBX9a04RHVnCKzGAoKjhGCh4cTTi/TlPLdSLKx1t6364xtI7rDF/mKn4Vadz8nnm+OhMA5Z50w7h/DVpwirulcWLs5fyYdI00sA0u1kdNfVcb9ax3i41QTDP0IDHeUYUrVc90KEAMbmgAOY8oO1CnM5a4jNT9LLmWat07TXVoROOtTEWu1C3aBBQmLL+CdqEEtTOtca43twXFL0SoktnZmMPUbhk/4zmKNTlx7ZcuUaa1DIRNJ1vjzaJ8MYJCuEqtndLrR2DYV8f6FtYWnP9st6F+433MzuR6+zcIE1ELznXxs5mOTNHE1E1V0oBAgEBijiGCJwn2Rx7+qIJc8lnSk5uba1riHkD/HsaBEzOmMBxD0mjNjBtmks3hHEIwPrWnWWoIEc3NCmaZE1p0giQT+GwCJ7R5JXk3wzx9LjTXgFwIJ+Je4C9xdebMFAA3jF2+53AIvcSznBqiCRPWSbl7HlcJ01sWoA5dDmcrdgrbZNdCfQxMYLmdLNz2cBkneNhQuLppibLmizSPAKULSKKJq5MI7tjTOVNZhJMJujW0AdfzZlkY2xRS1/2vD8HXiU8KzbLNpbk1rRDTPUl+vIcl+sUu6dFHJ4Q1rexWbdx/wDFFGDndcJ053TBofJZzYKRHJpiFWVFZlgTcyauFaDkGF2/i9O1i/NtEbfpPtqiiYfiFKv4Koru5zGd/iGq069i0T3GSmt5FudyEZoTUdRDS8MiGtIXBe8IbQmtTcTQbGKabWOqMQIwQFRgJxOWwPHsEFP5FFHuNPEiX6iaNinfplEAKvfBSP5N/SGm6oNoqUV/H9X0NupyG0UQDYDxwC5GWTnvooqTabHlfRTFjyLGzxKY2cc4PUrjFsG0ZRNFiRucG0xRQO1lenbVvkWAackzs+1jaqYYaOhA48KIAJOVEeDLmloIAGn6OJ2inR5lioAmqK7YQ7gXsOY+RNF9iOX0pCnLoXkbh2obU9nEcupicXuMsnsfY3XA+k0apNu0iWP8IB6HH8eXpzfxxW4bvz09xHGaMUjRYNv2yvwHmqUmrvUsunIZ124eh2MdpxOTcQPIsZniMr+KOtbcZlF1/F7EgFnBHDprH/Oxi4Zr9RGYyaCGPQDQM2r6/9evv56Bv56Bv8QzICDTd+NEYSuxqyhfXRIfo2VoRUdhcwOoMEmhIoEeRHaCLF8t9BCQIGPhGVvb6xDz2So25FNsADyeyNCd9hTBbk0Uw89PFBCmlji93o5HUNYANhRf7hIjxUgJ8gJPKfMDnvqR7jTggAIEvhWAwJxfRbGRpbCABkchblBF8UMh6AwLWx7nkEW0CJ6YlLHeNnItw3aaLx0/m6NSwkd19gAJFJD7PZ8da8xUyFAgNBRDaGOcBk9n29bOl7icmZBUouwtVhHbe0I6Kbr8eR2OibWtdQwUIBS1FK0ABtHBLu6m8nPDAGQsVSRBf7JAn8Ke9rspMbawpgvrMf8sW0iv5zFbtgICdMKZBPE5AFmb7czuYXQDcZcZRk1/0KxQJK/Xm1ivt+n1fX7Es1bAYimQRTeZYpcOHwUUEwIsaSliTQbw+QcgHg8UbKbcUDDKJpgOrsImWR/uSKuTJyc0JkR2WuL4LdwHILM+PVGwmYLNKJQcjxPedq31hkPb8XSIy5VuKjosazGogbEgp9gFIKO1Yh0RSljViFAjbucyDrurbJp5XYMAh60yTam19g22sukCtDc8ABBir7ZVzLmXqGuZTpEnsQMU7CzKDswD0Jc0KlRtTOH7xcje14RGKkWpAzKxNQeIsDYp6ClkbTpEwc7PIQTn80zDFMe9C3g+M4CVBsZ8YWOKbiilQ+G68PcZ6AMuWYMVndYA7Fx0jQFYnC+A/N3dVtQ9gQnltvgaU9wDcKFDAgryRNShuQ7hxCKc3+XM4TpmgIZGwWCLL/QIDEi4vtLopIwdT0UBGgAZa/bye3A/ZA0cbnOYOiB4Rw/A/SR75SPWyAj02XTaWKwXCod1/pJtkliTp8MlDjvu+Yv2yTtAyoYJk9ecg4Evsdvh+oauwVbMfDNF5r/JcrFd+evEOevNdNNO0GzUboguXXvuHwVnSquV9DqAAGQWnIdk0DEgKscmV3sBwJafZcdmTwfsFLHgekMHndHxrzTpfHp61j+5N5aYBmDXDm0WMMzejevf7qh1Pw3OPVJYMWwtdBVaE32cLl0875hImbLH+3BPYGVNJk/VjjEUU+yPXTw+X9XQWCzWsWSiVg2xLMtYjzMZfT1Di6URAY+WCVoLfRCbatYL9wOUyYOmfdBZmaws0dKN15iN72Icvoih/1VM/ZdRjvuoOK/BJGQTdTfG/LaLxfAcreyUr9E3fdzKSTk54zCXC5c0k3UXU9NJnxHjLMpurSbfoOnKKUamMhibyEQAlLiIsl5FUQFCAAlMx5+j756iLo4xK1nAbUzFfVT1Q5Q19m/oh2h2QA87uOiXXuc+RpkVIKL3tE1ZWtMhWowSsJqetjHWq+jxnIA2Oc50Lbp6F119jhGK6rSOYrj38WvKaiOWF2MOGn/Y9Q8RM+y7y1tcmnPcmk76FMT8VddG1V2jGr4WIJN1uJ7RgK6t7J6PfR3PuvcvyuKp2JOZDlWfRLQ/isu8iXfzfbwbZ/G7px/H5199Fr999xD70zrGYhlDg630VVlhS7JxBhpLdQwzpffEUc88QBngs7GtdnmNEZc0tU9pQXFcTMapXcjeWUSNqxoTOzE2uE5Jv6OpM5sL55u0Hm67rJl0Q1QyYTJz0sS+kZGa9ZaT9LRk6Eh1Jx+2DgrjVEULqNT7ONHIDm2mxOn2VFi45vc6Tk2F7XuQU3H+oAb1cxaYbjdQXZyc/aMUW47Z+1V2fXzdW3Jj1jVc/ns/TwU3X0HzSysqBfXk/xbZIJnt+MDTszz9E60hNEXtYzn3J1HKc8NTeU7fj4rJHJPv+Mp0oT/yYwLHKXrqj72KP8kLj/EPf+T3zSd+7yf+pb//XR/t/29//3Ku0oRC94kGFMm4w0vWe5tNN0VDNS/oj3wptEqykJ8U0ziQs6iiAtqXzB6TPSnTXYfoFXHYoaFBBE8RhLCWotI3Gm/o1+jiuKdTTJFvbQrUGT28oHlk8Z2Oi4KYIMRC70shZGDhUM4MarL2AmADVQp6A28oqovufzjXFKi2i+bbWgNTbKAo6JEC7aGho8+D/jXvxtoWH5/d0gjNRIeBExLdzSZNBHgNwNAiVqvWD219Dvl1Csg5e8OBnRQwdC0phAFm0gyt+T0DDE2IoOJcQ4UiOR3Q9GRisKBIN+2HggqNEGBGrmQNmhomBNjB4oTEe5rex8Yt57k0McBuV5kKGA9oP3PInm1um5gjwsZhTZ1UnkLY6NqaGFBK0bNaAEidaE/xLqcpdeApeLA5vui9Z4jh5+5em25o4PpipABFbg/wOiuQj81Xn6VdpWwd67JUpCc9iQIB5aJmbYAKuATSZBeu4pxjqqIqsWOmc54pdxanswbQylBIQteioAIUmEplwJnBKYWqpyNcP+troPQoVb2B2uX195r5Y6tsjtf5J9CqWMfOS1mt0XYsdUx8sTbJ6TkeoOSF8laWuD2VrH80OawJLJi59kmTlG5Wft9ZMqYa6dgpSlKAHHxyaZnlsGXaE3Q+gA33M1MUuvjqEhfYPVdRQX3h3jtlC280W1ADvW5kc4tb3PXm7BlRl6qoS/RTgHQAKbbs7vBqKrPHGY9j9/2CloSfg26Ekx7OcQ7E9RSMa8P5YipksIkAOk+FQM+NP3cAEtFgmWJHEafJ7BFdCuspW1T7Pa1DIiPHpiQ2WLDFN+/HP1kD0LhwdAPA8R5MsDBK4Bpw77K+mU7y9xTr3JsAAE1Yr1Air/H0TD5KH9t7dGnI22ls3Gy2sGcPoGxh/4GC1kqf4qaJryfOkHZLpOCyg6Gd/gBtaMAMSu3B5MYM+iTWIeeTdY3Qn32Pe0ZZURumXJnmyj7TyQyEBo7ypBZoqtgPba2fQ2g5p1jfQ1vk7p2vFmpIocsDtAoM0+zYHQW4x976HpoKaBvo99AA4zoxHjtfAIjeiy0kB3hCIYVa2MoQhufF4zPOY5UswLc0VbBV58HST3E5dZr+nFhXZR0zGgrLWVSzKYqGKZyn9Xy+RzR0V/aWZWzm61hDsysB1++ju34V19O7GHDgg8JEDgw2wN1TtN0voul/FuX0RYzVB7l09eSddZuo+k3MYhGLoo4W61+NQgjnhN41xKSwx1vcJnJ7bPhQA3qwCot1TCXhoJxNzEPIJnuKqjwIKI7xNjqCNUVhY/qLQImw0UcJ6NHTWLaeHdcANNDVVgI8VfWbqIqv5PpW9ji63cVYLmNoqQBmUQ9vReUai11M0LT0HCZTZsMdFRP6FfQ4ad0pcJLjUNFPUc4Ma4wTjmhUday9oo1maqMZu6iGR4n8penRMxlbfbQsrWjXI4Gj9TUarKfZ95nGFHdRVG+j4Jkzfxe38hLPtzrenap4Ps3i2q+jLLYxFndx5hwWzzEvv4y2eNaz/9wv4sN+G798/K/jPx7+l/jQ/TvZbaOvGcpjjMUlFbCA87XuF/Q7bNQFxiRTF211iQqNFPlEKc9GgEBiG9cM01jrnFY0StDtcG0x9UDkJVIfe0ZrIwlppNy8U1YcBRbNFNUauLUBbm2Swp+zjicZp2Ad7wgGB4lba2kjIv/Zy1j/92o5QkqZtmXXTuecef4tQAYgTWciA5Vvv4T/3g3ml7I6AZ98r/4+FMjzddcxHEMapX/rOPV+gDPl1GWAY4in9wJAC+D8OSTwLyvFPwZtf+6VMlX5D37mewYif/FAJhlA5RX0+0BGVz79ZSIe6BI4VNdfr1lRfwzIWD8dBjK3CaDCVIFOKgVimd1wtLk5S+YA9ezJhR0PyM3dItZ0nLGV4c15DXVI7SYEVUIp1LNGbkLm+bsQfKGMJY43AmRzt01dY0pC0WEbYgoSutvQvuBn02Hmge+Ml0WLLgJet+FxnjbIZrRnY6K4h46D05P1IRb1WqAum+QFUxM66dAD6P4eJfb2aaoVGOe8ltdiShQbsiEQb7Pp6CQkhpC6zp2E9U9PCL6n2N5hNW3XLKYL3liYuOAuhYj9oIc9HW8ntNtp7HYF6FGQepMUkPgoQZ5rxzFSTFDYcvwIazklpH5rqoXFbHJFs0VysmddLeSIJgYUnv6IqNWxZlpG+CYZBASV+tw418agzw50iLKP+jmuPQUXx5+nJdh2MsmhCGJjR1xuwbVdngC76GMopCn21CuuKKQBQ3Zw4mehDfF+0Jk4N1xrzB8QTDN58TSP68h7k71hQwWOgyKabBkKZnQEuK1RhEPJgRrH1IM9H3oMgnkAJ2uU4zSwpmPKQ4VpCev0JkDAtdR6VJfadA+uEeseZzX+fTHHSWyTKD0WqCvUNAEddFWYKgDsjqe9NExVibh+nkAa3TZPFAAlCnjkTCYQpiU3MRWx+QZrS4L52iGcfL7TeafzQDCotG7C8DxcHGZ7Pt5UKGK1jMUvrnGADlHleegqe4euOtSmi77tDmhbdZoUouCREJ4aCqZycq1N4eTGQDslY4UWIGJ6oKh6N0APwMraKjqCAMjT+ZScuijOPGGkmcE+IDt1QHoB8MAkgXvT+T0ZsAAMeF+mqQAV7g/u3wxmWD+ATl53e7eR7ixrkLRGb/ysNWXQyQAO9w+46Xlq6altHefrZEOJ6K2VmbWevF0wKOHYACoGWQYxgPWku8PWXu6IOMlxD/m+FcAQjZA9AK2Ou5kKC0xFB6CeXB9oceiucGXjfVlTDjfFoMEWtlwLTVoe9wKbspVfbdwYarlHbdSR6ZNMt2VhTj5P6fOuSSQgXlqtRvcrzRUma9wX3KcYgiBnA+xpyiPDBUxibASjSZeuFbqkKtaLeaxa9DFTHJLekL14xZ5VMEkaouR8T1hCXwWQOX/eH2YxW5bRzh2yjG307gkgc1ADZsOU+G4Z1apUM26iSbU7xvHpEAyqlu062uU8hpr7+13M+l9Hff0ipsu7GDroo9xDsyigGPbXaPr30QxfRDN9EU18iEa5KbXdudDXpIwafI6raRlNrGzkUe6Yh2higIWygh4ntB1dRDWPc/kmLmEnw2Ii5PMYRf8U5fgcFUWuuukAJhoec4dxBtbQZGPto6z/KSpR64oobuuYxree2qDZAtCPi6hoAo27qIOmU8gJrZuw057FVBNE6cmf3AiV80WTAxDcxFg1IuNdoo5e+qkmGgE6ngxMGaDeuYsvEw36YTImAfEOMkbgWuJ+ihEC+wwUu6JYWPA/Yrn9HGP9GH08k9YkKl0d24jih9EXn0YUj1HFT6MqvpQVdDdtY3f6ND7f/ffxs8v/HE/jD12nSOv0pH+KojqVMhSYyk3si8/id+e/id/s3sQ311VcSqjjnElALQBzEthkQsieZ1fGUZMbKcd4phChICCbzxVNlwQ6cr4dwZ3odqQNbmLqZ3Jd4xzZvAAgg+YKtzWbXjinqHJIdgIuKsLROtV2UfyjX0xgBKgTDT+xXVQAptBXnul/AEVUezABwlLcNFxyjhQi67avjB/UeBB4++Pvn2Yrfk7oZzJ7xj+fWSVCerYNTB+D85tygD6e9vzLcMsf/vZ3AJHvervvBBrf9QL/1v9efP/XtWOH3oxQ0gL56By9uA2+BN1+18SLJ6KW30+Kvj8y//AYXN7trsjt1c5YkIWMaLWIV6vWQXoSOPDrDUV06gQISOA01sfTk0W9iI9NK3BGBdxvHmJ2fhrUjXZoZkLtE1QrXgNRN4UAIMshmBwLD0slW7Odz+ex3VCg4ZLlMyLON9rGPBHQBMH5KHQZEb4DEDywcoGPXSmfgckDnUwKpSx4ZnMBnNkBy8UPtDiKRzruOC/x2Vw0+IbOYn8odoedH94ACgT4WOFm4wOKAVlfp5+jQ43QkaKHXoa774zEAA7aGl66GQA6aQlQqSjLxBQjifIJZJsjFHdnlAmUdD0KgaTIHgQ47rabmGNsIHYgV8H9G14vO0LhekWBKjqYnJDIqLFTHOf1ouBU56hwXmXEcGPiQMFfiJZmcwJxHfw55PzkawQdjCLHBc6r9XcGpDlzxE5z89huoV6YbgfQoLuLc06mW8lYQblHaBcAJxsFqgJ2szWxM2kwR7CDk+hNTIEktOaaAroxPXi9y2Rc8HyJ3Z6ci0LF8XpNpxyQSeFrAI64nkLQga8YACyTc5NH/BQL/QCQswOcbu40TcEdDLoLdDw68nXdRd2Y9qEpjFzLAL+8l/OPbAW+TtQea7r4LEwkoQgdDjutOc4D94nuu9K5KNbb+L7gfFK8U7ws5gbTmsygT2ACwRSls027xPwpS4qJj4/FkyKMFej2M8nkOLlGXI+cxcJ7Oq/K6ztfV9aJ8qSkJYO6yPX1ZNdFks07dN7KSXSn+7utpoq5gSCQj2vaiUwYivaj6IgPb7Dqhp5nXYonr1gVOwCT4l9rdMY0jKaNbas5v0wVWF/STZFuX7D2zrZyFv3EXU3uOzUENK1JwGOsYhrYz7yZc04AApwnaXquJLxXMrNgkkFhBfUV0ACYwTDhGdoi9yBbZdVoAsM6FbVMDoldPD0+qxHiBgX7EeYnGeRaV2Ywc0mZQJhWIOjuopnXmiKReWV7ekwbmJbRjNqJrmXqYiGtH9Me6F9MPyl5ruQVJcAKhZFrxP5IQ2XWVPGwXsdyvrBNPUCGCWfKzaFphckYAvOxKILcFYp/vK4GdHLVFLPtJpr5MoZbyJYeS/dCxV9Ik7NZAbCcW4JdPxRp1pUCSNdFjJtb1DggTk0cd7d4fn8MGE4r1vibRRT3UDz7WAxdVBih7Mc475s4X7DNrqIpL1HFuyj6X0bR/98Rw99HMf4mSmlPVjEOb6U/Yc/VFAm9yfUWVccE+Rhd/VXcpktMwyrq6SHa4iHacRnNAD2si3OziyumA4kKpS47EyuCKvUIxlWTqQT0syqmsleeS1SnmKpdTAWanS7KfhZF9yZi+DSmuIsJt8oK17KnKLFj7o/RClRM0WN8QuAnYKt+I/0YmqVxpGF0tXudNmke/RTdsxiLdUSxVnEOnGaqIQPImrXWxoRTHCClcIMwP39ptLHHARAoqtWIUYEM8CqivADgzlE0H6KsHhU66oY9a/EuivpOQalT917mAnUzIPWRBqjDtW5ieoP+hzriKTqyhWKnGqad6lgBmspP45v+v4qfPf+X8R/e/Sh+vruLd0MbN6jqKrRYf7MYREW3nTN7f11BtxtkcX28zuIyLGPAmAKpTnmNkGvcFBX0vWGhdT3hKNfcIti7Y4g5DqFa10yzbDww0LjgQ7K+cGPDMU46T1MyATxMfVQDvNC1TAXzMyQ1jzWF4tpkClkirQkkGCDhivex10HW+ZrOw/7FRIkTjhbJzZ9poubIwPuj8NGXTnl+f1/b/F95qufQUj8PXFOykNKESa+f6krFDiTQ+30U/aIl/al5VsJdf+bvdRZT6sj3cXh/8a+Zwe3H5Eitl49WjLvAyoli0p21bk6JNAXz4wnNt86Zfl5X6SdF1+0n8Trl2GIbYlVCagURyGfnL8asdGLpyEIf4QFKB/KeHBh1ZBPVJQEHFYrJ6kH3qRkAACAASURBVJOHZhbp0q3hZxXcuIZuxcTFHvxmS9qtjIcp32wOFFgU1jkozqNKjpORr0XJ2W1JFBBlldBVpsviDA8VF5o8OfDT4vAizkcocwirKVCx43XXXzSSF4qU6VR0j9EKQL24XixWRuNBIalMkyrnqaQLRcbLjQIiFdYKqaRQoCAkqA8XtZvFl0MT/c1GCHxlXYEctNjSEpfQXXBCL03hkvCdDIk9tq83deWhsM1mdO49KYAPb+oPupZnFe8UkHebrY69AYSpFcd196SoS4XHYcdkBvDGeYTaxfXyNx1huuxYvNIZBl9SgKKdIU2c4k/AVU5i8K6TiBYr2hm2ujZ2yEnupq3ZgcnFJFbRPFBsj5w3cW/khX6XCYpF8ABCktfR4nh9KqOjtqMcFC9bhRO+ar0M4lzMEtBo8TmZpgBS7u/XcXfPtMSdLt6OTA1AHQU/P4OoX8Vm73MvowUsWXl8ibvtCYEnb34NP0T4F665w/MozE2zWcSsXcXlUmjSxS3MRA1dl3KHMGTQ1McTC+iPrKO7u7u4e0CXkYNL/V6Ab+WKoK0aXl3JONdMPgCjArkVQP1qOhF5TQPrhm6cNWE0M5gOvHbYE1hKLnKHnTN7TA3zpPH1c+frzXRsLl0IPwdt75a0SqzDV6c/NwGY2kBDw6jBuh5T5Lj/D4e9DUXms3hz/xDr5UqakGyWwCETEAnYOBywyx1TwwFXN1PMbBYCfeqiTj6flykF9Co5hGGFLacxgJYzkXg42+DBk2c9oFV23HSOxFeX1TtTp5ks0QE7ADa+dN+Klso+waTnovU0XKHq4UxnAxV0H3qfwiDz8ekczzvynRDJo1dbyYgCd2ZuCQAlE93nJ7KArDN0MYIYGnqjpzPQJrnWABru0a+/fh/vPzyKOmhLcKhjACj2c0IeMVHAWY2pJfoV097KGjc0mi3o5hbRpslpfsDYCMUW29zMq3YunR17hFzpEmUGOuCOveWMBoPOk2xb1HEvee70BsBR46S1CCW9y0nMlo50ipUmz+RGxfNCzwIDXwPeobpEue5jCTW2XSu/Bg0nwB2N12Kzjvn9xlNMyU1GTSePp0sccbesQ42TzaqJed1HXRyi7561H56PVXTneYwdIAkL6afYzN9Hdfs8bk//FOPhn4H+KrgHUbUq2QxT+NY0zkYCQZ9jit/GEDiirWIsNxHlSlbLsuSOKuoe4RtuZxSdTAswHjjGVGE+gLkA12pmmttEEO9CPzuU0KwAOh+iHA7R9LdoWBOcZ4C0CstVNIGVMrTFSwwTwbg4prmgZc1r9XJ/lACGhYA3GiDME4ZyiI6JWgWgIG/KoMu2+NaTqWRl39J54M/KqClcZLzTyWabn2LVNoU/JSYLTCqcL8O+V0TZs9jpFFxjap5jaA4Cevd9G3MKZelgHmOIb6wv0kN0EzF9GlE/xFhv49wv43iNOHfHGMtHgdQZRgrQ2MptDApK5VxSV0xxmFbxi/MP45/ev4nPv17Hl8c3cSjuo5vV0TWXGNCf9VWUfasBQ1l2Ucrsoorr2AoAoWFBV4XWBhqf6GRqUvJHTbQCMnZFHLWXdCl3Z7BGgNfXxOXbOgE1TYnEAMjo982eUUB00thyr9SSJ752xT8GQwYy1hYVZAGVid6rBowbqJoDv9DO8hTF+5OpruyDejK/mPzY8dSESA6L8+lmec7t83G6oLV99vfy9V0Tme8AOjqjSbfxR48vndY/dfQvZ/07fuA/+/e/l5P2r/iiCXDr832kRRKZMeli1DTQRBLAjaMhNMyki0kNkD8xjzROEfifflIMw2miwKcAs/uNOVruBriwNcBxQQaooDjCVQlaR40NqzQ1dBtN05ppokHnGOqHXaSgdPAAcAecLrP1J7LqFBUoW+iyEbozq8+filtrX+CNf8zn7tXlc8aLO7aiXCSNj0I26XBSbIty89GGkHTS5N8wFaDLTAHMNyeZKYuK1ZUpOxTlLpLQXFxUJJKXwedcZqcqtC3Km/CFAjQdDzZBYJLkDBmDCuuCCPPLInwL/HJRz2dhqjFMZCNQ4NkIAQqcgJocznyX8VoUorK+htO+IR8ndXhER/PnNmXsIPcjZck0th7OackzZcAQhAkVzEUPBbxpNqO4+AibnQ/iDZfJj+yqi5mKO4op2RPDr1/M9PrShmClq0BCd4vo8Orao8OSRXIOBSSjxtMeuuUUjZ46uTgFSBIEyWeiOGYqRtGLhseuXEwLOHdYfQ9xOmC5zDnEDWoukAKlJrvDAXYo3nHkgwZIEcskCyDDOeScMYXwOXAOiQGvM2FuV5LvMRdgOuJ8ndwH0sNJgmspJBw0W+JqN8Uc8weBTdYslEU6mlU8f3CBx1p5eLOKTXaDUycu5SSdENbvtf6wnMZZC0oPgAPrXU30RN1Ct+YJhZ3HTOvxvce1hvrDlJPjZ2pSy6SjmHB48/3AtaTwtrU2RTpaKevUvP2geXF+EueF4htASCHL77LuAAkEimI5bVDgTBVpXVTwQ/u0boU9hXXNdXr7lqyUDCbd3GD/eH7a6Tqtlst4uNtq7fj+NQVRwaJc/xtZGGhAvLfwc9yXfC5ADuvE2RlMdTxFoeBU4yBNzEyTMZ1TwZ1oCGQkYoplO5tEnxTFUNfAC5o94ggwxg2xZX22apJwnXl90QkP19g9AezIdapFV9xuHXTJdEPGFUyDmU5pr8GsZBZo37w39OkeJq8GYwyfH641+83H02nTaJmmLjSRu94A5ej4OA4ABdNNaG3L2KzvnLmUJqeANN1XYx83DAyuuBqyjgA+fCaAoIEQtQkghWmarMA1gcGVEo3RPE3PHcKrJs+1kBPZ6XaJns8zq2PJXp2otdcbwHKKsSNpnswfXMyg+UzRj7c43I7SMEnTkcxM1HyQm6UzrnCr4/pD8T1fef54T2WSM6uhMdmVkxNAcUquzC0AC2PMFjRA7mI1p+HDlCzicIx42vEsjJhD4Z1FrBdTbOeXqG5fxeXdr+L29LsYr0Ctt1Hjhrk+RdN8Fd31Z3E5/izGy2+j6snGoWClq76JqLYKyLQ5CZ93jEYP9/QsVneSfd1NuRC9jABQpsdQg24x8k1wZxxlLEAxKs0F/w8lVc8Cik8KhyaqYa5Cd5BRAYYe0M+g4Pq5P2CeM1bc4cniGDqkqWIdhjN1GX3NRGER0Oo0sZHpBrc5mhgCPMl7mSm8lJukUuECSMJQgaK+jmpYRovxAuOWRKFUVJGOmXLZVSUBw31xkuAee+y2a6MW2mKisItxeopAj4NJQ6yjq5ZRoHWthpjFLWbjQdk75fRlDDjhVesYKuh4DzFCZ5uw5+bcY6Xdx2Vo45v9Jn67+zTe9X8b5/ZvopvPoqvRXd2igXqIjXQ8Rlm/j6hvcR228bj7YXzx+N/Ez8//XTyOG60rgArW2Jz9Gg0hXWjtNR3m7jFgUgD1nn2KpgpWNejOpKX5djmX67TUeU7962ym5L2Y1696bqQ/BDLCeQouBthyLydnSwl/WV/JZk6OrZlklSlhpt75VU0be2kuv+h0WMOE5t5Mn1WTKLMiXAPoHpVM5nsCMt9Vk/+/0MBoDX5fQORfCoS+6/P9f/736jq9OP5ae5ZAzMt6dnOLtS5wLpv8PKlLP/8nPofBkIysflKMw01if4UBYmFMZySBkxcty0dyMm4cCkwegg59xC7XAkceaDwszYN3jkHdki3gjZTgOgoOdDYS56M5OPOgg0OPlgZ+vkMCBW4QJCulOw0IrcN76U7QpYSGIm1Nz3eyVb46r4UPSkL9nG/CJ+FVYxvbOK/CYxm7dmRwYW2ICz5u1sWqljUyRZ+tmHFoo3jtYn+gY2l3HyhpUI14ltNJdG4MQIbiAs41m5jFu9zU3PwIinGk0cWj891QMDKtosMEiHBuiVyocBAijXzFZ6CYVFtYnRMKdoAVUx4KKSYPCgXEhjXT/tJImnOfLaBFh8IUAZ0INI4FYm8KePQpBmVooJT8nQIjKbro1FJIZeqhriuC3o7njvN5ZN+9BJSiLWH6RNeeIt7nn0KCYu50srFC1sZQ7CqbI2ld7MblWZ0yOVg/N4MVdArS1hS4vnkS5+Lcmhz0Bcd9F4+PO9GM4O6/ebvVtE3FZM4HGhFMl7qmFL+ImpnocZy8H+J83s+TFaddS2w943UWcumzxe0rF81mFeYeK2yzIy8HsWdonWzvDUadwWLNCufw6RFjB/JEoDriCMXEyQ8AvT8TK+XInFKuiMPxABgyxFiQFO6mBNcs5yFhJGB7cIM8NxduyjPhgcM9qknkeqPinlwiJhbWPbAO6Arb9U0aJ1z9uGdXaxXq3KumZAJmMAdgKkb4n7OCeDACBikmWcN3d85OMnXTRhn8vJsJUEjQIW1ju6FIB5TRGMAkwMGu6LJY49s7gLdF+QAoZyQluoI3i5ciQHuSdFemw5EPo3ulmYnOh0jc4bUGJfQJRM+Qps3ub6w5wAWfh6bN/RbdTiVwkRy0tYZoLLCPtNUs1qJjOccni2opmVlbHz6cYn+0w57dGq0lRPchsxGmpYmui7EHU8TbjcnjczIImcfd9o3oXqx5zr2nvO6Ssg9iJCHTh7YRvZfsHiZsNHZozAB+2MftiOfGgSlCdaxFT621xniod+MUJ03bcV68yn6dLCbuWwOZUvuRdTNDnAhGJaBxxnSD89A6owZzkqmWwcXucIzd8SAre+77zXIdMzK+WBvouMhe4vVuaMVM86Mpgc32BWCVMqOsyUJrx703jxqQKsG0Lcjp/OvBB61VtNwiCp5ddAH5HQrwxEumiY3qAv4UNLpZPYtGA/BLXPtTHAW6S60dmkerTSsHODQVt30Xl905bifWzFxTtrvtNZbzdzF2v4zb4efRHX8d/fkc420ZxcRUsY0WI5M4x9h/E/3td1GMB9ofL88nnh0AaNgRTBJhIKmNABhA61M53wqqGU0UST3GNoZyHj1rvJqpiy/tiJlO2s8GHDgBHWqaeWoD6JliFr1cz6CSnXQ85XiMciT2YNCk6VKuY4ISq43MDQAFXxadDAiaHstraG7k+RDqyfV3ka6ePXsD9EJAakGjYxlTudDPTyXvzZed4AzeZBsaUaKVhG53S2YFgCsmMSfTTUaogXV0xTmG8qwcJGld0KvRLBmhTJ5kojaQNcQ0jPen8YGrXf8hmvEx6vKs476Un0Tf/k0U80+iwFlOY/ez7LNREZUjNL7HGKtrnMdNPB1+FP/p/f8Q//H5f4r33YMaklNcRRtssL/XfVbYGQ99KsC84njXcRk2cTjPYndt4li0yjjKtHU3d/Pkm/BVPge1Rdrz1HC2+UUOgM2NzD8mfjfNy8DCDdPcTM2cqtxRzkSfj8CMaoo8srA0QTlMNMUBzzJGONnZTCAmNZIFzPy+Kdjieym5dQpUOv4JJKL678/jFJF//gyQ+XNidMG/7/P3v5ez9q/4ogLBZiR4SmdILHt7TVOg4qbmYQI5AxMWGf64dvk9D4pvHVzy1mMNAWS6icmBcwqgJ3V6QENhgFufL2LG35lqwwMPIEHujLrtV3OTXycKIzlhsdoYoFjg64LY4vMxzscpzgeyIuCb4z6D1oEHKtQn3G+cEk8nVbkRVBapO5DXJgUVDylbCELbcqGtDrRcoPy+7H1K1pYgOhf5FCvQEzi9LrYwPcBRCQqREsjbIu4fePDTac8uG0weyjjsmXCQeUJxCsiA2jDE4biTne84UDjhSMNxoSNwECXnAi0Bckn42gAxxs9YMEMvWSLCJS070ZlkWzx6wgEdizRtCWG5SUaAApSJc+yhoCQKGIAQBzQKcqYA2dxADyg5ODmc9KppAwGG7vDKAhL6DFO6gk5qSE+DcB0KjKgbEj/C6ffUhu69ASDcXlvhOsUeDq2tZQFQdObRluBWxKu4i24Dhrzas70w1A+5XS0GTVBUoGO9yXM63RsAiJ0yavZRNUOsN62maLMWuppH4xSnBPIxzWHdQTGjYBTF6UoX0pQw3MJs4cy5uETdDgavZJWowLWonu403SvAJNMrrD+hDvIZuUc8XQIUQN1yngfPvP2uU24S5150lTuKP0b3vsX4SJg67J7JN2G62Cu7BDtu7keBsxQa6ekaUzgMDxy6aZDspG0KOh4qdKHRdfD76oipwWlNFb9Hoc315DoqEb3w+uQewJFLLnmtaXS8hiciqXsvTZGDTdFEdD3TIa7v3YtZBeDMAAz79i4eP+x1by7Xs7inOTAnVJDpm6ct5DkxmeG+43fXK4pudAiT7rXrBQ1MomBSkDRTlC2daBwQPfXNtEPRjeT2Vep1ZWUtwb3DN/lzsquWa64XzQBMN5gaXpVvZNoj18jrWHtWsiZ/fsYIpI679SY2CPxx7ErOp5z/IxTOp71oq4QvrpZomJKJQrJMFnWs62N/wswiN2JsKZ/3URy97tbzWMwc+JvIGnHrbzKHwITAxa1BIvsxn03794b9u9WfKzBUzQfz7vks3ANkNK2huyq3x3lAWHHvdrbhB8Stlm1s7lbRMnbgHKghNcY+GQIwcxBQmy+TXbqbPNJcDcjcAQPQ+1qBV6a3dGHVPLuOcUv77PlKIchxLeSUuGB/LCIuUAovAG5MWMjuwu2riDef3MV6s9U0Tc+iPtF+n09xu1CIL2PBtJKMk+ESl9s5OsTmEpwWctQaoGNJeE4H8BoNTRv2DfQTN/Zf6D69KGuzYhFzDGKw941DdMMl5GBPqOd2HbO7WcR8FKWLvZRjZW+NgVDoKpazKrbQftEa4px1o1HQxeNpCBIAOM5Ve4w2fhNx/fvoT/8Qw/V33uuwfsZEoAIsotnivZ9juh1i1qHh4SZGz8Z6X0RJDg8Bl2rSneNWl3GeLeLMVETTjyJmfRE1IKZkwvHqxKWIgzTxGaKNAVpfCa3uMcpAp/IsWpmaL6Ju/W1U1Uai9BEQNh1i0Pcpiq6Ppmui1uQI1zXMCgAztqJW51VTo33EtIsCIIZlPDSv6k0U9dqumxTqojktTKOTuU4jx7EeK+QkpC+LM1De4vdhGeO0jIHpPpqi4iCgVkLrg0mSPkNfL6MvofU5cLScDlEPX0bV/TbK/qT8nqiWMeG2iOtgMZO+qe4qUfG68lEObeVtK91PtH2MszYu0700NVBPCT6FMlbgMjfeRC1saEqg26pXcWvmMbUYT2ziNLyJD7u7+PKbNj5/WsWvp89iXyxfHA4zkMnBvQSIMq9yeDUTbtPnxYaBlk+W3gvFOYvyXVQ6+9dRE0yw/drJiVYaF553fu68KBaS/kYoOYWbcr4FYiaMWaAk+1vgsThEKUe7rJPhGJhu2/hA6+CjBuC/YhmdrLI9xfyjX0mT8Z89D0psuj83sPm3DmSybkpr6MVkggaPs5/aEaopwnZaYgQwm47qSSxTy1dns9+/hsx6ejVcAmrZNKlgPt2kFbGrjdOl6YZaU2D6j90pLCq377lTo1XcSstiYIMTEg9QJWCnUEkH7ZkalZOwPw6ytPAYYavTq/ngbbuMqliJ+sPiz4niiyWUBmtrfDNmAVwWVNshSs5CiERvdLAv6pTSe6MjxMP+7g47VY/xs5OZuufQUq6ehnDy+Vm6v3YC8UM4f17EuHCqRWtLAXaABDYUW1mmrI0kfKLYE0Cb020q4/mZz3yKJdOCh1UspAuwaJ8tnI4lAnIH9fXarNDlAJzoWut4RAHzZ6TQBJhQ9Hii5S4ZxyZb1jUFDhQbjtHnS5bRmA5coJskIbNYhe78ZCvsDFL5Jx1dAAnFbA6ipAjLWiWDJbJCMG1wN81THkCkqX78LvUZLAb6/VPHpI/u7DHO5N8w4o9RBReuW9IXfLTpmUpjutytu2p9AcCz2FlGCmdoPoBbeN8AMG/MPuZe4mFRSqDOSJTOugPA27yAiZfW7hwXOANh67ycW9IR+rejUBxEVaFgWywjmhmgwGnpvA50Puhg3Gttw5SQIEx0BrYDlzg2aVug5Sh4E93JOApA0mHmRgSssGb55t/tSmVtkTv3l3jePSncUfqgdisxbAZZPnbr1KDO0SnnM3O9lG+kUMiLuv6sCYTA0IywUs/cd2kdZH9tChSTEJogrHn0FaTXA8b5GbUeoI+dB2k5mAZCR6Q7D92Ie89BsVc1NGSZjlUvwY4NAG4pcH48MrlDl0Zq/UrHlac4vq7sNTlE131c260Dvk0LVAE/T3tHg95jUoggTzyKSgAK9z1AGHomABqnLvVPRHVyECngWWBzHKKZTbIcBzgwTeB6sObJyEIDw5Sbc05TiOPJFuJMoxD1O1PLWkDub8w4cOMzdbOMuqWABVD7vmHvRDskK1+5JwES+b2z1iIUYdYmewxGLO3MvHb20Gz/zbUCADzck/VDw8A0QQCGqHsYJRzRVkE1W8f9mztNO7MmBwCc7Z6biukr1EYAqTOyWLcOIGZa2CeTjo2uUXbtyx05QL7owlhCL6G+pcm3ni8RJ+ihmIFA8UyTYK7L/cNKkz20edyH3CofHk/xu989xvMz9KhZ3G3vYrsm5NENF75Ya2YSQOvFPY3rAMWZ3CRPo+SkeGTyidMdTpZ8jksqtJkqcrNirQwlrIxSa4nJKy5vvS3+qzZ6wCXNHQThNWsAOqxDgWl2HC7neL8j6HOQA+Z2NYtlNUTVH2O6kD30HM+nnYBRI1fGTxy0HB9i3P+fMT39b9Ge/0E15jU+i1vxaUzV1uYR6PD6qyZOVXGKOg7UrBEDk7uVnLM6mSozrQCMP0QZ96JkDdMuhvgyhvKdPrPolwrznMcwzpSN0hPAWo3R1DfTpLqZ9By4lE3xFGP5IabijCpfoaF13EUVaxW4BQ0uLKsxPelopkCFO1kfIj3kJorpTk0i0+WOEeVR2UPoJauSIFJMABYC1jzfpqTrgS5XTgAe8snQf9Bbk5Wa7mHpqqCNkfejZzJgYyMXt0GC/Kcoim+iGN5H9EeLkNEtVVvZWfM+4/gYEe+iin3UaCHHNkYCS6ERxkPUBef/HFOFludZtL+S5y2uiSPF1ywmapty6WycZJLgY17FrSvieHqO3fkY+x63OEwECGM6J0rvMmJ8E6FcoVkUdBXrNk6xiK+uq/h8v47Pd6v46vQmnofPomNhN6xNJqij3OKqvpYFuSiEZDV1rRuZ7TnGGfAdrecsil7hXzJamlhAGDSh95F7Gx11pmkpi0dd7lIGJ6wjTWDQKVfkRfE8B3SqArOmiPtPGuYUdi7nuGRwRnMBQiO6K2huyR48RaravpkCGJMGtFol68QTFsBiU5yktbvx95rFmSLHzilzbV6fxvoAoM5QJFHokjtCskwQsPd3ItlpgkaBhG6PpiyGGK59WHDlwJ9z3vD1wxUOkwe0bdAfE5OGs8D551rkkUXSEllPREMhK8aTq3dy1ZPuTNqQj8BntrRORgucHz4WpMdvUfe0DaYxEY3GZN9tnOFunKak6H2lVWHql7RMmrSliRvNeSb0nHeysMQ84Z+WozBt5zU0oMXRFgKvJuRJpkINJtOLKlA76vOwx9bnKHDqSyZXxXCVbqYYFlEMULphG5xlsDJNS4XdjkX/k2IcJzUxKb41hTjApaeggyoCHYIusylBBiC5WDBG50uXPzmWAWAcTOnwvpzbYL48mSq5iE18SdEAPCGhwLTtsjv0PLxlgQr14UqhRJf6VXis0ZOOzVOWPLF5ucApXWeQm9Q1judkwTwMAicPDxsBCIEyTlYq3AFAaDFEG2tsHw2dgUJXtKYbHWA0QEVcpBvBhQpxLWGWLEtzTFku1MTOvmABWBvC8Upk3Q1Ox77c1PmkSy19UZo6+bZyRg1ghwIDygaWz3DZ0bKYp//x+eP8uzstB7ErtCgoA7xvkwpSi9A5fxR//LlcyFKSOoWV83Do1vCQsF2sC9wcnDh70R3wOgodlRbJkzN1eHX9fT1ttIDIGdqfp3ec2xl0OUDRDO67fwce/plvaCnnk6gOAGuKy2yRqw7+bXLOzuGifBo5ySGan3viw/uSYfGynl7G5ga+Cv7KgjHZGBcyJwAI8bmhlDGZoLONqcAakTXZB2nfQ99EEYnQmn/ycxToy1UpJySLLmVxkzJmTKnkerLGNNliKiOqTdaV+dp5cgklDQpmdkWDx8yEDPc4dAn5vvP7MOHg/sxaHpMXuIdY/6xn7qFRQFbp8CqsTR0EWHL+FBiJo5YKDDJD2BusD1Eu1AoxuH82j4mzyxhUNPYBrgHHJz+2rneHEL0O4veh9/0qjZeLWLr/OUvGGpXcvUumF8mNj+OF+sikiQeL7ukTWhesevkMtvzl52wiYHE/GiYAOmsaKhnXCBdBnsR6HIzozABaXEeKYE/BZDucGyapm8TkWpoVwjw5T8MpURGhhFHc2nVRlsulrabdpKGRAiXPYNl204AIg2LomKwB68KYnDjY9XR2A4a1hvGA6H/KdTLAlo02oZpQBy/e52R733j6CQBR9pZCPCcBrKengxoid+jFFrjLmfIrEMm+nRzppJkiN0fNCv4ei2UHb75MgPTwBQj7Ac39afqu96ac98R+wJqiUcW5ANBJUzm3dorPzx4rMwZAy5VcGaZ9phWyN/GgZZ1idMK0k+mxrLJFkzQFDaDJfzctWsG19hY79Rmw8/MAVqh//A7nick1DQhTegnw7WP/fIvLkbXJ7zAtukS7QNfmqTDaM/eLHNrM1ECalAkADVBZybgF63dRs+RmR4MK6nbe/9lT6UxXIX0i+2cb0nO0BVEEhKme4npizcxjub6PNfsLQvfuV1Ecfx794X2cz0OcOtynFrGgUVZfouzex/X4RdzO/ymm6X1UBYCjjQYdCplEZK1MO7uvicdOkYI+bmVmwniNLi5xFQDYRB1vowLoFI0yc7riKCrXTM5dXYSslZmojNKkIHLqmTqKrjiLetpGNWLaQGVziCg+xAQtSjoF1hAW00zSVwIhMi5QYbv3N5QxAEFRR4l72gTYWUchOhp7KcwItDFoeAgcUwAAIABJREFUjtg/eAYANOeiqInKyB7LXjLeooRGx7wQI4JYkwJlC+2SKcyzDBLKgSKOfYJpzTImNYRoIOAU9xjTtFcOjF3O1lGW95rgqDAeTzHFVxHFPyscE0vucoKdsYkRc4FqG1WxjIYifThHP/EZ2ccIXWXnvMUQ+ygAcNLpcQxMOgwS0EcV40OU0ydaV0P1GOc4xmNfxTeXh/jm8ll8uH4Wz8Pb6PWsBwgeoy6uUWE0MUY0YxEzOuPSvx2jLw8x1EPcxk0cTp/Gl/u/i88v/y6ehhWJYjJOclHub+mhJkAltv6YdNhwACondTV21Y1MPDQni44/bMaoZzBQWKO3aE8RtUwRvEd5LXi6ZKtqUozoHOd+fMqgERApoqZYhrxWUlgvYywwu2DdQGm7ifWia6hCNQdJv5TyL01+M42+VdFqL+DefAEy6cFP8TxghCEap113nRPl48ecAXBKDhMgTHRijBTQQCWThKwDU1Crxq7Znjp/fgOZ/KcpNNHusjKMcKNnQJogIPaR2cKLeklQUMDRvGfrnz4GMrgVynZdT8I0pHD17fHcCzXPDrkvx6kOwceTOsBHyklSowdHvTo6aTfHqIdeE2BgC3txg6siyrD+qOmM7mvCZyuDIbFkJiauaN2Y9OEK2Gqf4d5iftOX8zhUm7iV9U8K4RhOiBKmLUCngDefnkXkTqZ1JhT0fkipGJfo93WNiSKjoDcvGJsDuNvqvIjM8TcVR6GZSkJ3bohFo374UffnQEM2e44pd/ucVk9xRYI5Ew4mDS6eHJhpgZFE7OlBm8XjTE8OhL1NFMe22oVakZ2lXHxb6Mz5kGZDFCIoDv4z0SI4nynXg4WqTn5yLGKzgY7U3W6i5mBTnalpEtCmLB2KlPcfcBE7yUb2brv1xAQ+Ug7Ms/2HikkKRc6DAYqzVyoMADAmUH4LFCKHSlKUsIBkLy2HGJ8z9A38vvJHalsqU5xybXMOx6s972uycHZss5uTA0s5Z9JIMSliqi6NlAs6i4AVA/1ynmx7DKWJa4kNMRtiGYv5LO6gwaWMHU7rtR8VKEqC+NCRXcQEyOuPYhxQpTyTYSYqFJ/N4uTsDGanOYUMyv4yu8GZg2mgXkeTnbEILMONDCrWkiwQcpMwRnDgJ+8NTQvxuTq3crCyUQQTGZygaDFA6SMksmmhGzkMTKGG5PwIeXDO3GVGm0Q30dour2dtISW0MEwzAFQOM3Qwp8NVOT50OlkgnzVUrB1PrVKPJwEufi9n2GQ3rmy/bDrWqDW0vSP3ho6op6x8Mc2k8GWNcn3v77GzpujmnKMHU1yEdEIUyVxX7Q+EtiIOB+TLajkLQp1VpffQTedcFTj9gDAS5ukIYUXOa2Fry/Rptkg5RmSnsAmO0D+ZPj3rGjPhXG8ozNEIGUhrP4Iuxc89H2QpLDAgxzlPjAgI5M/oJEKR3D2TIeX8FKhdynRRCKsBp1zLBFQcytkPhLW6kWFdXBfTwDSJe9KW12zUDuF0joc0g6mwd2OAUFpCOT3ZYI0xLYNCdjhRcHONTN/QpGrWxFK0N1Mdfb+zTnCVtGEJ59LXcy4Q4HVFlhNUYIwYuKdYK62t7i/QV226gSaEySnTKMwguhvXfy/Bvyd50L6YdKHzQ4PiBG9ZVMuMBF0IxVahQt1BnJwnU9t4DWd3UfDbkXCQ3tGNl/PlGLfuLCDMsTSVNXsUu1wrg+6QYcGB6QqOG4UBgqiAmF5w7WZMsjxJY2qdn0fKyFGWE1TTjfKjXoAhNtVy5yRfaVCGo5pwVR/zlTO1aMrYdt6gE70gANWNsEZUsGlo43QdY4/hgc69J+M2kbAIlvNWB/tC6zwXYgnQSJLZNaMIieiOfVz2TCnrqBZNzLdMY6+xLPYyCui6eRxOERc1uCIeVkXczY5R3X4X3fEXcTn+NK7Xb5TVgxnxsrmLhXpq30R3/kUMp19EMH0ooQHNowKwTJ/I1phuaV9RpqH9AYywLqDm3WJg4kCBPnpqLgdGPhOC/noTIwVGUcaluElrXklEX0UFbXfaRUW4JYYEyqBh4oP7GsU6zQC7cPH6k34GUOAEe84vYIvvclrauriEvvWk4EwFiIoyxP2yjrF8q2lKUc4N1gR0oOPB+rhGDwgoNjEUb2MkIBUGxXSNaiDAku3aBRmJOdJ/AEYLynIMNU5xm04xEIYpwwUmQRRc1DmnKIavoxq/jIrp6rQWECzLh5h4P7KDxkp23UF+TvHeICoFGquoJ2dHznJvoow3UdCBVjf+rG8mDk05RVUyzXrU5KrDyKO4j+v0Wdzik+gwkeAKFvuoYyetE3Q+64huUXTHmAYmYl1EO/CAievwJp73n8avn/82/unyX8SHYaOOufdpW0irzqOcTnbzNKAs2vYIXs9iGCNlG4fLIt7vVvF43MZpAMTNZPkMLRB9EKhHzBXobLKLTlEg0cdQO2xV5gMJSBgYMBHCMW6mSSNho0w32qAhOkTZQLvlOpkqqamCNK5+KKb/VIHDXp+BjJqbGTXhnihaHGGoVnXlxr3zhjyJkugczbN+hvs2fXMeNJJI5ggahCSzDmX4AMAAawlAfTwt0TECiH1OkT/I0jrRyG3678CMb2uf7DordpYmPpp/pXOXwUgCNKJoZk2VabQS3jEl03Xh701pNsrMpg8GfQJahLFLt+Zr7vf2VAcQcqmauOmGMIXxpqlkLSonVBxoh3Z0nNnOnckOTTGmeljUT9jU06TxIIAQsLo4xXq+j4flUzxUT9HG7SfFMPY6DwajKaRRNKVzHI6EWnLD2wKXogoeNvkYyyWZMDM5L73Y/aW09Tz+E8pO/HcVRhOdaR4SWKPaFlZ0EDbHlFjOQ+7F/UzBfHbiUEptcrIyv5/cC1MrhIMrJh8UKYjMeTjId+tFzG+hEbbCnm5gDc1rrpa4Xrn4Mb2KhzpAjiBCO4oBRGVB2huMSaivcTCd1UxXsTMRD1MeynT9oDwBrB4e1rHdMk14FYOzEWAXDA2ILqXC7GaL2G7vxBGnGNWFKehyeiFl/QjFz363Fxc/F8o2EbDVsilAnrLwYLdtrwEakwsoOk4Nz0WlCz6DAcANhZ7pDxT6dCp5bc5/pqOpyM2BiqK9OQcm54lQUNLxXa0AvPkGMIqn+LUbE7kWl2ibSvx5CnTex/Q9a28I+pOoWE5bFDDWQVGQo/GZoBKA5lPAqSlAXKecVswaI7zRdsI2hfDnpNhxd3em9ZMBKQUu3WMKMLqzCMylJamy4UIrAa8E4H3E7ULHHZAIcKRYIWTTlrwG24DNpcImffx+PdGKBoP0C3krycLYeTtp3C5TCE8LKUoB7BS6rE93lfv08POEzZRBKKecd3f9bWXs8XovC2wnxzvt3dMKzh8TSq6DePgvQIYONsGaF03ulLciaqILz/OFz+0JhChS8N4TUFGeiIQEyQZc18nFuKlHUG5sqoDuC7tpJqtMb54faYAQMkn+EuANak7Kh0pZNDQkmFKSA8U9TAcem1/tZOJ6s813mgqh0cHhUHosP22tF1FRTcG/1mfgmgMEACkE7rbKS3LgI8fs6YmBv0wOaErQoRt8b7FnQpGj4GJyKs2R/JrHNE3gdxs1F0SzOgH+2OTNqWCduikzk4mB7VqxLk+BsnJuxMQEYOe8KdYeoJ5Jn7OpEPbb7pnrwXSZez5PqThW7h+Ke1lt6yGRwmgBKaJq8fCxQ9XQZxc0T1EAQAQbQjGD+gpI53gxRsE9ULda4SnJnuyWJ9Yp1vBY7gMaCDW1EQlfrGWAJsfJ5M95PICYUm5hq8VGhQy25NYLeu/iCnYEAJNZgybwbh2LFaCHv3NBwj11SrlA/Lv3CYd62ikxmSuo8+hmjyZ4WGNDA5UlNZ8P1zmbMKgA4R5mggUd8wIV8JrYBguJzC+nMR53XXw4RlwH9jSuMRodKMhp1k6Dmoc0En+ePZxyOvLJAEThiwDFWxM91J9mjGl1jao9M2uIlqK53MS1Zwo7RlMVcb9EizPEvDxGjWNYj+kE+2wh3ci6Wce6ZSLx27ge/6+4HP6PGPsvIpSLwoj0PsrpbVTFXdCHIvwz+i9j6L6OYnqMWqJ53MnW0pZcq3lMFcQRQAJGwvMoKgpuQjcpi1BJecLoaQkFKOWRadfuUqewZxWQ/CyNAUCM3S9fy0f5eBnwTFhBN5ouFAXFLkCGb/Q7/Bo2CNDBPouiBMhwnqFwIrTbRxmHKMqbwkGn6k1M5acxFis/8yX4dyEIdY1AVugvNN2oEzAwlesaDUKaGQVW113Kc3FTBMOFaiK75xglureR55Rt3ilcO2mBOedMmnYR1d4FZDBteohxWIvyVQGAkvU1+0A/nqOXzfSjPislcxPzaItFNCU6UnGFHboJ1UcGDScZNFQ4aMKwSMl9Ixl+gEAmKlD/mk2Ui2V01SyOfR2nSxm4ukK/zs8jgczkk8RUbyz3alZWgQyASRpAPsUOzMY4NF28u9Tx26/v4jfffBLv938Tl/6zGOI+jvU83rdVXGuKWSaDlyihwctPgEkI5Y+NpHw92adUCQncaGggijcaLiiD7FuLuAyzuCnMFdqhDWZevz6yKgPgZGOCl6afTQhUcyoMmsYtkbCm0r0AGXXwbQlP41pAV5MygAPgnnU5xFhxjk0Bz86Y5I+psUdN+iICSS/+LbDgMGrRwgF7PFu1EtmBMmEs08SSSDO5yGWnYQdSpoBXgaBsmJUz7HwsrxOv5EjK3iMJlRtS2dr7dWpjEKWw5qzRYnr1kkfpRh/nr6q6WM6mmLWAPjewR50r5ziV3BuydaeQwEyEdcDes4h5QI1HP8b9xQT3FIvqEG/v3sd/+/CL+B9n/xifxONPin68aYDl0Z4LTdPEPLZXcQWfTUFxCKtJG3ZXTnQAOkeEuSVtgYLa0kYtymB6LYENpgUqYulGWX9Bt5LOmjuWtoHNugwe1k4OT9MaFdNZzJboT0qNxsXnqM2SbuD2buWHDpOx5GdukwQWtqcIz3DRT5xkijx3BumQWRtDh83ddIVUyanKtAlbUpr2xiSBED+47nlCxWmkoICzzgOcwpZufqZxvAR1SpdBVw/6CEnmFLJoEhpZ+DIGt92yu6/f0oZMnp5RlEFR4njRHqCryAW3DRKgldCJ4kHqB7udyJzk/VKwH49pAuX8gFzwyMo6dTe5BnOsX+k8ZWoVgtmUmSJ6i/jnXIuTpkEKLXwDl91OdL5bALc8eEOFCUW0w0id20K+CNeFsDwJlVUov66JPIJ2tWowkEXlFFnoOXhvT/w4n84woajjc9OdFXCAbz92MVsQKJmzkF57LhSaomjdTB+jq8+5BhTZjtsbHeuYNYSeA8DoqeZZjlIGVE4xt5OfheYvLnSik1Dc+88kMUo5TAA8tCd0Wk179BSMwkufUV14gmldZIG3KbbpNlOIUZRzgtoZehQoRujdfO3y9eP9sKcGdPNazorBptZUQu4HA2AeukxMsF/OVEx36Gyvzr1oG04DFV+XF6GfgMXHrjr+WdOQqpgvoT1CNUz0H6Zc0o7xoMehivDdmaYy3Icy+Bg4z30cdp5Wac9QEJ8nujovZPC0niqK5iMLd2stAB2iq05YX1PM0uWFhmd9B/eHHMTaRlOlwxGjgpO6rbreLXsG1xQgxHtR5DrXhWks68BrAbtyJjGEw65lK01hLBil+4fwSYvjOTYKZSiUONtBY6RQwu6YNcjrvoBF0UL9MAA4MY3J518ORKLccr7sNMc+w5qmEON+E+Al6FO6RUCZAQx7HschO+aBkEemA5kGh+bOoIc1RpMBy3ACNbfbVmGeAnUS82IiQtMK6uVRQA+g+fBAgDEXJa91JmbneHraCVizz7BW83OklSaiifOxj8cPgB031rg+yrBa2DGOa8E9xsP1yH56QuMF2nCuEHsTa4QGHK5t1k554uj71Bx3itM87abBsl0z6WNvgpqUSL8U6MMUt3Mf1yPXhWL0loxt2COdJcXw+nJl4mXtmmiVAqDszaA1ay37AQvqIQ400Vg36ONoNkFtokwiG0bFWRfXGU5bV/HwZxN7AaJ3KM7W4zXo2aBWVth+lzFvMDap4nCIwKAQwtUSI5PmEG31TTT1V1GWZFJhpjHG7cK9aT3WojzH7PxFDKefRtf9NKbhiygGgkCZLvwgpvqzODdrOOpRDc+yk24AdDxjtA8QCUlHFa0KHWu48DQGUETapl4dWIhHBQUjdLfUNco0I3WYXKS5U58mI4JCFJI0SjDfwOaZKRsFmDU9Ac2Izi85bcrE4RrsIsanKIudO8jlm4jqBxHVG3d+0briLKaY8JKa3Okskl+w/ttocLcT5koaCRpSMk3g5zAX4jcnFddoQLCFxfhCuhI4XRhGjGT2cNynGAs0SXvtUWW8jab8UdTlJzo/PX9eYovN71+TjbNd6TA8iOltlOPbaKf7aMZVlPIzxmzhKabiXZTFN54+aX9m30EzMo+eyVeVrLIJXMWQgckT1u8VtEA0NLdYD++jGY6p0E1Wucku125kNDtYpYBbqD/abK2nro8xVF/HebzGh0sb707L2N3uowuyfd5IzzVU8zT12EURUB1xncMFjo4/+pitNFbEO9g2nHUO0GXvZpJkoNC3i3guPotf7n8cf//+h/H56YdxnO5cjMshLf1PtDiDGWt8mAr8/kTGVmY2UPC1FsBiwqIJiIt3QwpPLZgYsMZ5QLB+KMoLrhE0Qepe/U4CO5q1uonDsdnZK1G7kplCjj/RsCNlrNAA0LEknY9kB9xfauane0Svnc0fTGc19ZJVzJpJroJycMT2m5qPdQdF0/bpAmvpvWwRnsAjrwF9LDUmPJXTDqUJvaalAjNuRhOauyqO8XZxjr+9v8XfbU/xyewp1sUu5oBwtG3S4iT7e+iYwwfdn0xeuI+rchsTrovQWcdDDLeTmgMPq/fxg83X8WmzYzUzkRnU+HfQHsWw+dW2UTYPmy/lPaQHNKAmFzjkPuRcCHXZ4HwrF6YURUo3fY5IT0g+O7IJPMotB9Dkh40crtK3MizksGNbWdPPuPl8ULnoE6eZgLuTg7AADu780RXl5kujxPQAOp3pACJoZeNkM2WCgWjUnWiJwAWQ7fFO1xXKDhQznSfZpVbqTm+3FHceu3la4QISyhEuYhSjTFKgQ/DglXNaoqyY3uPpAzx4aBJMi9CGcE7aponlfB4LWRHbkln5B7K6RQBuvqNE9UxFVHC6e5LpZX5Qe/xpsbMtsnPCONQ/wIODCH1uOe8UbRR7vgbWH/B7rI0MdLw+0qiWgkEglWtxktaKogyePi5dFCYyh5C2xVMMFWeXizjBi81cBQn0vdPhHMN1sDFKqrzNE7ZI39QUrge2sBT6npT52FoVLlwnricdMM6jaDjS7eDYZYej44mpIA5ktouW1XcC5DmPRROk3nQw0y4B3PD36WTZclmZLALDZCmYh6+AzAldiYsCcf+hw8lO25+Bgg4OP0VZHt+6S+zNhMICRysKTigp0lkoi8fdHTYNABqZN3KnK5ydIvvbizNFmIpAl4MSlukzbEC5i99dKfDdXeR6UeBS9DoLKAsAU2iVJj4u/LLWZrkmORvXLANPdfLpFpMHspxHK21YCiBlrEwS/IXJHSAZEMlUzHlCNkcwOKKwz6J6WY+vMpXKWgmNoxEGT010HVSfpOESlZAinj2skRhfVN/CCfe+ZyateaynsfxVQdsBKACur9M6rbGZc5boJLFtU4zqvXD7k9Uvgng0VEs5k2l6qXVq2iFgjOkvhTxrTKB56SDSvB5ZW9bdANyc2cO1Ytvshk5glteiQeJJlotuZ4LQgKFB5EaRJqeEQQ43TUKVsbSgQKPhYzMD1itUVO6JumVvquXWxZ7DumXPYiLf1m08MCFecW+8AmA+NyDm6ZnMLehkTLXJv/FUQ9pijDzosZ4HTVuYOhtI4N5Gw8GgmPNA4wIwzZ4FiIPum3O7JGS/GsSghWPKxf7uXCP2LBkfidaRp7zsPzidibol7RTNKjcA1MAp/bNMlPi8bqBBmwMQoSNk7SSHyLnXPHsyDRDZImCTi4bv0Ed/YrJQxXpbxvYeWinXIIXC0vTCql/ulhSqvRw8AX41mtD8bOXYswOo3B8RyUOrhJEAJWset3PE/nqMU3GJoaaMamNVzWLV0qXv5H53YdpatXGD+tbZOpo9kr0Ge/nLmTyeKdqaCeYtlosiGWckCuslZBiB+cP6LmKzuERzfh/j8Xeygx6u38TtcojuysZMffAQ7Rzh+dfRn/9DjJe/j6r7TcymSyzUjEN7ch9FudLcAMqlSKTkEjGt5mwOKQSTSRX/TTd/nEWJngZWQo0IONNV0J5mLUPStGoS5E6vMytYdY2KINUtgAamDkxNcFUbDjExkZmYZjAx/SyK6tOY6pVoPoRpEnDajOS3UNsXMcLWQDcEQCla2Xonk8doR1voj4jacVwDdEoADv6Ckmg30I7nsjwHLOAmEFQ22Tq+ffQUaTKeWUddvYm6Qk8DLferGKf3Bml6/kNf23raJKtqW1TL6php03BWV3sajzKekOU71wIqW7GOoeRzrqQlKcY6GvTQI2YKH0TNw4p7GJcRxQ+iKO80jfBUIqkj0Nuk4tqTAZ696DxyQc7vwxQhY+cSq+6sCdbQzuJWzaIvlzHVOMFtZANeD4coxn1MQbcdK2kopYAAXpt4g0+jjDsX2bKhRjtE0DE6Jay9jXN5/X18Fl8cfhw/e/xx/Pb8w7gVd0A05fzktppm46keBIjVOMk5P/73vt34lnhf4IQpJgDFdEOAOPqroV7GqCkbB8IapAHIdUCvBUhwULRbCNwTNERcy5hq2USpsBqDDU8h+QZwOSTVWl43/0S9c3yk7M9v5SIGOVq6UZjDqGW0lcC0AJWMYVwrUdMCAA1uOH+tTLWYqMl2SbIQ6g6cWH1fearjIFM1cLNuifWv7ChovDm4PDWXx1vMpnPcNbf44WaMH267eNueY1VfoqnIeJvihsYJR0b9LgD1Q/T9++j7vWmec2z2vcaHrovhfIuyu8YMAxOaE/06hmEGkJkmijkK6A8fnjSGppN/t70XGACY8BBUwJIyXayDUcAlFK8zAt7X8a/5etYgMLHAccpBlNnW71VorZ9M1oDm1xnUACR4uFAMa8Q/WJDMw4W8Fh6aOTSTY6FoVXaFAhPZrLBDXsf9HSFmpoyJpYUgbKBjd9XPKpcBSsxge2IKHRZItjCmKKHzrs6WjA7IaTDVhsKN7uH2DmBgQRcFpwADnunKdJhi/5wEqJ07ohw3oEj2qARPKiQR3QzdHI6tjwOhobT0FNqZBNMDCxBKhW2pt1toW/OooWLZeEt/l0EbnVvoNGiCDMxM+xHPUjxNUz8ogFwo2gktZ9gAJgWqTrZ0Fg808Y1ywCCfAyqfbLqzEA5K2LHT9I4fX0GpWmEagYgfa2EoW11cYPb13hQpYutlLX64zh9cfToh3PBQC6U7sw4mmw3QtVXRgIOKCmWPaOhwsy55KMxbaDDZfMDCNAM8ry+KmMx1z11ZgSrWGXqTJXTAPFr1lBKgQFeYzB5pb2pfE1MfmVzybY4vv4uImEIR0a+zVRz4SJGiNUO69c1URs6X6WO4fqEH4vOZNuniO7t7QSVy7gyvsb0DzDBVsEEAxSUmBbLkPhy1zlgvFPYSv5+Y9uxVjEPNQ5T+qiGisPc5dafKxbHuzwRIOBobI7SxuYcCZXtlrjmdfH4SqhGToEXSKQjEahrWx37H/edwydUaIIMroKctzmwJWSYTcKn7n856AUiyvsvTHOita1FDOUY3QjL90+CFNWBNGQF/zlABSMyXXBvvRzwf2BM4l7yftUimnTHZg18NqIWC6MmiLb1ZA+x9TOk0rWqZfBnMZPogh3pLABgQynlxI8HUKmsAnSfDemIigcDdwBw7eqYuTnkXmWWwayS0K4VdSguESQeUX+9xNjqgDIDeSLCvGxesT4TjaL6Y+NplDS0P0yc/AHl9HPMAHtxDdm+DrsfD1zkT1hMW+uw0athfOM+2ALczJRokUyB97/CzWDofj6aY8UVjhDXJOqdRAHDlfAMKFyvvtQqtVchqCqu9Dtrz2HNojMjt0EwIAWheg2wv1gJ0OU9CTTkGzPDlXCi7lmXqMPsnn4H1oCyfFRNcN4q69Gx8wtHzzLF7+qPJNE48Jfbas1htTI/0ZNXuRQx5bljMH7FJR2w9yVWRcypzmzRd1FSdjKzroMn82PexEI2TtToTxak/D3o27AFQFLwYVzR1rNEikUlErg304ChjTx4VJjJYDdc0TZyXlnOCJtaN6MoIcbFrRvPEFKlRVhPPouV6itVqiobnBeemxwGUqc1JuUC0htfLVWzngI5vorv8Y4zXn8Zw+U2M1wN2RKnYvo8WNkP3dUzn38SEHqe+RM++zfR0mkejQmYeFf9MAmlKNe7NXgCBaQwFlhst0ssUgBPKK/Sr0I5yCzELup3hhdOXnc/ckVZmkDQVTFMoc9cxlWsVowOgoniOYno2FUt6riKKmkkfk2rOk/OJAGDRkSNziKLuYuD3i1WMEzbMUMO5vlCg0AhZJ4VwHAAq0wV1oXG7YqLAZMERCyp2uS4qFJ+lsSmm93Z1YyJUPEQVn0YRb2ihqHjWRKd4F2M82uIZ58KJe34VAxbUBZqUNsZyFkNBAZ4E4pwLAHwco66eo4YmpjExznafxVg+xAXQr/OW5w8W9VujgVbqFIMCSGl4skekjBjcNocill0r2tvE5K5aRVRMyBx4Hf05KoBMAJTcxPI0wM1zWZoyUQvc4ijL+R+5Pk8xFpgtQJnDhHuIGfVbiXPcJzHEQ/QEoZZj1AKmAAMmJrjgQcpkMsVrU5x7CsjzyT3T1+mMCn5MIXC50ySSf2dSxF7iMNogf0hUPmh26MZOEeM5Chqduk/ZJ3i+OkNJYEz6mkFrsB7s5GXAw1AggQeBGEJSj5p4WkJhMOT0KKYKP7NXAAAgAElEQVSMmFmg67L7Zf7Sv6vcYVoGndDP8481Qj7R6Fu4/6EF0rCjW8WkHg3WQRowjsHH9hHQSw117juAN4DTIMZurwAm1gYxFh1jaWIcyOJqaE74GkyAWp7bmrLh4Mc9Q6F3in7cR9efxJiB46k8Ppq5dHP6Q1RQz/opyq6NEmv6qH5SdP00yVb0YHtYHmDuXgIWOEGeNjDdYGPVw+mFx6dyx0F1HV1e60tEDyMhQi5eXvRZDJ9dcFxU0pWhkLdjU5ZT5aLZWSfQGG6xP5Da26nY1gYPsJBtrelKHAcPMLIqeFjT+XvzsBF2lRNbR3eChQStiQ43F7uSZkY5LhJk22FIhU9NYUL3j6LppU5XR/zpiYcy54ncFyYzzrvJ9ssZHQP9c7o64m4mRuRt5FRziwIpqtpYrttYbWrduzS1+caV64yGYX/UBEBAheJGgJILYxEVxZ+F9lCkmN4Y3MjtR1SYV4tdzimTgePpKPEzQYBOxfY0gsIfFx8HgPqKCPwdU8ifRLK2MUZ3sd7WBlQIVhOQ4PzT1aWpX8HbxaYCwR7iPYrL8xT9rY62nscSEFSN0RWduMYCas08FuVMYYDNMqJq8yQFUEjndtQkgk6xXcSsC1EX/GY7YD4b53m5gILCVMTFR54Omp7EtS6kxbEA2o4ZHAPFuT4TNopsHzMAqPn0UADAmSrok/A/T+rorFOrZT40QNi0Lzrr0OiqJC5mvdjJaff8HLvdTkUta8GdYzvMWYfGvcS5dMEJ+D4ehnh6PMT1dhYYyEDGXd4mhq4UPQvxOvcjtCu7+nEubTAgKltQKHNfGCyp85YsmrkXMojVVEPTJ7rVHBeCfp5JDtGF/sR5B8joGqqjvZTgOtPM3CSYdFy4QsmaWN37dP8XoQkCXWsBalZ40hOhJeL+UWbVxYGUCtZ7sYR3syPTCDl/nopaG0OzhnMvyhIWtzWp7bWKZtYG6yILQXnIGnCd4ny8OE9lRbYWeTru6HuKTTgnVstHdasAlDRZOGfW8HH/4XLFxBlAlRLl5VpF/9kgCPDNe+fka01/JBJlb+TBhXGC1xuAjz1QOkCikmR8YQt3GjYU4TR70O55EmU0oNyhZybEaARY2ziFFbFa0Gxgcm2tIYU+lFhAHfbP0IZlGUqm1AwAZAMB9ndNYOV2yf1u23ytPmV+GQBnMxfWlsM5j2oi2GzDdDauMefIer/s7oUOqI3ZgoIEC3VPM+VAhpNmPcZq3sZ2vtI0iT2be09gQw5+znGazQ36bE1+jaenZx0rx6aGwWLzYjLjRo8po11/EUXtiOlEx31Ak82TNo6H119t5rFeVSGmHLqHnufUOU7HPoaOSRn3myl8/BPgz4RaRhNsiTSHrjdZsx+YqNNkoTCrq7hTo4rz2JG0pAIf4eupKwRSAIXztoyH+63AHw96nnUc4/5wi6cntIV8FJyTeP+rGiJljXVyG8fOhiqcG+41W1hXcT1bx6qCqoTKRDEEYFuqCIcmRWHVLiuFgM5aeO509S/ShPRXnr+uI+pqG/erz2JTf4hp/7/H7cP/GtPlH6MoAEKAA5y35lFP62iKO+XNFPKRxxFtL93JVcUaJgCmoqkjjIibwrFAPNwojyXTg1TYQzmSvTLPdRphTtIW84J8nWEd1bCKYuAaJQtYpi7VKQY0QdOjwjyh/aBNKKv/h6s38barPM88n3P2me48ax6RhIQECJAYhAUYMznYsZcdD0mqqlOr/hP/HUm7q1NVnZU4iePYZePYzGiWEBIgIRBoQNLVdMdzzzz1+j3vPpK7ybqLLHPvGfb+9ve97/tMoM7DRkBy2UHlsyVTn7qdBfWy19XJrqiVyavVG1WvO2X3MlvHe8jI3B+kLNgFaAEwTch3wlYYcg+C8ijiKQZL1u2hE0LLk3QWpPai2qahcVaPKJMZt/A/UAvQjDm1MvPqZMKNMBHXckY5kBueL4Y1FtfTHjGV57Xdnqjp/aWoAXKSaCaZkPtcYO9h3YB+gPIwQEKIzXqI3CGAhDY0NNchGZty5JNBo2k9LJ3JO8szUknU7lJwF72fZBPO8AWptaRim2aDQU0pbVhoGKFLcbBiHc59ZL9HVsA7VdTNct3npCyoWl45XPE6JeU74yomU3YM7EH1695Rr3cnTCJMMRwKvVSC2x1221m13GgGwyDOuBgsuzb1cwvVsa5sh0DYRkp5C50W2U55IxJopKAALqsnmsFa6D24R9n1yiaT0cjY9Y66PqzHQW4y0P5AXUBI0DTZ4II9LKI2sllQEhAJmluaML5HhMHSIuWJjEj3l0BY+vEoca9xHqTKNmpCA44FckoDM9WwBR2Q/SgYHb1MRR0thgarV1bODf2f6tTuI/O9DBlM0zav8NnlJpTVTmOIm180QT3Hp/CZR9TWkFoZ8p14pljx7B0MFEBu0dfhOAeKyUCP5pPP21SvvaRu464yuql8bkGZdladJoNZiq32zzK9NmJ/Cu6w7Q2EIqZg4ZIV3SoTMpqQvmVo5CDct2Puc/ZDFMZUOjQTYesZGSsULH1HIfPjSYR22nZfmxCHdR896HfnTJ8JE2QCCGeckM2xyTjMM37o4++hrQQdpXXPOSuSsOGpWs4aGx7SrDyTdwrcoJoEEsShFRPDPA5kJDUzzbLIKsa3FGL1akPl5YpDIOmMQX8I+WPCCd0h7DiDZhYMwwj8Y+oKjYdO2KYHKyumLFjLQEZEiUI5QviAhNEOUfzCzaYgCEvTvtB72ZM+Tla+PQdz/D0PTAT+RdEZ099+0reLQ1P5uraRBoAkLZugOZobPjnozBjW1PD+U493a3JMQcqmU+bg8zOBBrWzLbXF6vcdspgUZ7p5XblyTZ99fkGT05Pa/dAuB+jBkh6mIB7Oq50r6Halp/OX5/X55RuqVJZVyvdMq8sVJtTuEeSGSKypaqvp93to04Se2j6ufLalC7catuLbtaak6WLLh/TdbkmVViKtNHX31pK+vrWoXL6oHVtXace6ksZKTN9aaieJcjjy1Hvqtptq5DOq5Iq6NtfRx5/O6fq1Ba0eS/TYzkltWEMCN1SSnMWguU5NuXxLmULwsDGZ7Ga7ulXt6cxXS/rs0oJWKi3TS4CUN26Y0qPbJzWZtLQ0V1VDRc2sGda60ZYKbdy3aGCH1KwjFs46hK1eyuj6ck3dWkUPTPU0NDKor+Z6unWnrJFcW5MjEV47MsxEJcTHXds70zCi1+Dec1Aw9YU7XfeEGirUQGnAQwiQFIrQsB2mGA89ETA31AgOWWiA6BTgiI+N446GJiQgZp4phk/sF2FhTMo2U/Cg8kBvgRpGcR0OL/GseTpOCjqULuyoe0GbtAYJ8yPMJnIU3FgAB6Lm6b/zq8KWGvtt6Hc2sKDwwGkLi3ZstAcHI3DTBgeBmvXDQEFkORjRokyMgxqSOJ6KHu22SD4QjRAJ7k2VSGcfBw2gag2jA9AWkEU0JdC5olHiEA7LYL5TP5+or3GioMX9i+9KPhBFoh2vsgS/RhguCKf1g1Aaa6FVxGEQrZCdGVManpkP2FATrLhQVr0atDHcykZG0E1FdoavXDoYqTAUWkZDAkIMjTiCdqFe2SAkBxIRzodokNDCWBskBPUI3/t5QoFysN/ZKppGzdldrDuQQ9AqDr2cUfmxCXQmXH8mdYEGc9/rDZC6uC9GRawFc7vturWIFilX9H+3FgsnRooEprAF9IMRshmUyLotq+830jhO4koU959GCIMMo03FksbHxswa6F+koCp37SjIAID9HaSHPRTnScwVjJ6nA4GGbe455CPkOZwBm/5e3XagmfeCiQcoRILJQENrBzej3OFI2XSuTTtiAcZG3TgHLSjOREx2oHZz38wmwFGzGI0RQcCxJmIW0W+wabKdW1XIamCI8yCQa9DaWjUovkZpeujfOA+hRkEb5GyBdpk1fSXJc5/7xhWBAtv6H1Q5j6MgwyyKoYyplHN3GQDQ+BY1MZFoqFBXpn5H3cpttWplW+LXmgwO8p4vDw9IgwMN9To3VC+fV3vlM4dS5kEr7ChGXgo0pwG7pOW7yyr17FZkyprNd5xREiklRjS6OTV7RdWTIXUZeFjoz56G/3VXvQL7XVN53Nw67GFQs6A0M/XFJpZ7XVLX1KGiuojHLaDnfeqevFPYEm7pWaqNc4rK58ZUyE1EHky7pwbTfChelPvtZtiyJ2S5TRgJC5puOGzlstDZMDCgycLymEagrHZ2KehKphVhLzxoUpTHwM7EAUGaV1aViH/A3lmTanPtbDldU643r4QGDRoZtYk1HRgyDKrjIhNkezCKXVNjCCHFFIHXhfJKrcAwNVymcIxTDzezUXWwlCZniCI0IVeEIU0g5dnsiot77J073QiENkLhKX4MCcMkuBSoAA2Ma8hAEzJon3plh492e+xD7s5jIMn9sMHroDKdCQk0zPetYfOErKpKOHwJfsXOHFYHCJ5txMeNCvjzYhZhShsDg0ElnWll26uU6cQgPJOrqpubV0tz/gx26nJIbd8JjxqRIU7kC2Uy5UCtuK7dGUnTRm9A5Lq4/fXQHBGOWlOee4cDnjNVoIulujKGBtDpHILL+xRNWbw3eHTdxjO64IBe0TTYTY8GKFLLMXGI0NpwAwxUKELug2oGfd8Rx6gevU6cG4MhhPcFmgRMMXjmI7OH3KWe86D4GfFaC/0adSzBttiqzzlLyk2MQ3BjaKHMmOmKPQbEWe5LXXmGKQ7MHZUS/ttQ+t9TMwRr29DOlEWmDAhcpg1qvWxEzhqgbOZnmW7Llkj3fLw9aaToNiWCcDO+cGySpiO1geSx2oxQSXjufaoM4WR/2pT0C2Y26nC04sDDOQjLUdksAAE5m6SL9JS/Hpy8FAWxZXNW7C/lckvVOlPNjukhxcGcshRcqSsS0w82e+hxd+/O68aNG6o1VoKL7UKz38jwBx2NDA9qw4a1Rm+uX7+hazdm/aANj4xoaJiiFcQGqkJDg6VBrVu7VpMTky4KQHlCUMoEEkQmKERQTPqcQof0xakcdn/dmOTy3TnwK9Vo9MJVoy80jcltCPPJLYBOF7a6Qa8CSQgxNvbOLDiuu63t7mmLgucPbWNsbNRTYk/jyHuxsDy1Lu832jY5CPrHcnlF7S5C/WGNT4ykE+iAXCM3hevL5ptatRYQsoGCwGEnkT3MAqyrKRTVanR08uSHOn7qhDZt2agXX3xe69esJmbAmTnZYlZz1Y5OfXZX75+6ovOX7mipwqZCZlDWkD90iX6IFb7/HJC7Nk7phd1rND2U6NOrC5orN7Rv87ie2Tmt0viwrlQ7uni9rGvXVvTlpVv68soNc+92bd+gx3et044Nw1o7VdQIdKxmy+43KuS10JK+vFnX+YtLOvPJDV2+cUsTI4ke3rFKmzdMucgYJ8sjaWugt6JBCrnShFbaeetnoAReX6zpxKezOnNhVndX4KNiZZvThrXjemr3Km2dyOnO7F3Nzq1o85ZVOvDIem2apmBj6pSo1cioWpbulGv69NZtfXJ1ToO5jJ7YOu71dPyLu5pbWtEjW6a1d9tGjQ5h5UnDVPeaAMq1Dz+juAxTaXQJMeFic6FoKVEw57E5bmphgQBNLIxBO2lgA9ULJCUKzHK5oeXFqveGsM4F4cJ1LHKcOJRojil80TKAXAYNJ4o5ptBM0wPxiueCzdGZJJ54U6QGra3VrqlWJzwUgXbOOhXWsm13bVTBND/2mr57GoYZdrJrhc6O4QuNzPgoxSqHQWouQgZIHQvimlE7BhRDJNMPMQ2NME6uWxSD0FWZjvXcZDggM591YxPmGh3n7BhVcTMSznZ85qBChFmIBcipVoO9yM9/WvQLnjoUKIYgHoTE93NhzB6xEgYavA73EHMK7g30MZ77QFFCUM/zGwYQaHbCUthMb9wVCUnE4teWyKHzo/CHE99usc9zX3IaHEDvgn6mn3/TEjrISOOmMOYncg/Q/OByB9ULNLev9+vroGhoWQ82YRkpGLFCf8L9D4fIthrOSYIajPATdCAGSNBC3AS2Kbjjv1v9kObNmIoL1bTBIczUPfRznDF830CMQdTvWzxD4XIwcqPl9wlTAc6PoM3RLFrLRjOCIyLDCutFWb9hu86Zhj6mUQv0Bec8myjkAs0uFlhrhZRiyt+HRo7Xx6VyZWVZFR5uylEHgA6rmKeIS8W/0I9MW0uNZiz+va9dYs2Cyg4MDKVNDGsyXNoidwcqcgQpN2ogr6yHRCNjaBxj7bFFcMSEmUo0qjzLIHlcM6fCe7AQupCmz5y+1TTXl8FM6gjFrLhILQCDI/FzT/AtGj1okSW0pTkmxy0VKd58HdpaxEGwlzEiOjKCFrSjXuuuVha+8k+relNYZmW6Q0qSUeXsoolWYV7d+iW1Kl+oV7+touuIonmiNgdkr81DCab4Q79DLg6ai3Ja5IFskTkSIY1oZyjU4NsnFM88B2gXaBR6iIxppIpWLbQtkGbSjLkDZxSWXrROXFcYDKApFIycidwHpvkNJVl+aESonSgIx6QMlsrk8+C6RcFIgxE5OOwJvXbRRXe7ACUBPUWgIcEQghYFRScfYaDWmVAQk69BgTGgLnoYmgt3tzQy0NSWlKGRcdIh50Epim0QEI8WwynMAvRu0wVkE/TEjYspPF6nDPLQU0RIagTpRhtJ40kzSXMJkhBNBU0Ck/PQW2CEEPcmULbUJcvoErbQIBRYaFMD8TcwOYLNcT9vBWoVA6XQ/dDYhZEB356/IXuI71tXwdFGBFi2HWLZpVbC2c1ao6FAA6wZoeECfefOjyjRhDJueEBx6JUbavUqHgTe04fY9YzmguvGHoml+Hy61vg+fE/sr0fTgp7zFC0QBT8NqD3xws7a1t7cU+7ZgNEXqKs5tDSmdafaSBu5xJ5gp1maPteKESxujcy9jBfOB65VDOvNWzK6HromU+eMHDG8jxV+L7IkzeeB/hncfj5fICQOqnWGUAFybRqYCXJG07ksiZ+VQFZM/+QcGraRRSYz7e/Jf2PdZtugr8QgDNm2PZMbUyYHZY/GB7SVv+e5qAVCalE9LAY0ZQSM+rz9WabXShmJ903LQhhl6DScu/oi634oonnq6RTKfHqLa9kooTTEYckF6XOc7VzmiVpYvkb2CCFv3IAkJmvYdw6E8487xVTLEe0jhQWTY+w862pA0cgyfQ2zgHB1uu+owbTq00/P67e//bU+PX/aFrfu/v3LbDA0C3Vt3rRR3//+9/Tggw/qyJEjeuP3b+jW7dthMToA9MXmGNzzNatW6fnnDurVV1/Rjh3bXBjwPcjYuHtnzvoHDmhEtPywyKD9JEk0fXZzgA/oa4NYHT492RFxuLAJc0DyOtAvwi1NWrZ1aMWFBc1Fn6phDQUuTWzd2Ax2Q/tgt6HUyprXssi0FyGEYXnKZwmNwdgIuTVhV+pgwmbQRMhvscbEGTNh3RuBmXDZY4JOk9svgGn8nFdhW9SwkA2NVEwNDh0+psPHT2jnQ9v0+p+9pHWrZ4JjTGCapC9vrOh373+hd05c051KQSqO8qVYx+piEkDXjf1tk3vftXByzWhJz+1aowfXTurzG0v64soN7ZrJ6rX9mzW1dlofX5vXoY+v6NKNupaqsiMQtI2BkrR6oqhtGyf0yJbVenjNqNaMEkgnLdQ7On1xTsfP3NTVq2UtlltahjZR6GlsIKeJ0VFtWrdWjz64Xrs2lDQzwIStq89vtHT03G19dfW66q26uklJ1XqixUpXFSZMOTbLtkq5hvZsGdLeB6ZtQf7Jha81MpDTt599UM/sWa/hoeDxg+jXVjr6/NqCfnf2K5388rbWTYzr2V3rVW20dOjcDTu1vPzEJj2zba2Gcmn6uCcxMY1B22G6DukIQwR10syEVo3HIIKuKWRwjFpw8R9oDBPugi2jo9mIabnpnWWQm0BogocbWUQgOxRWtmjHCa2KvoppdopS2CUrLIojODZCYUFNnH2Ujp37/GQahZUV7MWrLsr47/3PwnuzFnl2oKHBn3UgGftViiyjC6Ih73VxMRzQ6MiIPyN7DcgreqRwd2saWi8VoapSuNAEkXcSzx6Ur3CSS50YrfQMxLnvHkZjYwtmW8naHSE89CkoO32aYjx31n+kAY2I6SvluqmLQZMM8bqpin1zkpQqCW0MSqX3XWdWpRQ6RO+4yHEcksPSAOUAlWBQFDlGfSty9jQjx4MU2qmVusM0oVWu2HY6aKgx9KEhC+OJcAdjL7croVH6sNzmWnDdxkC0yDbydw86IM2pXeXKVRfwrL3x8Qjo9Pt7v5PDb9m3+OF70FTaXCAfttU0MX0NEQ0U7+FAVefU0ASBZIRhA/ct9JphNBBUwTCGCDv7uKf87+FyxlSX9UyifBgUGAtqc57QCDFkI9eFxigoJ4HoBU0PZMfPUhI6PxANPj/NC02Cg3pTvV6fXskgEApr6NbYf0f8rFF82MqdgGWjOg2fW0aAGdaljAFblie45EVuWnzmjupNjGIiK4lG3OJbLNhB6gdC42UDidSIgm2iryviWYPKgqYN7RT3PhDMcBg1FbSMsyHGN7G/c2bAdmjhfpcmpYcYO74H6e5oW7pQa3HQy/Q0WGQoUVSj29MS1MseA4KSBkt5kUsNxtDyd6+oUauoDiW0kVOxMOiGpzjQVC6DscDnWpn/WI2lqxbl57MgGzToPLesDRrxkmkr+dZddZtX1e3cUC6pWd/S66DLolHIqY0+LBfFIva2YDd5UBEjpZSZial40Ndo6ixj6QvrsfzFGRDuc1rceWiZ5uyoU7GTW5JZUZJEoCcoj7IT6vYm7chVJEfI1s0r90IxTT/qZNXqjqmb26QkmVCBMxA77S5FInRy9Caj4KQuRt2gUPAZx2GaTdGZNukYG/QqdgSzIYCF23znopGQ0CbzHDDYIaejqTwGBdmOyoWc2tkxJb1JW0E7u8X/B+WHE4ScH4JBMf7g4YcyN6AshbgL4BgaR6J9DECsMfH1yqpDMjyNi39ABWjGQBb4fb5HuKnF1J+imbMU+23+HlOCoTTvBM0UtKhlO7Z1e2VlOw0VQdy6WeuxemyuSc524VwfNFLFRklZYgKc5VNWD/SBANUkAk57aJHQ+NiRDrpWZMsgxPf24mYwwp8pttE1cS2cpWOdbzS5Nghwc7agTG/RZhNm5mhA7Qw6IM4nmiYojDQyfL6uijTCmD7guIdmBXtx1hHIYC+nTm8o/haqmbNYaCIjry6QN5oU6MT9a0zDQcOYUv3d+AV7KLg9QTUELRRNoptuaH/3vdIiwYamoq1il6DdoMT5+/vfadufbamJGZPvHXTHVc6ogqVj+mcP+tpcoEkU8+QwJWPKJlPKZCfiOnDeetgACkdThittRi2jUW31YJtk81DLIhCzL9K3p7s5panwKYVGwoo4bJiDBhAWoxQFHHAmbiFwC5LxvYO7OJCKNum6QjEcnPEGED4UhLClBMnoNzMOwwRBSHUzUBRqNQ4GHIMiyZlNNB6S+wFGnjymrlpnz57V//xf/13HTx4KKoI98rGFDHEkwuGNG9brpz/5iV566SVdunxFv/zlv+nY8WOaX1jwOkCvwEL0ZC6Rtm7drO9//8/15999XRs3rvN3/+KLL/X22+/qzEdnPancsX2n9ux5xIXHxx+f1lL5jg9Dc8FN6WppaGhYTzy+TwefO+jX4aAySpJ22RQsNIhz8wv64IOj+uCDwy4yn3vuOe3Zs8cFiWkdKFltt9gX+fZDHztGpI4dO6EPPnhfs7M3fJ04jDmkONhHRye0b9/jev65Z7R+w3p/TxeCTfQwba1UoD8QsoZ7Wjg+eTG74WnpwoUv9Pbbb2v21nU9/PBuPfPMM1q/fn0aWhkTZZrZSqWsDw4d1bFTJ7Vz13a98vI3NTM9qQynXaanWlf6/OsF/eH9z3Tko5sqd4aVH5o0f7UJxSeFQkuqq2QBWVdlMk16DT22eUoPbdukK4sdnfvqmjYPt/WNXauVzeV06uJ1nbtyR+VGRtn8kBKmdnZ4Ix+irsGBvHZumNYLD63RQ1vHVek09NHnt3Xs4zlduVZzfsPgcF7dwUQtwlArFFtdjY+M65m9W/TKU+u1Y11eN+4s6z9O3dIH5+Z1c25F7SZuGj0N42RmFwOuOTkQFF1L2riqoMd3bbZI78yFG8p06nr5yS068PA6N1lwxAd4ADo9fX59Sb/+6IZOX1nUpukJ7d08rdtzKzpx8a6Gx/J6df9aPblpUiO8Ry7cs6JpprBl6g6yUTVVaWyMIhb6VNAwo1iORgZ9DpbR/een71rImqPI6hfuTGmZgDv/pHbf0c5FA0YZqfVi0IA4iO474cU+kYaTJgwwogmiqQl+MihL2GS7SO03J+gnCN50+jz3gIKq7ZyjsTGQ01Qnk9q7Y2ULerS4FAny0D3ju7PhR2YJrxOBql31WtBB0OSwv7XUaNHIcFCEYQm0phhoBEWWvQCuM3kNNBGDgzhDUWzGZJHHkeKPYQBNn3VaTKUdEIstbkz9mYSXKYZT0wMm/lB07CCWIpqxl0JHwmACXQT6oDCFoDB3UVkIhJJijwY0dEhdD3vq9YrNOoyAQ0+10xfoAm55QUNlIfQbALsn1tFsMEwhWyijkbHB0HRZLM+zD2IBKovhRFOZpGtNHahM32AByh/UMmstUt0JJgfQpYy2GJFC3N7w+kPgzt+whkZHR/x6fRoilEXozmGwAApe9T7GPUU/Bg0GZMbIDUgEKA9DC1O+gmLbL97doNr2P2zCQ+sJRTaa674rHb/DoAfqFusCfRzXjXsJlQ8NTHmp7r2oOBi5ZfyetTtJnI3cK0xh6tVwVOTexzoId8S4d3lfe57TBlQ/o5KBfEfDxfke3yECgUNvSGMX5iBBSaTJdB5V38KfkGhMVoysRRNqcwS2lQ7NblCcQcVwYGy2qka/iS1AA4U20AUAe301tHh2ncuiYcMUhoElWUg91Z0lhVlJGKz06TLBvLIAACAASURBVNRGWzMddZKwyGWSmk8KSgqgHBk1rI+lIIZeltVQMadhTBncXEq1Vk/lFZA4rh3OeFhJS0X2jU5VrcotVRZvq15u2FaadUkzA30YarQdOHVH3cZpVZc/UqN2VTlVVaBA65TUbUFvKSiTh5ePKKKlHjAVhRnPvvdIaN0gGIzkoeikVsBocjrRQPag3rqojELXg130DQllIe5VmAeEfXJ4AedNnyGzhmLf8/xsy6J5MmIY2llIkimo3RtTO7Perl15T6MXpR46gboSit/slFrJhGlmLBrbIbtJSRktFqZHKCOF6/2fNJvFKgsaHrQn0LbKIfxXXXkMErKJqvkxdbNRgKqD9oVnumnqFMhEiyl8ZiWCDQk97YxZf5T0hz88VzYACO1HGCLZTs6GJNhO48gWjl0RwkjhH0gHqA0C/ghJjQKdsyHCcY08UNsh2HeWEJ+FhiqlGfdaKnShH/KaQyHM979BcnLKUt80y8p2yw54RU9C2U1xnMny3sPqdYfifY2adMNd2k0RZhR8jjTI1S0w14b3j1DWsCUOW+RA5kFj7priB60MK+xmBnMCNCYgeYHmRhAlZgB15dqRAeQcKquRwtUpnq+cLcOZ+EYzxb+DvRIuaFzzyF7xZ3I+SytMo9MhT6Qm8HpQX/mh6cIKkmaGNToWjneBAZluFk0ICElYIWPv7Vyfe+5vFBc50+Sazt0CdxxWrjehfG/EQ+xuF837XSkbQbCgo4FKkRuzKtwEaVSzPDeNeEatDRqxhsoh7zbEMUAQjUzwuJgksJT6C+q+qCf9j6nYLhoVu7MwdfQPXGGoTiHmjqYoLJihTFhXA/cai+PUdpRfiaKZSS/TxoYLmLAnjc0+4DN44lBBCA2kgYlgKiNFrsiCkmUUIhumBExhL3x+Qf/33/9fOnrsgzTZnY1yRFs3b9GOHQ9oZtWkxkZHte2Bbdq580FvROfOfyYaoPOfndf5Cxd0c/a2+dscerVqxVPXF57/hv7rf/0/3ASwOE9/9JH+n3/4R/3ud7+3NuC5g9/Ut1973Q5wv/nNv+vK15/78KbJY+pNgTA1NaXXXntNP/7xj92YcLiFY0a/wAwdwdWr1/RPv/ilfv3r/63p6Wn95//81/rWt543/YdJsSlmZA60AvWJQjarxcVFHTp0TP/yL7/U0aNHNL8w56lN0MsCgl81s0bf+c7r+uu//pH27H7I9DgKBqakpiXAXTdnPYLMTBlLogiCknLkyAn9/f/4e3116Zy++eJBf5ddu3ZFsrqDOcNbGwekd98/pPcPfaCtD2zWq6++rI1r16rg4DeMFqWFSltfXl3Ql18vaamGuTubeEfX75R18VrNlqE71gxq54Zx53BAL8M2cXo4o2aS6NCX8zp78bp2TOT1xOZpzd6a18kLs8oWBrR9yypNjDLxoLEqqNnK6sbsgr6+cVeTowM6uG+TNqwb0RdXbunQqeu6fienqcnVenDjkKbH4Q0Gd7VcbenytWXN3lzSWLGj5x6b1rP7N2mukdGvjlzTh19SAHM0VTVR6mrLzJgemBnVqrG8ikmiWqOrWqOm4VJWE2Njuj7X0/FPZy1Kfe6xtXpy54yKeYq/mgZw6MsVdPluU7/56JbOXlnUlpkR7V4/oeu3qjp1eUkTU4m+vX9aT2+f0Tg0r1yIdpkGsxFGgjs22DEpC8vsQMr4d6yVcPHDZQ5aEsU9vxtCbIq4oI2GYyGatqBOuuBtRKFK0ddvEBhKRPFKgxIonl3fbAgShWXY7jLdbpvW1GhSNDdC+G876UAqQ9uVUlXTPCo3CISoptP74SGQoLz3INYrjTj7A79HYYwtLa5NTPj5PqFh4DOmOVFmfYU9fKAJ/E1YZlL80QBCa4sJdLg3QnFCG+O4rgGoeIlKAzGtjwM71erhuFgBkc1oaHjQRSi5JMFPjsGR7ZmX0P7h0lLztTVdF1csbOsxIIFGVwyqZj/wkmtsV8dqRc1WzfsqIZ0IjEG4mMDTWMWwiQYMY4fQEZFvRJPobKuxUWtF7ll28tlbfXogDWPTzdXIMNcZ5DaQJg86yuTepOYcLuQp/UL/41yragQK83cg1BTivjamsYUdKHqWWgO6IgL3cKHzvTcCFIitz5oOzmdt61vIC2NdTU4Gmsxe09eiBhoIzQ6hO/oftBvoRyJEl2iB0C2FVoVzi+vbP28o6nkGjPCnWQwU+Peoz6Z89YNJrfpXYSDR4DA6MM425krhiGjzgxqDIBpG7ilNaqq7TKe73Jvy8oqWlpbVarSsmSoWBzVYghbIhDZrp8K+iYJNFjJcC9wIyx7GgZbRWDAESI1902eVZ7hPvURHFoMp60DRdzVCz8jfs744N1k3/BPnOJpBqcmwsQI1CEpp0JxBUSIOIOZorXas5X4GG9fadHPs0U2VDbQQzQ2ZGuzfDKoofrrdFSMAQ8XIY6K540ISEFrBOIjsHfai/IAKmbxKCXujPZvUqndV9nAzTIfsUke9gU7VIcw0yLNanv9KleVZZQiKNRWGQpEg165KORy5GmrWllWrzKnVYEq84uIsyUDJQjfAHse5NmC0hrkwVOQs9r9Zco1oZpjqg/qHjtR5HHbdYtASQmuKOxv5OCgRuilCbdAHymcKM6bPeWVzTOYRxw/YrphCOukwmV+0ZgWbWmznCZVsJtPqMsk3fSeeBb6df6zToJkJna41Nn6scMah4YJyFbQrtBsutLWipFf15zKLJTupjMiqGfGAv4tVsilUdZFu3+A+ItpmryJfqD2mBPE4tDvQTvRprimj+A19Ub/oRUMb9FjEYDQGYSeNDgPqV9C2AgWPoOl79sS4fhE62qmZjgZdKlLpOeehZRVNhTMy7SZjSD0CT5no0wSAIuJO17seOhzWJAgdRTKCesI9TZ9qK4PRAg0bjQEoVLakDk53oGKgVNCmTFVjSJKK9f0kpY2X3fa4BsvKuJFZVK4LJXZQ3cwUnIkYLtKkZ0HTaQxAUapSG9Se/0oNg+4IxIb3o8jHt2UlLJr7YeV8XlARu5/RAHGmM8iPQE8jargDmrqGmx2OPaAathS5H7fp65hVnrVnECPugcNqyT7qcd0jxDRyZcK4i/UbCA40ORp2qHUgnFmbXGDswN+FpTgOhlz7MBXp+DoRCDulTG867mNSVS+ppsUx62I0pd4Zd1Qe62il1DK7E7HRt0KwTfeTdyHz/9W8hDgxnRTRxaUi+3DwCfcvNkoL/51tEnoPCgKsT5m2Bv877ZywWW3Bv4+8FZ5CDlgOfjZCErkpmCLwDSQm6CP98J+wjGUCxsFIdgV2rlAoirrw+Xn9/Oc/13vvv++mYGpiRrt37dHBZ7+hffsf1/r1q4002Nc91fZwDaClXLp8WcdPnNAnH3+qa9dumjq2tLDgCdjTzzylv/kv/0mPP/6YqVXvf3BIv3vjd/rww498eD7y8F49e+CgcxgOHzmsW7eu36N0hcNQ3e+3fft2PfXUk3pg21YXH1FopkgG1zab0dzcgg4fPqZjx0+4GDh48KAeeeQRIzJx4JAdQxEYIX40EatXr/ZB+sYbb+gPf/iD0Z5t27dqYmLUDd+dO3d06dJlO4a99tq39frrr/m+XLs+q4UFXDciewVRGNPRyfFR1Ws13blz180qhzIPzYULF/T2O3/QUvmmXvv2S/rpT37qptBUJFMDg0KHi9Chw0f1hzff8mf71ovf0oZ1G1UkXds2bNhrMkOAiy1z5ikToRV9dP663j0564Pw4MPr9MJjm7R2zbB6ZMKwTWS6urywol+evKQT57/WzjXjemrHRl29tqBjn97Q1OS4Xn16s/Y8MK0hRL096e5CUyfPzOrY6Stq9Lrasn3SieSXLt3R+c/n1GqXtG/PNr16YIN2biBcLuugs7lKQ+cuL+j4mau6dPFLbZrJ6NsvParS9Ix+f+KWTn4yxw3RzFBTOzeOaf/uLXp407TWj7AZSLVmRtVWcM2XynWdODenDz65aWeob+7bqIOPrdPYaM4GD9Y9ZRJdvd3Ub45f1cdf3dDO9cN6fNsaXbvd0uELdzUy2tXrT03pwM41mhwZNBWH6a3PK6byuMPx7NT6z0/DzyePP0WPs4TM54cOFkJiGtc+hStQCywQmeaDnjCNjUKGoYQta1J6KcW6zSxwXmpSNEdBb1E+tB9qhW6EKfIa2BgHrT2S1F0AES5o62O0BpF9AlXHwYF/YlBRq+D+F9befH6QxGiqKMzSgDK7X0WycKeNqJdJOXQqGvJ+QGmI2m1XnlrmsndR7Fn3U4RCQ4NA0GMU6jxjmBlAK2LAwQACShimIexxNOZ9tGGlmtoY1yt+H2efgJikNpn8/yVE6qZrQkEiJyJsjNk3aQQoPLhP7J3hunc/oytyvyjYKUAyFjKzT3Ldw0od50G+43070aDCLtv9jYaSRobPxbMae3caApyiruwjTNkoYI1+9ANfqwxkIoyXf7i+XTj1uEQ5iwXKH7SsoAtz3+0muIzrHPt8BLkS0MphzH8nlJjf5++5B2T8mF2dFDx4sWsZCBAOcsMDGhsdUrGAmxt6jnAtdDhoA00R9AaQMijLnGVRLFn7kQaV0gyDTFBs2w65iPNZ3QW/7awpzjGJceBtoG0OEfX5F9Ph0DAidk8NKvraJt+bmtGheNbQbMRAwMiIazPQo9QJsorQ+75ZS8nIWXzmWh1TGJAoENA0sBhHRWvYuNY8U300Lih7pj2mnHqvpRqoXASChgFHBPOyVnzuOGYgTBtqNYYflbAhx20IzUgGo4lBjY6NBjXS7x39Y1C7Y/hVWSEMGZ48eTkDGh0eUr6XV6PaU7XesdYGoBZqMOiFaXkMO33doDnW1UQQz1Pgz0fl3JKHsaBoNCtZqGYE1YZLZp2mOAManbeOLUe/YMUGzZhsmrKy1FCzWlMe84Vc2KNn820V8uRcVNSuLqm8fFeV8h21GgTyLeF16vyTgWTA1rHct1wOzc6S2vWbalSuq1WfV7ZbU5LFFauvWwAdYwLPNYaeNKkkM6ICjmDW3bTUppBL6rahBl3xtJ1i0TgQBeag3apwmFMupvxCT9BDzE+DEQPedq+kFqL1LEU6GypFYuSeOIneew3lXmoX7NeG5kNeD81TS50cqBlTec5dMs6Y3ENBayjpZFXojijHFN1oCCgCgnYyZ2o2QGjZBQznQJzcSsqAVEGhSYX5iOwpcWNaz3QdBAUNL3jckPLdNWlxHlb4aHr84+KZYh89SRizGNGx2B96FTS4jpIOwntDXdF4gGxw/ZyJQjM4mKIMYFX8HygQKCHfpaxsdsnXCRcz5/LQKFjfY3qEJHRFc8p2Fq0B8erqDapNQa0R/z6ZPtzjsC8Oa/BwWIHmNeC1EIU+6MhC3Effo1RDY2o1+x2vj5aLHwwIInqkh6lAZlzZzFSYFAg6HQ0IZ/Ocer2VyIcxPZDXYZ8M+pk12UaGIksItzu+H2YL0WykidE8bx6wsBZZG6BuUAwbkcPjYTac0X7OTQz8QhvF36b6GeuW+Alr8yxuZA7VTO+XKWk0QvO2Dbe1dH8vMdJGAxk5SdEYEuxa9p6A/blNBoxGZpTLoNDBkKH4s0y33e2R08BGycSr3miahsN0LKaD0XiEkLWP0qTQZRxj9xAaCiIjO568MbWjQWERxjTHTkmpSDhyCcJ1x1anZWgTZGxQNARvntfg8DWlwwFBadFhqnpA7rh0RFo9wkEapuA1f/LJWf3t//l3eve9D2wvu+ehR12408hQ4JbLi5qfv+vi5r5pQWKRP+JoxMOzszd1/PgJvfXmW/rs3Gcu0J5+6hn99V/+lXU1H505q3/91b/pswsXfECwQYa4Et5pz5PWcGy73xAinOU9ocVMTU45M2B5eTHVGUVQHoe5XaN60uJSWfMLi25koG5x8KB76Yta43pz6DbNud6/f79/D83PqVOntPexvfrRj36oXbseNP//9OnT+u1v39DXV29o797HtPeRR3Tj+qxOnDyp23fvmALHQTc4PKSHHtqlPQ89pLm5Of8d/3ZwKBOzWs3Xb3ioqG9/+1X98Ic/1LZt29IJfB/iA4Wouin8w5tva2p6jZ5/7luaGlulDha6iNLhPiY0YegeBh2Wh4HD8kpNH5y+qn8/9JWLrFcf36wX927W5ChuZAjCmypkO7pebujfz1zXyYuz2rFuUk/v2q67Cy0d+/SmRodLev3ZdXps+7gG8hS8PV2/VdPJT27p1Pnbuk2xWGLDb6uOdWul4VyGZx/eqNefeUC7NoyomBDa1NJcraYv7rZ17Ny8Tpy+qGy3qgP7dmjt6jU6+/mczn9xWyW1tH1NQQ9tn9KOLas0M4LNZsNe2vau9zqQllaaOvHZvD44N+dc3X27Vump3Ws0PjGgGoVWHSpAolsLHR359KauzM5qz5ZB7XtwrS7PtvXHj2ZVKlb1+v4JPbN9jcYpkkuJchTbTNk8yI50X7sYNcOB0E5VqRGAi/40OLUvjgal6WsY+kgpjRd0mbAsBq2BAx9DCzZIirSYuIdGIoYUgdTajcmp8mgdMuq04u9xHcRqPEJKs3Z4wlK5j7bQMAQVB3QhXL3QZLE/+LUcREngLvB36F5ipMWlBpkJVMlGG26mWhbjO/sGhIAivxTp51wfij8aOSzVoc7RtGABze+AbIQlcIj6oQyxV4X7IEVpVhSeaE9wOsQ6ta83s2atTiBu+PCbOmEr+ggyHR4aVDGPs0zQmsINDcesFRf9FNTeCxMQBQ7/jhs8hPw0eX1knM8RLmthT83n5fOMYhcNnTDNmgpr8jAp4frR7GChy/VmrwYZM2MXxNs02EDYQSXYXx04aNQ4NBToV/h3hIzGxJSGAN0HDRKNBsUATRl2wLwHlGBr72whnWZQ+f0C5Q/UmnMIl6JAaiyehxLGkUVzNBh7PPo0HCRNzWqApIRGj6YvNCTQw8JRLMTzYWTjwFpnoNXdxIOWEexqcMcTdRqiQJ2qlWjKQYgiJTtofTw/HtrZ2S/WtZsVXDTRdDap52yVmbp1BhuhT++jGXAzusIgqhN0P64H1zp1baMpsybRZ2DQcngPmgqa1dA6AZhjmYx7Xh+BYyrMeom1TQMX+qdYdzwDpqg1GqYRcia52bf9Vurwxzw7G/c9KJTQPvvOZamGrBMhvawbngfWA+sUZhTMivGxyErjf8MEpQk9tFa3GQ/DN9CqkaFJlUqD4lKtVBm6NNXlzIQ8ZGSfdREDBijizE8y6DwZwNiFkMED2Wp5G3bQWMLM4HlqNRLVl7NqYsWftDREQz4woCzDEeQSXrYdVZaqWlpYsmNZPtvx7yaZGMAWBkeUJ9KAoXW2rk7jtmoLX2rp7kWtLF5Tq7EcGYEZEDQMeSKfJJvDgaynLPzoZst2zolzSNKJPY0PtFpv0aAnXG/oUjnfTyh3aNXQ1QgHqB7NFW5qQSUyFcd5JAPqZQes+6A0jsk7lrZY5GBlCwKGxgP6ErbD5JaQDUSz0bBNMblCOHh1Mokg6DgIEYodw6IOTnEU5HwOaGALpnDZeADRdnZcGcItrUFG97ysThdHKVA8Ct3U1c+oVFgQ30t/t+UyBSv7uMdvacAmSAInI8U8jUyYBESsBa+Hgh+dCgYFoCy8ThgAGAm7h0DRQECL4kqEvbHzemjCsADnetrGGCMDCI40DKxx6NQwMepqY/XcWVK+DY2KUEyTvlBfBXJjuuG4Rf0OcHX4KogINTLoHzoTCnuaNJowmhnQNZAR6I2sF857QkyX1W1DRawY0Qo7YzpzbJzHlU1IuS+o5Vwi/ntdObuocb1oMrhOEdJsvamvQ2pCQbNLEGqvpI7NHcIK2vola2vtRuXrj14JBC1czKDJMVSjoeb+hC+gQQxrpIyLpN8RhClyi6C9oWkpovWxHTo24TQzvBdoEdoq9rTQ5EClxHrcIahuukDRuC7cf9xWGdIBeYcJgGfgaAAzYzRlYb8cOSF1T+TRRrDYmJAVXJyHkNUalkHS6SPIKzJMonro5y+YH5umvsah1DMHHHcXKDMUJSOjHGAIiYM2gDiPoodCi0OWDTFEPXFYRkgUTg09B8QBh8bkFDvFOFQwC+BzDQ4xnaL4kM5+/JH+9m//Tu+8c9jpxU8++Yx+8L3v6cn9j7vAOvfpOZ08eUxXrl5KqRcdDY0M66mnntJzzz+n9evXmRd86PBh/eIX/6KTx0/6sD3wzEH95U//Ups3bdb7hw7pl7/6Ny2Xy3r00Uc1MTGu8+fP6+LFL9xcDA2OmEtvmL6LfTDICU3MqPbs2a01a1br4hef65OPz5oyYbje02emD7i+0DlymOS1Y8cOozHz8/NuUmZnZ1OL6RDZM52lkXnxxRf9ex9++KF/79G9j+q//be/0b59j9ne89Tp0/qnf/yFPvzwjMZGJzQ6PKbZG7O6eeump9ZcYyyfmQJ/4xvf0DNPH9D1a9f05lt/tAschQI/ERTZ08jwiF54/nl997vfNcrkAqbY10qRx1DTidMn9cc339PatRv1yrde08TIKpUX6i5CvMHgZpOQNl1QaRB0YdCUgSPnrut3Z674QfvOvi365sMbLRjFoYzJP3zpG/Nl/e7jWX18bVEPrB3X3m0bdIdG5twtNRoVbZ9paP14zw2J3bcaOV2bT3R9qagyrjQ4mbSrnjxMjOT04KZxHdyzXk8/MK2ZgZig93It1TNtXavkdeSzit49/pWburWjiUYzHc3NtdVolrR9w5Se3LNamzbAM+cwgGIBvSLnAgprZgTdGBZ8+MWi3vropm7Ol7VuTNo0nVeukFWFUMQ2mqwBNbpDurXYU6Nd1WMPDuqJ7at16UZHb350W6VSXX/2+Jj2bZjSEI5/1ryBhtHwMyUetO0tznCBEsSgzJREh6U2veagJrE195sZ62JyTKeDhkMhyesU2D8SnrsISqUo5b9TEIUoOqhoFEkUZfcDNkF7eqqukPMBrathKs74RDQpkd+SjUJ8KRLeKWYjADeQG4qVQF3YbNMDLUUOWYPwZT1s8UQpuOhYCvNdTMWxgUbVk2SHVg4zIe/TDmKPxo1vcYFE+7qLTSiMrMf+ND4m8h1Tp5jk41rIpBxXvnDI6iMyFKzQmXB05N8UmRSkvDYIVxggcL1AAyybTZ2xKJxC6MveFiYnIRqvaqVCMnzD1wwrYJqQ0MQ4oMKoBG5RNDMxnMElLDJLGHqYEgf9h/DNeqBX3Cec0pjmBZqGG0ygMjFS5MgKfjgOMSAuFNtQWylG2LPp0UDQ2XfD/CEojuFM1rFGK8IwmawXNTI8bEoY78sZzvbONB9NDegBhTFrkukia2twcESjI2NGeTyFRqeF8yUWnJ1ATDCOCfQI8ThOaiOpjiPsp12UOA6AaxDoHcgMdtEU6uSS0dx6Tfj69y2YG6qgrabUGYR+BV0rkDrvJSsVVWortoXvd9JRpEXSNY2Xsy+MBHZM7TVlssjkMSzS0WnRTDHIGR2h8USLwxnQ0nK54swy1kOE9DLoAe0KdCeGWCBxXS2REbRcc4PAmsVcwYOAIhNOnudoNFxW2rQAehkOomHCwz5MExXPL2srXAZjqs8gIxpZ7hFDTzfWZJN0U5paD+cyGuwo+vOFsGim6KD0YW002sQWLGulvOLyYbhY0CS0xUEoKEW1Gxlcf9WqtdRcQbNHfuKAWgw7WRdQ4yhjM5bxRx4SxgbQn7E4zoOkBp3VQv16W9lmQ4VsRUPDLRse5EsUdCE0Z5nXWz0tLjZUXmQwltP4cElDDIW4RvmOGgXCLlkBCIy66tSqqi/dUWV+Vs3anLIJ666kXntcSWY8aHADLZVGaipmF6TFr9SY/0qN6tfqNm8JAwDLkJ0JUlLdznA9O1YW0cYZRaaAw3gAXjP7zqIyWQTiCOVxwMISGn0OdHE6sry6NLXsUTQwPDt2auuqDR3UFJ8xW9xCgaL0ymKvTDYKE3ysmAmszA7Zbpsay/TaMNFXxkMGKGFLYavL37gDo/BER8E+yza0qE5mVm3djVBEF9LsBQjRQS0oOkcl58wU1FZLjWTZBS30pRwhmgycbE4AskB9EA0B6A3p8wSS2gqYFZvJqpEjDyZyhhj+mQXQQxhPIxWIssnP1I8eRLBWIhfLVsbdcWW7gxFMHk9s6kBWVzNTUSWzpF6nroGONIjOy4PCyLyjrRRNDFQoglXRwmD9jEMdmigX5CPWdnRs3U3zhcif+8segIaWm4E2a0XddlndVtgM4+4H3oDNNRksGQI+c0W1s001evNqopXq1VVqxzMQ3w00DlQO5I0GiPdAFzto8wKaDMiVHKM0rLZATsIK2kNlN78gMTx70AChkYHy8HmjSeK8wvIcahoEf39nU9RYY9D+aWQIXcXdjhWOyQQ5SGhiAil3626aINsAiBbIDdS8P3GyM97aDLtwo3utOBPdVLP/dTyJ6OWg2BV/lul0ez1vqBbjBjeWQsfuYgg2myGMdKMwSOpxWFECtbq5SO1F+0TlvvOQC3IPPJimEkS2Yqh9eGhYExMcTPB/cfYKRzJPyeoUqMGtZtIaKajh7c+rGUYn84BJn6H5poWGHBYUEkz0ncicz+iTTz/W3/3dz/XuOx846PKZZ57SD//ih9q//wkfBJcvX9GpD0/r/LkLmp9bcHM0Mjqqhx99VM8ceFpbtmxQq1nX8SPH9M///C86fOSou88XX3pZ3/v+Dzz1fuONP+rUidMaKA1ad4MW5sqVi7p565pvusWhpq2ExsQUvnbbGplXX33V2pRjx47orbfeNKcaikWIJWN6aHOFbtD89u3bp5df/pb1LmhvLl36Kg0tLaSizYbGx8f1zW9+Uzt37tTRo0d1+NBhPfboE/qbv/kv2r//Ub//6dOf6l//9d91/PhxlSuLhlgnp8b0xBP7NTO9WufOnfcPeRLPPfe8DQauX79umtqVK1d8L/rTbnJohkrjevbAN4zKbNmyyd/Z2oJSwUUUC/bUqeN65513tXHjaym0vgAAIABJREFURr366muanl7l+9xuILDs2aIPR1foDM5ByWS12MjrxMVFvXfulpJcXq88vkUvPjSpqVJHtVZdHQqmUqKbS2W9efy6Tp1e1urBSe3Zvka36l0d/eKGrty+qXKr4TwBpluFTF25TtmTvvzAahUHp3zoAsV2myuaKtb13COr9eqBbdq8fsyTUe8zWK42pesLLb3/xbzeOndbl79eVmexIdV7yhZyGpksaOvGQe3bMaFda4c1UcpooMhkPIR0lRooZV2DhbY3ksMXy/r1ySV9dqWpVm1JnfaCapmOmr2c8t1EQ1AaCkX1ih1NTEjP7552c3X5xpLePHvNFMrvH9iup7auVtKSyssgFoiFo6CHVkPmScmGI9gDN1NDAMTtFLcUhQRzURRS0LCxx1CCMEeeRSZoxfyIEUbbDyNqz3etbaijbWhHXgbFENN+mm5ybrDk9cCDA5FGoyVVyh0tLQbFxQGeE4joEY5TyAWNhvtPk2CdjadKQR2lEAz9G8MKqC08R9HMIuoOo4Ccm4bQgUXWB88NU9vl5bJ/WLegR339zqCpa/GsEYy6UmlqcWHJroE8yyDIJVtLx4HM89nXDXHdTJ1tsDclppqB6FGwQ/OigGTSj028i1aulRGDlKrEqmsG0kTxyZ6FCxWajqCEBUWGHwcWV0C3KTwSjY6M2l3KuhkE29gT19k/ozilsXPul4tecqfaFueD8IR7F9eP3wsXqr4+wnbn1iSSjwPaQkHct84O9DSyfdAboUepmd5KcQ36E65YKR3f2UNQp0A1oBv2nNkyPg76QdMXCBW6vGpVWl6MQFWceXAQdJhqacD0O0IXrZOp4qrYdOZV3zIYxCkE9IHA9fcdD9Ia/SYiDGqgWtoyn6RpxPNol9D35ENzSb5KNMtBQ2O4Rzp1oQS1ihDY0CD2aVmmRS9XHdZMo0KzYcqTHQMzpsTaSctoSGSd9OlhRhpAA9vxzMXapEEFgWPNQ69Dn8J3AHGI/dRMhiw06nCh5LNyfTEWoDnz/SIfrUgzAWqZV6edqFIGdYt7An2O9TUyxu9yFyIwlrUBwgp1iwaVBpOHibM4NHeB5pl+jntckXyaCAv2vSqGjspLwKGCHV9zBpo8E4jxGQDwfNFoTUwOamQ4q4KpatAEacp6WrHteQicMfMAJeb9+H68t93zqjXfr2x2ODRsCYggVHaa1Kx6BE7yWUgGL9JA5lWy1gxtDBQ7Gp7EQdkLi8seNEB3pAk2fc5ZKDF/poBiCESmE0HEILdQOpMcQ8nEbpNQKT14gOZIjWX6CujTda2Ur6lVv2PhP0U6rd0QmrbiuNq2Dy6oCJ0VCk31C1XnjqldPmMhdQHXrF4pqHJ2F0NnA12JvA1yULpGjwYy2Ft3yZZWN9uxbXIH22XuRnZM7dyMOvkJ76lJt6xc+64bGQTWIDFdm+qQ8zGjTGbCYu8Oul7WssNWQw+Uy9Bk4IzHD88KRS1BmvZDt7i8lyyok5t3OrzRKrQzvWnlsxT8fHb2TLRFkcfT6WKXXJaSVIPSBaUestOVc0qM4kQuU6AuNDbFoJS5wVpWN7uoHpk1blKgIGGbnVXd14HM7WELzfPkxPRAvhiiEBKKNonGbMU5PDmuWaZhVAuxfdJbse4FxhzidZpCtEkEOELzyhrlog5mD7hj7UcGUT0W2hpRKzOmbgJ6yhqmgaaBRUfSD3HF5r3jYQbXz9k5mYqy2Zo1ZFYFpWoK1k2x1VKuWfNnC0Nfhs8REksb0umNqZuZVi8ZcXPB2uE5AtVQb9l6IDQqoFqcTInpb6BwKWWMBizNmGHBJQwKeAZoGpw9hGnOuB3dOpkhNUTTEs6EOVDGbkPdNg1LW7ks629RYp1xhtuIgOEdCFhJnUxJjaSoNrkypuWBTNJA15TplNVrVZS1rg1wI0wsuJcYQLUIcs0MqpgZVY5GphvK/D6yFPA7oY91NtHw048smSgmHK41CDecTTtsGINuEIV6PwPGfGIX70xTSMlmo0VkigUntmqB1BAYaHEcD1MqWIoiPnVJMETe9XtRGPC3njIDVDXDPQZBM4c3hxhTSDatTz75RD//+X/Xu++872newYPP6kc//gs98cTjhtctVEQsb+c1wuF6LnyYoNM8sSF+/fVVffDu23rzzT/q888vqjgwpG+9/IoOPHtQF774Qm/87g0jIyAdzoowahTXKLjpOJJgUxgTSv5BezA5OanXX39dTzz+mE6cOGY9CwJ9/PDDormPVnGYxNRl/34amZe0sLCg3/zmN7p06VIkkjuROcLVZmZmdODAAW3ZskUnT57UiRMn9cDW7Xr9z76jPbv3+P3Rtrzzzjs2NVhcmneRu33HVju38fc0QIcOHXbR9fjjT+jhPQ/r7t05/z5oUP8fu0jVmhobntIrL72i733ve9qwASc3XHBiOsr0FgoIf3vo0CFt2rRJr77yilatWh3OS34Agp3YhCZSa6hVq1g6tljP6eiFZf3HyRs+DJ97aLUO7hjT9FBHGYovkq9Hh3RzoabfHrqsox/e0brRcT28fUq3azV9fovpERtUXZU6m1VWA3lslKV8ktdyPa+7KxnVgyGkXrOmmUJT39i9Wi89uV2b14+LgSIVf6cG3aupW+W63rt4V7//aFZ351taOzquoXxRc+UVLdaWNTLY0d6tY3r+sY16eNuMJkbyzsvpdcmYkWkc0Au6mbyOX6rpV8dndfXOiqZHs5oY7trukoaOoyFpS+VKTzfLbfWSrg48NKMDD67W5RsLevPMVc1Mj+in39qlfdsmlGGCbNFrJ5yP2BgRR6JP8TNIQRwT19CqBeUjwVkOZPvedDdoNxzqPBPYuHZaObXaYbdsG+exwXvZQmHhih0t6fYh2qd4gPYyMBS8crzy7WJV7Vgk79BNhz7KtCv2BV7DbnpZ6F6RMhwDlWiabRqQR8TLhJ6/pQjEOatpzQqDmBDep2hgSoVlrTJ1Z3KONqNPx+w34+GQVoz3dCGVNT2nWidjJdzLnGROOBj7Qz4s0HkfUIegxwad6V7QZhVr+bABRthO88qzgA7OSMEIjk+x14VzI9cmLHl5vRBvQ+NJi6m+AN+ZU6B8UJUC/WKPhQIbf8+GGVS92HuZCDKdZzKeN4WC79e3048Je/Ce+46R7Cfcf4pzgkYJ9xwZgYrXDyTldUESoKhVnF0Dgk7DHXQn3N+gpuJUGc0Advn8HucJDfHo6LA1Jbk81zP8dSgOmYqjxcsVuhqGeoiAPc/eyRoMShyIXtC8wjGKppXryrlAYdrXwQQli3uOi2DoavIFDB9CE4YbZWJ3S2hc6ItAhBDoVyJbyPTaQBVNcRykiQmjC9O17KQW1DoaTNYxdSuoDuuQe8CR4EamFu6eDPS8nrAfd75YvJY1hamLJ/fHRg9ueiLHhvMz6H5xtjK041nw9Ua3xDCAgR7odo9muBS2zAX21lgH2KEvLXB9ec4QzoelNFQskCDeL+zR0cpGAwjiChLY6rAO+igHg5K+GUjUAENDgURCGeQ1IiMq3E0r1bqWV8o+J2hScgla0GgG2QPQL+USNHQgvXFN+d2VMvqlaLJpdqCowUro1wWBmJHJg9Mb+Us0eeGCxXCB4UivwySaiTcoKlS2MLygaKSWwJIdGjnoA/cdqjT3mnvI6xmNsg6Y3CgQbGzKee2wq7VJBKinh0XhbOqAX1tuh7NgTMVDBJ5LGv4pZLumOdP4JUQv5GNIy7Sn21xQY/milu+eVHXxjDJtWBpTIfrv1D1wondIHBI8qCQHba+iTv2GksY1lXoLKtBwQDsz9YqGckgtjauuMXVARTBtwb2tu6BsBztnvk2ItKGfiSbGk3X7n93X3qQh265P7MLFkBmHLwrirAt3JpLOJ8ngQkWThNYGtAU97IjyCOjNYFqxPTJ2y5zPWOniDAqTIHJbKJTJHKEoD+tjzGEo7C049w8tZks5C+irNo6h+XfR7s8K/XBEmWQmNBWm94A6BM4c+guaIAIcy+oxbcMQCXtzI18gTkGPQq8MXZBivpul6KZ5QcSOqxmNAHSyefV0y9oPv451SXz+KQkHNNNR+0j3///fIDtpHo1phm0Hj0LFavaqanBt0NfRyLSbSloERII4tdy0RiPDwIRGCarfpDJGKgjX5KwMUw2oa1x7WzFjlECUgZsEihQ+X9+cIiI60Oa0uwSeguoWbEudSdDVpDbkrART2Kgzwn6ZsM9etxbfgQbvvqlw5Dhi7U9NbFezgtoJQapBSwT56mFZ3q26mclBEfe9SLOBTAtM1AY5zNJITiibJe+n9LNMh5F4emsDqw4XIjaNPrWLjSMg5aB99J2NmD6BkDgMKx+ZE31k5k8bGQ47YG8mg30aChQTsh546Hk4It8kiv+YeAVszeaUZzo6PGhbzpiQxsMfbjZKufWRsxDZB0VTvP7hH/7B9Comds8+e0A//IsfaP/+aGQie6bPfQ+RrUWvrY5WqlVdvz6rI4eP6L133tHlS5e0wsSmNKCDz7+gp59+RufOfebcmeXleTHZDVvB4DD7eaS7ZPrZCQFm/zvxGUFOaBwefniPzpz5SO++966WFpfTzTooUJZopUGXHDS7dz+sA88c0NJSWe+++55u3Jj1NWNzxpWIf0B6sEFGv3Pu3DmjINgGr161WmNjY/e0LdCiaKiwF2Uj57ZNTU/6Pi4tLTi0LbQR8P+HXJBw7z2Fs2AZcTCHZ13jo1P6zp99Vz/5yY+0cdN6/x5FBMU0lq0UydDc3nvvfa1fv0GvvPKq1qxe4/UVydw558UE4siiA5HpaqHa0/tn5/Xv717VSrWh5x9drYM7xzQ50FabCWZhULnCoG4stvXHU1/r9Gdz2rZuSvv2TKvabajakXZsGNfakYxqlYZqTTnXZnIcQXFeF79e0Qcffa2Pr85pud5RptnQqkJHB3et0QuPbdXMWEmdTgSUZdo5w/HlXkNHL8/pjVOzarYKevaxHZqZGtCp81/p7BfX/X2e2LlB39q3WXu2DWukBFSeqNfKqVKVC/liJkJQ3//krt44c0O9QkbPP7FRT+5eo7ExuKvBBu42O/riSlW/O3JTF67e1a5NI3pi+yp9fXNBh89d1brVQ/rJt7br8QfHBVPFqdUcLhbhU5C0XBBUykx2I8wwBhEUcCAyzBspvmgAoJH2TTj425hk81yCNPDs0gggCh4fJzAzJqQWEvbDXVdoZuoeWvA/4j5EM08YHVN7aEbsM2GP3k9iJ0CUyRxFFxPmEEaz7pm4UjRw4GP/S0NsFkWKuNCgVaoNzd9dsUaCtTw+DlKBri8VuKdjFYYU4fSFUUBYC/cn0BxUkbfBYIbGO/i3FJ8OjWzAJe/b08ektW+IQDE4NILuJjJ3jEKnBgeh9Yhcp6DKYZ4BrWrYJiP3p/oZuzJSmOEqxmCIyTyaBO5nrcIUuB/yyTW8T/WxZXCP7wYdhYYUZ8iUttRhyl5TLk8YJfbJQ0bNKHpj+h8om3URaRgkNxQUgsYDzQWfY3QsaGCmLqRBxdjfu5FZqpjWFI50DIIiGDGytMLZKqhxOLghok/3XK9DdEgF5aFa4t5WDqpXodhz48TrMHCg4OBzLy6WfT9AC0Zohlj04W2RDtN4HQwWYrpukwkohwQmutEa1pCvPdoKmmgadqb6QVFzZo2L3Y73uMhU4ieMWIKTzUT8T+ynG6ERAe2k2RmbYEhwvwGluOXakGRvdKdNEGeq/SrFOgunt54q5aYRSxpp7rvpuwkNRBTwESgdIXgmu/HfbDYUzzbPF/+bh30jOKVhDBFOQ2jjoGxC37R5hJ/30LMF6hk0QO4RQ8G+LtXXL6EJRzPLMxjua9CggnIZOUA8hwxpgt4Xz7i1bwxUoFTbthzUBsSJaxTaMyhUoDPcL5rjvpaLZ5XvyX6KzTboI+/b/8eoYT1c7Phu6MbGxsO2PRgQ9xkd9WZbS6nJBMgnhXSSCVQxh0NaljOfZwWaYWrakQ52WM80yDS63L8wGUFTxVAC6mlkIvGaDD4dKL1Ec8/wFUSY9TNyr7G8pzUO74gYOICe2JSgpybIZb2ibmNemQ7uaczNJ1zMR44G1yQn3BpjXdbVqn2hxTvHVbn7kTLVaypAk071Rb0kUStbUtOUIpq2kvC9yNNE1G6q15yzzXIYS/JXI8om48rmCWVkTS2r1y77muIi5vBJEtiziNyhEGXUsksX6hzOyMgwcVQH50OWtQyKTNho1rQ50ICMcD1bNIWJST6oebvTz0ShkaL4n/SejF6J38NWud0t+wf7X7uXYcfrRmVM6sBBTjVCoA3ZpnJZWi5uJjVF2dodLK65nzjK0fDlQSmMLkXjAoIB9Q0thkX1CYnzeWUSGqlokhz4iU0xg6Euax7rZ/RDoQOxXgc3s8yo3efMLrI1cwSkRgBlyAdgn4DSgOwEusOQPQ0TwwVP2EJTB4O89ZTnHG/X3MjgHNZL6qnRBNoqGkUQCqjTUNnqanUramPegD7Fwaxczxi8M4DvtDD14L5hIIXOZ0jZZEBJruDcnSY0zi6NOkOlsHI3+gOC1V3WAC53PmvC2j6uYzRqrLcOZhDpNWBvcKCqiRZhn4zY3xb4nZqy7aod4qC35RjAgQDxDHRofBeUga6P+YvG1elNSWQxQd3r5X+WaXcbERpj55ugM0W4JP9OEZZ0CsXk00hNLagnbFCRkBwHb991K3jJ4W4WQloamXDiifwDJq7hTENB0i/yOcTDuz+mYYgQsaxlM/T0Y3TI+R/B2w1eP4Fy1PG2/HT4WNBrzp79RL/4xT/pzNmPvGmuXrPKSMWqVTOpF39dY+MjevrJ/dq791HzVBHvnz59RnMLC87WuHrlqm7fvB0c99QpCTE9OprLly/rnXfe9uf9xjcOuCnhkLh27ZqOHTtqRIiiqT/ZY2N2EiuHdaGgzZs3u/G4efOmqVsW1eb6EGqKJZoCAlrU0czMKm3auNXf8auvLmulHM5DFKDseDQmuNdALXv55Zf93v/x+9/r0AeHdOvmTR+EbNT9Q3rNmjXau/dxrV2/yWYFR48e0srKknbvflBPPv2E78+pUx/qyhXsCcOOt48q9Q8UDr+xkQm9/NLL+vGPf6Tdux/y74WuCctfJtw1HT0Ktex9zUyv0vPPv+Dv7aYzl9MAegpQQtxr0A7kmCBntVTv6f0zc/r1e1+bgvjqgU16ce+0Jgc7tjKGklhvSJfvVPX2x9f06eVFbVs/qX17ptQCns1mtW/7jLZMFtQi96LBJAuqFxaLOZ2/tKQ3jn2pY5cWVOnkVeh1tabY1cGdq/X8o5s1MUTzsewDtpgd0fBgSa18Xccu3davDl1Wo5no288/pA2rc3rvxCc6dPaWupkJbVqzTg+sG9bkaF25LA85k9lE7U5e62Ym9Oi2aeV6XR06O6t3P7khFJXf3LteLzy6QasnSyHYsAtfR1fvSL89WdaxC7e1aiKn3ZsmdGtuWae/vKGZiZz+/Jl1emLHhAZLoRthbMMzx6FPwdSnt+DG5wRfT7EjN6Qv/mdPt7ZlELQhRQJSYbeNAqCtlZl+VlOnK6gc4UIVVrWEXPKRKVqjKMV5LrJh2HwpUDB0SO3UXYzx/4dL38AgFrBB26IAYv2wdqBaLi3igMREnOKHaX+4K3mAY4OLQKIirI/MlhhihOUzTQWhuRl/t3CBCpfEKJQin4Xv5camzZQVatewp/w8c6Z8ZWm2Q5fAd6Yo57NBa3UYKPkWA1ApKfYo+rFOTqX9fn6Z5oawPCa5fEY+D69JkRSTXBf7IMtkk1hzVPTeVq8S9EeBHY1ogm1rDjSDwhA0KfQPDIkomtlfuZ/ei6HV5DtGeZgwWkOzhI28jFxDBwNlSK0S7hVsiwtlI8Fhwc0cMFyZHPg4NOhmqT+5Z3qPAYL1P9ZNhJNW37673zhT4ASVru69uk9NSgrsi4k65HpQXyRN5YsYAhQ1UBwwNYpnkKaJaTcNL5N0miCKdc/OKAva/M6y0WP2OnQ8w0NM8lNb3kI036D4NI3llarRLHoz3sPObNav0CAECmiXNvQ7VbRd4QgXeiRosNDEAqnkGqK/QP/JOuMa+GOlbp5M8im6majzHjS0XEtPen31g4a2vAQaAbISttU0RxQ7FOs8r/F+DPJCA+LEejQa5LWksQehWQu6Hd8jaI008eEmyP3EKhrEhjUSzn85N1A0O6BYFNi+/qbS8byFgYIbunSA4UYfVMQhzEHzDLt+TA94/5IG0dvlMe1p+p4bo/CAI5oc/nd0kjhvBh2WQQaGB6kjXHpegSDxuuxVPPN2MHV+Tc16TijGY2NDpp3mCRd1cxaUvXqD70UT0vR/I5CThYZmztcE+rZrnv6w8T4NlEYmUK9w9aPx4vqBSjMwCZOLMIgAyYO+ShPI82GKHvS/EudZREOE2UfGFsyVesv5SUZ7OzznWTVqIQAvFdhLcioOZlyr2x2Xz0eDRiYRGctG+ru2jS4vXFV96WtlGmXlOlhDU5hSKjfVybWU4d4Vh1UaGNBQEZBqSY2lr1Vd+Ert2jX1ujQJnAtM3Mlcyznbo9e+rlzrsrKmoA26iclCT8tjgQtFKtLeQ0mHFW4gWB3eH+E8dsqptrAL4mQbY2hTQZ1yeKJzaRgUUPCHXgJNSLdDRh40o2VlQHi6ZMiByEaTyHnRyQ2olptQNzsagv0OelSCQwl8JKixqkJvWUkW2hpZMStq8TpGpotKeuiFwjAGl1YoaRbmC90xBTPFPIgMa4PnP1C9oIF5xCJllpQh58RdKvUb1Dl0QOSvMCDDNROrYhqY9Pt3Cf5Ef9JS0/kp4UqWEU0cTSKvERk0dt+kDQr7MTezWRohUu2hiOXJWGEtFNRrDSjbKRm5yWYqDt7sQdEy/Q7En7OYtZgGF1MROLQRB7NRU+F4bxacHVCh3XXq6qTh9WxMfv8MekmajrJyXRpBPiFW+GjCuYeDvn5omNrsQeylhMkapWSPYPiC8QvIS1W5HhQ+3NE6Xg8goO1OGFDQTLXcuDaU+EzjbB5Qp4O7HM1rD5fXQGQMKzsL5k8cgWyhyZfhcGKK0Z+ywFVlQh9uMWyuTF+ZUkDtYkMIj/6wUmXjpaCCfsIGFJlHfQccfLMpSsKGlQ2TpojXYjNjkjy/SLBY2e5eoD8cAm6amApxYDjILALNg5qGVWdNRw4f1f/4n/9LZ8+ecWHMZ2R6Vq2u3EOVNm/ZpL/86Y/12muv6sbsrP7xH39hAT+TFzjUULooZIIaltGWTZv0zW++4OwXbIzRkpRKw3rqyaf1yCO7NTY6rNnZO85wOXXqtJaW55UkQPOBrvwp4kShBwea6aYn2EyI3MhAUwnrajb72CuDt22rXE+cArHhwOmLnJn6cnjQaCH4Zyr68cdn9eGpk/6sf0oJ41pz0D/66OPaunWn7ZiPHT9it6BH9+7W08886Q2DRubixUv3KD78XZ8f3Z9AU/xt3bpVex/dq40bN/l9KdYiNwF+fkNHj57S4cNHtXHjBl+/sdHJ4Fq3KBY7qtOsqaNSLtHwQOggap28jp9b1B+OXnWmzMsHtuiFJ3AC43uDclEYZfTlrbLeOH5RH35+U1vWTenxh6ZVa1QcurR/+1ptnRn11LgCV50to5QxpHnu0rJ+f/yyPrxeURVrzG5TU0ldB3dO66X9D2hmfMBNNFmvA8mgJobz6hQ7OnLxrn7x5udaWWnpz1/YqUd3DOmTi1/r7Q/v6PIsxfyAi/deFmtBpkdcMzb4nHZsmtErTz+gbWtG9NmVO3r/7A2bwRzYsUpPPjCpyUEmFh0V82GuMVvO6PdnlnXk81uamixp95YZ3V1Y0ZmvZjUzkei7T27U45umnI/AwRwp7tgkU6SOpW58EdQXYsC4BnacanXMv6+YkhauRdA2mdb2OfpBeZH56qwvihkm2xQ03FeeJQwVGEaECJMDgCEFk+sI6qPJgkbCM0AxDkJovUY3jAHGJgqmEvWNLlin/C1T2oWFsiplJlypJXOpaBF/vxgK7QprIcTuMWBBAxGNlF2ePPmHDhe5HEEro6DibwkEDdQEBCum7vH8ObW9k9HI4LinrzRboC2BTOM0xZQm54KWIi4CBSlwwiCF7xDBhsGb53pxDfnIYYwQ4aQO4eRaOuyR/ZTJcDR08IkpcsKhkaYEPULGWRkukmgyemhVGnY6Y4/t2wlbp4SZQsiMrP0AoaMhAPnhevOcWdeCbgdEzKGmEbhoxzWcvSg0QZT4fqPQgnm+adZCJ8m6AUmxGQP5JClVl+/k/Suftb0xVu78HWdHNGaBGmIG0Gox1UbUyq1uKMlBd0MPOeBmhvtbte02gyrWFe5bRVOjOIf54ZpTRPqs6HZ9ToA0hk1xCPiNNnGd6mRcYLJQUDGlmAWaFJoi0+f4Tn49GqjQg7EOTY3KkQmEhi0CPslrcV5wJtwUKU4ptGg24hoG3ZbPCLrAT1ADAz2I9RsGHKwBmqORUZ5F3Hz431kbrDl/Ak89WVP8vXUw1viga431H4yJlC5pykg0TC7WU40NewKo1kCJZjEsruOMbvi+so4DsYv1c48C10SLF4J/9Kk0Akxvo9GJvCXWkEOUc+HiWa2A0q94cGnTAzSKHlpQ/ESDGQYF7AkR+8D35hnz9zQIFa52PKsRihsGH9aWQXUf5l4wwAgdqg2B0N42ckY0O61WoGZj1A5cb9ZqVy32KzQwab4O3z+aVnLToMMFXSCo0HxGdMLsQejxOH9jT+1nxPFZIzSUNcJA2MQt621MJ211VKk1TasHVaK+AC1Fw2kjBjJyyMIpEe7JAAGnp0DceXZ6rYyRD4T/ZrpUmqo1oFCjY4G2M6AcqHIBog0hlZCLyGwLLRihorluQ62VeVUWL6u6/IVazYVYh10a1yGVMDkpkF9yU0n7ugSNye5XA2ZBULTXsSpfKUvVFSXtihL0pxT7pMZQhNJYJMNKEuhqUJxwMIN2Bk0K1D7Qui624PhGYmsqAAAgAElEQVRW5chby5mKDXrR69C4VNWCqmQGDusefcWg8gn6VUwPsmo5CLNuwwfE6hnqKevSoTyljRBNE2eyQy0p8xGOoh8ZUQfzgaRgijVUCLtH292Q04Hrz57dp0nxubq2JLfJpGnFzaBXgZqlGS/YBHeNTNFQhQsZDmNZ566ASEX2DbqnFtRSZ9CMuZlxM2FbZBqZvHIYSTCs57gh78xRIcZQ3aw5MBIqJxbPnYLtrwnbzPbmlXTvKt8m8BO3tn7QPXsFexxuduigML9AZA8tLe+GCZQEamKSaapAQ4gzIzk9FCteKGFE4zxHtH5e4dG80hR1VRTB1G2+d25e2RxnKcMmXgPaXOjZ+AmdPa/Zp9LSvIwrV5pRfnCNlJ9WvUUsBU82Q4U4o0w5p67BvrzbROyPa1kc3EzWOAzsaFMM7jFFSFAY+lSSmHYwweRBZNLBoRQ8WjaugIs5LGNDS7MqDMMF2hNTKKa0uHWEvSkFH+8TU83IdzFntg6Noe6DHhiMpoKNl8+HFoaD3S5quDykkDfTn3OffqZ//pd/0x/feku37txOJy5cTKZDBMM1tHXLFv3VX/2lG5O33npb//t//9ZoTKEUfGpPTG1t2tLqmRn94Aff109+9ENt2rTRnFuKBzjQdigyn5vpaNAuKNApCscmEe9GI8RhGjkEgaAw2cVbn8MR2D6mzjFhDStYIM+wxmOj5JrS4EUxSSEfIs3+DwdEBN0NpwGANIj3CzQ3T83UrQqRLptSpujPS1Ae0zD+loKMe+Epb8qJDpendPyZ5nogeCyXl/yaTPXCljS+J3A0xSPr4dChD3TkyDE99NBOfec7f6bVq9eGQNzaiYYqjeBiWwYGpJjLaqmR1fFPbuutE1+auvnKwR16cf96rZ0kAZeRfAR7fnl9Xr9652OdPDerBzau1t6H1qrG2uv0tG/bWm2cHlOl1tMK7kCiSOyp2Ul04eqy3jt7XedurmgZw4FGRTOltl5+YoNef26n1q8ZVbUBLaGrbiOroUKiTq6tYxdv6Jdvn7e4/rvP7dQrz2xwSjW2zIdP3dWly1XT2Nr5rjr5hjna+I9QB43km3rqwRE9vWe9FisdvXf6mjqNRK88tk3P7lot6hZsL/M5NtCOLt8p642TV3Tiq1tat3ZSj23foDtzK/rw4g2tnh7SD57doSc2zcDv8HQZAboP4Fze1qbcjnyhazc/CoTIr3AUWBhJtLOqV0Fcas6vYe1R3HDAsB5cQAthN+smdE996mTw4SkiY5DQbnHfmUox0aZxiTDHAQTBIC45Doew4kU34UT7bKLhURDdmMLyDFNU9y1XKSTZX/j3veYEBygmTvyeRf6ltLhGhwRHPYYrLqiYPGVC19F/RiiJ+qikxfD5sJ01ZY2DrEtTGBaxUHFwgeG6hNkBhTNrj+kSQX8ZLS+BCEWBZkRrCLF3NC48PzTcMaWMYQ2PUEz7w50QV5g+uhzDhphq89kpiC2Uxi3HjlLoCsjhCZ0B8yA7FtpMpWx6D/srzUZM/fvBwnG/LVh2k8IkGwFmUAwM+SclBzEGss7npTGMZteFXYrK9CeS7FlhW8z1uW9x/P+S9Wa91q7ZedYz+2a133ZV2VVlJZXYBiuRQfIBCAxSUE4wBwiBEL9n/yQ4QIqEICfIQQQXDiLYGLflrqja+/vWWrNv0XVf45lrVdjOp6rs2nutOd/3aca4x91IQ65sIPKBKLLaNdogPhMFrIVp2Vlv0LO0tt/aQCLaZs1ScOtS46Sxu9V1HaU0HbjZu1AeKR4zceHMTHjjPNNe1qfrvuU50ZiwDhfLRRod9JYpk2Or3BseowhozlIEpjjnjmFdlZED+ipoR3UWQseksWeiwfkd69yBFEJ1XhpSoC81PFRbZIT67AknGrAMLpkwMN1Bg5IjNXz+RIpLqXrRZhvqJ1bXrDvemXcvGi3uBN6379xGmB+jxibT2XyX/r35JdqAx1RnSlYPTYXTEwBD/mLtcFfQrMZtMDkwTCW5i7V0dmoihRGHPO5BnLQMK4ROIwWO93W3YGLGflEnxHsT/faezqQPZ7wzE0gbHyexGGqwZ9Uw8UxjR05A40GwMtNizqMLmSBQP6FsTttDTfJitc2nwjXvQAYOv489r6Mf+5xmnToHUxvuGnOz2Cs+SxywsKXX2MAzhn+vUxKnCe5Ug0Dxrwbo2NZMsGJowvdqcYXECCNapYQcYoCjKysT/QvNPxod3Dp36A5wjGJ6Qu14bNfJRe3AFYeyYQD22f2xTUbnNtxP2mEzbpsNFvgmumNgE4cw7HtHZKlA3eIcxOUOKty8jedoL5g4mNKeMDXeUaNJxEXxm7b+5s/b5ed/1EaHn7bJeBMNEGh77pbrrJ0vy3Y8AlCM2xAnw+k4mXEHpuHJFtMYeURxS5F/QWz/1saDt2St4NZ2HX3TBmMogbN2Pc9bO+NwhfvZvdE0Z+x5X1sbkL1Co4AlE+5v0OMQhV9CRW88s1hkM4G0GFZ4jyZn3AZjdEWHTLGwCmc/A+amUeF+iPkUJzl/6v/iSsY0wzDSuKbJj2mXBpVtXdqbfNCYNkPrwuKYJotPisvXJW5snF/WY6Gv0bxBxUN3dKbZnrTTcNouE+IpcIEbtiGAduhZhJrSoDAdI7cOe+dv2/D0d214/GmeLaYACQIdQK2laWHf4TjH5MhAdvOMcCvDGhm3MLKXCOqlNtf+Pzb5Z9gCfO55O03G7chzviCvWLZBqInPrTHZux7arP2sjQcbbe0530pLzvPAte44gl6ZW68dL7y9+zZZ/Ep7eP5Re3j+jTaY/MO22T201YppOtYVaGWhPQ/a8n7QRrPU/uVahvPNDRWEq30KQscBBTLEhdiTrUNCK+pYQrDWuIjwokSITJCmm+bgAjFBDAi1gUNdLjkXPUUXaAXe7iAqImdYDvcDt0IVw5MbJFsDdJY/jPsRDIGigd6JLsFrJpfAjpXQtx//73/Q/tv/7r9v//Pv/Yv2+bMZKBQRIIWMpb///e+33/1Pf7d99zvfbf/TP//noZXBgUYISh4Al5ZakE374Q9+pf03//V/1f7L/+I/bz/4/q94M4YvKbpNDgWHFP/Jy+aADk1h6sUQcXB4w/1fZTODCGMHCoLHodw54YYDRljJM0tRJvoDjQVOPhdcTEMqAI13RsEhT5kXvchFqH22iFr/S4oblw1FBAiUVALoLHwXCh3+kmoB7UfL0T5K79qpfvlrz+o0jIOfIjDBd0znzof2+z/+/fYHf/Cv2t//+z9qv/M7/1GeN5cwiF3Etixm0AaE6gmS27efvZ7bv/zXP2v/4l/9ZRvNJ+2f/Ae/ntDIX/6keQJo+WF3bH/8Fz9t/8P/8kftD//0S6hbv/aj57bJB2ztH//qc/vBdx/a/sxGo9Emm+DUdodz+5O/WrV/+Yd/1/7ob9DI7EPn+uHzpP0nv/2j9k/+PbQv921PQOrm1A6rfRudjm1zPLb/7c9/1v7H3/+ztn07t3/627/e/rP/+Eft+Zfu2p/9dN1+73/98/bjH/9V+/mXUztOmeDozQ5asj8N2+Xw2n701bn99r/1g3YZ37cf/z+fs7b/6W//g/Y7v/WD9tUjKD3Wy9p1//nf/Lz9s9/7P9uP//Rv2ve++9x+8wffaT//ZtP+4M++TRH2u//+r7X/8B/9qD3dkXhLg2LgY95hIdg8CIpfqBeIUt286t8yWV2zBqTOdGvtCO25dcPVx8qRCUNR05Ilo8Uu+5Z1w4VL8CniXvYP9rKgehSJswTJdapHt34m0Rz0mIuSwkaRsAWp9LY4/kUbUCLkE4Wi+ivRfqmaFA4UcwAJNMZ8d/YtaD6fgwY5gvgtFNX3wE9RYYTPFmwJ04tTGAWJhQt0mzXZJ6d9my8N2+WfhwN9Po4inub5AZzw3LFLd7IEKoyNNsezlxxnDn8/YXwBNaTWAOBwJlHoJ6k+6BqIFYGTFDA0Bvz8c74PRgM6t7mfI9kPUn1smxW0LdBkbZD5qEySoL+OR7Ogv6ExhWpkCCdNW5DeiyLMyYRnz7MAaefc4r/T2NAsq2dAN8S65bsyFWHCsEwhS8dQVt+I3Y9SGPldaGFivb+QoqpD3jVW5OsVGhHPpNkCwTqXMtPCbb4TTcwEQGzoRNoGTBMLJ3/qlrx/RPwNEOXsI5vMPB7KJs6m/eEYYxdQ88WSM0i03QKagGYmXOj80OtAYwPU6uYIFLCa08A82G7WmcK476A8SZUDReWfUzOkXkjXMqbwTJZgJ7AOAMqcIPLPcL7fPWB5bhMR6+I0MgromZTRtOJOR0QCoFaCY6dOXXQjZO2yNmmmyVmhEfbe1YBCsXRv4EwgN/IgjUSE4qDcl0yeMrVJDhfmGqt8Dqa+7PHpgimhd4TNKY01YAX6KVBd7mX2NDlXotg8FyiR/CcAT9wKy7FUWrLfl3d5YB+Fds29p6OatQhAGI0SnH8RWtbF4bBpuwPZOOgBxu1u+SRdNDRJ9jwASEEGrD/Oh50gbp7VUFpYHNgGNIJMGtmrfULUWQlOAWMaFC3Q+/7W8IJGFtBlH/YIgC70zq7/CcWUnKoZDoMDC+WAc8O2O1zb206r8CETizhL0vzwLHg8TkfIu1s+8A4GbRCA7pIzmGYOC2AoeZP2EFvr6J6g/l2H0Z4tAKpx2UP/ligMn3t2ZqyUsfEHnWfdQXujCWNtqbuCFjS8vrTH8Wu7n+7adMx62adQBZ2/XGZtvxu21duxnTBYwDUOXttw1HZ7wppp1JB/o43ftMPum3bc/7RdT9+0IUGVyVJ5bZPBSxuTzQJNN5RgGutKpUegj44Hsf5g0wajXRpLztc0U4NlO42+1y6X77TB+alNh+TCAbhCpfumXY4vbUzzmaK2nyeXnKeXWEdLmhPIeAdyA6LF5Ir7FBoYayCTAactw7c2IH/myt3BJKkaHVz03GDebclzYWK1KOYPpyJ7E/0Lxf82UybMEtAkHUZ37Ti+a228iDU3wxgmcWfczUaXuM8xlWM4PEWLdP6SXJ9MoxD+D7BenrbjhQaOCdIMW6E0k9DkmG5A48M8IYJ9hgsJQvUcIrcnltJDshiwXB604+gUN7fYKI+/02bLX23Lh7/X5svvtclonmZmyCSHQtXRrpaGOf81IaKzvoxitvzeEMVI4bEdTk9tf5y3Pe6oGYS0tpi19rC0mSmzwK8Hu/3pGpQhwVOIPREdIqLTx50L1iKIzSNywkEoVYKD2QA4N7MWBaJlPWWchZE6MQdlOH8XhJ0m1D7eL9rzza7VQiKOLXSjQWgzcI1n/Ok4DCKBNSgCWQrew2mTyY4cZwXGODhwp4J6/OVPftr+5E/+LBQGJyxcNCUmnM3aL3/3+1lcf/4Xf9F+/s23QU4Y3/XJAnQYPtX3vvud9u/+1j9q//Zv/Fq7x/UsjYyfVVtVBNQKd7nMOMShrbDaGEdz2VP0cZBxaEffgxke/Pn6/+t2I38f1CoHG+DZVTvdoHRxEMqVUUFvOjzBsSe1GyQqgZZLOLo4PEFDYar27pzG57251ORgMhyRyzEOOLiHQZfJxQqF5D07ptPjus1pUKHo9G3qwgHGDpZkaD7l9dT++m/+qv3kJz/JZ0LrY0AoosV5ghEnCSectTEbBvvY47m97sbt//7Jvv3rv3htg8mw/ePf+Kr95g9nbTk23yR5F8dL+9nnXfujn6za3317aY/LWfvOdyZEOKVQ/+HjpT3Mz9HEjKf3CcicTy5tszu0v/jptv3JX6/aC+GTTMQm4/ad+2H7je8v249+5a4t56AlDDuu7bTdtsHh0Fa7c/u/frpq/8dPXtrlMGn/zt/7XvutfzBt87tjW+1P7f/96ab99G/3bXeet8vdXTvh3LTFSnTQ1odJbAm/mq7b959n7TB4aH/5ygV0br/5w2n79V+etceHSWhDuA2x8aHD/enfrtuf/Xzd7hbj9v27Sfv22337w7/eBQ39zR8s2z/85Yf2/KTNL9OmIP2ZZKJdOOYC4iBiHfgedWxBu6HlunSdCPVq6iryyCSB/SIySVGcoOkJUxkpTlkbNTndbI8R1e6gLU1MVefPYjZukxSZuR1vjk64mDFtcdKo0J2FDtUJ+lgCYUOHGQWtZO+wzvnMTvwsIDKaHgBcqOPhu+P+B8URHQhgAvbEJNHbeA9TwFO4UPRNxwspYY+TACIBB6Lto1G2ED8eNtFtKHrnezjG5xkz2VBLSBEspSVNUmg2no1qB6CUcUZRiMG53+f8imNbjABw9EKAzOFZhQWT2+21ffnM9FZti1NbtBOeY72hRG+mFhF7YsT6XKinNltcI4amkGKP0ajEthfWdApvKTjScEybP50Z+aPVgZY3C8WJd65Nt98xE/wVXPdhe/70JHUM3nppIs2tgXbXHe9GCUKF3pIzIrbRu7bHyntL3phnx8MTTTeoJBMhzgIRVgoYzB+4d6KnmFOYArAx4WES4yStU1/V83HO8c8DdJHrM9Pmn0kL0zwoPFNQdBoZC3l/lkAS90Vc2+7MaYrOIbontVVocjRB4fNgP03AKTSheTsf1TYBLnSGQZrHUOn8DpkaLbDRLtv96EugLynU1xkSJF0NjGuMsxXhLlS/+wBW7Gs/m7odJjGbtU6hUBexEacBTuBqcqq8UzW0IHsGGjv3E3Q5mtZ92+w+t90Onv20LeYYfNzlnmPfxB1tuVRrsxSo8zu4B6gd8p6ukzYbI0wnr8gmhudhA+f9zH0jjVGqcVgcU/YJ95dBgojxAVpoTNhDNNo8ByaQu41UPrU5NO3jPD/uyN6IY+HNGRbXs9Qv2JRTOxzaAWpn/v9SB8l+I4+NWiJZ8Kf3Z4qOiTOL+5v7NFOo8aSATPayIEJlBWbWmTyNEfcvuTdMwZnQcBbUlBf7aRzmOOtSEF/a2/bQfk720hs5OLM2BYBdXNok8gV4/ubzAHKSa4LegrBHNH3rL8e2fzu34Vn7dYCGrF3AorDktHTnvOD5DrFwzgTACRBrh3PkeAD4IVyX+mYUDc9mjf5Y1sw9erDlqI1mUODQ7OAUp+kENeHhiLYNG2zA2FObL3DJsxnIz8+Afxh9xWm/advNz9p289N2On7bhoNNUuXH13GbIV4P5QnR+muoXqw7aIhjwAf2BcAG1KcRtLV9O142bXdcRat5PD22dv5Om1y/25bj5zabMnX4q7bZ/WE7bf+4LXZ/26YYzlB7YMx0AXSfR3PDhISpA1YGqZcCSkJRw1mFcRkYC39/1y4n3MCk141HuzYarUKTPV+ZgFRmzJCfiTU0OuJRRPSEapKBQ0/Md8Ym+XL+tp3OuJ+t2xTN4QgHsod2GD20w/ghds5oqcYn3OIu7Tw8tN3w2I4BWOZt1qZtim7lzAp+aoPxYxsRBDdeJivogo5leNdG00Ub4cSIduayb+O2j/X0CGOAK6YCl4bfEdPy/X7STlfCZO/aBP0d5kCT0uiFDAhN7b6NFr/U5vffa5Plp3YdLWxyStNuw9TbZZB43h+N7KVtsZoPQ4Faf9yO22ucYpnbjIh7AbyPRAMa4rAt0M9BsYM6eb18PbhGRfT+l9QAEfUggQMWDeg+B/Wk/PVL8JoDVVtFDm+sHUVLQMrMd8kBM3KszsSBr8ElkUkAgtJwqOUDh7feDQZCF5N/J/mBsB/GbHG3a8edU5UDDg4xmVPwLEeb0XNrM1K8k27dBYSFYlaCMYc+lxoHE3/pnGZitNQQxMzYXUKjeGgLQjlCMeDvnYOcDzOOt0AKD5bFc0UMfW2vWIZu6XLh+C/Ct00oG8IL8bN2wj4RhzCavLhbOG5WAE3zpn8+fHrRapHP8NpjnVt54WmizhH0MrVKqGKJ6WOVjdg54+NrG097loUXi2YL5nikiQkdwE/Y/zcaNAoJk75NiKbIGcc+EktRneecZJVuiaY2TlqgrTxPRM8U16ArFsnjGSGphOxZSEIZoNCmIH1dX9vPX85tfz62h/tBe7yfhaa5edu1PQUBSBViwxHCPax+KTaSHZtRKhfYEp99ULGMIxFHT9t+N2ivX47tFZeYcWvz+2m741IendtkcG7TUSGGYbXQkNGM83wubbvm0mPyMWpDeLhYHoPacUGz0aA7UmzCM8a1aW+xEBH3BH497iIWIxQ6cElZ52onaECdKgZFhftfHGuneYIIXOJcxtEZHUBHF7eJS8S4MbxQDP+yxgJVqqOWipp6sG81oqDY9nBm3RFkx6WAZaOhjHB0vYAUToM2Im5HU2EwX5xFcLJabdo3X17btizDca17wBo14XpO9ZiigqA6mSQwlcKA98mlw1rXHITnEucm8hVidSpQYUOme5mdsij6lonyftt2NEaosYe4ic3bMxOMgDAWyhTENHevX6CS5K2l4SLbZDKhkeHZskcv7bhjisY0g2b+1E4XpkFYhvK9E9AjFWhGwCUILOGcvB8zWvq54HenwIJCqqsYNuWARpsVnSeTDSlj6C34w/vPujuZ0YOuKBkgSXk3Mb43ZhR9jw93Qbn5TugpWE/TKS8aKhDPFzQW21ftt9MIkHo/Zm33/DDd2jotiHWxvJ+2p0f/efZW3vXh2laviJuhaR0zcei20hRTmC/wGSJaXzpFogAVhbMZoJkMTWlfDebI55iJ03JRExbBHr4M/5x5H28pnJ+fl+2hjAdsnrT45nsaMmlhyz/Le0mIJusioIufIRatfVoWqhWTR3PUaPqgny3umSQ4hWT9AjDxjNDirFdc+DpbzZd8V8TkFimZpG2uOeu4j6BzBXnPUJQzVAtiijt+JuchVMUMm2jhL54R3B8U8jyGiPNn0tT49/l+nDER/4Pk72QF0KygyYHSRRMFEJmzL6Jztgb7bxCq3Wc0Q5tdGm/CSplk8r/brAJqORGxMRymWO5T/1iiL4ZFg9MJVB0TYAfglA5F0N5uRkA00IBCa2h4NFHos7gzOLy1pmY9k81GPcFUksZIUw71PxTg6EHTOMFRgvnBu44us3KPYihg6GjA4Lxn4ww4j5MBdcLxaV+MiWlpW3DEk4FSuFz+g/N7tWIa9pLz4W551x4eAUpoytwz3A+8hzRpNJ9HdBpOnqSRntOMQWWKn1bswwFhNejgL4AaKf7UDcM4KU4nNLfUM0V5gx50GWWS+fnl0HZMhENzU/8naDlqUNseFuQ3eXZLykBTyH4KI7mdErrl/0YTCt0dPZON47kt5zilcd7R2HEP4IzoPXodX9ppqjUwkyRYpKz77VqdzGIya5+Ws/Z4z/mN1b/1Bmes9seAsIP2tpLyybmC/ozCPlMwwErYF0wCrlqW87xn82uyprwfYVnYtOoqaNYUtRdAEyygaYDKUVtMyL2jZv2mvb7+aXv92R+369tft8HJqe/NGpjJ9GjehjgcJu+K5lO758t53S5nMmf2mf4Q3BN6KRQwJi9X9GbD5EPxgvn8GKPk56eJMS+J34VGj3cUI4HGlGgVhzENDfg+UNswC6Dov2+H4yzTuiP7ETCR7zTWqRK9SmiS1O8AapxsQ2hjv9pGwx+28fhX2nD4XUIxcnkOoFTPz216f26LOZT+cRpD/rqge2zntj9c2+b12tavAEq8G+8vjvKsxzlNlqCbZ6ra7Vh0c62RgsOULlPYclUtZ1Xu7GRonTgrC3w7qzVF15rBTbskY0rQnBreuBcv/nc62ukCtexoI/OBeZQDgGI7aMmOMWLnqHJI2+goqsWFpxZ1RlCDWPYG4eJgqlTVjpTIDddOs1/KCEVjWxwO+LuVc3JY8iNFouD+JX01kKlFSbelNCtDipduTDQgctGxbpb65BQmPurlChQqVxVifYqkEFp3HVBT+PXayekwxISG79fH/xSa8S5P0a9zBX+YQL1hqfmK0NNmgW+REKkssj6qlFvL/0qRy+LMxbgwj0ERp7oWnjl/cYgjoI3dZJ6PegFGtVxmUgp4rrpccNDyuVkEZgDRlJbYOJ+nO7aUvedHKtrtuSq2VfTqhcjlrvuMKa3RHqTBWbZp3JsoE6RXJaE3iBNp5SCGIPKgYoYBgnqmUOWShit8GSRE8pu3Y1tt17ENnHNycVGk0WKTkG4M9WWWVGaa3YhLyQW6XtrD/aJ99TBvcwoRHJziaqhRAIfuCrE7FL5y0kA8F2xhMmn3TLTmIILviLoGB04lk5aOfgOXofO1DbkooG+gs4D9eT7mT5yqEFYvCN8jG4MGTp73PlREC6c+JeSQ9x1jGasLUr+cdOnzUmVNoG1h0gB1KHx/xK7s3b0FL/uMQy+UgrI178GMcrkpFuBPE1S5D4Xm+dN9OeGpc5Kq4nnQrYSlzCxjAxqNQVE1jtjIMoHaokEjO4LGME9MahTUsTusgP29HkpOazPMzWWKXW2ttTT4rh0ntGaIBGlECD6HN+/ZBR4TDc7+2N7W67YGKb8i1r9rT48PQfByZgDgnQeh3ryxtgjei3Uw944TVlFtDloG74qPuTzRb4SaAxXrSlOKZoXvRIMlLUdUnGZi7VT7SnMqcp4GNXQU3zeF4tsLwumipqEPm5KVI72u8/QTsFhULSYmaNNSqLKvsr04TzjkKTak6KEHWCy5VNQYbTYUuFCLpM5xNjKxYsrL2WuxxlnD+sGFiQKJSxQAAO2PGohQR+H5r7gDmKKZn5XcGrDLmJp4aXFRYxAQih/Oj2vzOkJbrCqRc4ti3LyW/ns4y2oylrwwtBkWWHxn/jmmDEzqsOiM9DWaECZYOsAd91DxzMGhyOmBzwEBCFI92dh7LpdeJKwE0GipRDRuNFe8E9ZPTGgy+dLSGAR3HstwmlSnlfwfTTlBoDQ6rCPWuWc6eknzaLoVb6jJh0vbrtDKIEp3ghWAKqJjXbV62GenYeeu23InMHXh7rHYc02gMdLeHr0UTQx3SfgOBVvSyDCR2+z4GeQ+OGXhjMo09KLjHpksuK6xlqXtVT5a1jFiedcAE4fcf0XJsdKg+GEtMpWR5gzgwe/jXeqMt0imC2CCuQjz7z8AACAASURBVEyCLJyJ0U+G9qodfA+UzSRryfRI7Yv0LlkGFoA2MewVQD3Wv9pBWQnRsyCOLxtwKPTcqb0+Ucsq3Zs1YK7ePvon1jC/gzgDppDqpHRKzVWXQGGsmLGPN8ncAkx2As0ePw9nJv7PPCWpce5B9wafcz6bJGxzPhO84Wfw/ri7NmsaPKZJCLmhT0LplZrL2dgd5iqmzXMiLpTSUHmuMWsAbBxrvtDzi0J7pNWCngodL0AU9zlnKA6DNfHf7NouoGzltoQy5DnC31vOx+3Tw6jdMblBmBN9iHcwZxbPAMAX+26aN/4d7hXOjRgeQTk8AC7wc7uLF0W82iRqL4pv7lT2J3ot7imAFCj+1COsfSI7YA7EvjjUs1077l/bClvuN/afAIv6Jx1a1dhhWIF+J+P/okcBItE8A35XWEJf81X37VaAyRhScIYwPfecQbvaTZ86lXoyx935VHok8lIqC4cHGc0Ljd2yXY7TtlsxhQS8hxrLPYH+FNDF4FY8CLZkNjLhPJxC/aImwREOIwFyb9DaHAHbEqiJQ+S13S9m7WEOW4X3C93y2NYHQMFzuyZ6gsauAJtMsWsomJ4iyaIe59VkUDNnBRQYQHMZSjBnNEyQnYA5DCBA3cBVbGNo9VNDjZPvhk6tjLYA8rukpQNR0RjuCPg9fT04HQ9XUXcbBA/34qCChmy7y4zp9J2broiRgwT3FS4RLnkczkAYcJ6qFORcEowfcfmQ1mKz4KW6pSBbcahpn9pRYr6ELiZciFzPebP1pR1ReWj2To8H1S+hOgy4ePHR326DwoCk8c+DJnx0WZmSGE7CcwWeUQQrvrQZ6Bckm58Lnu+zvCPfAtoBjRulsI0MPHOKdQ6Z1RtFHdOInllTE6FYSaopgdMo7QShPp9BznbGtTRzQTuwfSWATlvUmANM8ZZ3qqNrHPzhHgpX5hIkKwf5fI3zzXuOh1olNpabS4SdkW0Cibt99oeJDGhJnJpyUQiF87655OCy++49EGkAuGhiS5vpT9UtvsIc+psNFySNMuj1SdSpinb/GTi/w7YBoT9Bc9zFHQTHlumoW90OY7ke5J5nn8yJY/tCPtEBq9N5+4oARzITSJgM/9TDJy4wR/75YVyMNltddXJZRkTOgYpjEu+fgwO0mEJL+mKa/f05tqlcvIbKqf0CAY+eY7tux+upTXkecy4XXX3GyYhAkD8OQ5XvmsYoQX6kpUNrATGXFsB/8l3UWWlBSrbLl5d12x0NPOTZsW4GFWyXFOw00Pz7FHQ4d3GoOgnhnbAnOVS+/fY1KCtUlU+fEGQrWszhkiLBxgsEnT8UXkwYQc5Z0SLdgzaZoakSzeQpcyYcyG3ZvLX9wdBA1gaNZ2imhGyVIJrfOSd0cII9KRbOOgexw/k5HHxayOKQBsK3yCQP+2aa1HB4r6NcjjgCBe3fndpsPE+hxPvjvagPcA0eDtBWunbMEFEvJ0ESHkI+MxQrnIpmozSJFJzXNCiL9vBEk0MLLS2WP0xksG9/fYFrPGv3dxQ9JNVXVk/9ymSMYH5QgXxxdUnuiaYCHbXkjAV8YSIOOJCLAVSzNB2ANxQnOjyZFaTmRotim0UmihiRbNIUcIaRCfTwpAWzrl5VTNdEr09mM4XL3rQBYy1wlvK75KOD3okkRld5/5TJTy/gbGK09pUaBnChA1rApCo+O2qvA52/A6CDyTjoOcBknvkDuhAbq9BxQhfScRO6Hg0334fPwuQGupH6PW2TeS+Ga1r8MRmhyYiO5eJFG23PjsJTUwa+P46arO3oDY6X29QGEAZ0kjNbZy2MYND6UagT7qkxjdROjWni4Lfd536gmGOvCtAAuFDQ8ZmgA87b6SSLQdqcOQ1MNXzm5njQPArQacmfUGa0TskW8tzgmQBupKHld2KdPtymMAS8iU4SbVFopTb8nNPffLNK5ht1ic51BMLCi79EjwJowMSM5jXMiLJa5T6mtmFKFZOH0PKkYvemhCbn8ckcqw6IsO9oSL8kSFW3xFDooI3TNEW7VboczHhgVlQkRKxxq1qIScmOdQSVkLVDc1/sjBRG3NeGfRpgXQYMZb4AQMq5zGfuQCjrPSBTqOLqsHKtVePN2UgTS1Av3x8wCpCJz0ycRACssEYwVIGR0S3L3QcaPlD0OvGGKUAzwxnE7wZHDAi4orFjSsMkU3MMKPaGvDo94Uw8X3AOpbnShOPjd2FdQwejhsg6Jcg494ygDMbAB0C3DuyUbT5TQ0CYPXTds7Q9wEit6J2iJ5tqdGnzKftE2iMFLtNDNIYwPDAvkDapg5l7DLMnngXUUzQ/0JoEuNIghdIvPQ5qDhk10SClkVG3RgM0HEzb48OyPd+P2hywKyYSgsnShlt73VzaFwzfaBoXrKlkSHo3jlubQXWuXDcNDKqOqWGd5g003BbqqQEy9WPN+H6YfvGRudfQ4+X5FKOg11r1sW5GF/1GSqmClC4T59beVlKkadig5KMlZMBfyQbmY+1be12h+4JSD2MF8T68pqm1ZsB0njn6zGMbD66JvZgSFFxOG9wv+xM21edoQgF10UCaH8XzyQxKwCRK/dJhd1CBwUIBVVxpmMa49soxNXpumlqmQQBl1DoA68g6YCMwrawJYoHqvWfgPHCaynSMMzNnydeD45kcmQyECkl7F4WDcsGbBuWn0eAS6s4cHJocArkg+IHoXo5kntCQ4LqiBSFf3sNbVDbIfEpONxqbZIWV40bROX+4bDisQdzuy2KTjRHUjgsnLmp2fW4MG4N8j1uophQCC0S+PGgXB6ljX0eXiGo5CChKRL850Ch6+NNFyr2LVEDNCBkhvjzXp2c2nrofDj5WI3Vd0JIKN3v/TO/Cew4UCwXH7k9Pk/bpGVqRiJHTFFBiKyq1NRSnNlYUvOErk7i+RPTJ5SJtRVoJo8uol9UyFRLrdMfROr+nH5o9AC7fOYggBSL6GkX577dM/6+dviT1JUgnnG7cag7HUMxwY3nExjMudI7ceZZBfOmkEWcX+mXKOHx9eLalO6KYX9yHizuZsGhPcbsCJSftObqGTOQrQTaOOcf28vbWXslDwLBgzibUSpSiziYs8IHhXXBV0TQdnA6xHkEiQm86XMPfJDiKdRHHKLIVwit1/Y2hOcwmQXxkRV5jFU5+DogXThwDxvBxx+ESM/WZ5/3EHlnS2Ph5UlwXNSb2yFCuToQaglIouOU9SPuAtkgwVdltYT/ZoDvS+LM3se7lsyMKHrfnZ3IWDLRSh+ahgmMSNBn2dpqTRbfP1laWy8hcKC1ieW/yyeWcY6369vbWyKrJpPAePv0yn5n9AM/1RLo93OEEVTINObXNivOEn4tNLMi3VBtE9ZOZSDgIKZekNDnXf7RxW34/Ank0VuA5x1BE2duACCCGuUyOUDlwmSrNxY5CmvRhgQ747YslqCr6Gy5AHbagriTPJtUJxSifTW0L4n+KVKZ6oEaLOy5BqSGdjsKZQyObidla0wRzZihopJnoDgXdFnqFBWaQYCZocYQ0gE+aDhatIq1c8tAroExlr6ao5TmrS+PfozjirKQoCBpfQmwBhGP78gJ1BNoRmiwnY6LvnG08G9BPnjt/X5AL+gOaGz6/yLW8cf6iQHdYiXCZ7zrPNID/uVs5c951MwnWQLKLOMtxSGMStKPAtljp0z/2Ct8FKizAGKi+Zxyj4J6dxPSM5sWpIkBaQLCiGKGDCQUr8QFQdc1rATFnzY/G52iknp5sdp3yS5/bb8s0A43cAEMUvxMNNedpDEumNJm8R6m+KQALdWSf8lnQfPHMul0w64n7C7e7L6yli8Ux53VsttM8i4ByLlC8ILLnD89G57R5mi8aKFFuPgPNrlM/Gt00gvvSE8a5jwZG6h3PmlCS5eO4PX+1iPCbqUzuS9ZQJu807sM0v4AArJfn5/t2R2Fe1VOKHs41NFHsUabMNIA4hlFTxApajWVCqLsDW6YO0qVo2mhSA7qUUJ5zkFwbnjWTMIJZOSOC9qYotnE/7KCK0vgyIUQvwwTEvZLGH1cxUsaTr+Mz7c0H8gqeA8+o1w9qfCpbKg6JAmWaNpiXF0BpKHOj5zf1ST3Tn1i3X2hGZ+3pmX9PE5dTaKcCmzQx7EWCWflh7Bn1I7IegjpDRx7RyMigEMSCQsmZCpVx2j59hdZGcNFzzdohZzVU6H1r6y1aP/c2v4N1E4dFmutYHevU5lRI+jH/d0Svg8xgY9gpn8k6YamZAQycJK9bp3AOAjyHIl7+XYJC3e6a4rPcMtEf5nw75D5N4875j142hgyaAeyxz14D5GoHz2fo0ysKcir9ENmrUXH6wYR80ZZkJo0BSc9xAsSWmsZutWrt5eUaoyUMApb31Ks8Yxp+2jebOyyOgeSwTLi0aQTnO9YcDIrowa5ts5KqyDnFOWqOkyBXLPTDsdJ8hfrDaayNAKXdBMpcNd6F82bqzbvakb90ObQDphd7wCLDppmOo1HCERSPj/z7g6THhA72+nZqq0zrTu3IJJMGkgkbLqOJUqlcono3AFJot95raIT97CMMWtDucp4re7BXEMhOI5P/q7OY2iRsEc+CWOwzvStbdx1wPaeYuqm1PeW5c46G1aIXUeqJ9B0HhxXR9x2ovwE3tMPHBGs5T+ONaxk9d7Uyubw+erczVjUI7paDEL2HqKtdp/xZLZpPbbuTkw0a9PiAlz8FthxY/vd4c2ex2cjAbINDyOFvxgDFCsVsTVxyubtB2bhPzwTW4bmecszumYOyXGeyGIoD7YBT3UVobzlM1ZKAqjJal7ZyDlWDz63LE0jeYw4ukXaBgCB6B8ftjI9ZcBRsGgscMvLzWXIhiqiy0YJ8ZJrFQaKrExeyAnvoaxzW4/bpE3QJeYA1u8n37PQRES8LStPWN6FQ9WkABgpe5uotcLR5fHisTIpyqgr9goUGysTnQg/RhaTmZOQCHnXXuu401K1E69BEpVUwlNxZuKBMWcz9obBknXwibf1ePQHNAc+dAyzW0UkM9sJjs7uWoNgxvXPSMVsafod+AS73l2+ZWAzSuD09TxM4FgpbDlQv4s12E13ImqYTu8oBouWeYK/1bYoqLAyDuqMV0E6Uyw0eKocnlxKuIaHGZU3pNAVynsOBRg+L8rtldCBTqCjR1/BZRMeT3IuJA0gNk5TVtr2uFMw+Pyzap6dJOMg8Qw551lh3zHoFqUeTEY5pb9alJQY1BT5CgR9UnCmBAmV41YAMmR6sVynueF5MyOIQFlTFlHoOY6g4ry9vuSi4G6CL3t+R/UEWiVoN3hG/k8PDPWazQDYJNJukgPNM2WMcvHm/3W2IhsOAP/6Kw1bsxYGsbLa9PEgwJrME6mbRJ8k2CSXMdR8R89s+zykF4pzzSQpKGiwuhgi3BQQ4dyi+pc4a7Bir5Vws0MI4CEEIsTB+zQEJZYTpFMjQja5SFEN+z5fPUEx22f8USFzs5ltJn+nTHIqWTCzXCLzRORQyWa5bNEdPT49xXDQo+KPpyrvVrSi89BkKf/SEOqhJT9VKW20R74IGmHNGbnFp6mrKxCXDBAhaEkWEfGzeOc8Be9KxaxB+eibeaJq4PwkXtZingeOeMIAYqhcIteGJHSbokw0myex31iXNAlbbt2dUk1+anS+fN7Hl5j1nklMUPO4RLaehHkk3ognJVCwoKMvfs5V1zTpHuxC0PEtVZ7MY0pzZE1AKdUNL8OMSEGmZ84F14uL2rA+tCpfMA82sOijWAyCDwJCaqvzhjI/iylsnNvuAGLj8xKHL6RXvWvG7AaEvr5z/16DuTuSLfVBuWN1dTo0PZ3Z36uNcNME7/wa5EOHpCyzS2DEBC5WvHNFw/JpMlsknwtyBzxjt4D1nEE3eua2YnL295i7EhCJZL9GIWcx3R8E+PeGzc3/bfONGSBOAkY/nkAGVFv2ZhoYGWXrKoUJpgw57uPZDpnlMEM2vQlsEkGDmUaeActfxu1av5DV1VynZJLA6ADyZEPD9sn3yXJzE8peTM13YAGPYWzJCBCT6nzRjXZ8Ugwm6VYAHdcTaQ7N/StBfhiZMNljrMW6gYmXv1zmaGuRgrAR6DvZcz7liehnzFdbZ/hpTGUApzjGaadZaKH6DYRqR+3s0I91Fi3tNfSnnwJe3t/a2B+xEp2wMRhprGChQTwFsWbEnGlzYFbv28gXdGk6AgAY2T5ovCeZx7tyRkTNzTZvNUru+8nYEYp14YR1MBgh0fxrETMdoDZAkRDtF2DmfB6DOySF7Wftj3hfUZ8/CZBxVIcyd3ifmfA7++e7qhhYFt0224/AEkNfa/dOszZbjdrhc2svboa1W2E+P2ld3k/Z4j1YXcLJA2huWj9vXoZ2w04cOvzG3Z5MgVShd6MDUQHWqqOeuNNloizqLqIPstwZP9sSQ2jR/+KWCWmrUV20FC4EzeCglzXfH3SxgAeBxS4mCFZVJGTUGE/ADbtnFuqExZO/R6Hc6Fx9IO+aYIpclvqY83u9531ADmTjHvZJ3ql5IQCI7qVxNacJhGPi72buGnut8yX4SwOrSBmoR4XHXmPEMqZNvOjrWDCwX34t28Wqh8rPoMTBwopE5XU4B1vKDMtJ36sBFFXtSEpFTPCNYhFLiZuioGR+CDj+2miPCKDehQNGMsLmhL1AQgaZQREjdKGpd5CddW6KzUcL0bnzwU9utDhFMs1BDIEHUxQ1VjmYc/CaSSzWw4PTw4gJ+nyXkkUkBKdRNhyLQEegdb+G/sqHpGmkCuHjh7nYL4/65RXxBsykceNCIfNFEyMWlO+bwiSUlo38cIKJZdfSr7z3CL4rIt2SxoPkI8kRBBMc1nGMPXUeiuj71z+CoVetVs2FwmtMKNIU6I7p8BmwkdZQJ7zbIsOP17tmf674yPrAd5SISoUGnpH6Hg0PdxjLTDcei/X2W/ueK1zf8cKgIOBqN2tPDU5uOZ2lQWVusG6g36qLgzhYdDtHmlXepix2Ic2gCGbNzCWgV/eVbAuYoTscpsmfY8C1nbYmZgqELoiVF8Xj5QgaRYXSsR8XcIjusD4ovvhNUAYqmXoR+AJSKaqdNKI2ahSnIDR7oNAY869YmaJBmHDSOYvP+Y2MpKZJmBj7wtwjid4f8M8+Pd0Gvmf6ETlNGAlxGFDHnswF5KWZva0EzAkw45mzkogSGGlpnMesD+gy0zZhJFAWIpzNHgIll7hIUEOqBIk9cjpIRESMA97nZGjbiFMU09xSzZr3Y+GW9FYBAMbRZQUF7cTIHfTGWvtAwFPqbLq6DlVkoAAHQWCm+3trhhDkDQAiFLwFohmyC2nPZ8j5p+gjiwxEla4pcBg7fIbxmixEE1iQaO2HU8Yg9RhHJcAtKGgWCbkz79u3nl/B2k8PyxKTGBuP90O45I/v25TPCc7N2QhNMAVTrh5SHqQUrCBzoEsV8rIsLLGGp9oa0F3Y+Xz9fJm9H0Vuej1bpJENfkk/FNIo93E0dQK9Yn9GC0DQlr0P3uUwe40jn+UfRzXkVSScaByLiYujylDODooMmPlkxcafSKdHcIItAmo5vv30LzZF19PS8jDFAt7dVB3YO4MJ5QPEVJ7nSFQgmUAjRMJza52/X7e2FhmfSHp/QFE00Jcl538MQOacxEjDl3vctaNOT6HuoJScGZxpnjSGK5gLRXDC1I/MBOgNNIbRiTQH8bpxVfD+QVg4E0FWmNgkPLVdA3kk42pt9NFk00+okJRl6D/G7AHE8fzuAEkocwESckGyAmNLwWR7IVAJUOQM47dvbimnn8Xb2Svssq9+I5Jkq45AGZY4Gj3fv5FOXuUPls7Fm0Kdhlz5quyDi0NugmFiciOaDmjsxjKbtfpEik71AQ9HvpOr3DHis8NS4iNbECPrfA9RBztToaj2/w2aAEjWjycbp89DWWybC2PdS6MDiIC9GN05zb6Ss857jIofpS2Oyxpm1SYHOntVFzDuStXrT4NXdxtkB3U+jEenBUPy6drY3Mqwlpig864AnoNuhN/KObZgT2AnlDC0VovwZ6+gu/8kdn31QmTi39VBtLlQ4PgtrmalSN2uJ3qaKSNYPGV+bVwT0OuXpxspZBuvCJj4WzwkZ9ZlCwQPEgib6hYb0sm7L+3l7egQwocDX/CJNCIATmVnrbek1YXzw82lsmc4v20MCSo3GSP3GhD4skWLXZJRm+GvWII3smmaFu2MW+2GpsIImGgMZdntPAz3XeEhA5j3HifuIxheqfu70KzogaEjouO5yl/S7h78fF7vVtq3QVJ2gT43bOQGi0CZHbfEwbePZILrV6HrIMFvO26e7SZtnXdfN2S/QomDTHHHOrzLRomHis1iXsH7NDvuoQSs2S2QUwLRq3vp7NUeQxoJ74ZKfi+OnttaC7awX9jwGSbxb3mu0bkx5qJnyDosjU9IHpQxMmc3xIcw9dxCTrpkTc+4hgA2BZMBYoi+m7QzQyqftnRwmRiFiXNpgdGyjyaUtsYVPAwX7pAMH5n/AxOG5c9YnfuTKOtY1kjL38YEIFw1cqN2diNbopcAs6g51WwKgaaj8BIbbkjM45TM4FRX08/wftPb1gDYmXSAiyTcKCWwQtRPmYqVzd6HETqX80Xtjo0ifL2fXBc3BcKnXl134qXTuIF7wtRkZyr/pxbmHZ15KX0g9rC9jKSY15hLwsDYZc26LP6/Fc9Jq5xw68DptFBiB8/KhoI2gRdx+n41B//02cCwaiwBpbY5uOUT5Obno4nbFxSMKdzooEEsHyiKEolUJv6GzBT2toRuCNA7huTxsDqs4L+FK1FGhOMd0YSAuT1IR4pRDkndEje9IuBdi2VvX5mes3rUKuqTYlKJDgTPKhgBx7M5nEXSWCD+FJYFcJWzs3TkHSawxS+TPJgsdhSTrGdQ/UB0Qc5Om0ScoJuRy0rVIFJOmz1wNkS4zLhbh/k7NR8i6O+Vg+PRJG1D/ihdcUCEK2bc3Dsvi6OPqwdgYgwTS0GNzOW6j6bRN2HDQeGrSF7oIdC1ojHG/AZ2n04WmAx0L+onLEw0OIl7MFPBuiHFSFepcbLF/TvOKg4jThyOJ0FiKI45eME24S8NKmFaQOBxaLq29rfftZaUBBEUb3PQABfCmcTErJDwoD3zwRk6CRgrsR4plHc+gxYy0YAUNzwXeZ6ulMWI8HQqlnxFELKhWqDccSkWhSnFb07Agi1AlmZ6hf/JZS+2U8kWx4MXG/x/qIL8f9Mnnx0TmiHvY6dhgKu3hycZ1i8ushRP/1S+RPYKYrxDwFOs0ihT82yBe7AEYXuw9IIloJ6CgHpgiOFZJPRt0zHfIZCxBiPkOx3Y4gwxpiR4r5wUF+zT0tU7bjLC4aET+bHRHVUSXZlCTELVInFk4BfFcQ5s4MGGS+sDaiOA++TQ0yNqgRz+VSR6Nomsq9rcrcyposGkSEhyJ3X2aKIsymlroRVBteO8xT6nzVuOHTucxeM8z1QlAUpdTtNkM2IxIGYXKF9ZducpMxjOpV6+sk0M+A2YAH8EcaSvn9vKybS+fQW+dSkkrgQNuU5HzOJo1m0/eab9DdKOTchXd1mXQVq/QfzGuGMeCORQVuPVkeXA+rPdV+NW+wYY3tGXNNNQVqfXhPfgunAJQYJsvZBYJ9EnWP+dod5nTvZFn7blpQ3BN4fz8iaafAtVii2fZqUSs15eXVfYLzWB3r8t5BX0Ih8ai53UqXt5ppw/jBMd0uzHBhkbEVB57/3LzeTX/iOL96ROXOPesk6BM62OeQmO5ifYn2iDcOtGUxMzGYFjdLdVIxNmTnBKc+aDPnuHJczdwxpgb5MR2EPGt2UhlpkDDjAg4Q1oMA46ZgGOlTcORUOs7Jo0PoRbHuCXamE5r01WPNc1dxJ1oAC/GCIBMUAUpaEu3m5j2Aj/JZU+eDHoZM9648/jvTAmiY4vzaY9w4DOPSo+pE5hW6O5P1qm0PwGw6CsI0gxgy/qaJq+Mph5ThQOW5oOzwG3WgxTMvp6lD/Z7qxgQUIJ2u3Y8Y4qQyiM1DaJstJfzKWc4uiO/U//LidGlvcROXUq/NZJavuRvWMncmB4CIffRdhp+i03/MbVXD00NdafeB3f7W7nWebdrD588Pu4B8n4KEO4AXxDzOsvi7ohFb+l9Y+KUKRp3CdMKnDsBCdQRhplTou1+t0fnwJ/ST/B9AJMotlkPUJCgnUFBnOOuNefndXfcjvRaHwLCYq4Eiyg2x5x7oM6pAeP0I/tkcA6RAb3KpFxX+TwK/ZkYa+9Nsc+9wfkcm3x0aNOq4cZapaPrAZD13YiSd0ZQ6ob6+wmQz7mETlP2Ag3g4TRq22jWOKk5l/2+0IdjajAGUCImYNwmoVlf2h4jloRE8wsM5d1uzVjjLxgCAPHJCUogMC+R+1B9LUwV3BAzIU1ExqAdeTYxYcDSmVBN6iFaMaymT20+G8gEWKolZEtG7rAXKIoREE53ZIsF/AJYHiSjR7qo07Z+9hn1oRmKAwwyxaxVYo0fC3bddjXQ4WyRtqeW0nUcoy9cy/any5WCmovi82foJYyD4E+SDk+xoHVkF7v1l+SBMg+vEfShF1FxkDkShHRuL595WPsckMkiSIq2NpI9APMWlPOBEhZNSXV9HWMOlYWuewsfns1cvzIdKQ9zE7F2uOERNtN8DMMxpcBx4VTOTe6hd60E4UeilVwK5waKv1ohYL7EHhOeoP76xyxGRmfwci8XXMOwmhOhMOtIfmFoYPzMoF3lQoWDFiFY2cx+gQjP9oO235iPw/NHI5JpwfTalvdqBz5y6yPoC4pQniS3mWidlRH3wpHlMCyqIPzZoRQ9RvnYyFKsyN8HHbHw9t2Uu1KJGOOSsuHyo3gj9JCsGmkcd4v7oJt9ksdG6VqFjNPxRgeZGGBQgA4JVzeKH6iCFNTQm87t7Yspzry/x1hmcxCqO+HyUODHJHAcP3vQn3M7tsNllyyPI8408egftgkOHPcWHwQ+B8Fo/B5Qfe2L4x4yGrU9bPoecQAAIABJREFUhgh7hLmrdjns4ks/GUzaYuphMLsHuvdA0kXqF1FJTgIKrS124NnMXB64YBEGOWnTogXRyBywmqQ52CKkqz3DpVSWXYpOGefrQjdj9E6ibtBRrZlBLaErUTwxKaEQjLEGJwbNKvsrh7EKR/YJDVQXUPeg1YTNRYPA+7FAiNYqVFDyQMywOOxAkw2LpFk/njZtsyWvaJ1CarG8z3MicA4tRkLYoHJVQO6Jic9x2NZvoPPyv6GyPD4zrcAZDD65urnzmeINdAfXM6h5rFfEvtBaivaU8TPvdJQDmEC7OMONBgnfDF0MICMUEMfVgA2vWV8aikAjgmYX8TDIL3kHoPScXaDsCFkPUF7Q/BnkZGOi+xLTZZ5HCqCaCGWKQccWVA07XN0GOewTeHlvsUIjyJLQLELUNZOUwya/jwsMR0TRf6ewsYzeQXMqR8ZyoXMS6AXFfkcnEYQ+lzUaHC5EgyS79sRpDetm0p6eF3EUssiVlsQ+NnCR7AfWFpMLGw8LLRylzNhhKg39xXWEqBQtFPocmziyaxD20qj09QYiyD/PPULTwvNkbzrQsBGC8z+eoccRUGPfQvGCUsb3AJVDg5miWwCzdAEAHav2mcna4RhUGd1Xn2QLBoi0s4bSSDIp26id0r2M82+W+4/fcXfH9E7AjelJtI0xOhCVBEEEAKT4eX4mfJHQP+ldXMqxFA9NTafPfG/2SsTv0kGYShxPfDcCBZnw8UzMKmpn9XXDIXk06C5GAZGg+aWsPWE+4NnMP8e9x11L0ZdhHI1nBSW+vr7knqQgYHowHs9jf8z+u4Om9FDToNDlZEEA8iULKWcnxRjfn0mJqDIXVQDEybDNyPeIFTkABGcl78YihGftz1Hfyb5Av8i+8E70szIpIkQR4EONEWeMhSuFGtM9nmGoSWNF7fwVMfUda4fCkr3A2cF9Pg74RfNECcCai7HInIm2Avo+icvEn2n51kDoyWhmLlBSuk1nB+BQr0VBF0/OXr/WGnfCw94FFEALaGYVlFm0ADzjeRsAuqF3ABCMFor1aGPW6awAQW/bdYIuWcsUdxolOKFCh8p+1I4f7WUZlVwoeD3TpmOczwCkCQ+vjL9EYAAwQENVz8q7p+FxMlnhyjkV1D/w3vg+AHnqdHSdorCmXlFbSJHP+VhmJaVXNlxXRgrPkL0ZjS8xCluQqJ5TB7DCpFnjA85j0H/CVDkTOA9qVHDLJcsUJ3c4k1Et7QdX1r+at8vAmAPO2ThwEXExNKg0rqcFMHbtd3SIs3JNw7W2SdfmOeLqtZihT2OPmiOYwjyZXj0kRHoY78QpjAYA+c6rdeiIXTsX58261zjjw7JA9xK77Eu7Dq/tUBrISzEOztCHuQeYPJ2PbTRvbUEMRgHT3L/dlZY8ulGCLjnfp4kFOWKgRJB9zBp27Zww52u7EAuRoCGCyRkADNsEI55EaaDLO3j+UCOOyAgSsL6B3FiJL4kxABwQVEp1mjJXuiOTFuoK1qpgLDR9zZVgVzBZZZJE8wvVFcDcjC+n2Wp1e+FvDR+tLzkyh/P5ykUD9xyeMgUPF5CCKp0J1KiYS8IL42DSvpPAJcZPiuUyTqRDTCYJyAt/FPCLQGlxBxKjrz0/laLSCUMPwKRYc5F80GEkedFgtLiVXXA3urYj+paiD0TslwMW3r0IJKiCI7ZZm3OIharw7siUDjqcHBmsMR9Yg4Kc2vkwaDO4ogRwXY9td9xGsJdPVgGCFMnpOieMKrkAEcFx4KPR2IZbCWrcXVpATaJXADUuVzK7VDNCuPC0uWU8SwEh/cdsC9B5FioXrAXVL3yXG48ww+wbxSEBgrkMHaGGioYvPzbV9AhVnFOA0zBBPYpYrfjCFutluwry3Cc0bdLmw3s95Vnup33bHUDTuXRx6kJEDaqxf28wk1jt5ee0hQPyeBOzxhFrSoDbo4X7SP7vjd6Xxfy+oPWN16XqI+Kb74rupArUrNtYULv+HHWylrxoKU5iAhFxf58vqw+5XhEkgopityt3GDqR2QTSIXmOOmuc83mgSXHI52DgT7IDRIDRiXVXuu7vYTK570aKHTQcGj8OuD565xmLGppwDw2E7wD67aWmw4/0JH6H2SaVHF6jXX4HBR/c8LiA3TjrTvL6H+qUcU3ruGAoHMyKgMKyzbSL70bRzt/nMIXy9EBBFEAMAwy+86htN9f2+gVL0lMuO8SVAA3HTGpYNxZiEwpvDsq4Be3aaHgI9Qc9ADksMuwQXB7aesMeo/hTp3K3gGdNAcUZUHaNyWridzBt1kmK9xSzkSvnhMYISVSPGQIFExMWdVAIhTu1zz0qhY3ngXZrcQfiBOClgFuajmYkPf+C5vFmWU3TF/2GTWZE9nuRzN2m7NVn0kPiTAXYkHMAWuQlqDB0ueGEvQoibKEPAMM/l2wCuO9MXDI9VaQZ9CwUK8b/oNiT0LxMre95QGaeSD+Az855SuFNkWOOlrRVpzqCz0znaSC8pDlrpDuxJmhqAZUWoYGSiwCwlenxgQKobLeTnu2ZnVBBGq3l1MnUfKITHcj0qvKYkj3FOgNE0zFOmtd7/hkNHmuGorPb7oaCVdazaUYy6eU76maY6z4mCVgWawPrZ7IoYT9TEDOlpAEI4jrEOlXKNec6BW4Xwud2i5ZIiifPk/1J428Bo+Nb9CVhRBAOiuaDhlRTA+gf0Gr4nAAJ2uoyxaJZ7uSLQMEaktyPsybHU9BRBbmZZL/us6Y5qx+Y4qIJSkYGlF7+de5tmlQzRpLrlCR5phiar9yCcm8uc0yzLzWFY1pcoZO3UFnvNCjPanVoTEDmWZdSy2go2Dta2lvw0JipPTnFyRB6G+ej2oFtGBHRHl3RankmRSPYMKTQXIB7jp9JMZ97ZogdN3qgaf5IV9b8h/fJGRRA5XZXU7CiZYJBYROfGiV0sXJvrZ+fpvgI/ciAVNb1dOL64fnyvaWgUugvQu/rND3+3eRgBSCl/vKOkqrK70GrRANr0duzNDqFUbozBTyaPYo+Ka6cb/xegCrOGQTwuFYZ+9B1KIfQxADDQhuiiA7lNkRoC1zApS3gGbbv2pYHmMQlLaxw6Zv8PfZbtIWhAvO9uV7VgulYSMMvxTvOfex/mvVkuDgFZ9+zZ7n30lDFnVFgrzvect/2ejYU7AN3LpTTsmcnaBsXVyjQIwNQQ2vf8/MMehbYAQigwGet8JyIguA85xmxpk7RueScj6Nm0WFzVsi4sZO16aIWCGC4xqp7k2kF5z6uohpHEQS/y34WcIeVcF95OvxEWBg1/cQQApOGmOJwZ7HZpRT6XOSRTxfcjQBSNMjShtU9ug+c2GXeVD8bTakOaLjqoqsEJB6O2FScMbCXx+1y4pwpsCCN7SFAeIJTHTypozxdUudhvnR/B/hsTdeiq0IjPG7nnCucQ7JCMG1KdlQuc+uGuC0CfmSCxD7TJc67ujRgMQ2zL+iRJ+VQ+PXgeLkE+Fy/gcRxeeGawkha8T7IKhuYg4cCRMqSnvIU0nfY2zHuS7ieD64XmkHAEXhnFAZiqVPW+0YFWdUuFCQpdrPlSKb7Fkh+WS1H0ChNwiA62zRHYzRL5c4SCoXOMvzO2ITidBEXhlFbZHSHCM/FdZsIhmZwiYuIvEUDrUiSoDCiKMOuUmVEtrL0CAq9qWKoOZ7rFOkZvbJoKTwoVHyBXGQ9iNDClckEvE8DR6XDdKvBD2O4aGDMkemCKZtKhKxOjvh5t3F5miSpfu86m4KOavJFY5JwxfDwNXMgYBRKD00IfPY4qRRyGTcyRG7lbhFqQZJ5pcj5VOqdEQBYhgbhR9d64bl3G+BMlG5olvSYW6HJhZZCiCbX5orFHh48NoBFq+m804TYpZju+ivHu2wcaC3hg+YyoRBg0/h8eDZ5brGhpgB+d8CTZuD4k0MO33qmSNE4zUHmsSmeiHbGlpu9wgEIQrrNlCiUpyFNDzxfObFxlAvN0HBH3pF/MENAfPqW96KA/K4c32ouWQ8sdKKDn40L2CmTPFw+k85OOvtIMXKt6uSjO04XlDoN99nppIcbEHQyHaPYX+Z8wBtnyoWvvYUHQz4c3/gMFGvSaygUnHhwQDJuNikdZy1pCLwD3j9c/FOaMZFEgmdB8tkj0EhpgHG8g2PL80Ifl2sjmQwIk+GZ8885dmYqFPpXCqWanqmTz2cLfa9G2hnxQ5G5agwQGmdMSeTmZ1IZpyIpRTS5XJYAALGOZEIHCh23NcMTY1tadIJoUYrCwRS3O5DRDHT7WidG0lNXr0yMtimmWI8aMei8Fr1aZWBw0FPc4cKT5okkegxSdhQT7hH2RwqGhKq+25/TPLBWsYbm8/AzOXc6ktqR0L4eDK18K+CKCbcTqJ75gqYsIEOmQjTZPXvIS4timOlNAnTvAAEs8uU8l4MkIY6hxQqG2QzyfJlC8j3nbTAcpfGRhlC6vFDKaGBnoXKyxnVP/JDyHgtii0/NCaA8rwM0xBVzIXXafB9Dhvte5D8569aZDlhUmxdCAcY95OSaiT1rXRT6nVbUGUbmPZk/wnNVJ4QBC8VcAWrlgMREAJQa1BvUngII1BXN2AWhbhXEGGTETjUiY7V+cby7Mv3DlWoQE5Q+ScOghoKIYVwX2xq4XAh9/v1qIFY0mtKsUzzR6ERTQQ1QBeKsDDhwQsLyN4yMCpsspN4skcouiSmQe8YwXYGyUBaJBqtcLPZJN1IIUgtNDee9ezNeQomK8yjTDs0YCEEN7Yrg4jR8NqVmwcCjZ91SIEnTZhLJWmRyxOeJ0cQL8QSb2OE/5N5z8p1iEDveAAYWqnE93ZtRw7sNcJGJJuZBGNGwDwlGRedFuKYTdimJ1ilQqPl8OZlSML+fvT5na60EsFZjlky8ojD16IZM22IaQBHPpI39DFBi+Cxnb+ou7NL3AAfmTfE9jXWAFq9WFdAjcQkzaacg4Ww1njHmKpwbrP1MJ0DLmbqFVsVU6j3Dx3XAeUdDx3ekTgEgYcKN1stGPhTMYPbvYvlQGXFALJp0D8e2GGffeVZE75aGzygNwRSabh1zuTcB87p5R7RoJVFInEKFDPPuTQ6o6ISTzUyvm7QOF7yEOhs3tQJgu3kU64LPyX6xXtA9z+wj797Qr5dao1sim5vSqYnuvbIVTuxHj+uAwsU0jDXOFE432oQZUwOVBVmcJG85K4L/OcdqItapxf4nv4vw6n1AQCZtfKfRhD1kthZ1LywcGhqmLwGdyc6B0ROWjRqzDP4B9abjZPZBO6Px40ygEU4dzj7dy/6Qgn8IiIf2kjMAkPYGVOeupvv9oL1OY1dj9+wXazzr2tpXVwIxr5crLwFx48sXJzI9rLFnKCSgJsVf0YDqYOYA0WrOD8V//wXk/HaQ4fIhX/ljscQlDQeV0W3EhMkU6AVsBd/lZ6ro+VCK+18VLrwLtEvkyIHnwsKnn40Mb9OFBfrKgRyEuc+zWVismeTHEMLEhSjtRHO8pEP4pwdQjgxNwh6aUWM4xR8EWD3bHscL3NH6Zc3m5kK2MVCIqVDRjIIgNym2zdQIjxsNEyLeHJIegAg5KcZymH7g/fLdYr8bvUh3upDKpwOam0hqHe2YiccsapK6k8qOMDoBYcDqHJaGoyZFucI807TGtcyiIwfczA2WAzg8awpe0ZgUD1y/Eyca/A6+OwtfGg2FiNbMGV2HTwrdRie5d41CtzJ1SgEP3LX5i5Sv7jvOZDDZBXZepslzwO+5dAjVYvPR2JoeGzFbpULT1POZOMA5JGlQ5GQTUoaj3agdTu8oN41MRrz5PTi/DWKTivYg/OHoG9AALNW14FBUa8ZJh5QxOP2x3IWrHK2Q379rD4L4V3Eei9Vb4WFwHofxZvvWNmumVJc0aDzz/kdRq8UXtC35pjbyTv7g31pYMvW0EaRJwU67Z39Uo40V+EonMVPaO+LKZcnaR2BLM6i43eKGny16iuEBfFqbLS2X+cw0dDQOgCoIQ/n7cS6hkI/4fBSQgOlJAtAIi8VKPc4uUDjLTvai7a9nmM40yRvZM9bWGjnZKEdpgQmku/JZyNQwO0ZrZc++TrFNYFuybWiimG7cRU/B2uciCtc/hb3ujh/1ST2wLo1ObOs94LvtKpNQ1k0E21zQoUKyHkBl5YtzqbIG+D3QKURkBYVsTMwSyQS6RMdSHCx8oNDwnjljaHzezR1cK/yMXpTolvVvOlcq/mYNcw5CG/X9iqqzb6KVW7GHjzVhUS+UiXvWr0UhmkqKeBtxNRoU7vu8E8AaqaECBaLA3SUMYIr14TQTMAF6oU50SZ6fGd4WHV721zpFKFQd3pmUGy/Gjo6rrWGSfG3blcUTe4rzKs83Tl4GCsdwJDlCNrsY5fDv6mTEu+fcVuPAM5Zi2I1pfAbRj+SOUNvD5wi4hdtj0sqdiHBfMrlhakN6eOimoUhCzUMsi9mLomjea5qrEbonmxTWtRbNaBdYF7jgGcjo+aOWifXLP5d3hbi7ClXOpJj6DPl95l51GpTFKgWvmWL8FcAS7WJ+FgwM1oeRCAHxKLZCKeOc5T7zfO003pjL4ECHNfTNyVONEuuLKRN0S95dMqjK2tZJghbE0OG4b6UNen6wR3l2OWsuABRQKbd5Lp+eHqPt4Z8FCALA5N3yvDOp2jKtMjiWpgWkGjpogKkSjcOgQKTOf9qc151bbkzbLdN0p6+xomXCH+BRC2S1gVJfb7SajoKXFb2gooY/WjYfcndhSiEVTyBFa3fc/k7ZZ1DKLML7HvROdMpqACa1R3SPk2mAbaiTWLPz2eIeRwBsWQkHOYcmm6bpUDoQ6i20HU43O1Wr0ypD+zf07FbGfazu+NzqGgGTpbV5Z0Ah4779ON3ElEVr/N4cAFJ33VNIs7eCXiMp9JCE1fKzRoBR0Z5C31V72u++7Jcx8Qrc1Tp9yoAxqgRtHr+Xz6mZC/XzPgBTzsTkDHFGagffgQ6nQYBqivytVWiMtYTXaEMqM/eAk1sHANZXnFke6tUO30x+elncOSW9Fk4zm7vEcyQ5bQRvcx5Ed6KJFlQ43Ro5/5jwsWmAqXEUdYod1+FsXM56HPT4OawNzQVoiinZY6IV+uJ7IC3GPd7RnAlMY991850jnJiWctLlwnb6+MGQoZoBXX+TH4b98uUa28UV4zBFeHEXKC0LTjS9QUkBnTwTffu5EAgV5IWzcCJo74soDUmFPZU4q6O/vDQu9iRkn7X75BLvYU1ucHMDUlgmSAyOpL/He9D5Nc4bsVdOge0D7mPXm5C/fO7DJQ6y58jZIZkHnGM4D3SKN50l6PgrlfeCrsEEbhexny2BnVA5oi15PyBssHpuDr9HpxzG5wk+hOayB+kXLadJ6KPl2EcuOcBFS3u2i+PEOpDZQCdTvg350+XLFHYKD9EANgKNJnx3Dqn3QKPO7nXJRwSWggjXo3fXCAd7ovY3itptcSFa4wCFxkEzJuJ6S2otig3fswcadmRV5FRLTxFqRJ9y/X2Xbl6+o9QGUQmKPnj+saBkUlgp71pF2tyIXmmQkCK9Tkm/R59m6GBz3DsiZbIVof4dQYsUXIWkhdctp5hCyIPONPW834EhhlIZpUjaJKDNYkoAF3oU3cfLG2K8YVyA4miVkDNFtTZ9NrgUgDSPug5pbSxljCbCyWcv/CkOcimVI1VQutMptCvoVHx2vfvk7fdi2cbIMT6FQrdI/AW4oITdWEZToPSLiX9WoXEz5ZniCk47fPu4lVg8x1T5TGGkIJfDuQdG8uy4+NHkQAPIhKyEpVJ4ttkj0ULh3BWkXgMA1tp8SfFq80uKe6zNxWi89NAoVEEaZBc6K+ssORJaS/YQPClbnGkUGOzx0s7c3FIIixOpDZoZcMEcCDJJmDz4bNiv0kApCg2NVMvWJ145b26uVVwQIm0zKGERyHsWMa7nOXMBxR3tQsFcYXVMKScUqz7rIGydNx1RpDkkMWHBJaaog5mEjaXcoBeCV36+sn6dpPSgyzSPS/Yzmp5+AWsLyjpIYxuG3TkUQowt7pZQSugYOuKJjm3X1pu3vBttkREil/NXJZxz7mSiB0VwQCgwBTwUQnRnleweRweLwlDXOrWNaWPRTjhTmWixBwFzAGHgWC/uLDK5fDP1JRn7cE6TynpQK+Wqj65wp6aBz56GdkRDDIUXzRHnlU1eXIdoQMomVgqZ4cDsX9bQzZ2vGkX2XE/2FqXv9yl0YkTKhi1TBGUaeweXhcmqFvL8TIMEObs4E8btKfkXE5uotYL5mt9aIAEOVUYRn5l3FKpO6LpMh80VAUAEOOI+Yf0F1S5LanWx71gia1Lr4W25LHLmcU/pjJKzadQd/HwOPb/FZg9d0jrFWweoeoQAa9F/fhqQynA8z9re1OfujvMalKFdzhacUSmkekYMnyMalbX7p+emvdOS2WcUUtLlKQl5jlB0jIt4d58KU6MMIEDwoSZh8R5gJZS1UWqVGIEAPgBahYVSdCymB4BaaQ5wr2R6AE3cpjv7LM3Mu6FPKpy6D2N6VHlrnN8Uu2G3JJeD7+y0AI0SGiomcd1k5hwq/iSTB6iLrH9+Vhq5sdq5uM1FO6c1P5+1T84AwZhkC2SV7XvPYxtwbwoK6eYJnZrPxM+WPZGwwwR1W7N11k7//2fKCYDG9LkE/5z/KfSTSWS2ViiJFL5YduO4WG5enFM8u9AJM1G10XBqZRMT0xOmJvVewmJgVDA8t8X9uN0/LvN5Bb81XwnNHNrVudtx69rmfc2ZoT6L/Rb2Qk1zOJM5w6BYq8FyOwawiL7I5xWBPBT9Aw6smrdk7WLww768UboBE1wXNmtqa7tZSNnz9RCL2++JPXwyi/x8iU+J6x6UwEEbUaOg+Ql4q2aPdxNq5+bSXl9orHSGhB5JU38quhioP0C0U0pziHTNY/0xfdLBGCozJiS8S9bbE5TWu3m0tL2GV49VVLlaI7caJPSGomAUI8tss/c6lzP3dDx+PbhcL9d0iJX2m7TbciXS4caF3ZuQ/ksUqxK05EUUkXOcsSwQ/HCETUI1cbF1lIbRUiz5GKFdWQz6nuvoICIj9arsF8tesBe9UougpZEZURQlao+iI6nFwTq45yxA4dD5BwR3ndRow666PodLqxsZpAnRmzkvHOpB8giyEEwW92KhcwTVhF7CqBzakxMki2odt4oQU6OwrqmoSVI1CZ2CwIErJ1DNQ7it4UvrVMNiB5XlgODdQKvrl0cu0438TAW1lTEQm2E0AFhpgoy5GfK8ou2wuIlF8o7Ovdu+ynfkd350Y+n/PdSl0TFFOVabiBYVeNalFwqpB0rC2KrJMnjP8XouyBti8k6P4rOmMQo6a3FEge4hrgNS+PoxWHBs39HyCLrv5LmzVsKRrgIx/ODKhUnzQZOyw0IU++pV3jOoE8UZ+iQa9YRjFsLOf3Yr8tB30hzaBIc2WJd20nuhv7B3rkwOpLmFAolmpZULR5AXJgj66DsmB3k9JA8EzVFvZPhefaJps4+41QvDNOd38Wk4vryIolr2CaV0S4WhghUgUk4XuagoCjo6TcPGWoDCxSXVs0l4X4jhdclTVAoXul3Z49LzUjRlLVCgootBeA6fHTCh3h9mHBGUG/iWUNEMC0UJu5sYaH0cTiLsr7lyZf7w+0DXu7c+xNoYT9yQYfm2XihyrrkMI2RPuJ3THSisXpA5FfIOVqFsKPzNpRxhsm5ivBPu/s0KG1hACZLnDYv0ovmQlxVKrIVR13z1y4iJDOuHJghRbmis0bPZbPG+EbnzDJK7BJAyvLRZuNFo7WahOUHbyxQzYYa8FyOhDULjc7FOaKDVPwYJpEAeSRfobl876Aa3dHSLUBp79jifyeBMzlEauF1E51xOnRJoWCuX9DaNOOcrv7cjs127wHmXKVXcdwR6mHTqqojDpYhyTqCrTQOFOu+D/R7Hq1A1BpV8zaTCoMpoLXIsol+h0OV5YgPs3hKsI00awAGwR/SZ596LMj4/z4kCWXvVnr3kuwTdvBmcpJGu3wHfPgiyWgAu9Q6K8C6lnkjD7PbbnpFa6EavcF9nH06ZoYj6HDR9oBlzXbJunp+XcTrTZttzNxOLvZNSePC8W1FctQt94iroYgA0v5v3BejgO2daZebP7XyONTVTLaMKbG6kY85LuC+9UtpJtwxnTXTKnpR1Rb+CUToJ9qDJj5rPcOQLfKK+IGKAJlNXVXVErG0poJxfTvu8uotijpU2uUnRn0G1hPVRTWiKPQ4GDYFSTObcFGXuoarsO/596MKcgaEzEvZdovQEV2dvAMBY1BPax/2C9bzFNGu2F3l5S2r5is7sPWix6l2pdhALfY0cDILsd2+mPGjipky0pfJmwh9rZlkStg6seyZoZlrRqLNueF6ACgTpKhyX+kdZyT3LWSttFIA0ORm6YWEG07NxWJ0FOvGMoUBlHYTeZtPWGSS9RsnUM7RFvzDPrAOdACRaEOt4aKCz30NjEM2SbjlouassijuFvtfCqR1LS5szKdNGXR/Zq+z3GIs8QA3FqIa7iyw8nb04S7ZrqM/qlynmo9dJHaGUgjPLJsaMnRswiD4VelxCSj9Q96mTcQDNdMGmgQVOzfgud1A/3GsbLba7g5/V942qCIsijUZ+oqYCe/RlTNA8x10v1o6acjBwQPsls4X6RDtn2UDJolmfIjVJ2GuyDwWPEt2TJtE/qXny/5fOSe2vY7CAJWYQJ77vFWYK02jONTWsvZFV7/OxkfF+jytpB9ADeknLTFAowGnlHWrpPPp6cAkEbrEI5z2oaI3pFPYUES4PrEaBcZQo3+8Thys2kyBRpiv3AMjYHEJpidWlL8MiE8TboLW+8NJlmT1YI36oOIhOVxkBcvB329hOg+ACglrQk3YtwCjQTSPn0MyGqFTy6F820IrUr4hAVJGewDQaq9LlJK7WRiYLPdoXN3t3Nzrs0CdYaHJSxb2M75y8CoRc0zaD8tRHAjduX33vD98/k6DijtMvuJ+NAAAgAElEQVRgqIM4te2+aCqx/JX/DSLgMxi18RS3EOlZoQgUytebB1FCRN1SG/rkwnG34rKg+EEW0AG5LeSN1sSqrFz7mJT3wLMDxd4fD1nMTB54H90xqnudu/NsbvrC1IoTRx8OMdYOxbXv2ENfsSOFTVySSldFQSDNp0SXlZAbh60koYuk9nUmyiDFoVtLylMtLrsUZS/dylIhx4T3GfeV6SwUQygK2bhVkLInopVZcNHj2GaIKAftI8Fbt3Ctaxvyw/l/cS8is+jYVmtE6li2agkLuhPxW/0JNSFWkBbZCkwtanvIHc8yk5xoIESHYvkdlM8QwSCLtcbkaHf9lfQOnlXXu/V9yQXH800iexr+utiisFUfwRfa7gx5hJ4Zh7QrLky4njDFhJrImBnUR4GkExAtTuP3HzHkqQ2hx2BegRkHmgi+TzU0miNUACGanKIPpVAOwqQNM8UJkxLDOgUgoqm60VXVZdBsIDymGZaG8J4ts4gWpqa9xT2ngcAbn+eejIYEEGI1rtU2BTY5CVnLR6e1TstsnninNBmhtAaAKCv3sXQMJg5v2ZuX9nC3iE293P139DvJ6Tsah31bkffAZwctrhR51w+GJFIYdTKiwOBsws1vl4Rws3BsFjp6TjMEissa+rg+mPBQLOOywzT8q196aA+V5h7ELrx5LYoBBWLXG2qnwBPoJIgz/y6AAHkUiMnZ66HEZMLKdBUHRAXwi8VDpseh1IRSy7TK6Syukkm3fwFs2KaoIWGe5hXDiPTroWforMW0iSbjfN61S9tUSjfPlSKb27im75muU3x51jgRLh3DCQSakGInRD03i/fGJaouAU0HRRlryYnpYgEAYjEf57LSnH2kVL8DIerWzGYqO9+i+DiRJg9LanI0Djj/5GeKAAOiPD5gJ21AddBaNFN7EFVofRYz5osIYGnDzlTKwMGO8OaQuunppHnyTm2ovW+4F2jwoH3mvIu2U/1K107wLlg/nIk8J52JaKydptq0FFW0rkEppZ1GDW2rO0Caei+NxvwvaHp53hHOYyTxcc2UYc6uzCRiIAD4JWU0Bh3Rraj1pVDD4pipcq4pzveafKTRLJvmZMac99HBQCMjVZ2iLOwQuwWDhd8O7eUV2hPmNui31CRKoZPS9gu63KJ6MjHinXTqFe+yUzmhr3Vd8UfLfKd7xVRBWxLw2Wu2T51CFy6A0uYK5zZsdOfJoppC7zoN8v0TGUF2zeHU3jabnE00dGOmLtQl2A9HAsC9wqTMuyY00lBPQd2nafw1TfHS7xQnL3/P4QBT7M/KIYu7XzQlnCVSqnoeD/szdvjFxunfs9cS3b3WZvvdcCfrr6aciMDzTAIEyTiKDTsukotxG+T88w/vkfOWvc1/XsNo6NS2bnagNscm1CahO3/KXnICn9ycKtSdJlo/8t3yHWFXcI8HUKhYgy6z6/X27QF27fm70QHPHac2GkHdXQFRBHtjV1wAg7RO6IoT7aK7yVTlv0U+cMTWmTpKgIb3IwNCxhH3OUBk9IqJK4DNAihUZkKcpcgr6i4Ig4Ip3njW7mJzDuAoI4gaO39Fe/MO6If9I3c4/zNrJVPNvbpdJoPRjdYf9klcD2czGpljXMuYUMhxt6sKbSEiNivRj13hbXJRY+SMccuVwIfoeDsZCzyghCAquudApLM3nAn0oMIKc8FWkVm+0ik+GItFAOVmSrENLamyGkR6KZwU8N00OnXAsEMj1AWl5QXhVV2+5/GeiLvDqI1wbalGhheHyBhB7ahoY5ncgKLktADJJ0/G4j+0BgppJkrncxuBxNHIzJdlvyv6Ld+ez6jzSXcWe3+BveqvSyzNDBMSLTAT5ob1aUakPmcOlHzeBRbX6Dz6ONMFIl3JxWnB5XQhmgWMDKAAFO0o+gAOXQq6FIUGBvLztV+V2keBwgaG+0hBkw1/OScQckkBO5/HNpEClmfYxfl1b93cnfx8UD7QKLxPCUJaoTnZMynxM3d7YEPP3ilZcVlB33SjxshRjw6GkTmbnM9FqN1jBSzeEoShXpgdFDFaDxQkMIt9BvUgtoYKPc0fkB8ML56G4Xy8tC+fceUhBwKaHJM5kF6ajDMYTzWyHHpMIsuIgtwZhJ+xNfWzmhXQbRjNgqDY7Powv1PnVjsZoKBhjTCG7yJ0Dhya7051VCBYIajV2PC8KHQ+f8ZNplM85LLzVwSbWWOsVYpAk6XNQ7JB7FkW2nPKw+czJNeB8TphYRyctwNLPjDTA5qEzy/rtiGAk4sFrR3ABJckiBRrj8KY/54MF1B6JjrqPHCqochXMA96uWm77SYGAnCXEZQ+Pz2meZCaUpQnEJ0urIx7ikgfyHkoY1x6Qe6Zbkob41nlvc9p1qDFAq6IiFO4Uqz0nKe+dqN7Cc2HIk2DEXNboCnZyDCh++YbsliOggA4z3DeoMUom9iOvvVJCJdX0K4TLkm8O4oT1iTGEBTE5h9lKg7qzdnJmZdzysBCHhvvmeDJ5cM0PPF4+SNkzn4ApYXWtwvK+PR810YTzlGmcJd2OgzbfguFxn0h4MFZdAlVieE7LLOsQ4THV+z4D8meIdzYnB6oImpY+B2ZSIY3r6MS0wFAkp4rwhkWKi5Bdg+4GsIfdwIMVhBjlb32wMmsQjAPtTO2rRZRNpWglpyHTHaZouHaBH1MdyWeQZyNEnKISYE6INYG71g3ORo5tV8xX6jsHPacFE0NT5N0XwHDPKPeEKiFlDWQvZm9anYTe1HU1vuTYptzUMptZQDNR+ZqzGjioXDRfLFXuWedmOFCChJPwcSz6va7ea6VVyVdj98hqqx2DrtsJy/dJtu/L4XJaYH29WTb3D+oTUkBEmOYY3t5eQ31jHMBCp/ntRMqtWrqQQJSxC3yqL4XQ5TK2/D36xCKqJl3wXPyHIPa5/Ra1obGBEyTnPRRiNk8sRf4d92/5hYl44hzg3oiE/ZLYxIZeiM0eVw4yzI3d2IQf1Fy9mfE1jObWxos1hYUXsXjaEMMN6UB7myWj1MtvmPqrYNuaToJGtLc14ig47tORmBLIE/Gh5/JQlrEmnVJU8LkTpCF+kETH8EbnMVmsV1nPQSAiHMjYKHuia+ATJjzVAYc4n+aO4AEzsLkjAwrnoF7MVpiTREy4Yj1LhWyZhxoJzJlCmiJK6vfmffLl8DMg3Ndx1ot7UOJLQpwMal+Efktp7fkvMSuWv0lbrWhyu2hh3J+Ybizjxg99Hp+1wctEtTFK9mH0Uy+F8kaRzGVw8VNwJjPx/7ic+dcv1AjjRpkGe7B1LcJh+7OY5mRaFZVAeXRZoXyq1wj+kXu1QDcxUGrervX+mphXavRt0C/C6hnA7naaALVJ4jdUIDfLZ3b/ZLslWJW0YjwnePyiklSNJ1qILsekjOFO4mmV1mC7n1sBoASDLFoSKV1VyUb8J8rz/OPD74A4InJENpCzjsNE+qfMEblQ4/RQYH0DdTVlQempEP9eHcQZJ1RH03G468H18uxxP56tLMxDJcqF57MlDpV6hdHXF1j0tG+3tV29J0XgLAKITAfym6r6y14ANs2HG8UywVdkavYEWm5gYpaPSRNL4br2dFnREjhmMctyQd2QwNo+BLGd2ivq03bILrMeUlLov93LpPxrI0H0xSlaG4W81F7egQ9nbRBxvte1Py3yvkO8hWhcHJgEOOfIqDCxap7LkR7sTu284FmrSUfgoyUGShAz7QpxypHpFGXvE8vYgmtWw683KDuFP47Rt1e2CKcx1wmWNrSzDD1tPC0CE1hdgCpRJvDIaJrUFzHymkraFwyBhVEU9CBls5AoEh3hpJSgnoP0HJk2yEOk2d7PhwwtY0d9fWMmIwcHi47rRCD2OIsEwG2yeyditSXc4e4FEjjIMeB37mupswzCeKC4ZlymeOExnrt+ik2lmGgFLcl6o7PvXQcmiGFuAQSuu4pbhR4L27hi0FaUpSIbHEIgpo/PHHJCH3ttyBxaiL08vdd5CK7G7fpUHtT7EJJOqZo9z1zAKox4XvGFaZcTnRgk+JAvgTof78I+dwgv09PjO95pjQd0I8KQSoKkwgmlqeHUC8eHh5S1PQ9mIkAwVgrRKNOrfirazm0sob6JegQfdJplwKUw+1mM1siaZpRjAqgnEi/mIdvzkVmQ+WBnnWMn/1h0F5X5/ZGPhGFDJ74XGSAJxRk7NXLvl3HxzYnOf7pU5ziQjtIzlTnz7pWQ6taQ1VyKsw/Y3r0fbQlTIn6d6TIjR4MTSDakzRJ0AScUEX/kb2ttbUXJYWY4YXYQrP+KarYcyL2FA8eVFywr29vGe+DGj8+8K4M7O3gBWuL5vflC45CXJq8c0ALLqWrmpKHOy1EY02sRiLPcIhNPDooJ5DSQy0C+f1miSzTHAIu8GaljuHaJT2Hi/+JqcYzhWZp5N6gX1AQ1wQylDocpibtcFq3t9WXrJXR4K6NBvdtOGDSwhTOjCFyHO8eoPrYPKhxY6KE+xcTHCdoQeBjawr1CsS96BIUj2XXu16/pNGAGjOofAOmHiTGM13ouglMAcgRgx4TZ65oGCj4PBPIwZFyo3CauhSnq9dXgKe1IaT3ZIVMSnxb1LSsAVBiHcP4i2brbvGQbBzyTpLjdH/NeUBxbi0vessZRTOIjkoTBqYi76nUt/OurPeTbL1y2pGw20w1me7cZQ3G4v0CfaOlueJ78dlPaKiwIed5HXC9444lfZszm0kaBRz/rBbEoXznkLUITXj1q7bZ/LM0PRTmBCl3zaxFlr9f7UHpG5cYl0CrlvLE+gckwBWPYpLz5vHhMYWUe1YKUGdOaAP/lvM3xis4PDJVHHCu1fQsZ6W0GIAAzQZ0qEvQanI51KCoi4RK5d6N3ujOdQa15d0WuxqAVAAivKuavlIHPNw/t/GQd9wnr3zvTgkvJV4aYwTQG12osDYe2AjSPLFn8tzJtMnj03U16297aC9f3lLQs7ffHV99xl1vl/BTLLI7gF1ofc8p4Y4ndZ1/h7t99coUgkKXCb3BjqHNVtxEjDmWNMF8pn2AjtFl3IZMS0+X9rLatC+Yc1zIyrnP+XA353lCmYNuxFlVRKa4dQGWdP2Grp5oRpmEQm/j/H96uM+kHFbI2xvT7ZagUfYyzeD8jqbFGAkRP6lMvPMu+A77p4BcJ6pSRLvAvtPoaWSSRZJJuOceGVDRMi8xeOr6PHcf9+96R/O2qXNfmr4F87jdkauWmAuBU+7EpM9vOHOYRFzahQLTdrsc2LR3Ds2bvZKAR6nA1lFOnNMch8JIzIZsg/wJLVbgLXs0dFd/L9+32+zz/GgADQwGkOPOMPqADJauDQ7FttZPjHugnsHSiYvuMa6zeVL5/U3q2cx9FhvsgBTFWQ0t34lrMs3IPDybpxXTh3IQjusVQCemH0SGhBYJ9U5NnzTlTpPuMo1385dY3K/5fOz7HjjbKfDQ4gyU1yI7e/nrweVwvXoobNsq/zIWhiBq0FOgytgcePjIp462uHzG+RKiI7/4lxe2L8eLFgs8USq6ZS0tRaC9qJkM4MaDD/40fvgU0cgGpMf84mgtY6e9dAteDJZxFIr90MTpxYlCFSNnRH3QFPgO0DN28cCH/rWY36XQ3K5Bk7C/PaQQ+OrTQ757P0jirz7Q1hYOeuztsmDl43qJSFvge2925/bNl12mQTdErygY+UYgPGOs6GbtHlHch3T099NLbn+QnzxzmgSQ0HFGfJvdpq23UscYJQaBu7/LoS56jSMZKJ0UCN4hBeL5umWOpk1v+LAWyBS8FBoUdPHsP/K+FWLzF82COSwi/v7Mcr3K9IdFaG5AF/71w6XzQkW4J3F5InAuyNaHSy7lIGNnhLQlwlczZVrx6o2fDy2F04CiBv0PAlnSrLuw0M9Egf2KfeQbAmVFan4XvjtoDn9fVy5dY3RQc4Mknq4of3DHGZ3zjFhnHkbRhX/IsYAr3NE10Fs0YCJtTAlAR9FRve+XQXRKXqwdacv0MYF6NHJO+pi86MDCQUmDLTq3XEJh0ClOIX0h6hsKR9D4sHpv4al8pryPCPWcfMWJpPzpKaZpWAJo3C3a4/N9kDuKMr4ba8HJFujWDUwRIcLhJrQxsh44pLlULGKYRNw/MpnoBb0HLN+/00l1f+mCcqkGsIC6OL5fMOg9wlMPqughG2pUDCmc2nIQMqWhwPHzcqHiZy+4guiV5ocGIdS8ou51eqOFG4iwzoJ9ityNSvjn0RGQ9aPo3oOYdy0F0FwVgIJk3ARkKbT+A81SG2Jpfjzf7JtQZzj/1D5BvWCpw4XnrFjgGIRVZk2PrsNx2x7P7dtQrzY5L6Hq0UA5kbLIpGler0/t5YUGn8BJqAYJ89LZL7eeVC1pR5y9Ujv466Nld6dyUBykmbszsyFrKSCNFr5vrzxrXPjQm9yneJHuWUVt6KEGbDKl47ImMwU3KJpw/rflQstiLDtZ/z0XhWaUpitGF8nc4GLdZy9QhJFDw177RVRXygKhn19evmQNPz8/hnJk8KEbWs0izZFTdxCxuLSFYoVBjVoGLmTOHvZ13MsGfR/QFPu9oXkSJocwnLNnRM5ZUUG7K1SSzOsddNAk58WTpg9shGj5MGNB31mTMCYR+d6x4Tefir2RRrasqx3pvis1fd+4xe3at9++RYNBoffpq4doL0HT1ZJRjZAjYuGiiYFnqAY9htmB1LK2SUrnzuW7ZJq3mETDg6aC+yt60UoPl/62zx+nuBY6BOpR6Fg8Wjts1jQaoO9MsTTrYI2cAGqwpi7QDOYA3xsQoLtWMc3tbnr9Hu+1BHfDOq50TLKg0phz0x3jDJ22duEZ0WgKWFm3UDNcLlMp8Xle2uvH8j6Cbagvk1jTch/zzJiUsc75nWgHaYSfnqRS5S8mf9RTWYbqw4yc8C/MG1YrNB9mPIXGWgwGaEVaZptlBUCT4NgUjjbyuRMBQldMYKj1tnk3GsHIRADoA0RhSh03q3K1zJQaZktoV+rRujY0z7Qo8Z4TTK90ooVyDzUPQABEHiAMI4kZjWdqqP5Xp3j1e4UMPgONOUPC/CjHNc4avmv/zEoCWPuLiMpjSGPPVeuIz25Dls9dmuiwChL+yvMktHSQ/cx5fZtudBZOd8ht1iFYucf++4R8gLvO5tGGjLtDp6+uLWBNRgtZ2V18QKc2fl/X5yA5SeRm0bxA0dW1kJ8DEMG53XKWPj1SqwUxqv2tCdANeOBO5vml5iYigjrHmiYgPMAXTdDALKEEkePimKaSvSqAnM8mabEkJUxwZDi5Fk/RMqHXgqEA1btPHYldANzXYIefwOCBcwrKGntt0maTWTvsiIAB1GQyCZi3j1nC8g4wzxwp2QkfMxEdRlwvl68H1/M1jW9GS+GjITImWVsUynGYYiQOu4yocm/3ke5He7vupqDIqDtU9EsxPSgcRDQqH6x8WVgRcoLqkx0yIdCr0nrDtdfVw1T1PtURvcNRKZaXBwO1+gGfTJNK/gShGQ/57PM6IPZtPD2lEErHXSnLQbZfNhXsprMNB0y0IX3kycWYoq9bKt7WaS2mrqWA39zaljTcogX0IqcHzsF/tUhatCV2sSwXuOVDk8xB0uUHi86bLsz3p0CmWx+0Q+h3JifjdMXhBs80DhShXJjl46HjoRRk5g7PeE0MoOP4rnWLkbJkQQxqLCVF+oECcceMFMVeLLqE/f997tViGAxogGMfv4IocNFyefVNn3RmtBJztSe+6eqUsuTKfaRsvEEGXldc7CSVz1O8cICBUMilBkpX6AgyejnRqMDz7MFRBMTpktM1R71A67oeniGfu/Os5XNXcm3cYkBYdEiTrqC4L+YD0CTKxKI7dzGmjYd+qLdoaErDUzQcaBi9iTUwEVSbZqOmQ+UDjwsaoAOj//CS7xdaWia4T3vQoKpxaVLELp2l70s5w7mQa6Qfa80547xgKzoRVuo04APILecEegzen65HimIpvBXRSm3JM0u+iZoILnnW3SQp8fK7oRLNJziBFVoajrK0izQxrAzcijLSlxJDkcfaQHfBJU2ORw7euuylDhUwA1p7ZqrIM59LQcraEYWlEKVRYBLMhaAFJoYeuiZqmalAX5rHqPKO1tkPvCuzjeSNh1JR0ztzkdCZ0JggtpYq0qlTvAf+PS5N1k80chn3i7D2bI0tFAmmrsnzkQb3/Lhs91A4cgOqAdweTu3zK8i8NtQYbzw+4HxIoeU+7lafPJ/QdhBd0wyhX8Due85zwOFIqiWTIZPaRZo/Co1NZlaPFpHrzWFSO00KO85TQpa58BWmP2at9ka+u2ElUPMV3Yk5OpwJERSP3+kR7Nus69Bkpafw8zN/SUM/D22jC1M7Nc9wUu83gzi14Q8t5aRRCRQ7sod6sc/nYt1i1bx+Yz1At4baVPk+B41RYvc8uOYs7M5JnFeck/384c7J+oOKOoeq0qcXTsEo0GhgWXusjx56qB5R5JEzlM97y9DI/hAIYA26vt+t78f597oQV91IpxUm/6nOgu7+Q6HP86PIooGQ9uzT4JkzpUMTxDNkv7D3rReY3knvVP9iuCrfnT/a9VIQikJnn8Yhk0IaypN0J4qouJ2WZXjst6/ogtjzTPS0UaYx5t+X3iU1h8w2tkEMacpswxqlAmcL2NDJU91Lt4GnxmEqR5HoO9SSPtSfaDE1T9E4QKtXJn8x5MlkcdaOoXqbU8bdIeXWaV3MUZIErxUzzz4hgnG0Q2xObSUFsk/pLWh9Rz12gYm1DBRDUD0LTUXn30O0z12KlX2o6+XSFR1sZXMw1Te/RmMnacACeTRdrB+oV930JXf5LYAwlUPpvlj7AkGsqUwOpxiOSEfWQVWqVIDLvpCMH83vgn6m8Jsz7D1PrjeNGurAADi2TSXA03RyjvEze54ctKkAj3loNm8Aw6yFvK9QU234Ploeq7WQjSOtWPZR9kw5It7cQPs4I8Bz1Z5l/sD5gFsn9RixHoLYTs2ll17iCskZy1+sz64xStF9PbdlpnfmMiX6o5zuYJJEN9S4OwCopXhxF+XMKdexNC61ZnRlsy7ITkOrA2MjujhdNPmcOlIuZSnw3EJDk+orQGvT0tdhZ4P087E3XdnHa8AVY0CsIZWI8JcRBPz03gybtcQ6yPl808yMYrNNr4bmlvBRpvv8GB17BQqzpj4MNJiIqc86fz24qu4WHusUBEKHtnRwWgiyCAwyojuy0FW8W+nOFQLngrEI4ct3+9v84Bsq9N5/52+XiwVuWSIjp3bmEDtt041qEYcwSred959jUBCiX/jyULxAybTcswHLJYCFLSOqxmUs6kFXCKUBJFGXFSkffO74+W8tmhKwVkWg/F4OCjm2/HwOIAqdenR+zdtB1AOvuqWGRUd3B2IilQMqTioaHyRIcbvJdoBXCJL7/5F1JsqNXEmyTRDcySpp3h/rh6dVxX0B8Oz4Cc9E9chMpplWiQQy7xLh4cv1uEs4Ip7CBQevBIOxVYQ2N/E2eRLjWBL+cLbQJL9L9wgNjQR20OQk6K618zQPjrP5O4VpMm+gc4n4cDhQxBDweLnH/YTL2qaP57SKEC/twvls0egkFb18fF3GaOYQ/YKwhWdLYXjLezHnJ4L20u+mke3nBSn8z38QTKsbMVQVGgZFlK5Josn8TrQaXPY2pqwtKEj8TlES05ZXeCinQ5/BlnNAEwrnmGfAxiIXhyK5Qsw2vjatWj6GczsCZ0NMtZHmYuFdI7qM80yye7xAKVB6mA6A3+2S9Q41JpSQL6aKDY3bJi9JPI7DB46CvDtH4PW0DxUqBZ1FEhcwjQHUOfMetr8s/KAyGvZlocZa+ErInG4yoKA3ZxNKLw965PDqv+s2Bzd6HFT2F9GR3ZFkn/wE0F2diOZocFw9gWNqiWjYtUCPPu6WxobXBt/fzIG4443uCZSt00TD6xQvV9jPWaZeD0G5ifbJ+hkKU0PV+jT43qbYP4/DIoWKFqp9d9UT9rnxfEEO1W4pxHRCB00R63FpNG3wOKzr5mNxwDmHVoLG+3L5n58Py98/7hY8+cPlZzJLejYmCLjyfH9nTZGHwfumKaERFYhwYsxfBWikzVnI8JkJcGTiSXHz118is9UAlRZEExE3qJfX/DcRsKYgcP+nsV90owx185NJCcYOzRvzzzAlY9Lw+xdrS50GZ9P9I0YmFfCKiGPlyTkSdd/YCPdSj2sVjjjRQ2lQEdcc7gTov5+gh9pra28PxVT6MM0a/43FkhMeJzJP+SeAEs+Bdc7zi6YiAM9oN3Pnee/5z0k/D0WKIlb0McF6AFZxppLmQeGhDbHOddAU+bM8PF37fHd8/kxzzqxL+UOsVdZfsmFi4d4MIz8Df1Xgz5ntFEndVoMXm+tRgxiNYEQ/AXCYsJs5xLv5EeCNP1ONggWmTpsCEdJ5ARVjVQzQFYrpNBiJINDs4fr2O5oN9oJ7zYwgNGj//vsr9E/uGJBeXMpY7zHOCHULp8MphJM07r1oDWATwpqiiFNTyvpXN5A9v4ca9JJ/GhasbayahXLgoHN3P0LNfs17jxXxw33udLVwk5MV2pMarLyzMa+xMfGdsEdigvGw5b10PzrRo/b4CjqNKQzMkzTsuWsArM4zapblku8ECDmaGi7uaI2o49DH4BJ5sGlEYG7OnD+j9K3YLQdk6x7azn+bOSfOJrTLquH7lTLJczWBHjc233PBg6yFac74p2J7Xeb2eye4bXyiiwZIZ++yrxJKWjMRz+6u92TjjcX4YLHSWQdkYe3yDDn3jQexPqlGjWfNmrS5aBbdTC5XCuTZc4im1xBSJv4JMI5znO9RAMjQcCdV0pnVcTnZZu/zV88ItZG4Du5iaoWuh3USLcjkxWgOMNb7Z8Vm9vqHTKeceRNrUldE1pmW1Woyq1HfmtWCTm0BNumHjBT3Qf6Oa6JmCDU4SRjzh6APtSugYZxcmxcVzRDnnbICmjomnwk7jlPk1GGADDCqFnKxkF9wLhvYW+ZXHedi3xsAACAASURBVHhlTkhv4/cmiuP4/c/u8Pl52jouOOBqQhKkFAQCcauHbTclB6YXF4UjDctwkFcbMl9+tRTyhjfXiP4cO2n942pUHPQsLlQU9VBqvFiyiSakTzraFPDh7Hpgatnm52mg5Ddc5YyDHYN7SB9ziCTXIMjLpJsG0LYAhQuawmm+uwiY1LE4JV2JXsODlZFQe1XF505saFNMWs1/O7bN8pH8TvkTaaDM1jFPQPu2ENfClWbcrlaB756sg7iQQAg3cCzF+epYAdIylnbp3v0z/DxQDooqDgGzNTaqU0hIob6JYrZhYGNmjD3eyjqEITSG+gVNSd2CG1REOQfWJVxbEADchTxA/Nl6/Iuu0njxPbD6G0ej6Ct5rmZhaMUM2ie9TL44FymCdUPowpOehmcVgCal9zuFeZCCMZTg35OZALec/4aiFW54qASTH6BIr1RBiyOaH94PNqDYD7ORGScbqmjz2O8YGtSg/RbKU2BNtomXvfom3vU5fYCfAR8/jhyxmxydWDaVep3XV1Fs6JAZUYdzqlnH5mJmg153s4jjgrA3kdlUeKh6fB4uMi7YiGGT6VJtnPvZfbHlSH0yD44ZxAiBk0Rvk6ETlWg071LTD6ZnUAKZvPq9eUbq3+CLAy48plDS6WcrWONYlskaDRXGDPL9L/ZQKqVgKIjkvJAuJh0RxCaHXZpq17wo8eQ3pnjSiYrCFcchtRgUN460LW5ce+jhzNHSRlx0vOvfgsSpXZtbniPIEWud7y+N0cwAENHYvV54oWJd2oK5Vyi/8+nlc/n310umNvc3t8tf9/ehBOScZMrE9x9XICgmqACTb5V8JWmarjdtVfldsU2+l3pWeIkCjMaDs4T3EHcjzsizC5TvaraGdDj0ZXKsm6VksRHd2jUFDcWk4lvOH2k4UIkoZh5G92d4qGYwlxHpJ5aEdcfE5uktExLWPvsik51JFffs7SUs3QSknWnY14d7lGI6urNpunKexhRBcOe8YSgFyYufM2yMN2r3PG5QTqzNhOj5o72whVtSzb+vx0AADYFFuCCH03PWqXsFTrpmENEXxSzgsPz6D5rQl6wVGh0CD2ngi5qKlNvA6G7H2fxuePEYFIR+NJMIi5IGL1LcMRWgIYayBG2X+wcqyDT7oeyBOqNR0czExrt6oJrK2GyK1KuF4r51T/o8cibGoVHaDxTty+tDKC2sFf59NTgUob9+/wpgBuX577//nsR6JxbSHnUak0Kt9XGshAGIdrpB8txYy04jbOJYd7lT7vfL7pICU+Q3z3GmoaXRpGgKnUo9mlOI/fLXX38t//M/hDFqlmN9IwrN9J/PEV3w3GMp5A4t5GBF6PTGS+qkvHecOX2ck2SdDPU35hO6oTJ9KeOCuzBTe0wiPnjv3v1954BA3FuAt+wX7c15h2qRU4Nw385USxaLzWAL2QC8mRYIbncSxL1qQyd1rvuG98J/D42OfUu9slq6j2MgayBmA3s+m4yQTJeTt2KmIHvg8uZyefgx59BoVXIWr4Ys2K4nS2QaUP6dgELKy+g7dNv0nVtHOHEQbLb+lbq0nfM2bv4Qv09Da9lfcQpDh4kl9eNd9iyAYbTCuMCF/i9oC3U/9serTfRG05LqrdFHnC+XQwAZdahO6+O+64ab52MNAKj2+sw7QUvo9LqxJWmYkQGMHfLqljd1algpsHFCfbPeEvAuNW2j+WWvDkDC3cuZl3t+4kEEDZjwy7xInBhgLayHoyZHpaZx/tXQQkAZOtnncvhSs01YJqBybJovud/nrpyYB/4cE3nOqhiCxO2OQMzP95DMpdmZvZL/f15gAhzDzfXyVgRcVJPCzxHqeeFS1Ghz5Zr1MJ2pXP9BPs5zRLJm+NLy93FW4EPHbSxjbMeWdPwbZ05hrsV0vevk/F9eskvxsuYA6bhTqD3IbBy4GPtf6yjEAT22l9W9GDLJ5ECqhEmiXLqiY+QopGG54NITJYaCoHsNe0gue5qX/A+dKk1VmjJqfLLhuB62EKN09zipjY6IsWDGtZmKmNLKZlH34QWaENK5wPKTTwanseFY6G5Gx4wpumLj6mYuutLcgxZS/WcvLy4E9SvS3LRVFIkrDc2MEcLCTA7nLw4GU+ad4gStKM93dQWxQOQC5F3TXISzTCbMpL5zYevuwztR+7OOfWd8wYVF4c54kmZTFxQFoFJHmOSMFW/C4UKkcIzLhCEaIDi8237IIZ/wLhuuHHtHwkxZp9qP1+mH72Zq820Ea51Scrly+FMcsm4oOg2t0nGHC6Mc+bt7xMEm4OoE4zPkO3NZwk39/vSgxBQATQHfkd8rj52V5TSVojWuftgbJ1fD3cm6BqmmOeO56OqiBTYXPrRO7WS7h52QuAb+RH2ZUpjXoCuWVt86mnHoKVA0vC17M/xWqGBFv0XtM9lLRo7ZNnFvIuMolpo6MymOFOlq46wY3hDbJmbzPWk6mdBxmMcYgulbRIxt1m1O+Px1hbMZMZi2jeh5s2Jjp0tWJrhDv/SZ2MxYDIp8bwGtdYAE7dZePk1xkEroOQ/Lj0eaqAnipUD9Oi4v5FNQpDGV2e2XB55vRPofyxvnBDYb0Bs4w0OzOC2X435Wy3L+bBxuyLTA8nqowj4HOe7sKxoZ1jLL26wVp9GZNg7dxv0sypzE+YAro6M48n5Bd83NqMg2SPU7YI1UKtcZwmSaXZyoFHLT2+pmZrYHxyeidAA1/j0cc+gHmkhsOVLsaazN+Z5y/hE+780ZenzEpnOK5VI22cdmp5Rq2H3K+qGw5PeUqrSdh5O7gx7wiQIXNzU+F6GMFOQ2jtCdP94vJpRSmgtniJNWCynWrI5Uk+bePJNLgxWfhytPgUNxw8SUQie0n7mjuY9oYLDMZo9Iv2TKrzcQ7wHdJOcAn43zQ/YDWlEppNEe4eZGE/QtFVJ6sw6mctoV9YquG2THs2OqrpUx9/RnwiIfH3/OhE/9V4vZ0hN1IZUqxESb592i3oLWyQzOj3wGc2Y8mzoVzJ0TNFh6ccOWOSM5/wI03puVUzMdp3k0zLoH5hHO5N0mxPDmRDGkOa4jmucM/y17odSoGgjIXKCB0f1MZ7fL5e5eu+e4XiXQmTrGQOecW2PSwf4r46Oum9e3FPGeVTy3MhRoNOIAFqqk+hamsFo1f0vPGZtrcmxSaexwFRSozDsIKGtxXImF61ZQh+mAwbeya0TC/V1SEdUiFfEvEBKwZ+x5Ew4bLTRTGu5fQD8pdukz4nJFwyJFlJ97Th1i7SbM+BH3LIBjGxBDVaeghsadUHR+B2sJYwczUrSinwyVoT9K4xvHzYmgKA1DsEanXQr2rea0FlnPu9ADtTVHq0LhHb1wKIV8N4DanRTYNNZSvbpW+HPWoIazsAYMPPUdPfzg53L+qN3MXVdTkJniAh6Fxv5pk5mm6sEmNd8d1hTn/9z3vugB1cOAm4wqXFVz/msmZXj2gM1oN3O3yabhnbHOS4+0lpkJe7Mn0bRfHDOdgdWFvikmxgOVldrZ+p2pG8wemXZqhrgvpDMjNdAdln3L/uaZJlsp03CDVNPIHJnFzgucFZ+pzPrXGb2mqacdQWfDIbbDeveMeuXDL8ULrq/dt4XAcO+ifThObsss6vxaH2ZSu0nmfcOC1w6YD84DsW/eDqH8b8PJTNjWEVEiNIUlDmTykkWIWJCxPXzzZ8Iv56KXxyt/X5oUCP6faCzNEJMamxl55AQWUth2oUZvgV83vuA0IEmH7kU19LByheoGEeRgQ9351xSLtUJlckEhxxQjk5LR6PgspAEFbT06aYEKYcYJTQ+0BRBYbQTTIGYsh/uXdpFSj0wnr01hO3veWXRSHKZz8BepWF1o5jIo+laNiJZ5LLY6iH2Eo+ni9/K6ibWnKCR/SY2AkqWN4tvH64zjpV1xsHLA1Cud/yYoX1AN6Uy8Z+kDIpy3t/LN17C1ORS4DLDNTi7JWzm/XgJSxERpWLP839puqm9J85Rl66XbFHl5xxNeRvDg92F5osB/wQqSy4rmRMtefhaGFjqi8J21NpXKB8I0qdizf9J4JA8FowsKAVBJrZFB9ilKDHG7TWHCYSdtzPXXoq/aFy416SOiyjbOJgHzz9gGxzlp7DG7FqB05XLtFM61qo2rtqcihhTgCCI/4251feVzhT6j61L/ex0J+7353Dwr9yFUQS5t6Qai5FIEeQOxzYz41jWuPatalKZza0BBToN6KFAuPjvfP2tkQlOhepp9IfIayhRNd9BLPyvfywmnOinXgvaVta6sWUOa04h6LXKZdulettE2myItCMD3gxbLs5LCS6HIPqWZyYWQeCv8+ffLQ6gZF8s77ntQdZhM48IIZ553FKqetIwE172Qvs06dEobit24PdlseZbwvv7zH0IPn4PYxYDljqnoJro0N8RznWddfjbPAYCjNqgGLFLYUuTzHEGt59wJhYbGnSYK2lBNNuDSo1vQvpdQYMJHOX/NXODm/VpOCVp18sezoon+99/f0QpyxmiLLc3F5GxpYZ2iJFj3QGNnwnrsWTM59rtp57+9K9a43P3PGGLYGH7mTOIzoAHiHecsYuryhdU4axvdmOs3U2qaO9ygThrWGF63NcC+i6vVmMJAREAhkdqEDY5+hgIgYN+ZhW/0F/PdLb61H5YqbFCd+wljBbJRbKBZcxb2YwNc3cCYM/DvQnMc6/+E/ZFXlJBiOf2AjDSNTCy4gyjgvSspgkV2OSOgO4Vy+cUDbhGlE2hZD0Fvr3Dm4vPQ3HKWNykeu2Pulbeg4PwleAGII8UWYTka+oZ6tqZhv6p7VKhNrWGhPnfLTBBYq/mdd1MPDJ2c9cdzTfP0BZWIfwpGsY/5jpxROGQyOeT5yihxYlyaGe8VW2P3gOYKpSLxzgBYb2mkr41tiKU6bIJ8b8AnwkGxm0cjM8X7hImHVpS8l01X/AcYFYB2GvqZgHg/8BykClUveE4bT0M1SfTsfRsfGsnqMLc1xpSke4t7hOljKLPTeErGodEwQb5UrLW5nPrXEEc1FXFLHUCG3x0AAGvwMTOI8UQ0m1ILO13id+XMj8ZkqzUan1EAg+8HYK49u3T6jX4H7R0qsFRkm1olBmVKcL5wFmrxD4ju3SSQtU1eOBfDwojxB+t/gqQvjpE9PPzgLvOeysRttJ3ss9D6oSfvr5fba8Nw1TkJoMuQGlaQouTREU3hOQjeOmiItGDortj00yCHDr/Zo3d9lo6qjIDcN0CO/r7ZYdFIHpcPWAjRYjoF9o4XnKehCTMnoehDZR3wIvUW9znBvNjs316PdKLnDFIRgXdYO8uyoJE5nSI0RZtCZxubRCceFALy2R05lSfJszFgDjRGH2leFi83uoev4UrudSFLEM9oPHjAcqjn4UZPo9uHAAEFEJMD3YVwXHhPgTX0rClC8zvb1vC7ZzSYsX5EZYgIL5cfjxRjLiJ+gResqbmKikcYNlQfNjJ0pnhng9pkumGOSrQsKdAsmPn+WjQ6Oq+DV9Dq4QjvF8wEFDOKiEd/noOZybfP2B3bgSPrm8lu6DivIL5k/CDYrxUjNodaGENx45/RhHx9pBnTtYacBdBOF3SLeBeseqJoCVi4U7i2ABPB8bDmjbBo7fRFiS0SRbPD2w6yujVif6AzOfBB+gxhq0bGrCFQ1ytteofjbaMptQ/jCQphkCYPUC8EBYVOwHDK4fByTU5nH2TeFOcISe85bHwOCXhNc15rbxsmx8V1A1JrkVyGaEt8BinGxro5P2R84j0gN0rehgKYcUJYLMiG9DEPf9YPhw6ugBTrvAszLHiXOIF85IL0XWxYQ1N1k3UB1/1S8wbcuxBH23QqXI548HWMICZbh+e2HkZpzGZKFYqmf29NmdMiaTIciE6svNihGwk4pJ3OXp+wrZl0eCHw3ZlogqhY9INy//xLm3CoHD6Xfdz4uNgRQONPH0Bkx1niO1CQKDeez0Fh+fYitSuWp+z1Ow51aXYix0xzBC42ob+e/9VKnBd9ne6EjjLPv2daA83M1bgagbBmKA1B9N1Lp8mlM0Uf+8WptdOm7K8UEyDv21liUGHDat1XcWMbJ8noiMhn2h+X+4Avl7ks/n16W17H4p5Jy18/WFdecOxXCigzK6BhaP7BvnIfgV6L5oW2NG5/fP5P0OMkN9fq0vPQTAtor7wTw0hLLWnBi9nB028S4EsHY7q1OSCqA+Js+Fw+CCY8qA1jHR9PINfQ8AALyPW4noKTM4fLUdHo1dVdmm20lDw7Cjx+Hw0F4bSch0VT+T7QtCgwRIC1jVY8buPjGS9DgXfYyXfPS54ZaCNU2IQpB62mIWZ6NzqLnoWhZMDnxiFMIXRcH8dyFkCKc8Amx7tUQbuBe/y38tEtDDzvmZDRZGmwwuc0c+U9CDd7g4axWoeAQ0mchwaIYB+KZZPJNWVQqH+zMAGwOa/YV3RdPRzLWt1DUu5x/AsTwzutNB21Fk5S1aENLRyXt/Dr1VjSQG22s3T2/G2AbII/JzcjDV6eNUDbKdMZmk7qkQAwE8xb3QmT5+ra1nMzVL4xuBjqc8AN9C4x7UCHu2n8Cop6TnPmWcNoKGBYK1NUNBJmqAlwlGJfA4Z1GlmWR6cfYz6BExwudDpxVUshFS4/D9MDaKexrm3GF2eFGUiZvgBc8s6jI1Yn1UpiLo+h8fkMArYM9QkkXwBPuiufWzowNYXvtCCAEw6Br00PNnf7nK1MeWzGrJMCoCbjzkaQtWDNoV7wm/PvKNIeAGQNaLWCcEpcB8Wx3IcOhWvs7juFvneyoG0o1gOiubaGHh4WS6cJraGGkpjJlqAE9C/rU88Gw9JbzVg4pw66NK/Guk8DptjfJ4uFpk59FB/e2s9nyv24sWn4/oC8fC6YKYZJcyaA0d3d8/vMpOHnsr8TNh/6FrUjDZuNFXVO6GEBxmU6DMxvITlnlIbUpQCrrYlx2YTAUrMW1HRiLovCoG6meUo2mBQFGI2ezGf+h9B6GF75JFFR+B69298zCAgdHxCY6iFNqNxMJmutQ69w4c05wrkjDZ/PYJ4h5wzSlrCUmMgcT14A5gtgdwfdCoQGutXVjdZpULeqERksemyVRwKyhi8adtTLeOWzSmgNqhCkAaFenKl4EFrgWQLQxOxiE/r0zMTjaznMxd5mpAuers65sGNJF5Q8PVxv8HJ/uFOQXxK4VtAiPz1kvWh0azPYjRA+Gjv4jhbRFvObqDebbOwR68HNmUtxldAnRJyc9Uf4/vrBh4aHZoMD+Z7px3654XcFlWDN7ZYTNCQEfyDz8K+x24Q+ddgnf6P2kx7uuo2w8RgF08zgAMbFLB/U9F4zPExu1jNcL/Zs7jwP16F5JFIliswp3lIDQ1GuG8vkakTAamF5rg0BlUtTmvtw487bQChg5VLlANH/XLQ6rlDv8B8NImSjM2UqQgiiY1EJCkUmzO3y8INC0g3qWNeikLE265qJT4IZH66Wy2sL8qyfaKrsxnj2M+1Nk4dVNesBNzinHXra9zuuYt7oaUCspRs4yaHZ26aF4SgnwNXmqvkHfMYEht3BsZbqkfTkCxPGUzxEK+REyGbUzpGguxNZEVd43YPwQt+jR/L7+fs9PPg+NIUUsNJGOHjrG39YLi6hHqrpoCnWtY5my+BARLd830w6w7X2sI8ML+CChgegj6Z889nmhCCdPSJX7HWxlPQzkCZvkcn3fgufHFE22QfHb8Tp5hNwcVLA8HdCX++1b4auyPckn+rf/+XCICsCgeDlcnnNYobC8z3Od2O7Pvx1inmmMzxrk5nHWGAuPXnomw5A9LYaDylgXtKg7qxNbWbhrneKl/Vf6lX++1Ln3kfoS67MTRq7l2cQynFRmyBhL45+rsnu2JmV9Uizdk1on2AIbwLaGeGiz28Iek17/5+YCEgfyEWxUCBCeYCDLs+YQi6C5BQNujnJX/Z8BiSgSE0TBKgUreE44gAeARbd77IPewb03IjBR4T+WLgfUgBgJtEwQidZuM7IdyYDBmpZbIPvKRS0cYe6dzwAVDCx4ZmzKT6X3d6zmklfMjzmXXIZa9aAcB7DgFmMQyclpyVuf7dmY/EM0zyNeQCNCe+c87umB0yKoL5pmSzwhuOUFLcxoZnmvRpB6U9Y3XrWYYWeMM+cdUxjzVZaz+DsEbVArIfmqBg+qLbTpkqbbPZ4jRVoDKDIce4DYJU6mXcxDm18b6IF+ExkuyDa77luQ6eWQIt/7WiZFvFeoPFwZ97e0DDeBXCx8LSR4f1T3FjouyZjw51dACjEGYTWRKTaKRD0pMuYhYQuFhOYyWWL3oVpJucL7xcb3tflcCSEVltfrN1T9BxptNF/7LO+1JeFUOSZG/2i75MmN1Oj8ftnmnTaoYkD8EIbaDCqWVXYXZu7FoAssQVGOrTZy33zjUuYk2DOJ77Xiohjx7xXX+SZqyEJ+4nz+Nd/WIu4pz7kb/a87nTus0wTpiAvUCRIMpolQrBHswSYGOr0JNzn1qAZR+v85aSIc4jGi4wd1rPWzs2bE2BuhkgMJ+aTu6fVcNA4avTD3Silv82G56KMABvZAdjS/HmP+bd7PzqPb8ArpQtMCtXmeL5yjibYcwIg/Rw2tjd32CRfpY6KycGcl2a6CHIHmFvBwwI56DvU2KSWumhN8aG18f4U97yA2TP9UxvsR+/kDmBsm4JiSARDgGchOKC0YQJvbwBqneD3fPTdEJ+BcQJrHXt8/j0uiLiBTtRHwFm+h1EZ634jPDmU7+obB2ycFENdbvnfqPVGqxMpgOYVgvlSQgE6CsaqEbcWZ/KE1jFsJVzZM5mljo0YIp+HBsRyZ0xk8rv6uFLZp37nHebOwTI/DsNqnckSTCAqeyU/i7B5DZIMp4V6J1WNSSgGXQD1NDQ9s05MZI6H04mLBjEbhx2XB4tMZx/48RSY/IfQZUjKpcNGiJPluKW0T4bKtvAspLJ5PtpN6k5B6CX2qWz8hAPNpuslwiEGkgfHTjcfEr0VxLOQttE5NpC7uH+ZsyEdIY4mOHAwkuVzT3AOD8TutDx1kXnpTIjNRYEdhxM0BhVD33guuutruvEJ7EyQ1UVesIXgZksN7y9i7uSDUEjNWA0O8Rublf+Gw59izs3pBThZFDPxUZwqap1QJWywQdsyYXJRoTWgEaIQZsxuuB6bBoE93T20BxHkUv5cZpuupEJ1LjIawTVTIhcLOSpeXEEMBzVUjwBtTuSIhcVFGlvncLh5qYdlT+HnL1sLaHzSyQX49fS+vB++louMqtWk8PtxohAZNxgrTiW3d2nC9EJXtP3zBwcOBf7GF+cdJpU+Se80BxyINHs1JHCyE0oRgWU0N5OT0WaDUbcTSj3gM23LxhM95+fKUQWpBmXVuYTJkAGCY0yQw4TikgdAHtFlXD4o6GnWWHs0ZHB8O8avdaFI5OdyefOR9Xx/9xj3ntMBLrtcboRuHAKxrA7VRKMJzSZK15y1FdSlNCgOFDJLuKTdA6wN9plucaqsi2hZ1Oruxz4DjeRC036VdcheU8eUDAj0JxETepnSvHFRJfTzgMUilxzmE6BCagf+dLaRMlfRPIUZeUMJNuRdJ/fAaR0BuYAH7EuKrKaVg04GiMH2dZwFS+1IAZIUdb36QSY7UZU6xsUDpWxssscwQTR2E2u/vDwtT8+/cmH8+PFz+esnugApYZkcxqbXJhVEjemeLltSfVrkadnNZ4AaqBsSiBeN4ssba/llOX7jtHiVHCOesXQGL02Kd9YDVvQWwRRUd7mkWdoUzdhUX2WtD4JIU8NEGpcnip2gs04GePa4Iz2Q9/DjKtQe6LNQULMmAJvy3VzbfF6Q3FD93pmm8t1thMnhocE0qHccEiPoVavBusd4g+dDAUgjE8MJ8idSUH/kd729mIHDpZtMoh/Xy/UtUznczAwfZR1eXt5OrpmOmmgskqZ9g9MWQY/qSNhnjzhHRQOznYWctdHaPOPI9r68v9pUUGhiMtDiP7kI/HdjdGixDPgkJSMxAAvFLwYHr1k3PKc4fw5YwB6rXTlUXzVyNjx10aozKPuotLg6RoUHHwMUz7822CKWTC4AOwR4nn4TmPieRuPv/3e7/PybveF/58/W4VBXQk0Rui45BznjafATHsqkIHeSFFo5+TOqB0yMIYbOn0xiAeEonp3uWDA+/riKW1ns91snkhnzas7K5ztFpUAPdx5/AbTyXiraj8h46NmlfAb5DmKuboIiC4oTgAnfA7ek6ghS8F74HTLFJvvtFfE4+ke/j1RTmigAUopMABWp26WWWgSe63bN27B4lwFBU5Z7I9a/Tvpx6ry5NRMkrmxjr8xzt+hDk0t94lqOS1d0SdQ6mnlQ41gwMynvWiascXS97+YP5T4jI4w9jP1tsn8oUrmrPO+3usjJGbS1pMhPCCo/o2ybUnmJrzBOwDpOto1ATlbX6DG2mmNbb2/oHrHoH9kAjUUavU/ZGgAqumuK0rdO8a6yBgUMi6aCpgMGTbDtmT4x6flQa4ahUMK0Pz+W7zA81JQ8/sSQxGa5E3xd/WQqcE69j6ZMd0EpydyD0cRCB2YvXBi4DVCBM2P0MGh8a5oxOYwCgQKT34eL5eWNYOjRx449tnEEza/bTAJ4xIAuUnqh1O2Wu4TJb4G0/6e2C0A+ZhhxjpXdEHpnjAmoj13/bdw69dBVkr9nGsY0LhMovq91spEgTmt92WMaMFIJsE5MS7j/Od82Zo1nBIHJAcuHrZR3NyyNi9P1shyv09icFgBQM4hW4DxgRerff3aHrxN/jaWqnTuLpmNApiLy7B0rJS/gzimA+RNmcBStLv2sIrKMZyPItTBMhsPQaMLdj+tX3R1EouXb6uqC05RCb6gD5jyU452XnWZJi1k+jzx5qScU2bdQbWZRulB9Efm/M4+brvbMgjh4Tixyv8Pzk/edrZ7PHhpAcnAQbopiRBPDgYgfe6Ykns4NVk1HSrEx4lAOSg6QiOOGH90wwe0bsgAAIABJREFUulJ8eAdbAY6Dg1QsbDyh0Gg76998H/3htQUN5e3rU9Q/z8N35IEvBzybbSanFVB2bNxDyQ7eSzS8yXEwc1TrWNZ3ArpP0URhfbvcPXBJ3SxXcSob9DX8Sw5Yfp6bi4RyGge/a4WcOlIFfQs/1hwQDngErfyT34EHO/aNhi2ND/yM8aVLenmAPMfJZ2xC430PSpLRJJeD6GIvNG1CO1IuhiS6yRg8KMaEWGLvyyFZtJSfIcJmXoaoK1QE1jV0Ht8TlrlOgZx2lNJUiqbuTddJYQ4fPs0FBQToJoWr6bx1T0EXkctpeLLSYM24qPivzUkpPbGnhaM6GjOndI7+M1WNwxPGB1x4m45MJ6AKbNVc0azovCX/v0BHrJPD8RVlie/FpGSfJryNko/n5kQL5NvzKMgQh2ymRVLGAFOw5dVtyvcRkfEUYSLF2gknV2HSnL38egm4zmKlGRvzP/Nb1LbQpKE5Ax3TOc8GQ91cefbs59hwntibtaF2X2ftvSjIXR1y5hILEprziinTZgPPs1WMzOaGPuOU9O0Fhz1CMc246F6R+mGjznfRueljeYteCUc3dCakeUP90+RkNVRAED7oqPQFz2dFnYkay3e/S9bWticodPlegE38eW3PyZ9Bq4EhgSYknN0JKPwBYKVrE7bIsXAd+iTvWCS4U6BNhxYNZTjiy/L8ZCHO72Ma8uOngA7rVfoeRSvPXSTd888wOSb/ACHQJPhupe+xNmiy4n4WarD7cKUQznP2LNQ+2MbCsyGIcmy+XatqvHRogi0QExmohBHLu/b4a5usUGSr9Qi1JQAi+UKbS1qQx7mbzGAznwhEmHcfXc8UormvRkvGzwpl7N6GlmfIOxbx7d+wIzTlMC/GMFrWq4nz7uNk8+T+5x2VMmb94j6QPaCblU1O9KO4aH1/jnvjj6FvuY9BnVnDNTqRFiwdNpkXmFoQbPqXOhOeP2dM8pACMono53utxiM2cys7YEIabbi2wM0AsXPXSKU1u4rfGdocFuYJbTZXrSYxABnVm6Z4H8AiDIUxVuj3We/0cehs9hH/nkm6kw/Wn2ZDtZwHO6MZZh/HXCg0sKFEpy6BWiWt3Kwg3dukFJd2SDitqDsTteSHhFkxU7M0+OrGqourzkWTjNKtvsINYn21QezzzbmT72Gd1UJi5BcjE/DuDCI/Oo/Se/kngAI5MfwZtKOPD0wJr8dYSb1mpiDTFBZEYq+mUQ17xu9eM5U2VKnf0DBNrcbnAtyKEQATWJ7faG9KRYwrZzL5rPcCwqXeQ5cCIMFUgPsdx0ONM7gj1ff4TNWpzPk8BWBIQ9JTBD5yftDInJaXt2MA3eoj00x2uhHK9rm2Ri1dJuzRQtLIXASo5y+bEbW9eYdowI77sG4AwzCWoa7iz+TPUZsdmSZJz9dUqBEUW1hna8NWQvbnK+Vm3r1rQAAPlgFrl/pZjafnvM8OIIE/61TrPUSv0NXzTAX9E6nyzUWrRTgBybJfNEuRTnmdic2OiQyNjN349tk81HWHyNgfe7ehVHiA2x2H2nJmjZsRcTQlZz9r7c3l+WrrXIcT0XU0OCIX/vuNaymy9JCuH8oJn8fizaZE6lE3qVQxu/eMvblI7x9jV1i3plojx/o0n016kT/P/2V9FoNWZa0O/Wjz5HdqwHdWkOVlFqTvUQvZBL/FP9vE9XL14ywTupGOPTQLWyM4mzTIp/oTvl+pPWwELkdGynEDgzsfS7tJmh90TYcniuxa51ls84y0nwRFpcCYLKDJ0bGgF3Wo5Wo55oy6fTZSe0BsKmrTPYLNyUFrAfz443G5J8TpYheqXOw9n9+TXMsoFi97uehcTHy243KRyd/2nW7DybQRo0ilkWHxs05SDHIxD8ffHBZFvTqEyP+soA/kuvom1wmIr5M4DwKLSnnCXgZdC13Tija9xPu/xbVsDb7UuhSReOiTQW/87i+xmmbdGRLlxOOQg1UrTosc1i8HDcnkUjZmwuKvXYWmbxgVfFDEseltMjN1nIOT5873EQVWBNv13ecT+4zZ++e6LwWFx+WEnioauFMmTbh+QaU6L65enkVRRVxci7xLLlyTk6V/dvys/Sso7pmZQhBfplleAjS3FOT//uvkqNQ+nkt50aGxrQ4+w0sut3ouuzoAsWZ9FrgIWZyUAjLzvPU7UZjRnMi/x9qSxvlm+fnjxwjeLXx1t8FilDVpM5OQsVDz3PNQYyigBTrk2POCkis00zzAoazxTLLOKQLQOUWJCcZUSEyj4XQtBMlLpnVagEZUHM0E2kLRfW7kTFkPZDUVkMLF6lEqIO8qC0ZdSM79D7UmiIr3Vzg0PWYalPcyFD2ol+QY0QyzxkH+874PTK+d7Gk/7f6Hovj8/DvTefUpCFxdBxiMqM9R09O1JRihrbDJ8oJVUEp+/FR3yLSkRVR52E+/TWDv8zEvQxoXBTvrnKaAOyAT7STZdxW4xzhLQlWCrphifmWdT04VGgus2Dlj+Tk2Op2E1t2KSVD3XZou3N1ecIUD5SfFfabFKYTQuAhUcf6odyhjgbPVBsFclLess9w1d/cpRjiX0lRkAsg0ZNO4ba5dc24OCKkdr9M0gLakieceMxX+8REd1hw8cw/2DCwFljOZaYl6kmZ1QTGF/izlraYZaik5h/2ML0/+znMxcfVmPE/ppNq7zysY58ZD6L/PL5yXAlnuO3VNKfjI8ojeSItpmRqG/tWo5jzwMxz8OFt6JwaUi1saltEbcySfY6xws2xWww9NF3g3nVzw5Jg+MzGWtgYwx+cAeBLkc0I8hfMH34ufYWMrgr1litls25AWgK7edJtKQXc04JcCnD/P/mKay9mtBoypjWJuPq+5WCTb1xbaSQxuYxhu1FGtU6i+C0+h7S+bDKe8qatCSdey33iJj6lZ1NzsUmto167WxYZVB8SP3D9SzLaw9TY0mdCE4trU961+CykPhk2o1tYIDwSP398uN3Hpm/Mga3oLzeX98bcaETXe1QYB1vL/m5s2ZkAjD5FKb7OifrimVPxPTmf4K2fsvO+vw2F5en1bfs+U0RgNpt1Ovjgj0f9RS/FXtUWtv7ljLy/Q1jp84H776y+awas0CdTK1GV5Q9HZwtCxZmc9pGkZm+3UsasRQs9Cg7H50AL5WjN3Wtnv4/uWTQQIwvPL1BhXxP1hucL58qy2KqDD5PMZ7SDnDYZbsRXfh8XAdBsKGs8O+QHmLofj+/J9NA8JYOonEQmck8vun92JqvP8DD9blXkts2FF4F1gUJg4tEz55ZRz0kGzAGIovWTGBb6+QSRncSMa/MAyEvcNrQr5PaKLtW3VsScFbrh5G9LTSyeOXFeHFDYPD4/5GYg5eYgsFigs+4vb4exB24DPK+Wkm/lsprGd1n88kG7SzXVNMZIOahSkeS4vdLw8Fy0lQ4e6I3ASNMwpkwYSumvp7IXIiQNO2hPfMU4ww1GEfwgCLQqMUM7Jk3OelAP5juExhs/pmLm5oXlnTD6Sd+BB0mamo/BaZVtYieK1yWmx6/P3Pfq7+zcHgNz7ul4wQvz9BFWE9UBxxkXOu8PtR8Er9J+rSyhMiHht0uR0qknhgL/FDjuWydrIKuYTKVaQ5mahKeLn9PI7n2zw+bnAEpaXogfaw+ShZMOZMcRBm2062od1NJ4XZoBZ6Fs4p8wl2C3Tx9ICDy785uqzucrlgp3ULsbDFxMmiz1ikqRvaOpARV/Czed78B7IM+HiK4IYw4IZ8dIgV98D8pQCB0T1C3qhmgcnXTbKHDhRotBkPmrjagbS2SF7liEQofwbvH0E0m8prkKDSECiWUDQH6InqhvJ8O2hTUiBULiaQgM+9aQ+8xkijmZiMvJUG9jhUY8VKGdEJhKhmTJd0L2u9sulQ7I4eEe8a945ewwA5ukXjZCW0M276fkRW/JBRP1851eyhzK/G0tf/hXvgkuMdxMTA6YeX66pcLungbRZViNQW3qnojjvbNMk6ESEucbNak+jiJubDU3pjqfYm0PPAQCa6SLFJhzi+PhLURNhZZrB33CaLcb470Dp3fuIRa280DUllO9eN7vBPbO/Mu1DL3kQkODnsudBJEOBwyDlQIPu5RU08oqzw4kxxR9TI36mFDTW5kvC/VIsXUrV4m9d5s6tsH2WOkg5XSpCmqlATB3Yj6KqpTKUwtgJGb9bKpcaFj+HU8FQpvJPG+2CM21WiqbzueTi64xGQVl7WvaogAo2pxY3UFWaTyToCrq4LK8vaAss1p32m3XDOrRhglpEno8iY8W6oLcCfDoZ6q4Yul5oXUxjoMfVFnuos5OzxfQXDRm5LpiGaL3rWVv7cgrrou381tCrI2CWafHjx83y+JMi2vXBu4YixX7nnXJfmNOkGQ/73H19r3MUTXJc36Rqa0pAhpQiaVFv3Nn4TJNtlsweJp8CSeHlD00lZ8dcxwG1qEViya3oW9MU7mKySyiYcQ2Futv6pLbLrtnsx8urWZ9veT5MEA1q5NykKBmn1NEZ5O3EMl69TyyKJzetYGgLzRo0BEB5AEAZgfTQKHjevB/XkZq96IFicyzTADMNaqqGJbdgLij8Ecc67Wjdi5xjm144SHaMj2hk0OY1dd1QR0NiFbqzL0ONirGPzm80guq0NrevtW0pwLvWj1LSWKfV0Qh+2ijoigkN2BBIKFg6c8le2QA1zlfonax3mC/DbhG9Wd1EnfRbYPev1FHz/S8umN6eBMiYjI7LZJrQuK2Ru4QO1OydAuHSfKWsPf7czASk3qkP3qYU/ubz/38FxVk+U/iHeTO21JxpAWKZMxzNCwLsCiCxZz0KVMT0IzEVgpxb5MAEnrPuoChOXdF8Fp4n3yFT3kRgwO6YJm4iGNbJ2QwEzml7/Z7Ryy3m+Zgxw11UrfxZ4/0iJVVwWZ1y1uIecw71qwZGb2BE91FAN6b44aiz/gGsYZ0gTZG+BpCElvd0gk6P1GPcPTEt2cWcxkam04bzxbRumHEkYIOJ2IIKFWFlQ9vRJ7FzOKRxVMmoCmtTD4VqDXIgDnLEInp5pcB1J5RiUI7rd7QSPCA57EUcTDkF6QMJw3XFoi2j/vjJ67LC75G3rC2syfHaGeoToCBwdeWi+Rqa1rozzv4P65zzyY1QtkWsl2TH0xQnyZC4uV+RtNh6xlbVhcZBJhJzNulIyu3QnHC4gSMcCpXIfrNaKEzks1MES00RzXSiYghkaUUKHqXQ6E7HxaKts7Qf6RQ6WsXFaVKWLfZoLpslIjUv/vp5bVoHrocVF+izlBrGsgcaFdCAC5ERKXcUZgYgXe2xuQby5HNwoH+mEEPUBfJ6yaEx76B1Js8rVpe4jJ0M5KzmIQVmi4ZQq+DCavtb73wOi6Cn20/e0OhYBDLy5PmqAZAuxXPWBU3rVAPgzOORJsg/Qai5IHKx5DuWz6unfeiYUACgdIytNY3baq359hkLWRoabZO1ltX1CqqIab0RN8YLfm7FNK2sP2kXIGmss9qEU8wa3GdGBIgGBxxFs/aeihF7SLsRpBRmmvRCI8H+kYNeChrvQE6971WkE32PXGDG36xDLbL7niZle2yyk2Cc/Bu1Vt1nHnbQTaR+eI+Nc1Kecdw05hLS1z8OOTgEZhpGIGGFyS4i6U8Gz/JZo8lIEaQqXEtVUSwaBfYHhX0bJd4Be5B3zEXBz4jQ9w76q6Nxs6Bsyll/ACjS+9yfBXY4m/7zvwqKmWaE837rO0lTR3MyDRB2lMnc4Vl8yF0PKBIzBy7jCoT5nRT7TJ84J5PyOy5QdegD6DmGJkwBruOfl5WZSOZMUUiGHrmXFhZ+eeiZfJer5IVcXTm9vL7V6jY6pkGvS+0suiz9Uwv6ONCNJTLvJbbAoXVIQ8j5GMte3AfZc5uderbajuyk7+Uj9rWeX5m+MYVaAAdMi1cn1cJuo4M17Z1iAccnM48sIllXFVzz8KRs2DDwZ3oGs/V0k/J3BEQaESrNSiigz9/J/+HZ0VDpbKbTJIUC30VrfJv8NErRl1RkLrWX38nZ0qkHFu6amJi700kz4IL2r+x3RfqIoQEtmJrl7MQREidMtAjj8Ch4Bm3Dc16aG7RKKc0WyFcBxvi5FGXRZdyrwbIY1XSHxq6Tve8vHaMoPkz/xuxGam/zlWwgDVBWb1qWgHuWYjgartViWsQ7WtTvj6x3zAsoBLvHabJyL3xdxDCHPWwjWUByC+aT9v6VacXPnwIh612fxnMoR2RXkKMxVGveqbRqNcU6/zW4WnaIBeO4ZkUDYW4KAZWs14T7rha93r2AudGA7DnzabicyrTRbknC5wgY8uTUOnRA6JMDOvO9aGR09yNfhWJSi20bS5kN3vnjrHoGmm147hnNuhOXiRxIDEJo9r4TnrGuaoImofgGsIDi2MByM4lW1kQaEp9Hfk7iCLTc5/4BdKmRSpse/n0MbN5hgGwhjpnCrUnHaKK+05ADcHFnMmWiWfceAHSlCRw9Vs5xDWuYwuiS6eT+fGC7TmfzP06j6yh2rR/TSEwuXPJRMhXGSIjaSLARNgyaYiewTv7CXoHmGDpyjVYAANTO+XM2ul33rGBTre19jnz+0IqjIRoQdhhho47TBCq1nCZIhmBvoH1AldxZBnzawAN46P5WimAnWJs9s/p3qGCJ16jU4mwCZNNuffEMKB22CufgdZgM+b6pGa3juBcBTrifUmMRCJ9hwO6f3fF7fvJaLJaiNKFXcbuygDAA0ZFZHzJ8/45yQVk4qGgaeK+1q7OoUPyWg/qNQoCDlj9vSKRd4KCx0JbiRSsqIT3CjnkbUVVs1xTbiuvqluWlxagdrp4F/Fx2cXkxfJLvwiYDbYWn18/h4TFI4ToW7OcTGsr/N+5l+e8m8ZkGjalVrDR3GBV4gdS2le9SnvTWxGiRXC51ioMreOZMHM6oDSt1DGEvfrbxt1sPEEPX5MHzfW5Bz+cQPJ84SIcDYZNKUhSiwV0KcBHF4rQDxYlgRy+sFmUsPEFGNxgOIby28EpTEI516DjBwW2nCM+Gm2YT/QNcWy4lp1qg37v8TjQOkLDYAy20tzn2Zq+oScTYVZOnMdSCoJ8n3v9ov2bMWlH7aosYWohUMZEjESEOj158bQCLenBJbMLYoknDOUiQl88pIWZD6cLKloKEQo4xKug5KBF/S3XaxPEKf5nkcWCjCxpXoiBmNppBP2bcC1cUipoOQL3q/HmiyA0Q0y40h9AUjKw5nrf0JDYc6LsF4hdFT7j/atOcGoqwWuwwnYEi6SXF2tOZkIsdIKO0SVFQLn0KNcXUrwmr7d6QYkRwq41xpgfJeyki2ORn9zUC9FzWCN6H291AUt4tCGTW0BniR1EiEicFxGwfRa/yc9HbUHiC+vDZnRryTKS3sNe8uCl8SAd3UrddzGhVsJpk5H91qTg9/PSxtvXz8nwpRHDNkQdscfG2fHxSlOwUFT+MHhG4IMLqq+Vqgl1T5GXCOGLOdw943h3r66+/mHqwBvXBBIB6ftYlzGmAPG8LBiZn0r00XtCBancBWqgW0CaXMY/TGDURFOc3y4+fNNgV21p8sn45B6HKsI94Hzh2tYDxDBXFhcrHmmDP8TMBfGx+mcw6bebzqGExhwbr3BgURNNgg876qVDeYsnmUSqnaDrrOROVl/dMtMl/IdSuZ2Jt6flc0Nrc5xMgPNNNJ528I6lPUsu0bBVo+UyRqp2yRbP6TYM8g+AOKBZnw2gxJ49kNI5qeXgWk3GTPKeeFbqekXydVxLzii0DKYXFDjqV5gmlEQtIosMwzNWMCs8l6XA3AR1t5HSG8+lN8PKkwcPGYBr046cZY+fuf5xdv5+eM7k5fkuriqnPmdbmbhr2egSsCPHobtKwJ5MLnZducdCfKNrZw9plXy8XFEo0VDdOanO35Fzgbr9YjmiQxkVUHY56XPe0AJtOp1JPAb2kqUlvprmiTnBCUJCMc8912RrB90sz4NmVs3OYJpy/Upag36H9oemHtgQIRxjsNjm3aWZSPlOKc6r7mrDuzw5teix/Of8SQHsnA0KjBqll0DkNXsWly0lL0XOaptLgM/0as5h8/4CIuvhJlbUB6N9ZbwAoYxfdIrY0ac5L3lOMEZJpNxbIspVS1yG8//xgAsHnBFzSajrmC2GpUDNI5RLRd39lb1LwMxVG28nnw1Z+NLzSnXivOBTKqOB+TE0w0wopeUz+BFg4z92fm7tYp6N1LlDk7lkiY2mMFeZ9sP64Xxs8/hE6OdMuaev8M80UE8w9pkWAk1OjbabJ0xAtyydGLjjgptllH2ii4tlgkyyF1/Orwdp8rkyUaJLQoQeMmMlRzp180i3awRZSllG0ssoEUvekRcBJ1LNT90qZFuqBvOPVaRmAnLDiht73R6/Uui0X53Mm7xgIYbQSYJxg5B21OBbNAufk9RCKynfhHQOUc34fOF9PZ41MusxzWtnw/eJLPfy/lUs+l4K2eHzgTeNi0JThWDwMNkJCitLMGBAYXcUbwk/u10TLDwIirz72dRRECCx5Gmf8yJZoHFQmueKlDbVqJj9j/SgffQRI0bdwWSiGTyIuqKuZnNJCsH4bCpuINaJa0amw+0fo18UQSoupJKuVcd5DGo2xu8UlItaN/Pc1BYAWI2pRK1zpXTYyMVRg8aUAzPwqoaEbBa7aD3mop0F/aWrW73UaDQKOH9Eq2Ajy19pc1pBgxsP5nnMhyuOGTgQKb/PoJqJpVP/BAWMAmIVxPulsABakUo15rvujzklwlLnABoEfl2Cb4sknACXh8s9hwc+AP4l+gsYmVqfym0uH6XrYUJKtiOfFeRA4vk+Btk7AmgGhs81GAVLMyl9c+DV3SGMz4/vS6PJId+PvGjtsmtUW8V5qV5OXFH580uNfUsjzJbhYrtATpGjzMD3Po7EJKYWBwnqeyxS9OWCCjlPsMLlDzNjJynZw9bt0+tdpiuJeLjnFdjQy0JvYGG/YIocrrAi3iFQzFnrSOoFh/TLhMjQ1SO3tiAfPDCW2vTuTRYp2kGdMAI4IpNlv0sZCu0QM/6BmQDqZBVvG+9kzHsZ+P4XQFMSGFMqblxIoytYLiEuE/UeBTVPDhCEOOSmYdDBM4ToiWtEkgZ04DkVDQBbOY0TnoYKdNY/a2SPQf19OBM1OGnjc7IafreiTnAgdYfhu0YIkDZumEVAD16mLOBwxnYZiyc+IPXTMOyajY3QfaaCCUjIdlzZ3dye144Ct9bs0p1guR3vH0Yp9rXRYpngibyJwyYe6dKrE+/TSujQb5Y1mUFpcghqZ/tyKZIfwlcKFC+c1lsJMCijInY5e5ueCtNk8fml1HF0LtvmPy8N9HcK8fJlwYI+f6X9ypIqAak3KRQolqYYMpQ5XC5AiLBOfyVVKUBvFH2h+z5YtI6xictYHwFv0SRMu2WZeK/qKwkufMGOC+83z8ziif615V1rKGUVJTQRFLmfI5vqkHmLJ+UCxKQvBzxjh+1CKWP+yHvjz2hHX+IbnET5/mqfht0eArpZKPQ12+xQLoOeGlibZnfPumz0BvQ3RLn9OtoATCIwgcIsSnHLK5N3Hd+K/450nXJrC3as+VLHaBPt+mNzLw5etIWoNkKbBDfv3OhQ0wSUdrWJUADVpDWoek4ExoOEzcz9GmzL6lKLaCshT1qaRqxNaaxkbRvN2+HNt9sI82ZHzcTsaRmuEFLYDZHbqqxELzYMTKl0wmYDQNOm0pXujKLvPcCs2KYDVPUpJT4OSe5J94IQJfUhcQ1Nf6PBW8wqYLuSIsX4N65Xys+WJ1CQHPRPCcCmuNNwxmrnxLAbolBZoQy+1PtkAammHkt2IimRRDYPHMtKJlhQ49Rz8e85bJ82ax/B8IqaPVACzHION2zyU8uSzlvDEFQwFtnlUMhLU6cRNbOIIWJtx4JqXpcst957AB+cy3711nhRugxd5Xu4dz+lVE4JGO0CpZjMFPgvsxZhhaGpqvaepWwX1vAyYCzPJST3hNES6tTUme8PzqPUIACcN5WGNJqlGTI2S74f7AjYPday05pqVuMZ6afV5hsU0f6udgmKs9CMuaauzrO5lMb64VXjv7/fw9+tMePu8JO+UDXDR8Y08oP2yC0BoU5Xvf3G5nMKy8dyJYcgVTZ8TM+8gmzbW5ff392hkzmq/8rzDN+MH12VnHutaOM5z0LrVLj8FyGgQuJQd30tJCY0A28bQvygobf9ZarhaiNb4gFdnEOgunGSr64MLmAsCdIYHwQGlwHCC8MLJtxuNK1U6ez9bDozVMckLV7HfJjgMvWYaC1ZtHUHq2pSxYwSyLgOAHRYN3xWnkRRFlzdTWH0uXwcD1Hr4sZjtnMnUYAQ7QZ9ppECasCrVFYP6KbJwGrlpZtxQZxOscBKPodAw+uP7idCCWIikR4A/PN7qFYJ65xXolCOaVEGvNDSnRT47Lma+I4uL7ydfuoYHXmwsyCLj7MlQokKVQy/DKJXQLegnLH6oVSSCBheYZlCrSqZ8HNbvrx85CHgPCopt+NqlB3F4JDn5T/vI7SBYlm82Q8LVLJazbCcE6hvN0edzNor8btApLn559awNU8Ad/7N5WLf5ZygZVxmF8vvYaBR8UmxMlcZR7SJ+63kaWRMvBNM9m9XD/38VjZOJ6eXWVsNRCoYNTnnGUn/qjqQ+yalVePCTL8LhpW7qPOPHNd+in6kByCz25QnGmwaEvQiSxz6D/gf62HF9cgIGIdM63QMrKb2DAiaf4aRwFtqOdLQ2AzPVxAQDowWK0tXJbGxKM7o2A2XZf4Q6w1qi4OaMkMpFA+HEq8GcInPy1ymyoaJwMcmfvx7esGht6JWfFH5mUqQRx2Z0tG9pMq94nzThFpc0MgnCi9aDLAwvJwXtFhrahTrFQi/1+ebeXJ3IxhExwWfw3x/Rl7CW4B4bCEiGjnbfNuJ53+8vYM0GyEbzZQ5XKI6xuGe6reUzZwqUTtbk5SV7FtCG6ebdcjxuRRW0k9v7UzhuM8R/AAAgAElEQVTMgBPuaUXY/N9cviD5CWYD0av9dFBBLcD5bHEsTFNiow1aH6t6AhsX3dCkMrmXeZ9Y/zK1Y31G9P2MKHkJPaj20162uB6JiP8K5fI1z+n2linDfS5pjVwUcSsm9+LXXMWk9VISKQDY/6HTZKJmejvvLlPAmWykaEuDrQOeZhn+Of7aTF+ka1Ks8pkoTGMznCn3x3Jx+ZXvWTp0k9bTnOEm9HJYMCf4/Hxfwzm5sB8eQW85T2m8LP4sRIWCpd6dltPhdrnI84aWyF0IgNccC8DArVFusR0DBYJIawhzIJ/iKg0dmTCsVdzeAHFOB9el9v4vaarnEeQ5ON1GpDxOmBdQz9RCYFQCpY21AQ3cTC6KIM4s7JiPy9uHU3gAE4AMJmScsfz/Oh1J/fb5aYDg9z9l8o/rpWf7Bta1mDOQkMZYN8Q2WoJ2Li72saAdtDHfCXRDzjnc3vinZxzNfgMHOSvReeHWZ/NeunaLfVkBuK5CN3tYrdzZi6HEX3kmqPGahb4WgDQVNt7vydMxBV4KtZEW7CXuZhqqGv9wl/P+c0+OMyvW11+fOOPptnkOxgXYAmzOpJzGnjMbQbjFaUIsQ5cuDY3itWG4TBEErkoB4PvEdIjQgUgO3Bu8r1AjM+VuU7ZfbmjQb+6W29FDtZhlP1Nj5eeeTS5X7ckUodRE38QtjP6KGoUG3abP6TK0rjiL0dCMu1xurVCpyPkx19D8s9HoJnDWScN+zuVMk6ipZhqyupYuSCN0igWsidblHjYJQZVOgAQaZCro5jl3YPZExxQNrjSHTUMX7j9B7Nrjc2cxtUhzTJOJZnh0WjZ659OIQ+oPAATO8los8327F2wuhqr/qaNkJRo8S+4L7iHec01pAqClNjwmty21d/635u0JVFAnHT53Cbfu+y9teNX53Zh3iP3ybq8m2QW5X74AhALQY4xCjaY+ivPYGJSLPPtDGhmMpAsHlG+fR6+2gQR500I3ShnGnP4JUXcfnaPDorMU1Prec0kh/qKga8Mzegk88Kfz0paV/x1kCNEdqIA0Cn/+CMqHT6kgjtGi43hGb9pgGip4c4OY2XGkG40iGvH3duHl52ZS44QkTmIjFJMHL7oLcpDCO2nK8tij4+GCZRPlYFETwaLoGDce/7HZk5YQrveNHWU+OyGWb4oxi1C44PjccrZ59ozV4NlrLeCzq+hbC+lyGt3hbHh+p3oh9QsdS2ofrJaHBoc1Ixd0qEAUFzf8eQMpv76YooHobha6ncDkfSZwKQPoWAkHHY02AJoCl5v/js9CcF9sevcUSBSXFMgeKI4pa4U6nHm68eP4v4/AX8c6BbaK8MuB97sXOajdNKeXZwVwvmiB0x7G8sfl9eOwPA9SpCaFBouNLmcdzv3nF80glwl7AXRCgf711f1y/LpK5kEEe1eGdPGZ2nSVPuLe4PeeMpkJ53WmMrVVzUQtugD3kXbeWp73UpnBmrQyppc7dDwidxGffohWR5816euaF9iQeojybs1POSRskAKOd6cIl5+rXuoy1CydZLB29dnrksX7m6nh0CwpXhA1PyWjRsONJq+zb/wdHHxOaEOFC0rRu1zPfzVth0wTTxdmLoC8cFmw5kB5WT8P8NHHSjXNaehOTkQBUiyyv8cuflne3hG2vub7yT+Xq09uzOH7Ynl9kQ4JJzsW4iQYU+SOkxbbkc/FpIoJAinviIVTwO5xlomZcS6rm1svFTQCNGVyvkcEOzSlBE/eUeRAH9O1Kg1xCnIvO2mo/K1wPoV4ggg1WmGNZoL6DIUBAOcmRRq0IM0WRD/RtFxM050JOQnpt1gEU1QJjtBA0dziQIcZSwCiG6lD/LNFSpBYaF65aFx3rj2Lt2R/pbhmIqTmh33z8Ym71XNAESgdKYCxPk7joU6QdU5jxZlXmuT3x2n5/VvHQy5PMnFu7prfBeDDXrWRrkayqCwTPycOPFd+rpMNXfPcD3W55M84AdVSns8M9QMRf6YCoXYJHLCO+R3JuElDp6ZlC1tWg1cEOyYqjza9aRRi3sDkRqt/AvBu7wcEYWLF5CXnLxQ6Mxj4TBTIQXdTHHNHaAzAfg/Nc+zugxx3LwDCUKReaqpSmim0jFBCJhvlAZOGJLAbaicgZjgzE1ooSopv+ffEKNBIIdARYMr9GP2pbkfVtKqRK/XS553vFFEzE0RMcvhenHWPCd6slbamNNNkBmmX4ZA7Lk2+egzWuuJipwkg7BRTrEMZAAX/pgqef+CM9PxEBhNNmg58sTGOWQVnhpbasi04R/k8sDWsLZgsKryHdqXBCY0kNGpE+tejDayG6NzxqVMLxOY820xY4h5ls0xd8s4ENXlNUkGpPXQ25B4ymkCqN9ML9gF0nI3qHODqmwwejEvQNh2SXbO/UgLw8cladLKb2cPoS/ru+CTEC1DkR88Fwn/LmaAbHP8VExE+q26A6qY1QhhNV+hyvAfOUhonASl+RgDudMYNaR76auq9MRXKdEQAMb8DHVioZdr7miPoVFYL/xvpZ5gLfOLqxYWq/ssp9iGEySkMBuC0oePfh2YGWAYAN4AmsRFdawV5mbTf8SwCsEq7L/Ve63I1o38wnWbSw54PqJMJ5ZbBErZHKP/Ub3x/KPusQ6l33C2ADUzmnbTrnkkjnildRPYyaDjbLnYwo6Ti8jxZQ3GTJTh2v4sBUZqzDxlLWcPHj2hbuANvrx9yb2QSG7Bo7gE7sDMg0/8+k6JPzUgAGA+pG94DAHJmeOdyJ/B8OBcMxGxe1p+U2007KfWWGn8AApqZ6+t8/s/PTyYymYeIUs5iLGrfbjsNTTpYP7hj2f/q/lZunYivnZ1aiSDaH6AmFWXxc0i5v1guSJRMEBTp9XT82AszXoQqQ0c8z6tBlvN7OqX5Ck2Ew0YhXi1eM4YDrYlRwFDVcKEJ5YVCU//zywtQoLpirOBCbOsUczt1kJvtWFV61n30Mc+MyIIc2dyo1dD+MQsbhDbjvjpuSAWycVkWXKu4T7145b3yt79T+8OICBEx0/l2JDhUNMWltY/2dJZvPBeuv3alv3H5KCYDcWM0aTPjX/I25bCjk+DP1W64k6CKDovGy8/TZKDIAx7zNF9Xyy0mBGO//Mp0I7Q+3vUg8gfpCv89Den3yPlcEW4uFfOFioyaTTRUoDMLZS956XpcruM37vPJ83BOQp7LE+55T9rbWvTVqaUuMhbTWZtxlhp3IhABkGnQ/zd0LI7G44leRGcuUGmLIsYxChzv+dVEIzQPGxzW0KZFsXgJTXNCK3UGIt+FA8EhtIF2G3e2I/AUV9ExzYm6hljpRx/UKjAZTWAbEw/1mAtgfXpBngm6ApLWES0bMIgnv2iMn3cHnYgJAToThKQBBmwIK4zlQnGiorNVTAtWI49aXc77mdF97MvHTEPHKSk3G6hQQbFCZx2pqquTPiIPvsWWORKKi013Bn3CQZE9T4MAyknCfMNWQ2Qa3U61CEEbmXDgsvI5dsvJ6bgIrYvLWyrLn2h/hLAT+kWxKK2FyQAoL+9WPU1ooVy6nKX5HTRoZljlrAi6q5Uxl1+QM9DIiOltiEjBzqTpSEMl+pZ8EUCeG6YNFWPKv4ZuxIQgjoAxLFCfpkidBl/AjIunBaaifi/EOi45zRCxZw3dP/CdKIqZRIPUKiDnDI02JJq5mQ6jr8KeFhresjc8Ez3l2BzbgCn+rDMf9wdTXB32cKyqyYbannyOCTkNQJHsEPNbiqI7gdblL4BSNC3+08yODe30zhxHSKbHafJrAyy4U4MV93STtstB5AzYL7sTtBbok6wZmoqevyLvUqy0zfdenqymoQbHOptbL59N/Yv3L/uQwEEDbI/Yll5Ix5buZChtilGaoQtdR52cigDjiJXpXuIMzDfSQcuz1YBkzTTUWE5OxvqcOKdpzjRLyIQJE4RPGkXCcbkz3PPScjlXCuJdpCCqlTTv6DxDTvG3lDbvTfa3OUsAP9zv5R6FipoCdoISQ3t3So77ngXqW55Dc+h45xSDYTaEKm/jFnex0HmlPXU6pe7muJyw0w8Nhncq0l9qfO78UC7Vj3FmBHSJFpJG2LuQ5xQtHNrWWN96Vjf/I8L/cc5SV2xVFphzHP84hxvsnOf4ZoZZmsVHANXT8nVg3fJu5/vEgdRGhDM2E+YBgUN7p2gPoKHuLK56ARBE3Gv3ba0jECewKLUJwCQOhbX6HNe7FNwxpxkDnmh+ddcDGNAswWdmQOmYjkQ/We2eOTmab1hzWFhTSEufXPUe7HGK573UOSn+1hRSNH2iNsLeT3V15d94PvC9mCqpcS09TCDbnxUyUcPY48zqfghAXcfR74s0Zt75MoaaA5ig0FC4qhGlGRvtZHRH1mKaWn0vv+KABxuC321diwcAr6lhoNUS6pJ4sXx8jfyBvJY8a4N+Db6/Wm7OzD9yBo0MxOgTjS/U2dEMCWjx3Hn/AMJM3WQUqUPjLmkjk+l5z4oz++rWr3yY8zqG84ZeItrw0NivPe+Op39236fTKUjq2/vy+/dTOOvJJhjRZEb3ijWmSB4u2xygPLQgvSMq7shaHqSiTxYkhwCLslqA5JBwAIWiQ4FOoeylmkNgTak1oddLhg3shKb0m9gfTzhWEQUWE5OgBGuFT614BSSj40uKG1D9x7sfy0MEcj406Vb+fMd7YymX4C8FRhxqNC781Pc0MfKsWRw8Sy4f/uYZuGltKuKJPaMxDuLQf24cOUprEIWxMTNgLEYBo72xc6fZgnsMoor7ldSUFvY9tNfRYbiHU76PX3qGE8OFDPIWMfjwz+NKZOHFoY0XhAtcsafovpsH55XlgpHfITxpmq018XgmdXKh1c8EwSySMuPqL5Kex/WlNCgOHIsaChqpXr1gO5Fo66XeATTC/IPydW0EGauy8UcsCCoY/qmFMucXqb00WMO1nNG3RUGbdUfackLhIKMH6DQiYmVQ+hc1JT3ETUP2os67ri1uDSQmu6Vc7VzIOQTttIr+Q4+C+uA0YgrVabQ29FoRcL3cvdy1m31NajDGFuVxi5ZSBGq8IArD76SIhirVPAyWW0NXg34mI2HyZYb7zB5hosi+vMXiEevUSS6nUHGawKWtcxPPq1ogviwaEv573puZFoyZxx59pu7QpCzUy7WePII5L9LIj9ZNmol5LnXooWgC0OBn//33lqXggWm9wyGJPuX56Tm0GprEaFFIfR5goKLGLJ/Zz8fvi+X9lSJaiouuRE7toBaapaGhQIW4nAuuT6l0UhctYrBsp4mKLeme9WCDAFeZPJnQ1IaPHEpXLkamptJiaGS0Yt4nA+X2zouZJijW4C9Ou6Tw0uRTQEtVCy1u1atpTd7MrpgZ6BqQ/9bsJvd7aJiT0xKAYIoO6H3sCc5ctBdQZk1Qdy36/bX0byCcvhjgpZMrFeSGqeE1V2PO3UykySeIaNpiUT0OjQy0P0xKeH9M5ZsZJFrKGooVPQ0CKecDcrWJUVcFl91333vBZtBTx2mAzRcFf8755HMxYVOj4B6UgicdZayHDzokBfQ6QNuxaAvVLmYoaim5g12Tash0LCTEl0nWmavX5Jt1b2xaBgAMCmvpGk7wBfouLwEhxiIZVJa9DWr6hU7HdVhtwAVTiGSV0cTcZK3oYOme435AdK3e7iXPxDDNa2e/oaKps5SeqWA8oM8ldDZNdkTq1amqM7VosTDazHr4WeyRuoM5HXJyKdBjUen/VmCyFtY6N0pxUuvjmveCNUDUu0KdpI1h6pfJgdP4QZDRKU1O5ZXJYSOyJD7gIRECTqtKeuEzhp0wbA+mIf73risBJJuxu1sbCelYAxaduXjmCJp7vGSaZLZEhK/GKMYHhyiVl+srQ30BFShwM/EeAyfDSJkQko3FetU1i73IpJ49RyPiPUxzy2RYMMLn5ISHhr06F+6CWu56l9pwt3bNvXr2HPuMnAYaCsrn4bP1vYa6fjCdnjMO0Js6qgYxBQv5Jbyf1BxptHguvQuZegkyBVCdoOyeJU5lZWEI0qmdSZOb/cdZKBBNzdoahzq1Z3uKfiaJyUDxHXaaWKAUcOrt5ZgzmT3ReoNnaCQF5xxNhW6cuTdDHxcQlVFE3bAsr2/oDM3YI6dujxnF7fXyAJvjWgoy3ylmMNG6iXifZhq0G8Mmp7OsP/YwdDyp8Z7vso1S/0HBjfCfCcyslbW+tM4FOHpEFzqDAs0ktrya7NEp5FwTmyOwH0+YxlLDuIdXnI5zJvK/skcxGrr4Z/dxPJ1YNPBfsX2NpmXRZQdr3OuEOelEgECtzjQ8xUwfJunc0aIiWt2AQD99mFyuIA8cCiwWNilfCr0AtmsUcAoAzSH4kdEZC40vYCOT46JBQ7MTIobKZmvhWeTTgycc3zNRqF3peza5wWz75e7mR5ApiwJHp1x+paTxv/sbvAS5WJ4T/jduDhf7jLj0Xr/MAd1ArHUxzucrxzM6g1g1osngWfvSSpf04ARxReilq1DyQcLD5ORCADo6gdtSX9okiRRU/OncwQtsm6LZlRYb1AXiI0isqc48e8P1snhnsckjHwTfq3o5nN5Q5KexwsaWsWeQpBzM2mNJkZvfOUglJghpdgfB6AQJJJ8LMYLkuBch9DTMsXQrbaXl48bJaGgQpRysjiFTOEfYTO5CqC63QXrhzkJ3fH13RF1Xog1ZUSMUO9ER/xdVrbOcbiiXoccoEqcoB51U15CL/YvASwMCaWryLILMieqwr7QdPhfgTVYMGzuaJx1j6iDjgcQz+o5eBetR1lMvgE700hC/08Q4ZYrjVOh3m/ECBb7F31fWMEnaFCq9VIo4enGXQqGFcTRS2JFysaNjAqUCKZ1wT75ndT7uJ1ed000FkmmMcojPecGZgWMfxdyeDCYDsninnWyqX3BakM83jUbXEL9FE5C77P8WLxTiGZeDso/FcQEalioXHdq7t7cnLUsRN+6xJ95cB3nO/PdxK5pGKw3kNIpFQTlrPj5pbskE0lEoFrFxZTs3HgB5J5uDxsFGuJoMfsdxYZoNYuxkxWmK+g7+79AOXs1bYerm5ITpB2glzbdo7ul4GfpAwjWnmFO8LpUi6GkSkzU6KXJsmKwTtm1yoVNkpo8RiI+ubNz5OuFPKNuT4XJSq+51kZuGKe4+n0w0WU9OQy2Sj8v75/Py8YEuiCkCgujbZTnBiy5F0SKDgp+fLfCiMyWXJRd/8szGSY1nxzPknjNnDPqr0yJoDj0bO43h8g0tJ049aiA9kwSNqolgrVl43o7V8zni7CQsqHtQfZsEKZ8VUptJJD2qGWTy80OV/PL81DBnaD1jCZu5+QT+VrRf1oCFOuCCd5MBiSDzcvnR96Up5DxfcACkmXxaPj9fzc6C4nd7v9xh7DLfORqVmdiUDsqgFyDs6el9+fXLc8Tp+kPOHK14yVDze5zfQYkjiIDYySFhyIluuHQSkvDrdyi7UlEDJMx6zR0zLogWPRVJWzACZPJdj0xNp/DK1GDcFnmHGpxgwOG5aIO5hVPPtbeCjFCyoV0CZmp8M10XdLML7fcxLjBTT9tkPid3Yx3VNDtyqsACq7V/C/EABRMqHBc8mtABL40PmEFTNBsCFNwxIN4xe1hIVJfKw/RLbd71cnuNqN2sHe+a0oJwOKs5hfWFNGjuPentQdvJJAFFmU9Qu15BaAEONSZS4AhOvmMKG2DCO69oeJuvGCDEhMMpswCm0wx/LywDtKneDQA8odZF6oCbHXWQGVpOOQYhWT+lhTqFfd0dOWs5A5Mcn3cFxWujQbJPSlssiM13ih73x02m9DFJWbP0AnkOOBMi+fQI2/S2taOh2ewFp+jcTZx/WZeYD2TqacOEbkR6o/s4elDqnTWYVVZLvhcuq0PTjLnU1Bhp+mlmhkHCvmCfriA7743PMS6mAQLiPGbDxtTu8tJ3mvMzk62JDEkUANrHj+ztxnZoHY6+TL1eZNAr48fF2zo4TIms96l/zwwVyv5y2aj9Zq0nsoXsyVjHDyVvt/yze/s+5nsHcfiQ5ywXjULjMw+JF2HYnNkTnWoUCaSg8YCQ7lB3F3j0LD4OGS5bDlu99EHxdnn4NDMchKdcQnDO98sj7jPhACu4rSuJHdsU5rNOZptPgeha9q/1D8zCGkvQoMO1EDwsnxHB+dmlmniRt2CJ/eI4nqWrD4VCZ4zoDjJt0MWhNrA8Tw5JOlKmWQn0GlEul3u678VAM8LdcjkEddloDeHfMg6PxmaC3FhEgwZtqKYboWN3LhGC5uIrHuGUF7uTsOFeZ/ys3adFL+JUvxuXJ/zkcCyFUNZOOULNoAUscHnPaEPQ+kALJA8GtOx2fPDZeNdXjkNB7Ntd9w3915v64xlF6Ilgb0dz6MTIkSKFg1x3LqDTHs3NstyMHqQIalKLQx/R7ptikPdwh1/7FQWyXHEOEg9QD/3SwpyQifLZAGg5HLcNLJTT9I7v/EwQLO5ErbLxw901qyFuPAkG1AUkGTqTCxN62Ljm8Z0MNqUg2lyG1mXN4fcFoofeAPoPh7nWozYaTrPcixb7CUyNoYAOO7yXpMjjTvT2tfz+TdEoiq1FJI1s7RRFns7/6nfjrFCoP6gJ58hoDKKROULVEAXUPlN6gQnxUB3kvYrK0QBa7HEZiI7dRmPCM2sRaTHTgoNiz4kp+5azqeBHLE5ToF6kEHU6oDOUFITx7Q+6RbCs3N/kf4QnDFWVtUOj4CWb4ieNjLqhcPJj7qDDmnqobYor5cIgy9jhZuo09tl7pygczv4Zp4K6PW46AM4zz0wa1rtw78szz7n9hX7kLSAE64xiJVacEeZTHMJth0bLiJ/faUHfIL+K27F9DpqKLuqed+aEue5jCowVcVvE2zSY4YG49c6At6Fw2KyqxYsoGWvbpEnvMx1LpgihnqdrqWNQs5ZxprmnyLcRhFZICNvXB9MLUTgNWQBZxlYdG/0pkhUjt0AmY0Xklu/BOf/7F2sd0wTsuZnOabWbCdFsMnVJc2l/V2hrs9E10OmxjUkbIqYBK4Y4KOwmfOZ5cW7yLjvpi+02eThQS98AwaD1yF7ggZSisgmhuy+nkU1BsSG65o9I92SfZfKaLCEoVIfl+YkiWj1n70pQ2Fi0Xlog8h4pRKB+Av6E/jlXarQ9ue8Rh2PUwx2gJuvt4zX/PYXT4w+MD3y33C3588OciA1yAa7sGbNV3E/cvXe5W9XKfWcd0nCotepJNM+5E8CZkBXADPg3TpVQXJywaXzSvzmLmJjo6OYP3qYFA9SOHsP1LFDbdaBTqk09zTbslFCZQh0tE4RmZjKtxhGxDSt10ONPc8lidVyqwPoVR38cNNo6RXCWBUuDrG6Duw1jlGT3RdenAYaBopxtk980DTjUXyYqiW34gsokUMFaVNcmg6DZaBT9mc7G3EcDoC4InSZ5L9MU7CzGqV+c+mskxGcQbLDWqJYtWl0E29xXoyWujTRrWUmDeqDoKskSiZGB5gsXYfT8qRHui3QiaMEd982cfwBbTGaoG7ifcPeSLSMYqSW5PxOpgOCtWSyGw2qQhOmR4aMFULcmveYPBnaiPcy7irkTtaZ7m2kNE3N+rtMHKcalN/aZhbY4Ex3jTZwCx8aZejYgCU6FguoXlwLqTOY4Pj17yVjiLhQEFAC6iRES68FJovsrbn/cqQFaiXUQxI/GM255UsekudKw2Px4Z29ZdM5TRk9/Tn+Y4UPuy2TONZdyY8I46xpnuslxihNkpoUaHqT557w6fv+ze//6PmVjdwefuxrlwTtp6cFTVJbFYsGDq4mTk/BOIwaUgw0ixpekASAh2zwBA/L4c7wMkUDF5fh+Y5doh6tbEkWQAkR+jVxGU3enyJ7u00P5/5bK0LBmCDed4GxBdBdHrHk/I9bPGH5GmlzAoFUJVLu7mlGwGzkONREQjqg2qcZuKl1N/HyM4B+Y0sylwvOLZWZyD3Sh8d0y+twuZFDouF7QyJF6zuUyPNh0zOGtDnVhihJyLzoF6iHdQiLPe0IupWg1zNDDi0NETMHAphySEfDbeMQ5arpmaSxa3zZAK0g2wZos8KGE5VlGw6D4XYTYkYNok/SXLrneTT0QioSEbpjCnUvejATWogepQrWv0+dycWmh1PTj0uz4Mwa4fYdKkmIy2iSFtDRfpaJR7K22k0y5YkW9WWqWX119hNTJUuZsIPg+uXRxnYvLkd8sNra4boXHbwha9BWjVwGNMbPBAp4iEptaqS01u9gApxQTnzRVONrA3S6PfdZUqBVeLEjQ2EN3t4/u10mspuDS774aMznOGmaYmYKYHvCCA3s9HmYKUspZ9t1QH2i6GeMn0G/sxXXSc6/n+cRlR2TwvGgAYaHZQOPAd2OP0bDy80HsOOSdxPG/+886DvJPrL0fH7csk63gcapodgyWsjbD7EfzJg65jG7+QCynMQnNyjRzChS51PPfctgvX8v9A65o/N4JRFynlvLH+f78t79/a2fO5yazR7cuQ91EuUSmLERF/G2CKXIUzT887vM+MxnEdILJxuLPZ6KhpkFhJ/+eAsnz82YcmORNr7z+xaaGSZBawJmuDdrMNB1KWNHw0iBFvHV65Nmbw4MrHAHHz2lSdGfinCDVfHKodhRN38vLG2YQzwaKJiflLo1WtFe4sj1ex9nM85z9vyy/f30uT7+gTZQjTgNi1ogGGVAcRZOrB2PNUGiGknWLKxsTKZr/w1oc15Gta5Gfs+bMZEKG81TtRceAI8WeTplOBRpIOTrSOdelY9JAS3vlvdLM1UVPUbzmHF807IRnPgG68Lk1llFMLh1L8bQ0tpqaiPZqhSvbwRBU78gxAIq1N02MwZDSdjfxPRNlMzQUZNdmln3LfVwNG2+Es55mUFCATgudnvc8jYgc/nHALBBzljv3wnd8Zgo7zSdORUz24+5pbhfrXRc/NSUwJKLpGrG4FBXvcbRAxgUYkFvKmLl3Mj22yAEmqd5hAvjTuQ67xCa9Gurthn4AACAASURBVGBDqzEBiFtb9I8Ua1rBJ3z3ntplGAc021/jgPq80XcMEkV7UsDMRiCfCT3cA02HAIifS1Cr1NUd93CKSCytDVrupFuNkEBj7mTAU/RBDfYOtWoQcFrFb4A0XeK4r6LrZdqZ+5RmAZop9EWzq5xkoVHTZCQ65LiASfXZaN5+3rBnhhKlgY+T0VJ0eV+eeVCgXvN+1r01utzegQZTToM0dFZrVE2JbTpHt5t33TtwhfwyHXMvvySLhbqGug0GzhVgKIYMt8flKjplbO6ZjHsHZS0d2SMwbbQkx40zToTkv9CsPz7E9OGc1s/nqukIU/K3Fyegfl7zsfh5eV67r+X2/hiqX6fKvV8yEMhaRLviWqTGc507GU4GX5yAAQI8hx8AEK6vJqgS9hG/X31hQDH2a3KpZE4E7KWxGV0XNQmfO1qbA/Xm1CDskQGyBUMJa79aHu8nd2fiO7Y5lPU6AIUYSMECqZRbo6I+1xp9MmxG58f74EwQqN+MjApkw6w5HMkx+vhn940CbF0U7nApGiJUXN2g2xxg5AHQVVZUD2LMAZZ8hMt9xmMJ7uN/Iy/gGsT0O4sD/jmdOAvGlyYfFOEyiz0Xyg4tjZMgeJqZDgSV37pVxusUQxSdzV/QuevP3AwPKR1dBmsZLtXW9UWI1VHtAQqPPHJoVnxH3Ek4IEBXnGA0BNBuMG47R9xgbFwUUPEbFTYluG4oYz5Thd5cqFmwQbIs0ktdkHfqeDscS2ezq1sMFyh5IeUd9gvICa7LkdSfFDeffB6pIxSAW3Kz2oQURaBjK89XnnxoTCfsLZmYMd6HliOdLePwCT3qxmPTxWVlkLAWjNfjpJNRdJwvcByyOKJATi7M+er/AxVTkd/sFw9L+bNMtjicMMPD5LjCwnN6UZ7jJK3HgCH0LDZz6XGnoPamwbshe/lXRNmJ9Xpoz++P7uPL6Zy0ES0yoZHpOKcVNc9Xa1PF46AwHLD+fJ39aLIoeHRuKmKoSJICXfGiTkdQxZrTZLgbtE0dc/IkckZsl4qNi4J2NU6gSxgS+PMz9YPzH4dBxdLscT4blrzYh0qxccLD74ibWag0HMr68OSviVPBPsRmdLccvxUvQoXDnYj3zQWQnIDkT7jvMq1KSC6IkYe+e0B+tsJrikenOnxPnsXvX0wEsfZmD9IESjvU2ef8L+ybGcW7T1inz89qAnmGFT9nzwe1dXJ1e8vkbDMDcco3LmoJYmQSeRF9A3asTjEswpi44EplIF/NJKQicX7wV/cF6yxOf3fuLb5zTCHQUcBdjz1sQQUsocf+lWI62lENB6LzeX6KkDd7Ys/78zmzNhOyeUfTJejCXmKK1qwNGj4KTc5gzjEQw59/mcxt4aBbGU100P03Lqs2fhbdteHkXf31N5kwNBG7BCQm1fr7bTmeeHZfQf4f7n8sDw+P2Te1KLXIp2iCnnRafv16zz1iM0yzY/OYIiJWvtr+8jtCpzyKDEKtC80u+gyFvdKCRBKhPtRulv0v2CDNT+ey0zQfWugWnGgx3PMPkIoz3AwjEcu83zAUBlEOrVExskYJ3lGx1H2XNsE+4AyzeJcGxL5LThjZaxGIO0VPkXypPkmdoY5bgESmekPPtBAlPyifLVPSWTu37BMbCfUpY2UeYwiR+tc3p7W8e5pNnqEI/mi6Ql2ZfIw4NQky5jn91xbkczyzBp6hZrHe2ctOZHJWZm8yvUY/5PuKK9uF51o0UXc2u/yegB9PAjrR4gylMFQajDbm7pWS3ublTwaSjWgzqOb9xcFLt1PufgAPni8TeKaPhg96RjiB40668B0+W7/wnDPpgiK/B5FXDK1xQovacdxMPlUNCGyG0whQMHJmJ9+KYnTToET43zpoGkX+A0oLwQmokIBrNefRAQxnttxVY0HO3rSo3YJWBY1bGVkvsaQ1d2BqIZ0NgEm69X+zurYmp2J/943MlWbGsJ+4C27PrLFTI2T9ZPfkfDyvTzepwHa280k3yp6ggR9KJ9yeceyrm9uZNscQAso5NWJ+Q9YeRgdoTWApsNcu03iQraZgns8j/bRaYe/xTmMK9Pd9egZr3sD9FQAkuikNtqhBa2tfAIHfqyYS0OXTyezEYDiNUT/888fD8tdP7uip2cZqPff/5M9wVjQvjpqWCVpybpL7RvxJ/mRy/qDOcf72HOVdx+lycqoCdqDjS7TE7KmNMLg2mUpBNk26L2NrYLgbBc2VhgQ6yEZsLTAGYQA3cTp1LVq7yKbgDODMeoeW+/nxz+6E/2B+z3RJKzcL2tSyHFIU7aIj+P2L4hha1NWy35FIzQF4XH78lB9s6ufLJJaK5H5xGIL4pYmRusKB0AKWBc7D42KlkUnOzIcOGwhpUwww0sI29Uh2g7aG/Df5qGmmDG8SFToXk03CVg4xkaY80IqSMm/4DrIfR5JvnFJEYPkMdrEmascFJSI3R2FB7OHVXFhUMPpmAqVRgFGZ7TvXRmqqvXanRTVAHCnmkhNAQxBKCjxO6BXH5YvnnALSLvg2F6GHfC+vNZAol6fUMQqA93cQ26F8zNSABeEUbi7SCVCq44ZTM53dDicOcqcFestzMFssUzCW0xyrhhEK60DkJjgd9rmAn1+eU8iSS5R8k4yumY54cHlYbZqK2mX+yWraNFA0f88voLuXy+eX/32RkU1w1+Rr1pbNzg0oBgV0BKVcLB9jL8vESHogNaZORZtD27p25tBSyA63XC0TxRSHBBMt1g5FHo1B0E9QSmyZ7ynMCSOER06hATJzs3x+lAuvc1Sya5LZgy2rnFnGzJpYSG3wHcFfj2pzdeCKuDIX9zi7oaF4A+nlkp7CG0ONRxpv/qzBj9D49N73gLYQ2S0fU4gnIO/zTRtOeN9J8GXvmYtAMNt16GM2Ar1ItGX3cMRMhDVQ7m6pHmnmmSylNkK8x3eiQPtaTru35eraYpJGgeLAIEfta99eLR7ghDPyT9DcneF7oVRmImoj2ElertRoJqA1mPbN3tcVrBaPGBh8L3cPx+XnX04VBC/G4RH79HcC5xCsg6p/pBFJiNtYGcfxaOgYmmTUYUl6Zpp6NCnhIzPGv8jEJdOy0bbx7Ai1+/ffFy2WOXJiE47+EPed7wncJFPFCVYa3fjrs0Z1fzKsjWKM98R7My8CSmb2GpfaEQow4numn+ZK3N55vnP5lXasbotJIEXn9Rh/SG1ZJxXcHaGh8nN0HUNbwMbDNcm1p5V8aKGzbko3IIdIGsoun4lCPNORiFH526wmKSDwzC7z5379AhTgrmEqgL0z+1ydRmgx51z9FPDfE+C6TasrvFXDBl2jQXKeM56vQ3eNragoNeccRST7Rqvn25wjnJOc3ZoAaFjB1JLClHVsUDPAkg5xrHOmUryrNLT5ffzNBGJsuPN+oA95Rn9+UsDxHUFnmV7SWD8sN9Az4dCn2CcCAEdQKM0AGawlm+OsOCgc0dEcsu9zDx0+DMIMbRGmwGNQdAs3zkp+l9TM8wkrG0WHMvam+yyOmWF4QFuZAN4HXdOC9Mf5a798fZBbxv6kyQYFZ92Pvf2j+jCar8QIvHMY+H4AOZlw4GrnPbyVUP1spQ853bJIZjJgmC46IRpJsypCcbondkHDD34mgCtLqNofDYFwnjKvJXEH0Iah6T5cLvc/zHPSjEEjnwjJSQPnzliuRnC/sUl8trK6r8myyiRacINnRXMbQIcCFhVdmiQCxnX6MkOuNDSb+DrwCSJbmUhjknp5Thez6GSlGtjomqfI55xGF6ETWPR82RuGpjqtYYf5O2IoNHkoca0KddDA71rbJ6Cyf63UOusSW4TRQZw1xeyT2L6zh+K6Wup+rbidWlJ/3kUrSYHOhTC0amq5MXc6jTuttvZ+9gJrmVKPWQv3I5MAg2kBV7xTm+fD/VLtRyUCUrgBDjZanMAoNaQTSahuPNPcIaGxXWWPa+eO8RYMJ10XAf3jeBu6Metit3DdjAnu5pCW95biOLRPzo2cH+MCuJr/JMORc4TAydPy8GDIbGoQ6NS0Bqzt6A69B/gb8AfJQn7N0WgHwQLvLWmV/Y7bO7Sp3qIgKmnCvtvGGJoce8T1xV4FeGfiW6MFgMXm16nRj0Mj9svxLF77KhewXVKrER4G7hFPIHAfjKH0iyfjg66ch3t7jTvB5YI3fcRnGUnbH/k3hx6cQNHg2ppS7CoW20b0IhYWttAFOLDoLO3Y1DyYbEugkTasjCIV3HvQxJEnQXNn+8TJZA50i3YO2woDTZQ34NMwpXTfkyjKYgK9jU4jTh9kwYAY2FwxJZJqIHpEE+DI8nwi1A+zHRQtWBTRz9QGId83l9NhwV5aVzaRRIXfojcgNXeMuG+vdLyJmw10LO0/42bx7nur61W1H46unXbk28QacYpELvgUwunFhzohEisi6OHGgr67tzhio+WZ5W4Ys4hBzuVXgu5h7ABKBK0PnvzXFK++b1C2CN2w5p2JDdQ8qFmx+4uQnmdDgY1Q/2v5hA4zfOvynENxzOQlW3n13H+kQACJiSYJLQQoKu/faVu5odUZcejuFhAQLjepG+bTuEti1pdp4XYJOTHa/NR17PNClwNM0V+KyUPGw14CpbHJw2aixnPGqSnGC2P/XX3SNs5Wa/X4A33S+PRPcJsFu2JjOcnso+3QyDo6KbSvbkSakGJ2v4vvPb8/aKL0AdcnroAUp+hwHpbHR0wHCErzkrTZp5BU0C7taZtunkDk9yBcsx9JAr+mwXrI+q1DkNQQgxkBDmjgRe1wnZkz4R0Kz0vyKZxMzUUWFFxNS3VlGjhs+TA2JxaL6gOb5i6NI5TD2CnLAWYxMJzyuRqSlkyesUCWktjmfPIXsOMOnXIDQeSHm1KenKprD2lFndu5JZVLgXDOPGLOOAfJFSH9/IKpONkAD5Mr4fnHc2BqCMpowCbUKhFj6BV///24/PipIFetjhfDZ5o5qZOh8d2wFsjLgnIxIan7GnDYqF+NaQVoIxcsaBnv+vcvKDF0qCRM341onQnWaK9SPHhu+Px0RGISHE3O1xRIC4YJrHPovlJfsutyVlaQb8iwpjJQP64S+Mka5/mFfHDSLUzLYH6A6CouaF9f7DmKByaOJn6b13MW+pezaJfMoX//o0tQBLq4bAapNBw0+otM3m7GtRMud6f+2jXDd0fHRDPLmWPorxTXaGjmnAniC8VoXO7I4wLco7AFIOHztxDQQVROuxEIriMnpNIzmaYmcBnwkEwPpkOnfQAVqF+c0wENo51hilydArbXA2atExfvrXPqlOwAqX4UaWqrpBpqdODPkF/PWunZ1zBk16hmKxZq1gvN7vF7bQn10rt0Btws4ZsfV5aJxgiaXVgoatmcrKQYKJh9AZByJB+HBilNqHbmsZan4XmD3iNTweYRpy5B2gJw1ZpAf1GDRT1h7odOdoZT8hk6JTzXWLQYLo3NSZufg59H3RKwcxxOpYlDk+K5okVz4luKV5pydISYnAzluTQtpgJyMFzb/Yvz3trDqUZcqqbZ48+HykSzHOq/usf+5R2GMyALkEZQ7VYMch4whaEuohBLGZxmSF3odu5FdM87G32VzRaTLyb8b1mnyAO4Q1ddbuqFjcVynVy8Ar+b1iQaP+yd0XBFu8reV8PNXlSDe5WMHL4HoCeUvVA3b65S+yJLoOmubs913Cw2aihqI2JEmJpcRhZgTatIn/ry9eNj+f30FDpuNJQwmW6YfNIFnpYb6LbsmUSGlBZcrTjXJPvPu/r8L+teaVV5s2SLfVMLfi6/f7FWOKP2y24m8xrpmM14/lf0tmO9TlPIBA9tV2IXpmivkUf0ya2FMjNw2uP/NlllcSCdIQEmOpj5vB2WFybg3GU06THTUde4UcmdAtle68SbgFO/nROZeJDXXi1fWqFx/upEpqPvT2gcl3mpceZJQKF5JyzIpKjOQ+UDB8knpOpBK0IOz47Uda9wSqL+wsbj/KWYwr5ZXxrCZuBSxrRzSJv2blcY/mAtDAknPFMrb7aOWBMqeFfANp3ihEeaxyBlhGkTExHGWKEA0fthV0cGDfqBeNTX+YqLfaxJuaCuTbdPeV+62HRXdbjIhTzPn8++OmeNhaSdq5fF1sTpcINeptzkBExdeWhQwMZylW5/LhLXnXxWD0rDQeOskkLERqZ2nX6OLYhK5FBaTV2jSAL2ghm3Ew4l3O6uHe97QczvnQYzmwpROBcK/PE4UG0W0hXZexloDUu3pXsbWg7dgJj5cAjjfNHvVd5ztC/jg8/BzSEeX/QbDjrXSSgdH/xc07NrC/rHgTAhkjwrbVktOPJsdoflK24xCrLNaJjg1lmzvGr2gYLDNkwGoFJsKdL3EGnBsTkPbXbLfXd9TtVAudYVGyvY9dI3NNXrSZqoiGvsKCe3wPeo5kjqzXaY8fwSiAi9LON1EWWbDjUSmHUY5jrBqEFmnEpQHLC+4/segWNtzP2nIlSngjY9ZoJwiJu/gjCRC8ugOM4RaBHsMxqCBFZy2ewZ+7s3fH8WiKLdONuIPlYDR8PtaBpqAXtHbYrtvOtd9BSrYqZqvqtqCHjvudSx1J1CpFSlCOp3ABwi9jz4mA7E3Q5KkfsrtIKTxQz7ubqWBIZFI0URDS9bk4hqAjPnnXwp9gzFC0WZzQ1oV80cSPzWCtjQOn9nXBefdCfke+IixgSLywZEEJDCKbFULWkwfgcQu2XpexTlo9mMViAuaobfig6KynHuPP+mkfmI7gGrXbM1bHTSisQIg6ZVjVRSnE+AY6OVDC224bc22XwZ97lNLFQwqXueI2lisJm934/WpnfKlrnw9Fv03QJU+9/PLy1rA+7MfZBJLrkeFPWh05LZI4+cYjjNwQhdWfPZI6FXifRXv8F7WoXSY3/POjYt22mQe2D0n6GGGGBJY6JVs9/ViSz3KuF22iGvLIOI/3mWWKUDuhk6x19OoKU9J3RxB+0OMf3tcnN1nwkbjS7nFEUOU6E8w2kaC05IUdLwRm2lEwrWYyi8A7rRaEDVbMZaDDmq+wun3kKnDIRMFSbjjJ/NHsX9iu8ZynamV9qRMxUwr2JAwTlTzqnFqSfGESlA2OThWGPoOgb4eRdLaek+NoBL2CDcM9wN0QINzSy2w9FeqWUhPJDnwd3w+Ag90tDUlXq4gyJWuv4EOma65hkj3W9yRwbV7/MzC0Y2iY6CauXoUZhGoJn5Zs0PS4BnVFt0AbczFHfIjllfrbNyDpUGbNGW7z96HqhwH18fOatCPR8drUJvm++6brZc5KgGeKb4p9Hgp16iMTldjhaQ8xvQcgT7p2W52vuz+H51CPW8xxa8sRCarbRB8xmdkkMIBRpAN/XLNNjJoGFNRCe2rRGZKu6hmI0cRoM69tbJJutnucKYZIBuDC4Onn99uXF1PehYV/BP0wInrawT1kjqAp5gg2ZXl1Q4Y04xWC8GRas3pN5IzchTn5qwGmwbdOs418jmCPhH7cJ/HQDEicx76K/qX/j/s66gM0/gNs+mWrMGs/N9G9YKhY3plnRE5Q2J3VkN4zZyV/83wHSzrTwPE78xToYxVYBNMudeJmYJax4DjMn06VBjbc7GBiB3oaZz/+yOh8MJ+9O3V7MZKA6vbwjbG1cfRMoVC4bCgRMOBzvOMhYPiKZTHEdMxCQCNAMuLegYgqbr5edP3HREJ8rhy9znv7pJUfWKx5zK9LDKw5mXEkqIV/R/8SPN21i7uSus4LyAKNZsZJpbwERHGhVjw6LA/JkUBhz4V6BYFNkgTCIoCVu7oCvl7+sgLSnsoBIdFGp6MTE1MXmdRaxIicJQR7IVx1+/4nyjMQ2oHZQHlYhcJhI4YYzAFDEXyCxiSV1qQPBHoMfEA63PpWGdRcrayETg9WBIqNMYD2c70V4SM9qdiZkTITnaaa7GcYimhAuwh1ysG4PkIdBFWLhfrqKtgR5E8+dY/MjhMAYP/DzQ4y0E7iJ0Ja0IL9N4xvkjlsI2Dc0fKJp13qhRxIGKooMJtWOQbsGKM33U2iz7/Dv9APn5eDMolrXQhOjOLHHcOO2/UuSsieHTzJxPAhVRN3UenYvOgE7hzvnRbWjl4Qa1xNEm78W/Wdf8veqEXhVWqxFiX+rY1INVOkI5z/KBeUYaDHC6sD+8fON0Munz2UMELSb1mYkNVBVyYjZrXoNNpaBplyqK7mWANbAp6eX0njdLonOcMVxeOpkVfZ2oorU5ocChUJUzvIlunQJaSNl4DQVjQmg5lyjeACD4HOHlxwpVYXnG+3soK1Akbxf0XIbVLpMN9LU8/aZxlm7Ie24jo+UpaPZoZG7ulrtbrJVpTOWpZ2oajZJBcAY4etVkGgww8QGNkO/m/tG20mmH0zdzXkJbHcTLNe7vjy7uIKWloZS8y2QCPSqQXmk1BxK+1TpyiYvwjlYm2h9+nsYfevRz/kpppVEpjYQFxRrmzKOo5y6wIG/qs98x4tkn8sle8n3RF1B4SyWdTC+omHDCsbV/fk22C+/f4GLWsRx1HXx4rlhkv44hhBQWXHeYpISyGB2fjaphrRMZOUgzxS8T6n//fY7tN89IDZBWp06ELMag9EE11MYWIw7ALfn4/DnNCZzUleoj+u5UloLh5ZWgXJDeBvbhvGSj7jPYmvja6wJ8JEPlAy3RmFMcnT6qo7OBVJOlgUf/qn4p5hJvX8mMwbSDdZTvFMMatZHH4+ey23+7Dy/vs9cLOnB+8GwiaJ8pQNFyCsxOAnQNnPDphmLOgqMOuL3Fzt0zo4V1NWYFrHIepQFSgyAfHpbFXRoZm1fP5tx7cYCcnBHc7s4CkgsCpQiMvsQ97X7hedDkQxdTHxhDmalJAsxSsOKKdOK/kdpuuKuTaJ51nU2zHtg/nQD3Xp+7uTVvv7cAyBayrRZVGpsBzjpGUZ+kKQQMwdZ5QgilOqrbBcHnXLvcQTe3sCzttsBHdZ4bSGMGXcM7ktWS817rbwcqBRRB8N1X3H2cj0x6oIBaS9lwt2Hjv5VuSXNGfWVGk1qvh9zXaE+4v3OPhRUBrbdBzxq4WMAXmPQchtrIz5J5M+8u60mQI//Epc8tNQY2TquyHsrQGFCnemdOumvW6OS8ScsWWMv0fDRHrHHeBUBJJrtoFeNWpptcqIjZ09MgzxqhgWWtxyFy9LnsVI1coARzThtH0klenmsswDeTKte9Tf/mAja1QucdU3c4hBldESB0dJqwYbhfqJkF7PO+qNvJj3vUEZPfgSkXd5EU14cws7ifnMQfF15b7mumx5i5pNbo59+slm2AmGYBrBS8zDfJeZgspyN3OU6VUtoCrtBoh83ku/D7Clr5HKxHAjSOJvH7+2gjw+Z5+v28/H56iR0bReg1izZiQW9eRmxcuoz5guCGs1nNAgWNyIBfDI47ixo/cw9ii4UR7Cb1fC6zP0ht63k8yHYbmj896M/Hn6WL6OTkaEx0dhDwT4tuRWdkEbDQFYOBft7em+PB5qJA5pJXyCiac1wQERqsSEfKzyFfR7eNyZOI5zm6ngZYWtiBLn59PY9P+aRFX5vLYzLw/+frPbTkSJIkW0/OAPT75f7jqQKSk9hz5aq4eWLmPMxiq6uQiHBipqZEiBKJQDfSzRwJV1/e/A7QNGllJkCBYaAdzkiU5IXu2yw0gkoLtiTPJFKXGjLyq9KoVepioVxewbNRhYJgSiLsdKxSsipi5HkMz6gQrnT7gfbkWsQ++3MuuniFvPwZftNX1DSSMFIAhvR6scVeJD8uRIFFDx4eZa83iLnc0+CBnW7YzeJQ16SS0bIjSIIB778wMS477rI880jQmmhR0KwuwpJdPZJCW3xQqCmHauLYjk4gBYyRccTGP+WKIG9ha1JDhtJnCLyMA3gI4EyAAvfBHdcDvO+EJ0EQ4HN+/LzbHn7wWfuQ07lBiIJCd2J+xj7jAM4Yv4ID4oJzMCCNuUs7AjEYydm8JZPWgh0J0vVsYa2xrgkYFARyICwqywvQ5RpYyucOYeS8oIvP81FydhUtTVqi4pSmB1MDSc1Zh57b03EX68vfUVhhcMx4icSzyqSg5M7iiHnflYIk8zEW2GxJAB8J9kD9aDaMk3auY5SAWEdiwn3n8tGMCUk/zu0AXl4zoZbAz77m5VTAw79nYmCnVP7QQgE4AQvcLj5c/Lsk5hQ2b29TRChdzXdzeewbie4mQvzm7wH/xeeKiRuxmwOCYqUEUcnuQhf5zmDwiT2RreYz5DAE0kjjZUQ9wv0Z2WwPaztreMTgS0DyzEG+itJOL1g/jalAsISWaBIHDIZYepO9oSz5rJUIHgDrsQjkF39G8RQJznSx9Qq6ZlobsIEFF9MvTfiE9MJfU5ADmJpNGMUxFJGAU8E+I5kpXDO8JCZEv1E7NJ4oYz+cn4HHOokZ36PEGM9L9qbqXCh7wTNSucnEd5pFI37CG1S1TEhj1kG69cpPI4yQyd4Fa5qkXuiJEu1rSlFkQfbKyPHTMb69BfKpN1TuPUmF8UP+yrikZ3piA5I/VxyG9d3pbuP6JCI4gvNcijSYbnmNL/+esO9ThkCiaPrh5aOgjhMbBQoqz+6erChCoqIxLNAvvU8eHxUOqAoYP8XaTpI0z+z87H6aHR/b6YzECVEQPfHIQcpd4e+QMJffSSzpvayshERtpIXHxyxNooN9SRN7vj8cntf6lVQ4gERYzxDOpoeHnym8NebUMiD+S3/+pGl8hlhHPEeKpHDCUOjR1fnldn+LUSnJ4Mh/BwGiSg7y5elcx+sKuV55uJ3UU8hUVS+Q8Eulqllnu3DRTHp8HxqhVu2qAgRt/hXVkGL79nrMfdnjTINfcrYLxcLglmKgsPlCmkaoZopZ3NstfOBooRQ3lhzTMHibvUKhkCQeCPTAxFuwsPZU0l0S3Dn54BomL3QvZUIYKeApGNKjK3dcridw4sjmg06B7zQ82CAypqFQRUHiiVLTHP4qBZaTqBIg/EB+W0xXOCFQz2nod33tGcBQF9Rq0gAAIABJREFULoo8CfFnJj3cO3FDBUoRATTz4kMWjiSNYWIIUszw3lnziFU5CeJ6O60qxI7zjOs/0czJtEsPOPKBL4qxgeEy2SQWso5pOCvV/LG9PJmraihKLlovKpAQ5G7Ecc7/4Z9mHP6/lczM7+XQJFYS07l+9xIcmS/+XyppMH/K7MkfiBRyuAtUYKMeFjfQOcwz8neTcWNnp6+4uzN64kVYjRos6wNRHwYTT3HS7dYseNBRZeS7NKE13aQC4w5dpaf+Z4O0ZECw+ZU3lZDl+JRuM5Xw7b0kRbk3y8xTsvvldgZ0iokKpP5o8l9uF8OhSUctU5cm4k4v6DLshO0JGvyEiQoHlYcJX3wRNQslD01YgSrZ5S3ZvNhViwa7HsAwuL+vJDF2EtckSKwi11WFHBYoylEs8L6DQIReR5b4fHk9qJqkmEAO8HlHLVDUxBjtbzhF1f3YIR+FEQ2xlS5G5Gqr3MbCZoRIN2S6pukU+fxiQoenAlCDFBB06oJlmckEvCqN0+5vGXeOVCmQtTyfSe5RiYkm/CST2bA3CfwUNUNNG0niGoZ6bI1QhhLnuyIcSmUkz3Sw7PRQu31+Cv2AKJipW94lAYZ3qcpIFV+Ab+hd0zGsfCSngmBjFWpIR/JeiU87+UZuOzNN9N0NTmfkQQnnXDAAC7+6M2s4y7rvdCHNiMhDi51O3yfEWw87/jddtBi4pSFB4WMyE8jXibiguV89XZqQhB+WkbkNDF2hde0OTBCM8SRWHCQxo2UCRREYbK0TUw22FkmVWMf+bhHDtXiAMjW1WCHAiuEmwFpYCoEpFEmVOARIWEs7B2m6qz5vD0YOOBIgkqxg/z+BpYwxZQxteXZW5B4mJGp2JUkwWX/Fk6tAtKCdOfxGJTIw2njLOLVLsbwJoU3hm717vf36/5yMReUxsYTk7ip8s5i9RWKa5o1dLWIza8pJrJ1MJ1P6IihnPdONqJYx8aBTL3SJBFzIzuyLwGxMvOmM7/LHg6fnHZMQORVhbZy213cmYsiGemCLRwd6ez9E4uEjRQXr4F6fLrVTWtX0uHagWFeJkfUZq8BFYK5DNgVygU8Yf1dvj8qPUggIiwE6zGdEPALoVZokFOZf28sTRexILt8Ir4MrBDcik7B4NZnM535vmOygEqd3EXuS5x/o3ShtJdGdTqMwQe+PZBL1QopsoXQoSbHXRhgihbPFUhtNvgNU2jhfjUmNdUmmYiwrXDOTwjk2u7YDPX4Uhuak06ZE/cUEQxy7wIqxRAUxnXCbb7uh6iiW2WTxeb6O+XQ5MuWruY941hZQTraqOGh301anXW4KQgoAwbJYOnxtT3/YYxTtStbHoyiNGJXf2Ncf7xrBBmq6kbQBBVRuOrlL7APWlKTql/Eiwkz1UqPsTsT9/kpUy3lqvExWNE087jfKmoGiH0R5Rhq7zQ2h4Fy3PJR2600o37cPzsQZhRWea9LMNDqKGimek+RTzMTTymlnpv1AuF9ZWy/bK/GWZ3OCKE6zGnPa61nLqtZp3jzNgN1faVzdA22dKXcmOeYOqkm5Nrl/J9Fjlgss8NyGWGwaXijWgXg68crPT7G1I3GmCx8T56ipjqIjUH1QPYGqOyl9zkT7ZfuYhrnnWJuWk7MO7HD3DhsbiezF2RMWoE6nnQhZONsOcYJB0VReXbgz4Vo9Jb4Js0N8Rzl0fyt+EOhvfkYYa3lK0BUQO4rPXuJr1b5mtBSowSh6tZoewEw4nYEwCwU2b1g+RynemGzvHmcjEgOcPSgiVehoFtMkjHDX5G/HsyK5BJNupN3Ja7AG+OCMGcuP4cg7PdfoniKGeBRT1QvlvXOGBrnivhOZMIJY4RkX3T3Q/OGDs04Ud1DxknOxhqLxR4Nrdf7137P397eTUrF2w9+iGa78WTq88SxQAjGHRapF1Qfs2EGMo+MF6fdr+3FP94mDZoqGjJiETzjqE4fNC0+ykZfb0aovnZcihGZIrwON0Rujo6ZZgSGrV5Go7r4ldTGalCci1tXF1Y2mahKJKIeTBm/9s3T7chDMGDXJ/AgXzIHOZjo/I2gurK7d7Ul4wqUxUHUcRgKnGZ1iA5HOzEu0Y1MOAKSyiBdcuxBKtvMZVvKQgGDiTxIdqE3UQkritgCrLn07/RBZCVa8C+BA4reVJPWAcmOw+FC2iarSOCvvmzy42YVvVLFiCpx9HEibwbXlhAj4y9v2+89Tuhl8DxukyV0ge8g1x9FdPxIJsV8Z4Yc8Pgcgzxny2c8kWj3cF15TLojdW6WXTeQS6NLydwQbgYEQWJ1gBIrSAz+J+MF5NpDHg149z/p0sb2+gZmH76C0pt0d1UBcrxL8MrEi6RzX5CQOcDSmkBH6KIzKYuZMQ7FAVxzpe6DaGcz/LtxihBuabHr/ThT45zJoK7aWaRajbZV5YlZ58Pax4FfBr7h8DjHPaZ8B+0VYF8WoBYGd3MpGi1k+EtctEqsS9Lq9sS8/KFo0NrWrNV06inE4DBCvbxeRdu96TnAXbuJn6p5sl5l3LXZdpRn+G7KW/IxTJzg6jMWFdRQ+Uodvp0F2cSkqOXAoCgJ9fLXYBPZlkbbWDveXScsE/CQPiVF23mlGCJ3BRwKoqbCpJEF7bJmYADzv+S3cFooGvgeFRJTZKAwCK/3gwCQpUwRAUQm9JZyaNxk0KdbLBo8gJjaLXSu05SMO7SjM8e+/fikioCJfE1chnSYeA5kc0QM7gvIK6J63SWPB4SSG5JumkTLCw8EbB3b9NYBMSZ5n7fB5urwzoVI5SG6iUIbyjpROxrn6MRA1mxFKwfJsJUIr/tDuMp/B84LA/fiItw24XZ7J5XZ20i8ssvPpBNs5TbE/BtJ8V2CLmS7w83cpcp2waUbs3rLpB7xa9TI9WZDLFiHgmqniWHlc/F0hTkqkWxy/BClAHLuI51c5dk4XNadTUl4fMhtt5YBlCjSKP8Qt4j/vJf4h6crqJRUj57munMsD4SpEOpyEws7G/qBN0ewRvLFSCBlzWHeSw4f/FZKBZ3fha4kuwyEyVjBBg4/Hc9bXh1jDeccz57N5VvWmatzqxP35CdjiQFlivCkJm6SK63GChWKUsNPAEu/wxmG98rOeP07OFtcwjcnAdmqQ7d7Kky7Mx39TvjZT6Raiw39Ivmq+xfMS/jpKaskLOINZc20kLHhNviuDF8u9QOayToWYVe0uk8zhhITPyJnHXmBCzISCyUvit2eKEDG66GMKuzeJ5H0kJ8v0yELCCZW8QxNZ7439BnQqTfyxTUisGF8umgTkmvZzC1EzmU8cnq60xb5nZCFNO1olExPyCpru0AH4ThAHNlHgxeY82d+LpPf1a+CKDbpFk4w0cLhCw0lkciGHD9VRZMMpBmwS8fyJK/d394nrTn3dQ1Ih8Ee0ICZWeQmKQiHUtAxy//e1VXMrnk6zL4LEiPjL+5Zwlbg8zc45XxPvmD5G3ZE8YxR9B6befcJkiQGG4llFLYw6L6cWTZUr4W8o5ipgZVOeZ0H8KmfP9YNAhKIJP38wDT5AicP/G8/KuVWoJTz+8AFpZlMIhoM7liSvFoNFU0RFOCgjnjfrLqI9/z17//jMRMYJAgk9B6T+FMGPpgpHz/k1LpwZa6pzlSB/BakX9TLUXvCIwE8lSa8Luptf/OTb9vxI4qx0n9r0jDNNgNpNsoOrX4QvsgIB659Wy5U4Hgf0kY6N+hfwK7otg9vUzKk4UAl0FN/peubAWYe+SeKQ7MJrAZ5UoYJWkU5y8ntudC+yWt1HQWZEBFi6IRJOQjsBm2SHZMQDSjJZRqlwSjBburrNyxVX+BK4TvDL+HBcIolqsopfh3wBPh/YE06v4DAZ3wkbkzshoc7OCYVeoRaQfZcKisWS5pWBzUwn3oNA7fM4Jt8qs53VOKagq7Mx3StGn+3uP7/FiRwPGN7TFYZc0akfntVMT1y4HoJ0FaNadUOQcBPnoI36lElgDxGuVXUp4SV0LeyyqnqmxN9ACChEA2fSZ2d13QyuIdEHo08g+K6A56r0NwiLxz9ILut+7iSG8a6KfiQ4BiHfrdhxEioVgTRR9fu5PwoZDzV13+srtLqFdDVmHP6XXUMP8HimEPyG/9NAqCEZny9hmCBXNTanQnpzWDgDyRqBgEw8PMyKlc/hcr05Lj9Hjt1pEvvHadJ1DGGPMD4PuUIAOIBMcjJ1YIIbT55xtyeQXtKZnult8MMUd3Z1iB3TAN2DvBKvM4bmxYzcN+uEAoaE2GukyHK6SleURKOKM5E0T3FsDKMwjdTvORA3FG6mew7/7Jz9NPyVTDyccEjYHOhP5N2Nf/K//H4hQo7jlVEngVqdbj0qdIdmfQFXCiclrtnEYWNCG0Tsf/arwyHV8QJHAlIbaClxRpU5jepQ4Jn306IQE7lX/IT0D4kx4yV7VFlpEyC61XZ+ddlmnWHcRyPKiWMI2ZHQHNn4B2Eh8WqhYz8Tc1QwLX6Av9jAQmlIXqLdSGEFSofvpo+RJB9x1qnFhLtRyPCOhXK4pv29sP3ykygMkbd3ogeMS3fzTESuBgLbtTawQuM9hYDT33guzMRHfsESzeCRsmf3xC7EZJI9uGdOJflurpNmgl5WinXQqWX9RfY2suAK6zh5eQskEin5u5v7cLtEB4hfrxgJ08yoKk4CLpFdaO4OX4Mf8QX8TYidiknTvwzcVxgRazdNoZDLhQYJPbOYPCZSrBtiGMURjRIaMU3wd7jrrLc2YkyskFRXMU+YsjCjzy+5GjVv5rspGJmCxT0+RYnr2GnvCAFFIcni3mmGSXLPGidKPaO8J+FLTiojSBGZXM2R+RxFW8ZVPVBMY77TzpE6HgPqCBtEPMxCiLIz0r4j+97zxtg3fI5JJnmenvMkj0ri165BiOB7VEltQntfnfKUf5VnGoSZBUggqYFrss88c7ZMo9v4lcPjdFsTRcnainfwniM4EA8WzwmnQ6IqYlh5yMU77TB/m1xwCmjkfZ/goNEsn+fWRqVTcI2kA4/bPXYONQhPk7h8y3lA5x+Uhs29QMhzXU5ZjuWB0++OlmcCMw2PwttJO/QLoxnFM1CY4C2NKTk+Nxh2BkEhNNh3byPZRr2S1pmwwfEBjjqeLfzvyNIzmT8n1pmzAEEVnjXQd5q/XEfW2JhoR/jDhlMk9sPTVNyqhuC+DxEWLZwybZHO6q8UI4hGKLLSZvaiJjgxlfPsxP6Sz4tdip+dXCXTTIV1bPL6LGL8C2QXAaKAONYXO/kR3tqeN5B2oJRp9IUa4mSVPc/aihQ6prhTnIZ3itId+/cE2f90OhGc/uefx+2f/wFSwNHEYYpr6I2ScfAALj+3Kw6vi/PAzl4jz6lkrx0LDpmL7QfE7HFkNc1zNMc2DhY4hxybRGgSf8rFLoIYyZUvJZ3Oq1HtORCCq1fNw2M8JxlePXk2JUlDDkeuc+T72Jg8vHZGkyinyyRWm04ME6Z2ZilwSLY56HiIP4I3p3iiOADrCNcFpbYBVk1C2WCp4aeylkuKtXwQ1xJPh00SKUa6QgfpzBhoETiZZmTfQcyC8AahVVOweIu8b0NKlZ/jaPszcqJ3d+fbD2Aake1rofZ/Vf0uLDYHSlQcBJmKnfE8gEoQgOmKITv5rNcKhO7r2+325n67vHDz5UCJBOlsxOmsKy9JUSFZl8OfAgOvh8vzuzwjoGOBa4XwabFEd5BrB34mIYxTwRG18qlM24Q9dRzKu2LiFMxnDKJcP4E/IFwBpvZFadBAqi7lcvytupMOIgXHtdwXYIblB3ANec6DqaXof3vVgyMKbEhwX6rOcoNr+SXje/aMxaodHKZcPDeLQoJFFVsKj7ArtqX7f+Q3qaqiaATJQgmAuc8hyoVginrUBBgDK4pLEon5zPIFAhGLnLYdSQIhnebf/+K+LMyF+3dCKuQxh+XZx3Zx9anK2NlFlJzo5OM7lDEyU66QtD3gvUdx77m+JMC6b7MXgnsdfwJVo2baBUzr7TnPNYa4gVBYzBQSFWjGiA/QwY7jN8o0JL/TWInx6DOYepVplCPl0DtLFymctjH0jbABz2JE+mOeO9M4ZU8pTjhnr5PEk2DqaA8k62b78VMpZJJ9ejq8Kz2ChLxGHv0TLsxjunoqWOn2nY5wCquPYIDjb/VyuT3+sUgTb6xkLBNXeQEjgw9HJDLwTs80aFWKVbNLYrzFDAdSOtMpnpwYlXBLTOZZZZ28A0PwYGMd2FSwY40KZaEuwvSWTHDMDx8pyN/j+/LzP6r+8TPtcBMT4l3zSFE2RnbnFBdA/+BRaeSqP4pTShpcelpdp7vciZwTSIon5ZcLZ3T/m8DUHI9EG44P3h/hal3DVeT+4WkomEGBu6SXB26ShJs4It/NgszE2QO/VgJ2e4PTnwlVoDTjsVHISSYw1757YM5MwJEkp5gJcT/PhmRB9bzs78AclRe/5YxOojv5yUA2eHbhu+3QExXb9DZSKYwYS4HOfZMQItbA+494B15udMxHyrn+JxLhx2Q3fB+aNiqABY59KUxTyJEmexQHSV56jTNJZiJug06PGz5bFT95QikE00SoqqZNnTQHoxrKeaqvW8qFnKXCioWyI4HNNLaTELh1coNaRDrdZupl4hlvtJjg1r9j5O8z8RWpkkLpg+mX5sIS303oW7Ap6HPaPr7kKwSV8QlxGiPZKuyJOlnNwgXNCloBz5VbJZeTR8VnZzxB3i0yEG6D/7CUIfkZu/dyWoUC17mdxBLvH0Q+yE/4DOkEFp+xl4hHGUUizw2aAAW1EwVFOJaRss3bBb1rcWaxYPaXGTvGop9Cn2O2CuQTGCzQ4vCzqgS64Mg8l1MUKE36HZyM2SbT9MvTdn17Ul0P5T8CbRdZflap/irZ7ptkINrZIzO55WxEJhq1uiCThl4R9cmxXkAWmLOW/6OBr6ANTQb3Z8/TiMpQZHPuR5BFry/zMAo0z3wS9ic4f6/CU9Nc+gGHZfYQ7yWQwFkvG/EBaBpntL532wVnx4Kmdw3u8SBrRgU4uCuch1GhSyP7bHsexAV7gr/LxBQUA++v8G+eudwoi7GIJ11dJnctL7cN5Zr/xpR2zqeswynwdk47VgdvmryGdxMOPhMmTVwZknC+I8ZDnhGhh4GnK+n8tZ2zBr6YnCO/fPo4sVA44FAsYNSkjKdBA2f5yJ3SHSCZv5AUT1fSzoKdX8lU6LiLhe+0IhXhOOs6LG3ipWJZoEdJSN+TRPOw4zSeA4Dig5fH6Bji8/IP6JSGfEhd9KXoVQw+qi/vX6+xveQA4VCMlGVcn+nooloB4RP4ijAzZZyFunCIMwKVtOdBy0MGasHYLH44Q8Q2IM6Epq2IqfztOglpy9RpAp44TDs5McSZ8XV4CdnoBE2N4fLZuU8nFVkAPHcq+pHu5JmV+Bzc8A+w9OUc9PqqTJbQH5+VyqAeoQcNnL2mqL0NV0LlHKdlYCxDJDvBAzBRofPKYcBaobMBLAYIG4dVjNPiWi535OyMg/h2RvwG/Sa9HBL3t3SBXIN2vQof49ArrlxncrtTEpGjNCO2JIkc8CSheixIt3mwxOl6i3WGiKgyFtMsCLaIK1yLQx2fF+FHkMTFlOY5JMbauWuiXyiJHRYPOKFNTyFydnKRbuZ0VEpGbIdL/xwhn8EXB+evSziHNwlSjFwD/wQrziSkRQ5Bd2QfM1kg+Zpkp92Y6OeLc+4Iv0Va7+3izAO6yYnQJmBJQLIgR9oJrDDAbmgFv4nx+siS8+4ovlCu8u/OS5h9M5d4mHPZRbWzLxSsx2JhLmkwPDyk4EH1Cgica9PmgaRWCyg5/Bq8kRhUEa6xir1NEYajM9/zcM91AuHi/uP8lfcLnKfSvDt2+k2PpJh4fZJkYWomlI1Ei44hn0Wc0SQabpXxBDiiYhImrsQlYYSsO4QvxlR1PGj0/cGfQEiCvAD2GCN+iyjglha57SirMJjOesjy7D1iErGXxs94JVEo3uHVokpaiJs4Q//RP6JTdLvnxMmP7fb+fPv1i31/NxDaMRvljAiPD2UsDE01wkuXeqDM7qnhZz45DRFrL8SSw9WuvNceZ2o6jUPMTRzMRCXY2l3RTx8omhlM9W2qJKYC0aOQw7RyoH4UVXImiFkKDHQ9K3k/kK80V0ykKARiGhoHd81zUdeiex57gfE6iu/ZK5NAiOkaVsYENU7mTpp6n8YDZcWRjuYQj3z1I2cyvj/CGNk7Ghiyjka9bviKmEnyPtnnnFlAqrhW1u7llc1I4oQQW/hJwuxyzkcoxthaBUKeF1M2p8J234+wKc5IxAhoMqTIpVExXelAz4OsoGEjdKy+OE5F9E9xbblvCyvmjA7sE48XJr6Z0H33AiHGs99fnpRs5syO30xCXeG6nNV0hYUNN5YSo4o44BnWj4X1Fb+T8PFYC5wbNgzCeUnTjHu1SKODTjwDfm7CrNIUBQuePPDVHv8AV7SL72TQxo7oEBNDoTs2MMIPjDGzPnzcUJPAIE0c0uZXp2VIZoeL86l6pZO8mozalDZxHW+Tm/N4uQBrfkaM5wV0RNxcsgAscIG+0sjjeSxbAd6NiekBoXBABeTyMmHXK8VzTwGDerV0LVmIWhAmJoyPF3sTtTuaEfFOSp7J2hVLSgKd4gYhmXN52UJ0hTqac/ZBLdWreFVVbZV48AhvWOPgcpPazBEqzOc4zapYi4bggzaadxBe4yuiODR/yFvZlxXQsaHJPtD4mHijTD3Xg7EnwkaBd27w6e4SI2gYczbLr7LJKQxew9xIrg+fp+uuU7v6JKaQZJqYycvwDJ8f8+zCAWNzTYMuTQOg0vd3WYv8kqwvFFrqBYgs5ej5YOIZxQ153225jggNnN7iF4mP1+W1iBMn+pdBDsV/Da7qozLqXGfM0RMj2Mc0LKWcRL1s8udvOXQa86SdxLOQ/T9PkQGFfJvKkAdtB4MHw+SFA5ekv6RqIDoatDGGXB4v7fqbzFm5x636OJYfFaKWzhQz2fwlL80ixQE8WPY3x2+VcCzWn4eu26cdqehkp5ujAzRVaIIlPIWQqgiEdE9V7uGfQGJ+/aCDL5RhGoUHxS43I4Fd7DVJH4m/hNn8jiqUi8DxoKZ5KTwyLRJrvM9WbV9kEiQPRc8ex/8mzBzaT8DwUsT48x6ijpDF0dqhYEtRyGRRTgewBY0Hlt0i/TlIcunQzr0mWNb4cuBZgyft+K/JsPAfoUoBV4D3//jYfj8+RjWN4pBnnD/NCBoICmpp53kvJFBctp187n0O1Ki/Xe9qYxnbjo47kxhULWayvsPHPMQlFaKcwTVJDFQtLtCfCeyFB03bKFCLTAjGOwePIDk2U5DM+WH3FvgJyZ/mpDGGTEJjQlzy5R6Yh+fQoKcsq8aLSV/HQRrYjjwYvsxDc43oe0g4pfHwUwK1EIfgukOARs7SznUCQDo98pwk2vF3nSqIlR538zzA1clOYtGDNQIRJMmTAFDEJAmkGGV6ABSm/kkUiSeLpxs5LK5BA3ugpK/yfcRJj3/MFN7p2oFXH5O+THZGzTDTmknQ9gMoIh40UZ4GGne+XV0QdAmOQkcDLcjnOwGxQBOSSsIZgY/ugeJ0R4lrSfuaoLa7x3pOUR0jwZt9StOuV9ozeYYm2+TfFCg0PzJZDK7czjINEzuaA02kKKhEJgZyb/wdfRpIXNg3fK68oyNpXNPPFjL//vMYvDLvHl4LTZ8aAu9NyokvvTeTeyTNJWdqVuv1khSYODNRtEGQGD2x/wn41udH3v2vnz/kSmLAy6E8HCRFEZS7/YEUNIammdLCvVJKXa5SuS6VHO+UwfjrelreYe3S81nGe2Gmxighy+L2IYELSeU7lOwVlqrRoGpZe7Nt9mn6T1G3q2cZEy+kkOVFCaNUlpfYz4Gr30mNnuuRs8XQ8ylTFRNN95ZJV4jYL5L1nVqbnJLU8R65HyaENANSyNzzPliDSyo/6druTA+PijhrEW8j0AkTiUUaTIHk2f3m+xTDUZnPGLA8ueSMfqT7SqeWvdPpT8jPKSaEpbQwqPBLsA/jD2HzTmNZflMAMf1sY4Z74H3AMSApCsx2NpcTiBprLlJyzp93SccoM4kIIB/QFFMlJBPlNmVaCLQpFWx+9oANHT3x5Fmw/1SPMg7xLJQBtmDrGcX3sM+YzvP8oqz3BHzZ6/78IkFVMh6kQN+9yad8icJjJyzvgWdH40wBI8+2MD8bC3LXPLs7UVdqGy6qzY1MSucQSic7JsQ8FzvbqpVpApnYlHg1k4PkMHxBOVYL0WFMnxdFcRZYqg3p+LTkfCuR3eb0uk7PF5L7wE2ZeIXLrLmwjQaLfblj8jVsVgLz4tz/3K4CceeMVcWUSWbyzhhqa6oY3sUgEYw5VljhwNAQ3m/B3INGnXL3xmZ+VdiiqZznHGIDTsOS7NfoEt5ScVx5PjZUy+njWp3i0WhBrl+FX2FU8vBUvCSPoklkw8pzZMyOJ49uLlSoljmLMTgw950/ngxkillVNh08IHvstDqNuqAuhtOMl1igqJqv8m53dURJJ4F2gVg5Pyf+U6Dzjt+3i6tpXgXJZGORtYhAB2s4oOCZrpGf+M6E1oqicUDxF1pxf1c+1d2z8r9nn+8BwqnABOGbij7dvxXoMq7/IFg4AsyYMBKHBCAeRDG/6p8HlhTSL+P5KmDZMSscJLCfvce6IHQRrxpp2U58Yk6JNwq65xNwUsWNpGkOhRywejGQwNVYiA6btYMQt4yvp8Ort4twAHHxXPOBnDx7tsGUDeDGKqZfEQExknbm7La5qegSXYN/jtTwquSbIOXBjymVUyRx5SSpwALSTw60ghN2keAaSMNngKcw4+ku5gRURsVx8eaaffYeJHRaVeyiyLq+BLolH2mRsmcmvLb4twWUfxl443u6igQsFyZdPA63PA9UYeh4DYwJOMCxkOG2GJXy3yqZfBRbCNcF/47APapudpChnMNg3vCOu6TDTDCUBGcSQ9L1ysGHZN/IE4aatVz6AAAgAElEQVSIG38Z4HcE8WVaGGECusp/fCdVw0rnMoWgSjomySYGgfJMUq707Zo6dEM2GYRrIQVIaJKKIxTiws/sri0yfhMIE3UDdAjlSQQ/5yDVRZvn/f7KAaVHAeulHac1eaELwiGioSQFBcGDwkv4gAdMYF+7kZWO4pEqfdNcj/cihwpFE6ZP/o7gRYuX4bJE9AO40jz/FDIQ+ssPGcEBOTASj1PEjBJZBTMWhyhgm92Pp4RQxRHknnQvcN38WrA8df+pvSssUpW24uzpFEOG5jPYa0709ImBpKxJ3fl2dbMI5641C65MEGZKqJ8OcE8kSZ1IhcA9xNBCOzjANO3E7PMqh65O6x9Jgv7zH0b/ur47caTjpg8L0vHEp8h8RubSLqxTSdUR62GVLTx+J8I0xf3rleCUjr3x6z8mz+20C4Vlj1NM0pEDMsHn3sx0ZXhiyNvTaQaid++kgr2XAj7y13JEuDZitYRX1hFqkcL9ErOH4ErCzT3y3Ty7GGumU24jI912DsqnN43uIqjB2tTzYCUukkppYlHshSw62zRQ3xG4oLtaCLQY/Zft7ALjQ6BSEvoVSPmac8OpRX9lghn1OaZuL1GOIkYwKQJdUIGHnHXwEULk/8x0IhyqM5sFJMh0PhMPZprT6UQFP9hHrB8mvfwcCbMTMq8nePI0VDSGzXQLk7okKEqp/j3NjyBMYFP4QnFOKspig2t4bSn2SJo9U4WILWdwf65NEtagnEquS4853NKZuAj1DAYeVbYR90lz8knIrmsSgZgjH4A1AvREPid7rfC+Krt1kup7ccLtbyb3ei/RaDMmsfcqO84e06NODpdJXHidwF6AG4e7x0TdCQDw1MKzWH8mijYt7PR7fT0rkocdDMTbIMwZAUcgk4LaAwhtpNmgvLbxxIJc2X+Vo5z40Hj6599HTVFpvJ5plO00BchxOtnT7Tap1n9JOOU58DOSyZkymT9ZMDW5DVRppKRZ+2QUnLFB1oxNBxB8YlkVzboev3E8A2v3vI1P3PAkU0Acqjz2HMIH0yYwpyG/DDfqVd8lCu9AEc1zYi8QKKL2E0pNCwOlKcX7qZom32fMMB/cS7bE9FIAhieK0m1EQgr7qgk7kyR9VQIFHO8nnkfXUAozGhbkw1HUHC4NXg+F/E6jRcVNm6F9FI0xjd9Rj0QYaczdLTxWHO4akaohtHtXFp28pZ/Ze/YahfeLWPnKUIO4SHONWjBmwQPn6/AgTYvI6+tTVu+9NF+zboUu7mImaSQJ6cy6WyH0/y/7nLVow+kER+bj/eskMmsMGlHP2mVeSTAd/b9HHUcjLf5mJfcqb6payRgGjb68xZDjcx4Mi91kUcI53xsibcjUuLQfqv29JeP92D36CJmTxR6OTbqHS22j3xGi0Q+JRhLIPKAqAWgHkkPYGe1S3oCHUaECu7ipnKcadioypP05EHi5qVIjDywpjoCb7g1E1yugAj9zgLG422HIVGASvBBPceqNwc9Lxp8xscS4b6YcwIeKU42yD91hukF75brUtoRSsJjBeipFTbWfwwqFtnmPBDU4IBZ9wF7UoQ+uP1Ka1TP3vvfuy14YulYSbOHyxMsCXxulQMvTYILnNIaCYamqBOM6jsoucmW6m+iGu3Sr9rveLIM/j8b8cDUItO0K/b0bD/9dPpLPAu4EhYQSyspho/5GVwoIGt8VTgsiDCGOSqqsalMC3UBWlIvmsPOeCZCdZgiBsXO+T+XmGnPIK/WvdHEw2LOWpisaDMGZ6kd5Lunwg6e/j0u6Ms8VpnCd884z4g7nQOjirnAWZbyluhYjtqubYGbpkrKe6GADBQnkbp7f6rIWhy6nrQkQ16dK03T3eMcc9iNJeTy0CpOzg9vrsViIRDfwolvWN9yr62k8kGhJqM3/tUAK5EWzxLjPY/AId2D3PVGZjvfIAWYDg4TdrjdFSfgoIztrt335AcSn6QkzNCVoJXYqUc9aT1crrsiSnsNdaPE37dSM9V9QB6Q7+p6iuTwkZZqZbCgXK7xnJXX8b6739+/HFA6s+WCY7yn+gzwffhWCKyTyxmqSHKAJkEFjNhtYi9daIQwFLkbm0zRwIC8IC7xt//zD9O0l6mi/flE83TuFTdHD+9abRU6TpFCen7LOJdZ7SBFHTSL+bG/vL0kAaWA03OsvZpHVRFkog9LSQKbeX0UBsA54XzVrVOWuMJsthScQUWW9v7ZTRDcUj7A7rPgKxbZwHg72nDBOeTOBZworB09hhfNwDuFI0vTZJ7hrgyickjjrHiCmpNgLlEPCKhNq3N9TEI8Yybp2Zc4pZJhAEYsK/YBbVyXDfS+jFjXu6jQfY/z68pQk9cdP4sN9khbT94Hw0aX/94/TocD0RhyiCojDZVvTBjlY1pMrmDr5skH29XkZHt83/5ZptBRFwLukyKS7LReBdzqNzVuKJGM5zTTiJe/r45NJ1cf2io0OUPAmX+F1CVmz6eh1JUZlz3XSrJCNU6UWVxbHNkrtpDvBAno3PneB/9SLiCmDnxMDWLzNwhEq10mod00UiaFN7Ckk3TcUD8Ys4fArIc1zjMeLMtxR8Ms6sqsuD28ad+HZyWkLb2tY0ha3rhVhf75r7+8t185nBIL8KRTaAnfwadg35DlVLMDGDJBaFGXhSBtrnF7FiHCk5ZHhjYt94OCX21USeFQS5FJHECImxb3miibYwJFDUy8fodM2yHxfRd3YeJ389KD0yv3GxDgwJ6GonSoXvlfIJjkO19OzIwiayKKbQHcf2gx2AhGzS/jiZ0Jd4+3z+jxKhCvGddqiKqG5irHNuBgI8nDAeKcUAioDsiGqLqkWtLGaotJ4KAJkNS/llc3kdPx8VDDjPBZa2IaQQhbN1VnXR18m4fBSKWYPHZoUiZcj3hTRr4hCXIxXGWqZ8jzzKRGGsPDpPpZPOobZg9IhF5eDpqhGzs3JX46p2zHXzMRyL2n8H3sOEJhgnhkTmVPqBxLSJPyzufwLHlzpEk8HNl3nyCZzKCrbug4TP6MJr8m05Dglh7t5RsEppOfLYIJv0N8fF2b+md9NyDEe2lVT5PDQIQykZJLRFCS7esOMlvk8xoeHjorjc3kRJg9/v0Re7uDhD1MMkx26DkNC7Hh+SIbCvhg/01EATmO38uwEWd4DpUlkN2qheHY7hm8xkU4VNTsJBro5jPdF5xgwEK6RRp6XOsS5ZbyX4DgyjHQG6V7kGk6X2/aJfLYJN4l3Dq7ILruZDJDLR0LZaDrNBk1gDyhX4EcADFAFFCs+TQ7ViecQI8jxmXJefPb6CNmxasddVa0XwwBBLBCAKlkRNMfz5u5uu0KtZJa63YBKLK5EvFuBtZ31Oae7I93X8AuAF3DAptAafsEuL5yJIBvZew8JE8jKFGGqFxlMKn07bi8qWMVPww6Ra87RcoNnE7oq9RSHXqgMBUyVxoTR6ePAmkyBN0mpI2EENYTR7GZsM9rueDwiGdPZ5BDgGUSh6lKXXeGR4y48Kk297h6UK+BPkZXOLomz+8O1zQEkbFJoRc00DUg2GYRLtMtPvODvOaljkgRExukPe6ImeWkaJAY7nj9i8SuTLoRRaFknYYG7kRAn6DNVqbSjyQSFTDC/wx0QmulapTBQRp5YpkRvjFk3OnzwS0aEI1AsmggmxIpTCK20UFKl0ZjAYeYkTy8NGhgzJRjFqKytdGDFOThVA3sNDvkhxT6HrQXx8Ipemc4I0UgMGZO3SH3j2nwPZAGX8HbYnVhHjevta/v970t8ElgHyleTsNbfxiIjE4kRgMhk7UISfkwvAwtpQuWUwYMOPgoH2eJJsaZsepiEkZToU4DRK1h4rq2y5SrCCQk1IYtDdZSCLuOlg8gAyQIHMd4vwtksZGw8+O9KFXfaPT47+Z7rSC9H2OCB6yWm6AyfyeW4blcm2AaC0xSuV6go8DOSd4xAgZ/RnUfuVr7CLjMbSwGJ5OF4fRB7EZq4z5qIFw5yq+O+buLXxFOlLVESCKhAcGdCxHUjxLLUQ5kSUigJj9a8OobQc4YLj+2ZuDIHjsdI59dbapqTxLogIMIrMdnNtGS8MjpxEnbpVD5oA+LSGEfTpMuEoupS43+id44ePfKm8DNCthm4pdySJIB875g0C2uxKRTISoRlTBrlVyyYdRus2R/hzFHEEPeWx4Uu6kmnhXgilY2h4xNEfxtbLQgklVdoR34On4VjevyDdhVUixkLGBsCaeDxXCIIwRZwnSteZAKc8/ZCwRA4ElHpOkjl99mvadl6fxQyKtLSCKtqa/Me9oMy1hZacyZfbtlf8RsL58ZrgLMlIkbenokyMH1i6eV2i8jO3f2IwZi/HfNBCyzioQ3bTEbOKQicjrfI8HzU3b2IGc6reJ8AM2SyP4m71IQFx26quzyenCyz95gOM6lvPlCURKF5Rdrswgev71hIjtKgxRK5TFUp67djoVfVVpuPWad4AiplYAF/AjlUmKwCT5GgH/iZ78C1pKAO5zlx3nwHmDjPnQYJjQ1+nGafYgzGEbnq0CXGt23gf4mxFWHaIYE265t/9Plzj32OmWhmXQBhvAzUHhNkLE0iXjI8nCjZjryyDS+RIZyTKZ7hHMPxufGMlPdWzyMTsr8b5XstePyDaaL3WclVPv337PR5kiODjCTeMamsxk8EZYWRPiwOlQIGhYhMVQYe9lfBJCRgphd0wTlorPqtJh2F2cHG1Az1oJAfeRmEjtHd3x8I1fGojrHo727B0l6nW0ICimxbui7T0bTT+JUiht9cu0QlR12OYJ0KsdBKujShq8qIm2klcHZBAl+BBMgziEt1u5rLhEpDNqE9H28QkanmlX0tGc+O/EyExkWbjcZLJvi/xGxO99ROb7gv/syu8Eva+fd0ADjwptPOzxY+gwfHAuGu7rfPSk8T1baUcfW6x8U8SbLvpZjhygkWJ8nYkT8XFiVp2SSb5JWCA1WRjnVNKJPIJQi72anQ7RJX7taDr8nGPkGJA7VTFH6htJRuzIyNEzDmIF3mXK7MvEOK2pb20xWTfI87NEUIEBWhaPIX7MDbRePA5BnLUyIB/PWfu0Ai+pEWixBCl1FYYT1Houzij9kdL/fl7z00Cvt7ImqQ9Xf9UsLXmiQwaihT/BI8eEwmH4btFPnpfM+oejw4JM16sCRBsE023XXVSeqDcST69vDkunsANJj2XkqwhsvDnxGM7Yx5DRaCCi3ESf0RlSz9hSpZbdHfAE0CbOIjv6ATATX5KQA47AtfLaRI3oHrQF+KJe8qVKOTwMFwR96VhNPuaTtIQkY5eFij59vH21mc34EOfZ0sBEki5edogqqssIXdseHjAcJCEzYrf8culdj+OUoGx2/cFNon/pzCTgiZRFnWJt/h5DKThJFI3aGVY2JG7CkhXuUdvWpIqIhZwFBsYL0lTmQ/YagYjoxFjJMHpmcaCwvlWxhuk3PIziS8vFN+jrg90JWBSqwOstDgTGOjtGcMYPIT3sKlCokm3vJaSBh4d8A7hLLQPUVoQW5N/Ywi8AHxfqTmuS7ka21oLYPKTHAyebZI5Z5+orp133cip4B3qwy8XXOfGQRd16NmqSTeQGNnUhjJe2KE08wWpp1i5f1m7asclAl+sOXjqzJiI1xji/FOF22EhcmhYmWSBjrOCn+oQkYH2DVnA8Qivpj47tkFT571G+i0STe/VCcC705xjU8M5035l0KbFEz43kc1PkryDWdy1OV41jbqJKUpauP6T6Pr8itNI6RcM8WauKyAD4U3xasKSzsvY5qUfPbpUyVT1pM8GvyJWIPjnRK+iBweC7km1O7zSvLGMyMNL41VaaQG+rcbCI8FRBqjvgNsD5K0BSo7iekIGakC97w9s5cHEmQCyzO8HVVUz0RzEJuCf3ewj+3qJuSNw6JkhEYnYWYN2QrJNfIrzyh+WsCBtTeggORZpGi6ctLDnnQCL48jEEsaqCGTS8RPQw1RnkHQlFuhPLzrp8WWTa+vNCLbFOedaN1gY6OIkHKXuzaj5hqFS/JIG1D7OT+BM88AlcNL4M82iip338kVX4Q4Bo2bTGBG5lmEhZMhmvZVQfV8HRXdFv2zcWyIy/n02doQt5jh/EE4SHW8IjCCnoBLmVhkzLNQHy70xMFMpq5Z/8J3E7/iTUYjm6YOsNzlpafgwVA3clk7tGLI/UMCFIi1F5DHHMSYQuiYSRg5xSd8v7ftDyIu8Jjg380ZBNy5IiT1/aKxo02L15Z8KhB296HKk81HRhZ7rmlC2j61+5Yf7aFFrvXX6ROy/+lEEKXb8D//w0blJXAo6RFzefO+nV8gg9lRNou75nlH97YevN9xPk57VfPIwgnESz8PVYUMZAnu4856mUNRUpcjT4NlFuINQdgCA+jH70cOwBlxjslQOr0cSkgGOiEbeUg6GiaQBpZ5kTG3siusOpLkcTa4i1wsqNLA6qmbMN1ul8xhQ/4nuZ7kYTq4gZU8q9pFoC20rhKV2TiQ1iKPqOs8wYBujVyO1xgpRXUr8tAmVx2jUgilZIuLsLj2b4VM3JwNLCTyegyMZ0qxkemSuJE7KbIr6uiz5NnotI/SjpueJFrvC7oCNVxTtEE4BxAl+ADcm/4elRF+zc9wKBMoUc/JtGvI4MX70oH/JAGhA7lv9LXZ0Vh/BwKSTpObZB/LjnsszyOJOKaDU8wUlx61Goj8yH3SWR9FFiFdFq0JMAmUlYyFgwBMRH+Z9NCGyB1OxoylUzhHnYZAueSTO5Xc/W5uhN7sXaiZ/OXwmklKg3T3Dxr8JP0kURRf/rlKex5Vdp7t7lXtTbI7BlWBXMZHj3eleZdj4Jpoug/4fromQi3oZB28cMafIxKZQzaNnPUBc8t/t7hz/Rd36zsRXpQueg4mp64cSsWg50B5l1tA8VjYW/Z3Cvohvk4CbLJSnLydvnorhcAeV21TvhSABydjoIa7RPt0uBjZ66UCpEviO+8NUY7EsFcOFaFrHx+a/4kpVmqeQE8c8V4lgqPyVr8aEkuUkFm6JACBYAxW2FiiYlCbQsRJu3jLtyJT4DQ97O45zbKbikpYpJhjxyD0F4gbnflg/cMPpJg6+GMM2dx3TQVm/IkEd/hPqiu2m8zPhFQ/pqPtrGaS8PYeCW8ONPx2Hh4GDjleFklQYpKnmESNLFkfFqP6+0h+R5J6YtCoNgLJA7Yqh2E4m5GbrmeWxoZpnAyExeJySPaQu7+E3dGUYM8zrTYW6uGk/8zFdnHVa3IKR+Mvin9IjSdhVaaWcySQl/HeYify36LGOddNE4rYznOkuJdzowx8Esjw01B3nCnZoVv59fEVU1f4UMQSpYUh2op+cIo807LEfDldPGNhqUiDQ7I+dMwPCWYhnnm/KczE3jeeVd5eJUPOFRsdPOdi3IV+jJjNSESmiATCG96HPNNyeIrnVza4ndlVCBVKRizie+TujDDOi81MO/wW3haHqHkq3W0eJ9LAOGCx32LL7u4kwxUeStFrkqxKltClwNAis+074l7DdXszKW6ziySa7yRvspBxOlavjXiAONrZfTraMU+TiGkxxdU+zTF/2vm1hzSrKq89w9tZFwo2k+aYtcLb5L07iTL5phjkXV5EetjigPjg9HRX6CLBhkw/XjLEQ8Sf6jcZ1EQ5d/WgKSQ6HlA+txpP58xiils1NxLagboqQNBJwRIZqJBbeNTkLW/EDaWSy/Hz7Jsp88Z+cppl8cY1yBWTi2HDrzF1nUtFTxADhJdqjL4IHF0zR7GGCNSMaXv+PA3UngdDSwBCOKbsif+xCbGBWGsCEVI2S4hXQWrkfc+5kmjmfaDxFBGYuwrltAk2Qk7OU/YGZRFITgb5z5PXLJjWgvcSW+ddesaTi+mlxsCDPIq/TbGO0mUm8WNg/PsfVZCNOQ/ZL6x3Yx+T480C9sbGpgR/8mD5OxFUSk2rn+VS/1glDWtKHv3HqJZ9OI63kOHuqMKZOJxtD/9Bnhgs4oI7uAhTr21xnjxi7Pi3YvzrVj0ytYto5ydkWQyun0qPKi+Qssh+Gpw4vCk+ogozqkaR7/2ygPnzKLfAoGC1x8GVf9J9YnzN5GAwtke8ZitoA5rQpiaN2ZhxuAWzKqxkN/35mgo6CmjgJ8HJNtlSHpMHBHyF+1KJaA7MG0eb8TNIITMk/uC5ZyPQmRoSFKoQTKzETBYD26A70JwkgboCt5LmJ9LphiOTgIxSjyPWGFrloKyCycDaxrmbjcZhWZU2NiWfq+iAhFELnEV85M8y2XsFFvYnyigs7p+/VCdhQVYW+5XpD4VMPETsKMsXeM6NcY1yQG4j/81Uz4NPYng72wwQPkkEQ5qm8OId6d7s9OY93cG4/N7e2uEcM0YSi+CQXwgYGpfaMVEivAlFpDWnMFAGFv4T108iIjaYZEG4C5tSzX3Wj0S40aWPgpBTsXanWH81fToWoA1o8ZO4FEpnQaIPDhwA5Kz1dLDbgawqprUal40PwBUF4uX2Fo+AxzwX3j2HkIe5z9KDj0OzSVqbA3yWwd9OkJMLEgUTsHHtHdflNQFwHbuZxH3rXu1I3LWoiEXN+dKFyjtWFnaH5nwhPTuiDBF90BTzqK6ifKodvl0ydxKmFAlc772u1zRRSTJsRkh+NfnoGjewU3xSLMpZGI+snxI5I4tMvHoRR82K4XrsKI7PA93vTdw936vni3h6AjZdO+LW8yPfNapnGA8DDzoHmrLgVxa5wgmzDsYnwpJMl/nKXjstpfi4CLQlRPtAjyrJCw9DZUdjhfKnTqCEKPgchYZe38AfGKhHhCMsaDNteaRIec7fo8hbCjh2pPnvby+nNHIo+CKBH44D3d7xIDsBWaPIanIPtMrET9GHSTinZ8bBz/c+Pv0esjN+QBQRHkqVFW2iKvF0GmbhIZhIM/1hEgs0Ecgjil7cbzmEOd2+LlJoys1hHSrCgAALTTRizMXle+5FyOx3NTr25zMT30cVutJVH85A93RI1kBPb/QdCRxyGwf6iHBoWCguXj4iHE+KKK7j16+fKfKr7JXiYuR9+TuVwc06PY258ANwVxT/5fMoplOu3xIc4ZFqVr2gKypjWdCv7GImGTMXCgx6DP9UnavX0VL9CtRn4gdnq/vXor4FBFLmH+/yv2pOifoaDQ0SnjRKaCa8GPuVmW63t5zPVihrYpUk2eA0Pjl+r/mJHlRcT6ZYUcwyloUXHFlYeXF2mc0PIkjwJC81+3O68imcZoql4ijPpupRkp41Q5V3uXIp3qM+KE06FWgQHp2YlXzFfcyZAuSoho2KCjDaBTmj7xZ8EApyk1kbdayJcAFfvrLWWbO8L/Zup2+FaQlJtomb36BpptmSBh7wdYwbRzlwnxQO9K7cq92eg2daztDgiERBTPc5hZuFgG09W3vZIdg+oLj3wrSx3NLC42pCK+cwqotf/IznY2WLlZXW/JlCnfuNf1h4j8KhjrBBhxQzeRnkQsqEvaisOu1wiuc90fgSZmvDWNL/u/zVgZh7phIHKDgXUiG82RpFBknAe3f1Ei/w0WHtZFq5e+ZpNJ9m6MD8Z7lPzr7O5vgMRT3MuNgCrcIIkeoHEs2UP7YACDhRtDotB/bN+RzhlPANhUPGDuGRJg+KjkynhYlzpmq2rM8T0EInjsSm83AfVUec9CF5WZt5Y2w+6oqcG1AaXl8//3v2+clEhqnBy/bPP3wBI3pwnWAxz7eHX8h+VsHIpUSVqksp/z/f2Eq1hcBKyJVZc7zlBS9MupOCSdAi7Sspmk0aqAlSeRBho6akOodQJrsGjuQY83ZagCuoo8/oYbMw6EAMfjEqRZnCmKy2e+2Gaxe7qiZDxB6H4eAe8znnMXakiOJAiedIuudOcBilZYxIUhCc5Pt2iU9BeBLyLHbO0Id645oG0mEgQYYQTLBGeUac4y65t4e5ecl9DxlFLpzuDn2I+aTutNyfz96uejDlQL9uUNLRTwDPEPkoPn+SNRL+oVjvXRKxr0rNYmZJAiwnwsTIbg7jUGCAdCfnu2f/lLPgCFlPiiQW4LffVBzCTIoihuLOjrR8B2WuHaWSeJzOfS92DAzuJHNySvT14L6iwDLSvvyM3AY7vRmd54DRo8Pnjdz4zXZHx2C6enYAlnJX1gN68AyQRykJ9TMJxYhYXIUwWQnm9IRyyImRpiv7+qJvjQeTUxQVZhzTRzYVlaozins2rfCVSFmmu+OzKZejBplOppQy7X5pJ789jXREx3OAFZzkYrxJVnLvXma/pWM+hYyJLwWoHT/Wd6V6KzNZDPLOIXjSkLJrVeiHajpym4SW6Ewur6Pj/l5zJ1pybpRSrlqU016IrevA4LtDah5jTlzCT9v7dn1LjDDGeaCNysy4XEcC/VFiK0lZlJtujK6RWIW7EclxSZmscTvFQlngxrCWKbqUIncfCFuc+MM7j0iGz7eE7hyXw1UM1DYETooSoafxKtmlU9mzTLU0MXQyM1PsfC/raWTJ4XCE3zNeKXlB+uqQTLGnuGaaWnTw4Vg8/FCufUF+XA+8G6ZoT39eQ8RvU7tKgeGEPNCIIFbq3+J1mWBlDwJjPWcB8+xvEYHNc77/cb7d3usrwHPgmuCPhC+TRJ2/SyKA38AIQ8zJZ8Nl2mwjKdozRfllSeQ2rSioT/FlYO06FZ5nn3dCXGLPdSIhEiBrahQvVfhTZKLcLK7r7Y149rS9PTE1N4a7tiniLl1LKVLUGz1yhDrNiGkm5oGJ48pdl6+VZsA1/NKHTGUatz3J9J6KoTPwrwKK5pwwKTfxiUjNcBL2TvYYXhK/7+H47b41xsYWXOEIZeJv8U/jT8Nrm0R0bsmjdALneQtbjgw5qIic58qMJ3MYw+xIeD/Dy6U4WXA2G2iKFCT+nLPuLdJ9rhQavAugtDYLKCh4/55tnn/hVE5yaRNEDpeaAKpvpvvtvCX3LLzUgnOHEeWaKXxGaOPZe3d6ZSGSp8OaiZS2HBWUt8I7PfiUaE7LZEvD0y6xwagAACAASURBVO/QIM82pXVZCzwb/fZmADFnpFOWwAqjlHqzXY7ZbeOnscV/U9iisscIoZBcqnAo/O5K+H4U6UCUCOl26qodQc9/7reQ+kC8I++rBLxT+iVKs8QPvkNoeT/yMdxjUQSdqZYFo4IfTh6dJnExbd4WYrYmMqhSei9CAOGRcXYyWTPPCPw/3ol4uGBIKfIlUzHyk8DCjDnLc8VEpgVh5M7hTAITnulB8yMKbfxq5LSwf6qSKMn/Ks15z3beKdek5PLYeFxYvD7+oVC2mUGuQtOSNW6sY1rGOrUJFI7njY3bnsHNcc3/fO6l9ji5A148UtJD3LdWq3GuIjV6Mini9QJnirWY5pkCOsKQr1W/fPmzXVy/bT//c7/d3z2kIOHcpEnOtFcOeaF274E0cr79+s/DPt0J2STr1e/EmwyvNwt2/SC3kP0DLUPa8mX7/e/juLpbBSc5GnWVYMWBptwzUrTLl81g03W6BqsT29rAoOHhsBKoSWw5iqKYxLUMxpRpRSAjOsC/xvBvoDdjCpcFmQJiYCjXEJ5M2ICwZOSO9CekJ7B745tS3K3XUYKbD+mY6Hc0y45Pgl7VluH9fECIrUFbDs7VdY40HWaMmYwRNStDt+ByTc4SWCHaDzQtRSKjW7r7d3ZxY+T3DWI0hdieOQRnY0e5AWNeepydqV73hUAwIAkTs5puw8VXOkaSxtjYZA+DJ48E9PdCIonCdBFCEhzPHuEUqg8pKahwwEVk+Faw6dPeA+ru1jvchek4cXschC9vmqR2/RyhQxnFU+SOPwEJadKTYPklWrP5gZ9sUZUr0LzdN6EXHKgk/rtp4kxkAsUjVh7g3i0SxeDCu6GwlWfCoUhxocEWGOkW33IrWLAhChKkSA5a2ERVbxFicxjiHA3+NHsNDkSlllu0Df8FDkOgRBR3miBa2NiNKpm75Ozif8u1kBPXjrtyzJqLOq2JHPP47BTqaRAXXlVHdjo1JJUmg/U70n9A8qqBSG7cmInOenXdWLSXZ9GiW5M0GxedCPE5he9wYPYgK/+sZPr9M+bZCh1F/pE1ybrR1V6YyNW21WOqpPkXYYdRC7yQg8Mv3k35KCoJccDrOB+4yZfKX5FD/vjMd9TDSTlgD/XZWvknnymUU4w0RSdeWsiZEh8ouFX7gihpARY53fhs4FfC3nbytfgMoxoW0uiYyGViV+iTHbRMk0ZgQAlg3dXBP9P9xvG9/IE9GvGO45tjZ24V+BLJo055ex++o/F9NbGqfIRHSkiimcrebueQ7CNjf7bdPXAo2qnjkI27PZ4YEWMY5cNRrMyaORj0ZeLyopcUDdjIts6UInv0pI8CcbYKVeUeKD4hPwhyM/vSqavrLLK4u2fRcMliLuf0iHVAQOYcIs6efV1sVxdd28JclnEjGZKkEL6XgoWCjUNeLovdShXJntP8KP9RHuBSITJ+cG2unyphkrSpcnmf935UFwuBejiixlcn89n7eDtcX20/EG/I9MFjUgNh9zedd0i/IClE0jgtrFxxsB1wahH5iEzukNbTJffMJJHWi24mDYG6FlKuf5O8s4pHKGPLmgPmQiFlrlJFL66TrIQiWTNkICx0qPk74WEBnYKvORxYOvLCa2ugS9wGkYLEt0V894mTaZK+lcClm/3BuWMuIB9DCDyICjYA0woKerw4CskzPimfHwnamZK3icMPhso6Bajv1WfjxJSCmOm6UKhyPzodJs5k4hKCvWqghW+3WGCalHg2Yh2NxZVxfmkTIVBI5etZlzYY3jfg3Ylfn6Ig4i2SQup2eyBXvOukyXM5peIhX/QsmfxgmpHGtJH0Hi5woeffbRpo1FRgYJrHmXwYjwLZGv5AptqjplfYvI1PG4FVDCsHBog/65+Jk9ONRj6LHnNJ1rANJBJ0Ieqd7AfPu328K4LDd7guJteI0fzFds5k8ay815cpqqbQzQTXpm7gfyP8EBGReFq5Ntnjb+9PKQS4T84J/o6Q2ZHc37lDLVoGPj5Kf4GxBV7t+RA5dHK5XfTHMyKCUIVkB2bW5io5Jc9GVUjOPQpbVC9B5WRaH5sNfatULfRnjbkjzY9pcPIe7Rf4+UK+bdZQ8AkDZ53h+XN9e0Uh83XygzQca2eZLxC7THCFCP653aK9D4RgiPLRiU43arnOtwgwMGLYJBY9ycY8TOuI6jrVs4QgKKZe6UGmAdwk8rAmR4F2berGR/0GstB41aRjPQceZEK+PiofJCs5pMtFKIbWJC/5xE716aTGhc11J6lLs8iRYiraTm929rifAUwJN99wF/izYB2V+HWzyNXR6NDJjR0slFBIWIQRCY9ANYefF8+aABnfj1FPG+UJun2OBp2E5D4nQfQNdO5k+VYCXkxBx/SxsqFiMTuZGgLRQdJR93o3at4zo/KoAVVpQ4UuvWpIkIC4QJgzkVm/DGjlEWSsccD/pkCu+ReLduQYO03qKDjBNyPP4UOMb0J6bkmczwI9SOLx8bKdvuB7nYVgGGMtBChOnyPeMHC7Xf/cKQ6d70wfs547cWzHN3anI+usUzXF3eIWZVwz42QPkeC9kc5GLIKpUgjfwpHCt4h87kCWeK7DO0kncYwSfY/ytigWdcEVo9rpTx+3w9BjE6HS3EIeIwgwGHwOAA5oggq/MgkIHFHvjOK8C+2j6/vvvwQg761SuznUotjkAc+zLjZ6ySyT1KCw9LXd/yCu3CfZWcuk12yyTlwoIbP3w/tTbvhVnlkgUhzuU1AzCk9bX0EBEiYfhd4c8nY4eC0QFtRvFPIih6onTrkrFgRKsFKMPvw4CxncRNhrzkT59X3799/HDeNIvlNcvX473ccckOyNiKYcquVMY4BOwJNL0sw7s3lCAhavgzGui/pRgr1Q2MBzAutzvXqwCa8gfn4AiTzTDwVxkQqtiMtWVQjxD6ABnAW8k10ufwjRav7P4T6JVpOHRZhVtppcAhn5nz9RDdJji8YEyTkdSAUbuC+J+jwHCN7XNxaHcARqTMk7ZA0Gnz/FVflDSawOa0TJbe5hJnJ5/gpBuD5GYneU4fJsR1a4XknEu5s7eGX3SYaFlpr0ppP/QjJwlIodyeRNUj+JM/E5k9lxuN8LwqE7hN8QhTtVy2goxkfm3IkjDuzhgySZZU8uxc5OtpUFp0H1vAHbbdIkN6tKkU5tCmsxgaQbLUJAbqiJeDug7B0SuZuZFESm9syCmKQ1jQx8w8aV3CaWRoKspygrXpu4sTVSZI3wBd/Bu7cR4jNMl3hI3iT1TK6YZMZwMs25ERYJL2ogOuEQtENe5bA5adJ0kzPHHqMBikT12ys+Z0By9K4hrqb7n6ak+9TGFvLLrGEnjsQB9iH5BZBKpxQWFJEapphNU03JbqZQ5uxyJYnv4fOE2+gZxcSo8tAtmHhY4ePS8Jn9VX5H4LuTwGLRIE+3ZOoaGAq9ahOSd9XG1ZJZlve4CxoFjiy/jn8KOR5z7siCO1FVjOBOAYlwhxUjak5gxuF5L3eMfMb4U1h4Y7yqtnKlOylo/ExzJJOgl+SQua6Bme7QuHChWF+c3T3zvWY9y2wmEEN5d7e3WCvcjhKmgkegZdIsvJTOwOTTKSbN8Kvt5wPTBJqENvblRBG/iC00c67GS2kmtx/mauZwxMnmb/JCG0sT75ks2+ZRnRC+TIRIVuFpYQxkHSPm0hI4b4GJ02Ty3MLu441rwmaDIj8eZqIyapZuDBFCprXE68CfXbvlEjl5GxlypjoNsnmx3xvp5OZyfRoXB7I/5tspiFAlvrERVAElEQ7L6kAj6XrpGY8Ue/F6+WLPaeFtyaOvOHt5rmf/PXv/fANktB/Ajpxsv3A44kociNH4orC5IKinOieBiu+ECbYysFX+mEo3ya8LO8nvJIOGGjGQgYSMRHI6YYHOkPhzsNFJolLiJSB/95obgLQcInkIdG5goAOMraK+E6ItAZAOyHT0E1xHahF4Ujbygm7tVfdgSJMwZV9a4GTRZdOOFn4IF96JCk121KL2ExTauMqme1+OCgmnY8MY2T1iMPS2fcV3hWcvXl65ZVVoVCdiuqRqD0Ehh1h4GEe1lYEujVM295MrZ1ozI1uuvzl5zN/wfdkhJy1kuEcCpoTTvTAqmS3wMco5nV3p3PIryUncj1WQ4x6BJVYeuoWMMDR9J44jz/55rrvF5TqT8kwJUnRnk6Ro8LKPHddhJK4yMK1AF+hkcXiNszYwugtgCSRSiiSoMmLBGbI0SR6mgrOej4XiXkweVvOqFco58VmyEVuYqwijGg7wAgIwymudOtixGjxw7t/3r0jDkGqvxqWcjlOU3MAkS/4mUApJ1AnYveZ0ptC/FpQ2HHzO6czuHWE6lnaE0wUdJRcDqgVC4VwUBo+PdhqXV0MnQq4LGwgG8ejiD/Qv8ozvwLbeEj9QaqIIaXxw8vadkGsyYSzJ9TK+flRIoCIcORxwqI+EuG7aqF1FnhisPU/kJDT0338eY4gHiZ13TYzh4AzEIljwm+3ynBH9dFfHuCxS8BjN4er+cBFSPQeXkaLx02ITdapAB9MptGPOdbD++Dv398pRVo6Zz1gwTQvmwFGfEWR5NVYk6bI7Hr7gbkorVFJVOA9K3r3TAjDKH9ufx99Z8/z7w4+H7TpTNBNI3peTbWMZ02XgYxRVxYpXeKQ48qHN7XCV/XpfXlPIsVeZooCThjNHgqekp7ysyHn+i3nvCBDkDAGDjSeEU3cFYVRXkqeiiAH3aCfaIpL38u+/v7Of3aPCFtiHlSXl4N85dnR+0/x6tlk3k0Luwa7g5Xb/o++nXDkbMOEDIt0+4gkkjhUlcDKx4gDvU3Uh+ZPCKI3NJADsn4oVOA2dCSmTvEASK1ZgwyN/J+eMXfIQwlM82OzjferFpLpoIXPH+Gq89vwh/rOGyoG0ULG4iGPKGHGSpCdpmrjDl3IWEtN4/uF13Xu27clqeH1f28tTk38mdqIv7O0ZI3a3c3zlbkiAlWctMt1k2Tuw4cnEXX8okriKsjTm4y8V2BBTm9zbKU2D8OtGCpZmQH3jjn1WeUU2wPAO4TuES9OEELnQ88AGhzLSClRoJslEKFMhn2CuBa4Excyf3048d1DFCCOsZtmh8TRRRcglEMgm7SrsUSAlFxgTXmGvel2xZ7k+FQW95q7xetEZyxc/2ET1APlinQykLdNpINkxcPb5BO49AkKJ9SNvLgeEnEaDSpoPch88A2oAzbNNIzeTaOXpq2AarEqadxZDmaDTlA60dtRNwxfxrPJ0MAinEZop2MAGs9ZUDSsPKHLxP2hGeTZVPIa9mKk2uQCWEZx549kWbvYL8WJoGCee7W2KDPNCIabEOQra2xv/fUfVHHg2Ub8cpEa4KmPYWo5WfM8GjrjDHUeIif3AUIH10OYl30JOpCk5k12bEwGIZZInf7aeQ6wfIJfEU2DWNI6kXZg3GHsXokre6zRzE3OJyVUFXPDHoKkSn8i9B74fFE/zWQUwArEdMRbeM+kc0y2kwoHlUpApmuJEPTE5TaiD/4zh/b9nH58fp1bUDXR57DNtyGbJ6NSuDz4Kz3zJBwo9F9u5bes92IW/MK7gSyHBrnB/N5kKRvNVPPmoD+ydp1xTBObV0jfJZHMA1RgVITbGOaM9FY+E5LDIGQu64d8+DPiBF80BtRJok+kQte/o1EnIdfpS1QSldcJ3yeSBf/ewjy5+oByVzHNzBeaVVcBLdoTOrUR56YeKaSwsiE90Ptn82eh31zng6Z5A3FMlhc6OE4eQ70bX3u/42q5v+VxN2losFgNpPTrP/cCR2V1mMwGwEuZXVV4Kb7EQc7LkOxvo4GiG0629p2t2I56YdwCPovAhPtODZbleC0EanfMeeH8N6yxkLNT8taA4wX4/zfSQ594/nyBQiKDvQYGC0ATP3gMxpCscN9/AAR2NavAl2bij1ZIl5TstGW65WnLGkjywRA8a+LnaehOFCCjnak9A8DFhEsDBiArU2VUO2sKB4BuR5LpWSQ4Y53fKZsIpRln4WuQQfwMJ1bk+yjTDB8n07Bz5XO75dj8ghIHsNaCxf4J/jGabHIVEKrE9geUDrohdEdYDf0a8t6NWUqpTwV1lDHjQUOj2fT8KSySBTDDDiQKfNQGX79fAccGabIIsGeWY9u6cq8F9wzN713iR58FB5dThbjt9XiaJID4It9DslPVJrIji3CdqLEyj8IRhjfLMxITzSjzwTWDB6pKMRCefODiEaSEurHE7coHwTqPDDvTzFCPi+qOQPs+nqj7sDxWOjCccvDwnJiWStnlCTOsk6pt0URxw4EuW5PsvriouYKedGMgz5zdrJ2v4gsJauVUd4R+MM+PFEUzzHyWfXTd2X+WqUfATN+up4W5NkfkCtO4pa4c4wqFL84mfldDOpBN+kM7tXJOiCsbHt/fn7fnlyQhCI+uEEEUL7+4xJ8HGk7sUF79/IwLwlYI+vJddzGKaaSN6QJHGwZ6e+KewCveP0035EEApxhDyEIuaHDCxSgwPt0/PnvLjUn5NQ5CuvsIgC/5jnPB8cKrzGeWhKIqNkbMKiEzcNNpsl7Kc1MA3PlXKkytkoViuWeVru47aUOS7A797et1+/0sjR/Uz4FRcN+dO+XQWgjbMYlo9iRT/pAGhx5BqRZpTjwnt+MdpGP25fWYaMzEZ/t+50u4kiGkYZX/JQ9CU2bgvLb9Q9HIgjdnInqfInsTLn2PtXm/bCfPDi6he8hwvwoGgcSCfrU7pLY74p2I1i6vGvX99KLTAd3S6ZVd9UB6Bjk1zMBMl9hzQWZtjcAByZgdCc749P39sv//I35Ss772xP1toZPoeSLsNQl6A4h0UMp498rBMGJ2s1y/ruxAAP4sITfmS5RjaHBu+xhEsMegDCzWvI0XncCuCOqH5OkaiUhSW1H/VPR00UD0AgcKfDNVHTHDPnJRMThYj5QgeTQ4S7iNGtbcKTQxXJQ328Rvyc9f9WlCvQqZFbxu2/NPmDLBZcjbNHHN+X31tF0Ou50mn0x+PQmH4kNmDOJlmiaigESSInx5nFc1pfJ/MwdpAyn44NvGjpHsoBlKD8S4pDvPtO3qp18yZhW9OFfM6USncOKgJfKPuyQHNSSKe8uyEl6akK8gGedZDbBAcAmQCSiNrl8Ov4IiqZ206WMDMgbuvSiZJS5UtTArT5cSUP38+tt+/RX3YVBdGWa5VmgpXoFTIa4G9wrvUT4n75Pn9+nmzPdy7bioEoQz2QsVsp02OjEHV2zWpOUBpjCPdTwlIPByD6Gl7zRhP6V6rPcfZwhkuN6SU3TCro1Iomw7kus5KUluyhumaQQRHN3/w8RK0qvmuhvV5Oj5CQZRdpLJcHVTx5sWVTlI5Jp90AtK1CNZ0ktPINwKXA1ZjF5zN5BDQjjmTrkqZMnIlwSsJvaO8SAcn0dTvgmmSxN+rKIcwmiQhorsBOetn5AwlZ9lhFQO8fdFFUFmD5x5N+PjmmFxd3aLqtroYSUJDDpY42ySpySqfo9SpBxgBn2Q96kpxIdb8i6JEXx8nOq4JIXd26JgQXW8PfHc0GFdyzcEdCFHMqzR7K/4yB2DMVJ0aAJsTAsMBIARnLxQGfpEgOs64dcVNoVLY3KiPVE0tpMFRystkATWbSw4yYFJKzgIbzDOZIr3FqIe+uEyewxOqHQOHKCxw7xiNAlX9Szo+z9lW9/mRTLTb8zEEXAry6WikU2RiOGng/JMAeb79/MF4WDJ81VYaVOwMq4pWVSPG03S55ED5hIrN7XfwbLrmC1EqxHL/8gkHKo28JymtIk7xylGuC3+jhSprxD1K95kgdHPjlPHvX6wPIBZvqBKdVDSJN8Uz1y7cS1lJpRgXL8b4YpL2vz42z4EOMwd8Y5LGmkKz7M76LNnXiDlch9Sqnwx/x8nWwfU9RE/lOzPFGvUo8P1Pz3a14+kT8Qin0uz1SwQA8nsk4zPldjKjQgzwq2KDLRJxfieJLm6YgzTQz3djj7AXO4gpaFmrIYp6bU5M6HaRhBe2O+EbDlDiNRjyjygxvn2+bK/vElFTpMevAE6DnCu2aBV3wv8KLEFYYjxmUJH6IW5+V3sCEhc+EntbvoxwMCEcegCRzDGJ7lReURGSGAqJJBIxEfW+M9nkmvneqP048ed6bEYhgw90Sh8iXNXx5Rm16B0mQ+OIyRZrTEEM301/eYb85Tidotku8krypwM5EAjW2BH2kD1CUYAh4Xj/kLB51rZzbEczxdolghka7SLQQJHL86N7T0JiYSGXgiSEc4bzD1dtndWFs2QaslRijZEDJ8kUNLL+dpyBtHGOwLHoJJfiK3LC4Sqeto/hawnPXQmnUwg5ZsoLj0P6mXK2TDL+DByJQh9YOsatSfZmzALcC/GzNoVslDVh4tw5G/l9u/9J2JN3mMTzo7fXTJ3kNzppAzJ8vr08s15shsV6gOcTGX5if88z1dXaLZeL9JTC1onFw3ZzBYzKwjnrguZEE+qEtYoDdAVNrIjMurLX+uYwOfd56sE0MMGBnNocKunbwsRktlMUuaCBvKU4JyYIRUpBDtokBpLNvzzjOmn1Gf8VMP8Oy12WOQOVNKbRZ3PL3IlY5LRH4j8TLdazMDNNZzsFFSxh3CSfotjm/UJ8Zw2GSwPHZ+R3s68H4pacca5nnU098SfZDg+c+zpwcA80gcJAzX28Rt4D10gcpUZ/fWfqUTNcG0EU9NxfRAUyQR8EyqimmithK8G6kKsit3T4ocPHze2fFMVxbctt2rnMubGunybmFqIRrCFPrRLcSIvzHqLWmmTf5FyaxeV2TfOKtcHE8s28l3cjLE/TUeIhiKZAoQ9LdmVT5mImdPK3Lc6m2zlkBRuL7rcGnBkuzbMzdiEco0CHn+Fk372a2Q/T+bHe4HrDzbtBbZXm4Of2cLcp8w1ZOdw8iyGvkSYBzf9LVcv2KH5Y5x0xrQQ+lPSRczPDzCgIXNtgJUkGdGBXtSN43it17oWKOGYjKSHZ+PP7KYmFBDMnOeKvq+7TQgbiqwe6akq+rA5O+DxeJlAzDgL+d9/St2Rnugo6VOs9YLdsyeIe9fLp1OJsG8lUEpM4vp9HzpikVLM2X4yTBnGcjnzpRLFpVQzCZyKdz0tlTU2KCLAQqlB6IGmw8CDAi4NdkwgnQGLKPyZpybRlA64kSZjF1UNdToJ+IeKOvS7xl45bI393AQlL8iVJlx1nia4xMp2xdw+ZKmTRlQI7ekumMz+Tgy0d7OEHsaGAQrxLwNtHtoUHjQrNtyIJONreDV/u8nZUgCewDpQNdWLk1Mlx9SipTIemJEJkjMHq0j2ma7H/tZmYFM5lljESrSnCPranCCOsBORI9m9SImdBCN3R4CndE7xu4sxdYzIme5J8Dfh4DUgSdx06+eMX6wHD04yPQ3g1wCyJSj5nVANnbeuRYbFrt68O8hLIy2FwcnCeRJTDaBUH3dtAt8B0k/QqF8kaO/5i3XMIAdH0+ln38h9YA5GkTTIs0dLu3goyuZspVjOxel1QALuUdKz9vHSeU6DzjOUipON1aZBUNtUAnmI3BSjThh5SQo3yriBl38hP4TcHvvhondWBZyEWoqQlSbPdIYnOJi+Vw34PxEgpZVWP5MV9fAopI9heXepdxZQq62/EMpqoIAzARKLwQO6zOGzk7TMBOZeALKxK3kAKmZFkJaYFthZlP+KRJqgavC5TvSQzw43joMQngIImEMWIDaikCPE+juoPjvIr7sKfI9UaM0h8rrbP8CJ4Xoo5uFbYM/wdZYmZMHV9uA5RFSShYQ0JtTXJZBIWjt10YNrEiIpiRAhcW8KZlXx3UrHkzVNIhzOmb0bht8Q+BBh4zxTKTBPoZP5tMujUQSEDnm8U1qYYKMfEAsvJe8zdcp8Dq5pCgh95pdiNCtc4mZO4Xjp9lGRe+wIdwWMQzDrBGPnrIo0+1jN/RrHAu2eqlThDMZ8sTbjVhK85f/Q/8eA3Ga6jenkSSEGH03GraqXQwoqlWHBztpcLUbhZxDSQTo/oznPWGc049iVZQhJgnOqBnI0IDAJBmRKGlzoFyyiI8QxplrVIqXpVOFuf79tbOB6++yTQ8QriN/HF/cDkLIV7km3ENj62x6e3FA6JJY75nWaOOI4VirA4Y7mToHDfUnizDkUiCCkvXHBGg3OOaSqpcE+fufLTykMHPoW2MfFyDDmJh3n+aUrUQ6V8MDkSaXgkaR059DRJpuiehkr90+SjqDArsmTBw44xNze6N6pNpKsQJodCeCKfm+YbXfLsL+NoIcYSyfX1yzQp3NARrcGrKbAiEtWcajPF5aKYgIpgobBUPKpQ2OPpMu8kx/syS/z7AMp8I2vHZp5qZjYZiDMgRJROt9nbZjfXb6NBNTmedcjqA3sMvDBrp91/p9vyrq8iNZwifE81ncqFy11YIevuRKLtO9uLhb0ucEJZ9dFywMqV4bl/wK/GVuRyfH1QfPyk4PV5SxlQVKoiBDbbjAbwp/RghK+2cmuTZzfDzDx3GJrNhFn2uw9N/5MNbREYTpSyf4fH2ulxOGxZN14H8cIzs2gv9gqFPWJexinWURpZ9xp/fr6/bVfnH9sdwhk7zN/C2Otn/Jv8x0LGD5fs6QXO5j8Sxw+TpQ7xIr8oD2cfLzIGI2BaEHDxGnItbKaLSVUYsNpbIAcceB6WK6hkSYRspzlVvBJe7BAwRYjbOklyunCndAYZzVspO8Ir1n+HB80iDyk27Rqvnfsn+ZHjYsch/53y9/Qp5vjhLoE5iSIk1viH6FRNfAk5EIziC27WdB3YXFTqg8uOEZV+N5GGzFoSlgLfpIS+SCem60wygna78s67xPPA/th4FHgGPUeIhS80KPHfVGXSmd6O4ocd+THzdHReCIXqI9nEKjXM6NsEtDr4UVkBh06HKd0xClIdnovJ5QF+DCTIcaAnvAncR6AyGIaqi24SH1PB8H5UyGDalG7ryeeOL0N8eyJRTMcO3lQLMm536QAAIABJREFUjWrfL5UvPhOIFtOYHz9J2LmCgRkCBxoJRtsF7s0Uy1kbTgXXQNXOoIUgh6obKV4JyEZBDmbMGzlrOsSaAgKzIfEjceS6Ie4VgmJRVSdfA0TdfXkqN5dMvkgSJJ/aYBCaE6WV8I0G2tP4s0tRey/uvyHKRl1GkiampGcX+GDQmWY0PvCucZGPauAbMaFiGetAyYEWiW0Lg5K/ud/HwCJfxTfzc3hlBNqmOZ1j45kYXHgf7fjlWsMBEdIQzOzzgrrs3WzW9fV5OCokdKjvAFF9wzfp1SAPfCW8nL1zL+wLVSxJqIiR2HShAwY2t+aoxcmbjLP39XEqpM3JMJgb10kkOMGrp5tJEH9WsOQVqWEbCkCHmBKE85ADndi1Be7QKVq5Y+4VA3zgUzf6G9AEkQ+E2iDrVzEDmzN23PGigXvEM7y9+aG0esn5k6wJh+SzPMbY78/BNlOIkBhwwH5s1zef289fTgCIP0pcE4shLQvF9Nxw77CuIYl3MkX3j+drN5SJl4Wi+44DeuSIWUM0scb/YH3eyMHD5UPqObHrQvjcnZBPlXBMwriewjBW0mInm70VMu/ba2IU0DOlhb34xidiOJ+RPfus8d5K4oRuen2a4yrBDJTPZFi3aX6zlq+G5C0PhY5vfLVGEtupk8U63xmI3wPQj9s879c0wkhimHJSxFT1bFw1RGONtPBAWKchYOLvFKf31vvUp8drNq4ItfW3Ew+REE5iWrwTa3h//KI593kC0qqsNsqXgXNF4GOUjx7GI6XqjxGLaTXB0arvBNM29x8Js3ufJXJxbQK5JhNi+uWKVpiAn0Hatnv5bHv8zfT7DSq9iRa+bSn0z+JdYcwcPu9IzOoFRtLXiZwQsXZ/G6NE0XbyZQJNXiJaoNK+NCw5+28UPfn6iME4cYQiVenrohFWc1buD1BeERMYyQYuFx6ITQllpE1aWDucb+Fzwbe7m7gaSV7FAojDJpsWtCboChkxDY/f0cCrEWnJsZcCjthpoyxFXqaBNmTYg2kSTzKYRuJI38uvg8MaremZQFhwWBTOfmKie3WRhqj5n8gXi8sFy3IYMIVCnv2k3tzT8MzaGAnlAZGJK/YYcQfI+EuuF57eww/OuTEJziNkQgzcjUaJDV5uirPDxLuFl00i4niUR6Pmdxl7j+OgS1q0sH9T6TUt2hu2uR9p/qwjVXpnr40NyZ6YMu2JfccIRGUSQMErn0QPRXIgOUnNec0V+R6NwtkrxKg0gKLiOyiYcjLHfmBB8m3W+aT/j1+DwPkgdo0PVIQKRopZpUdxh5md5HlaC+ScjDId+f0Ynsc2BZiZE/HkN/ih4cWG4MhAtZ2wT/xI0yWF4H/PPj5OUS2jInUx4POAdCwjbn0LlhGjXBEWtSToNQ6bY2x/8VbGEsMiVxgCPwk5QfAyhQAP/eHhbPvxE4LfqDhQxX8qNBDTsfeRJv3kEMTADDw3XRn5LSTBgWGNbFw7Ftk0dECmmivcLVOy8SaxU7FeVTd54UVRTRgRAQ6zGibiRUFBYldIMQI7WUBF7G7avRa+cpTd80CxYKzqUnThUdbYSdHluwx5M5tHHXsSsU5HOipWCrOjQB2X6QKyMb/p7ufwtPOaCdkFY/4q4gh/O+W+hAbZSfUd911/P+zp1qsy1+e/w66yNk45jExs7DylezbktwSJgek4ktZZGP6BHV2UTkwYTO5NqjGBZGSbxX7+HEyyEzHgMHaGKSRjvngw9ypJ/witUvK32P/VxTJRkfhWAnpFMbjmJlpyGOARgK1+z4YtxyHGZ6MO1zVViJQ6/xYnxXsWJ8zPBmb1gnmkKijFUB85PKjWoGjSYtornvorB0y7Q6xyyLXKRTq6prMuf8xJHl1WEjQhLekCDuxNfKsBkwBNMHT6NLytTE88/DQbhIQLFI1YwhRS5ZUkQCPHnKkH3Uh4CDjeV0Bi1ALrMoYPEDV6JKJRsMIQdLxAeCbprJ1oHqCqg7b+4PkDU7zeri5ux2TPiVKnHuGkPdgJ5JmRbMj3MVEPBv9FBaiSeS1yTQKixpLu5+Divyn3TCzIM7ZBwrWRvMgdotkC6ZQixgkoz9YDx2kDayN8g3FDzn4AkB4yLXGF4pCuqAlVeFhMgMNnwmfCCZbTaZs6dLUq0y05/Pt6J2TFuRnJ1bl/CotfPx/GdHGKRYqGNIKcIuTQHkXDCMDcAw1QpYokKc7bkdh1L8e7CoJtSOwSfEs0T56TyReJmI7pj3/GHDk+T0BTR4wjCeF4Y9ENj+cKzwD1Pac0F5dwKluktCARbiQBXHWligOUyK2vFb5J70kEIyc90rOdcGVXjX9Wn2X5chZUNLyEo/Gbn4HLg8gCTaCv7Ckm+yTBNnbiexXyMHEMRTPlwlWUUsqWjrsQMmN3pt0YOGKcF3SEkD6T1QUtjVJmMi2nmDx396smmHbjLWTcK8jz09WFB2lxFRPbUTqjcObnk7AMrI9zrF37JJQRZyARGV8gIgkqa0jGcq2v+s/wfZ0Wt9iKdDI2BIHFmBBWATUx8oXiXSlXyd82CdMkAKWA9DlmkNd3SaidLomEyDnCvhhVKb5zTXyFyl2Bnvhrj2jE6GQ7+cJAwJxg8L4VqKAo4plFbWqgt8KmPE9V1lIm2GJWSflOfTwLSLhp4mnUvPKTrrsqsarwh9Qt01N5d+2aCw8i7gYhQvPwlbgmVyFnxvCeeh09S9MAGUGenkFyNNvUHPGJuY9O7Pt5rC1yo07WFYRpoaKiHCTCnllOT+VZODm/GtXJ8gAt+NkTNAtYCyBKNJ12DTe+C/EnkSbJV4iDRh3N5+yBNHGKwICD+Br4NNBVC0aFQsj5bIJbfMTDJaR5fcXYi1EkHIuCmQcJISNap3ZrKcC0kIYZ9wGUVlQWeUKbi7yPog54j5dX5mPnSYSEq9ZgU+Nt8r7L7f0VrqFrCpEJ4h6xuZDzNsj6voPcidqpHEdRDR0iNJMIa2dHUdiE9J0L2+v0fU3Em1sZL/GjpFk46ApQE3hjfYmuwbsStE7ezUBVFyzf3OXsgnXaybc5MPfSqW+QIl9fTmRCznxFoeNpyNp2902ewbWqV6+jK8mX+OxOMlqv+e8m6XY79M+QqCgxmN8kJhyWPJTr8FNIWJkAOL7MmCoHIAHVz9RI6zweNlTClduLaViwvvbN927aC/4jdsDRWt+Vs0YDnPshmSiM7e+aM/dxwMJzGEu81LiHQsZ7rIJZSfVeh3hEccvIVy5ce7GCujSbQLmQfXYGLCcnHGJ2r+UP0dkdzfzwd662892jZY0o5WOohtZDrQGpz0mYj0StJBODnRSKZkLFAdbnfHw+fc9NiAvt6BSoB3ewu+lQ2DlOYgn0LHhmyJPiypPEjPIcRH47r27SFI1RP2lX0S4SXe7glq+ZltGhFStt56l4dnHEcmfk7RwheK7rgQ6U6DcKNLlOPRIt5AqH2z9bU71MVlKsK5vcrpOQpq/t6mLcwC9IyEcqeCCAxeK7DoXkqQ3vmrZAN6HIpO+ZLv8oFaXIG0nfwKzkjBhIRqN+CIpJTGYP1kiMjs3RcbsTU54zhadSwSP1XfPOHBQkhipHKelr8LP7PTCD6eoKkxvoZhJkp4dKHrPvLcwtlOzC1TWaBFr4jQl6IaWsi3T7opzYRkq5WyN7yRidZ8ohnMJMIQoKk5KYs5/i29Bnbgcp+ySiA468PZRrmke3dSUcFGjZ35FcHSja3twh2G+ZOKqcAwxL5UI9W5jgwLXT8JF4IWRBNZeFESc2w5N48tkF/jCyo+UGJEHq1HWgrPhcBeduHFEmVWU7DxmhYyTEKS8Ch5UbAXQWaOkbxRfQsci7UngJGcok2/+3m+/FB+gbLNgCP0Xns4IOQOPyzK94z5oWOgyRMG1DjQ4f3VwSaxpZOnenEBv8fzHfhRBnEhP4qh4fxGkhgtgDmOSSoDitKlzEhhIrKJ+bDm67mJVQJyGgcNL/4ejbUhSDr7vxRsO9xsEk5wNR4WeIp5ynmU6GH+hUTAW09+3pj/BpkmyI4WDzmTTIHxxT0jS7PE9YQ51AdV07MXEtJw6EG2LhcxSrQNo7Z+3sS54NvyrmkbMl3U9N/KLgF4d6IJyF8eakSzPRNYpgw4rVzQECm54cop9JJzdnXIjXlSdfjZHAKXl/WZ8W74VYtdiK43nkl/1Nkhzoz/jc8dyuJyGmKICvRMyrAA/cCJ3oF2yqPF0nijRMT9tVrARU24rQx5NKl+YljVnl7anyWZh1ijzQHjT8Rp2r19+Ev0VRG5lNZDv5A+K9EkcnKsJ1iLd0ubmntzTFmChl6ktyylmYqS974iv/lHtrcaxc/XfFxBaRPgfX0DpTx8NnVGud4n2X9La562eqwFeVTZpmNLZssGQ/Xd8EG0Hxd1Q8ZY2k+TuwOyYQgc7G4Z5p81hw8DnX9zs5/3gOySWaRk322bjX7/nWJPlz7jiFBH1jA4x7Nndi/xAnZ4o2QjU0pshv3NdTdM2zskmE0A9N+TYzW8AWPo0VBDBSKBVSL1zzwp9tsNJwcP/n+hMrz4MQSc5IARxj0vPt4w30gkWG8EgmreQNQ6God9sOjzSvrKhNmqrjDdlcT/6wkGWbDOan5vMWMW20Hhs9baDl+me6BpdJm4cKCKH4+Lq9vVssXgz3vXDZeOVMY8Imp2dXpaTrKycva8j+JTJq4uV04Eg2IxnkxJHLYqUlsdHNe9TG93hz9LOPkIOKddHDO3iM5B7fcb6dPtzoTZ4pkkxgJLFa1TvOkztBh2URwY4Jdr41ZFQTj5hWfrLRjyNCO/1iPO1ehAOTYmHxUlp9kmzUMZyuWUiujKKHr0B1KfHc+24iWVMsCK6F3fTQa8FiDnggqk3Ht27DgYvt6nEerkKa7IKxCfhNQhvVjuAtfXZ06OwcCWFbXcROH6YCBx0z3QU6zDuH5P+YKR4r9iPEZ4dUFns/3ZGS6MSBuog77sRDJJvo7iGd+pCIR7ZPklo7jgatdk0zgRsTNa4HHxIlnhEPsHPF765LyjTxmwu/32TUIttEr90kJYbFjAPb4v0m1cqY1esv2TT49kwYKKzq5cMGJOF9zcHy48dD3LdZA0nCZ3/JgTAQ2H3SwErux4I99L1V7lW4iOssfBRggAf5TpNrPyfcNDqoyGfGm2ZM36IaVC7XofuaTliLgdGRJ5EYn6l2D+VR2JFvF/XIX2lBIMerKmuSxE0C5DmwboGi1BcIrH09lApDA2qiKo+ND7HL3n8bJfJxkPcEgieMK0XdKGgZjJvI1jBQTDRJGXuwh5Hf30PcYkrekXGxB72d8NWRbre++8KDUC4d9y1koyTVwTNvwBJ9DzEb/nkX7HWkk+cX/4vrpxhiStBEnOtqAtcJUWGd7ZrWXwSscpoNSeKATarJzxpnKqK/jFC3HFKBHRI3kmZIxJnEKaTWrCkPN9Ynn5O4nGe/pvR0B3//i3KZnJRAOx6EzO6Q3jQGKFgk7lPwAQUhWbFjrOxyDI7zfk0y0gQafDWFZjDZIzDAnwPhqmCDEE8mxzwHuUxCLVGVsghk/aaIGm5ZDuOrLaqQKgIt2WZjgM9KrgwJhB4Udrs9YzwfKQhsVNgELLxWMjeqVhW6kEfD321RLQQkk+GBiLbDKgnXz/K/4exdawEx8XpfeBxL4CehddLr5ESisAWV/IcmJMJCnJTyNcKfVRErPDRraUQ09OywydL9L/RJsrRNAS0JkgCn6Yhyl3C6TDiDALEpk+KaCeEYI6YJgeFi1qK/lOpdJOtwp8hNIjnNdX6kI+w9Csmim51kai8eVR7tpHXFFRuyTIFtQurhUf8aiz7itj4kVTLbOUYzrSlsk0YEv20o1ICYot7mW2O6YjfCs518AL8ZKPBwQBYa4GyDAx4j1A/fZ2F3olWA2RbuVm4Rz0I/PhutCnW0gVa+jOd0jY1tFJN7VE2Vzz8iIBZ1oBxGE+PuFWB3KPxxDgV2GGjjbTq+8HCzh8cHpfyLePRUAjjTKTiLxHanwJmK4CMTHrZNyU6Z2sw8vlfPQblW5JacmzRVifdOFS0O2beKIlF4ARfvNNZcl/9WQaQKXbWJWLTNfg8nzWXLhQq2Ic2Ozyj+asZdqN53EFfhdf4dprNLgMNmMcXUm7lH8lzpB5xld6NiRjFwnPixztpQTUPxgmEFapVMD0eUYAj9Od/nezzr9ORaFIHJzdMU65pdU0WuO9Btx+wa/w7iAxXUf3/TmBVdwEDDJhsoIYpjihy+c+TFp4GYdX2YTgJpvbg4R365IrfFIBYna+ADnsTi7ci0N2HQA9t4L58DnG3gJSOjGGjAqPwE5aULOhsrhcwbL/N8O71zmLNafSh2yIdUl06vgcTiSYWsVtr/C7s3zfV2ywJQSNdT5/V0zJFC7piaLtf4hOxkfZxW98DfJI9EfLqFSWbAv0o2/5bc7zCypeKSKWYiz2JaFIbQ6zRRPkL1TMZTIKUIk1PSjvbOh0nnXbw21ye53cSI5yyEzE3KPXd83zFjFsRMgljEMT68t7PaDcm1FmPdAOr1LljKt2JysJP8txx4fwksmBDS2efgVT2EhWxiMFrydPcvhdeFDwAGOF1RYER0uYGakJBwKPDbZ1toRIMsyW3hFCsJ7ho1EaxRWBPy7+8hs6o5BL3LEMaLEc94tRySbnBGunTHCIAqtZRI3wQg/CCgb0/wqEyO92nAYJnbgcj+Gi8IOyJeP9fJRn96fhwfhTFEpUipPw8k1C+lwluo+V5mAD7mpylC8nzHxOtKGIjkQWUYE1CGZ2P3e0jAo9q0J94jJepz1JG+ezcY6LTgnTLZzcPTRehNkpPhSBzhdn03FqhNEOF8kZjhD7TpU/Kj/jleTe6zXDdveV8nNUx8e/E6drd1ri2Y/4744fas4rKfEa5UigslkS3YSqp3L5O8kTB53XaYA/fb9fiFQxHvKiFMclRYXShqSSJbQLun+PtytXhug8Uejp3KiGD9eRblHLbBoWDI429gc2/uv3gHMMZXGEIlPA8e1wBxmncDTwcJ1fsceCQDHEbEVJM6CyMOtHRjUZz8RKoVhUQKMKG4gQrV9XxPtkZFDYJ4vKEwqSXumwDksPLAGuWkmbwgKhAPJaFt5ZbxnLkW4LGBr6U76r0BVWZKhsACz5DnjU8E784GklObwMaYGt8Af5bI38LByZHiEIVSdTpSD6JAi1IoOulpvGQtU0iw/0lMLs4xunMtl88S/D0TrpHZFQIt9yRcjAjV0D3WjygTW7qXkXjmnSo8E3jiFOLwNjMVnEJA5Umnf4WJd+q9knnjd/gYjedzDgaiDDxmiPONL/Ik5cM5qTKRKqxLxHV169k3r0lMj42QlawMmiOd+ClikicUrj2Nn5nWd6K9N9mG7+tZZuGb8yjnqc8RHzUVAc0L+O6eJZl8jBFmiw0+h2cemXC4NMB/RjGta75TmwXb9TOdInd6PSTsvOchg0+DyvhtO9hrVznUd2BulIl9GiydSk2cSSLuWk0yn2dHQQc/h4aDE1HWtg2fEUIYSe7C3ZwSTVc8qJB6xdlUUmHxYed79Uz5ew11mtNrDaolfLaz7Sw4stxhI/M3iGHec4oT85oaFxMXlOuWotOzouerDUN5ylHCmkYCn+P0SkxZitRAw5w2erbKmyKu/cbW4BUxCydXru2BrNFsf1cWH+SLccv7cC9PDInS5AwAYrzJMy9/23vr/tvz1j6OEN4VwQhnLdNDzqfJdXJOjSUIUPsvaQWFMMe3ByjjmJhzX0Ij5fimefTOE5zcZbhLzVWVji6530aHuXhNKZvzH4Uw2vgdiYkozg6GjwlyxGJEfz09P+Vecm7E2P57ISPE3UbsDuUc5JXw1aFbXF0gvzwyD9UumHF3H6pqFMXOdrSqxwkBGJdXq1lVFQKNGHw3F/3+aje8MohJHnmQnCgE4iGrrimFB70BuYmgUJEYf+0ksP8jkT4kK9n002ni5ad7NrdaTlBGZuMcahfPF9SRbyBrIaxVGcmE0CnRdLWTBDhitiNE55AK3sN8UqqZUvlv/1cRkJnOoVJY/J1h0w2Be5G2HfnlWQYyYde0JMbFxRBWx7XZEddvJAnHOVMC4Ax6Z9TcK3jjOfCWSpTF0CBn9oOtd2iQXS8gh8kE45A5MSv9o9Oup8N06w5VPtde13M7QEJM2IwQcysIURiJ74cOC1KuSg7zvR1v+yyqluG1WfULA1oYYQnodnEsGBME49KrfGJhDcCu6GJxmAmto9jthMAkHW10+BeosRSGZ4B3w/d7hERahBZuIDdGCJSmiSSkkmud9gkrIZjXVC8925H/SiKaQ3rIysrgKzc8IgrpGmYkbYEiLOxgOnZT5/Ygcsu8sag7FDQTU8a5Wijcd9ys+8RDwKRJIq1eF1wXZ3tUsF4Wh2Upxqi81c4giWy7Y0k8I2FOl1MDxHQWo0wmuXvxnywA9t04XanAWz8HAoGx5BcJNQH2T/YFzwVflYcHCPNC6Vi7nazpI2VCwf4LLO/QNGANM2HGQTxKXGmaKDmZYuRNA13WQWFTnXKxNnGTf0hBIgfh+Kv8PSeBqq69vJYnpGKchTzrt2B4u7cYUDLWp2C7xGsmawOo3W0675m4jTM34hgkmunY50C3gyzUER+sOmEvWFJNOeOHdLrQ74KC++154HXACjEXhMqpoRr7yGkEMVS4cRQsx+NBriLwQH0gskZGPSeQrcRc7tU9yLV2Ei5fxIkCxw5Ycp4B1wPH6efPmcAOAZ/v4d5YA+GH7ImO+9Q9rDs28UIINnwCG1ti/IUpcgZGyS3TBIst4lo4KZ88M6YQTpqEVeKtUNn8lfBoCloOEKIWAy8KtNhziX1Ak4i9nc4+cerQwBJayHv2jK6zdiHiPYMba1hbHA14WQTTP5Bxfk7oM872Tjya6LmOC9mdRtZAFvGUSeIdL6SKLMh97USo+8drYe2taVbjRtYr3xmxi9XO7N/h+hNrk1U60aSQirrqJIJtFH6NtHDjauGDnmcUP06FlBxn0i7n0+YG60o52HWmOeUXOWE3n0nicQ+36VEIUXlVne4dE/NMLncIrRyFSvlrtmsDSIi9PFl92yqJL7+E+61iI3v+6oZ8R5RBzXp7jyJyhOrJOXTKz720kS3VYL3nfc0MIqJNxRYhiqGMcXlgdqpKIsbQXIOfbTGSRnnk4DlnQZjwnOGMqM4GN3DC8cii24To9MH9MHErE5GiFIqQEX1DiLLhM15AeZg8Y8Qino2pY2hMXHMKpZk61ygnD+huoYYjKxzD8GlOJ48H0QQEHu65Usg9k1p4F07eewjCJmIY+qO9vL1k/dK8FjVyvV0js09BCAcqfmPCmLk28tC7GKiuRgpf6nTH3BcfQSfVxqfsm735DofQ99yJEjE56/4vKe+/aSZZD+yfiBKoXCsf+nN7D3UCisZHeF0RwABBEjidc1+hpAr30OhUKMb32d+ca5Oz//fs8/Ru/vkN5lQIULu//nkLgCYd1VBvAsPFd8FkUSYIiFGPzPFEFrpo3ATJeyrqwVKaiNuJ42Wz0VSyaMcEJ9JWeofMpIaNMw3Yb5buKh37dLBNaJehpJARtK7xnDiOfNfozGrUSlRsu/j5wVzGWE/8+eqoqaqyG+lFY1z+wDpYp7z5K/E/vqQGBpMQ+S9yahasIROawd3255NMRSLQTo8Hr0kwG13JUxIdnesJVkxlGrgKmcnYMrLWHohHEn+7LiYLS7FqJYo9BCa5nQMMaB6Js2NIncZZ0B3/NhEkSGbBJ0jDgYHcKzk+QX7gAS4nE8Lij3tI8Edx9n1RxrLcoHIE5BQUj1qu1CJiyqlAY97uUQ++er7UtLKFrV1L1wtdHpKj+8BoRiJ1Hs7+OfNOGsQM4OJ0K8jge6fYJMF2Ix87l3EKx2AwCZqmiNGXH5fn8BmYduaXh5IyjBRBdhvtwDNZEmJH0opARtZPiZ5TQGVN7xKKK61uLtGpV2FHhW7lwIqyihh290ckniYJ9x1a2BnAehCamNpIoCAIXKh+S/xsEkPXNRMSkhY6kq7v8RGJ+pf7OIncJON7I7BP6DB1TaEXjLCTTuOaU0K78S/j4bAOwK4tPq7v63rks4+Qt/1dA3cLxNZr+86DYp8gTXo/ZHi70GnoRGXqUNZMbCY5ALpXHpXJR7uz6UHumHYaNMSJK1ShRv1OiOdpe4E4/q4LNAfvPf4vAxnbvzUmeHb3qlST2NHuOQnfJXv2flSaSPCcCtSQl/wPUjvwBs3gnBKwb5Sp9tuIQ3Q96eI5uSPuyKeg0KXY4O+VAD/RdYcWBi6XYtP4Kd9AE8qbWyYuPCeJzexP/ixQvieKmeXA3hjSyVu68+cUu+x1Ytp4++zO4iYW9c0In2Jgi/mMKbBSBAzvM82Vb1xToY+6Xs80ZqS+nXCNQWKum0nvSwq+TAFnUtEDvrGjvkaerzvVbOcW+j7Zs1M4MXU8QJeyphKHPxBbnibI8FumgNiPtp1QbgJOBxtZZGT5nQbYQCg0yWneMoNl7zExyzvahS2Echc+2qZf313OFLwrYo6JOAFiIK9Rq2OykaKFwpHOPon62BN4Hri3OhFp4fD/6DoT7TiSXMkm903V/c31wzOvSxL3Zc61C3MPqt+wj7qqRDIzMsIdDhgMZnReSajSVVnD2wOmLrXXuaYBXHk9lFS3ImvP/f+Oncez0zOY5JLzxGFzq5VxrA8wANUOyqbGpFLfnFeSzjbiAImlRyAHBB+AhVzNofb4UB0MYYkbnkvOaLUwbw5QwHLTqQ6xaJ1z++8CDEceXtCvs3YRZBh/Pj6jCbnXzmfIvriCsfN5eo2cPmCKAHcK/oyZaWhbZgXv1ThcY2iuxHmrPWfcEYhst5mh6XnQ7ls8lBBbyWynZ0u6ifFOU/7bImPEGqa461xx17Gy50+Jp9CHYQ7wPe67a3UzSlhfxlSBfnyMUkBeQMuy6KOI35YJo7w3nkMK7WgUGyB0BHnkuDazAAAgAElEQVQsRvQ4cyZ+YsmzOcemuCugElBkxhgoKDUpPQh//fcjz32UHjyF0cf56ePt8vT67PrirEbiLbnX1ZU2BV8veZYAdreh7+58iXWL/QPWBHbPne/s+SrgG7NaC5l9TUeFAhdy1YSa9Dgcvuc6euHRjQ+FRWRAF+bh8aY1yodgY2h8GO4vBygBieFGKs9wt3GiHUdvuOKHA7uLTrnJgUxmmOioPNCFmIFrDBezKS1iouk9gYhCBkWcBqggqKPV3kW453NG3YGFgKpaBohd5AZVEppRkaCljkv4LAT43Rx2LS5SCIxnzLHQ8DX+e4VUjIGCS3NNkxKG6CsRuFu7ooGaz5FQyQl1xsANUwRR3vf3Tgo/VwWQBu0ikMehxHY+oD7ZoVD5ojzVtDE/Pk6/H59CLaGyRl2DJLOc0BZNLQQtaIZelNdSEYQZGIdV983JmC7o0wT4Y1LaglAd/OqZy61ea2MGudvl6OxXUVVnal4jpV3BBJ+NXS8RV1YvdEURRulxJIBI7WIAt80bk5ANouB98n79+dVOaA+u8OfjU+Iz5LP1nykIb1U3ykA5qNWnMp3TdB9OK+/NOn0PdzYGhqHceDhujr5GZf2c6RRhvHow4QvqPdztrjmph//LZ5mZFvYZydzjb4aBqwLm69gdaqdznIRXF427oCx56IJ3tPZdC52xUIBG5a8knhmWLj0V2lWRJlHjetB0XuHPDmPl8XnnoHLjnN31ngNozTeRLO7h6hoSEhOVjH6XBx1DMg7RTYvd7IFSRmz7WyApKhBlsA+L6OOcoP4oZoir6JsZCtD/igI0eEqn2H4Z/Dv34q9/3adoWAgwNKQ3xDaeTr9+P+VQopD68QC90e4i9z0eNfXXGAyMNRP1rXQzXpJMk3zjoYPkKe9DrkWhT1IQedlRgqyXBbs5s4XZN8qv87k5ZLkv/FG1DAlbhSJyHbP0gi4P7aboPHuCAreUMZ5j6baRSkd5LtLMM2uyuvYOMTO3J9XsO/23e9CZhvHUGJ8GOxbeC4QTNuUVKstRGKL0oe9JH8mRz0xUPH4qka+WxmgXlbjIvTU5S4xO57vO68QCkvkQUZIEFeQx/tDddF3y3xXviQxyZnWIY8igCnSE9ja0RWYbA2pke26gbIMymxodOfIBaehwcz+hlWNfh+LU1cXNmI3uYub4OmFKxIBQk1cVXUdLcsQKuF/+Dqi0NHIK3wxuT2dC8z1/7mKGswPqTPerccD4O3tyWB3SYRzyrxFnilAMcFG1Gir8ouSEsi74qZyzXcx+Hd8ryPN7KcMF0ixUpGGrblURByleisFkL0Q6325kaVGZN315jSHpU2YqAQnojlol51mTh83zYyCdr87nSIcmRxFESllRsLi0/zmoWtT3s/X+FVHPcHoSZ/agYhAFlbhHc0m5Nmcvm6t5hwHOGPYXTCxNahStxqpBYZj93GoDEZpuPuUg9QFsBG6Sd+W70kbs/o3k8Dyg4vsUNKynxDW6wRiJjxG0a9G9xZ5ASZKOkV0e6YwCkTBf3FPaHNDNAeT4ffr8sIPa+dg8lqk+ASNuE1+YtTuv8vSSIG5O5+8M5bBS/OPlw5rZs2/ON1IECKINK2NGC7qOpMC+Jo5zfwBaOHuPxYxiLAKPxhZBPijHUWkEcLrAR6dUuFP2HvGDPc0sJvQ9fpaOjOcMwJZ5Adf5e8V95o2Z5aEruAUDYAS8vb5TyLx+K2REuysvywFa3W9u1S5iOri9FnBpIk+fp8dfIOSj6oShXIoX/8TYB2fRMYa6vrhKAP79G7lg/WcYQTi/4KF/zfAavERN0urjk0140JMW6R5zn8XpmhH8xfO1iKkh5h6G3+0qOYubs2phxQMUvbHqRN4YmeDhjk+C1SFdAjYPkz/I7/bgVCJyZJmzuPSmESH+r5x2tdBIEEioMBDlvl5cgJLeO+iPh0Za39uMVBqR3ZJI0z5BOYGqBHqIHwU0LVHWFk5HFTrv5WbDLRrJ79/ZALuDQkJf0QeTezmUbmS6cA51/Y7U7NXl3ekicolDbZrCik3g5+c5yDUteh5++h1JP+i79IZQxgZ9YglIOdw87n1iVBWogUqaQOWB16zRcGi5/hY6KRg+pQztlr9FgoPSJFPnp/PL6WyMzDgzAbxuhS4icznXlkN5XLTDIZ/PXQTwv6saaWH1oZSD/XH655+noBQE3ku4P6MEEpouyNYZ6JzocpKUCwosBqhfk7j99W+H4ssd9955ONb9uGh0UE1SlnDTxwNivFc48B4eHvLMjweJz3MW9Ow91uevX8/pfrq2lA3m/rkv7A5BiSD5JVGz0LWAA4krNUtFOGUZTUb1wMl7LmQKOVvm4vbwdYe6m6howAiFQSqGCYnxQYlnk9hFKxyKV6kXPMOHH1CD9LRofLBwAwFWbIOLyiEXZT3d7X3mI/11WLAtZE1G3k/P+LqEG023jHjIPb8LImdRAK2Sbh1gl+IJdB3i+rw61A5sS0GCXvOWZ/bvfz/YNYy4gKoyHEpc+y/ks5/fT2efdOFIaC0oef+//rrPwdZumclOn7k0MebYKOa4Lg6mSMPe6RHAs1fa1IFuqF7EUw56JXRBEzXKjOjGGT4PoG/PeV8KI4oPzpPQy0zPpjOpdDSFc7ppJ+fvlmRqVOacBcRDpvNHdmHqY7I/i3RMr7vKX8pzl2pkEtOuUK7rDLqkxRPrKup8dNJmGLmdpoJYVS9rMSWFTrqKybF7s0IPGGo6A0QnZ1yzB6CjYfD0mxkgDZtV5esspwWNCPLQz2YwvkuQ75FYhJrCTMWPUS8bimkR+sggQw+LNLAzpNn3jcXQc97fs47sHtCRnUKC+3lzk5mr6/ObKNPh4yEyvAuunENfimTwOQBfWEOd6yEBzB6ZTmxmvEKHc4YoHUX830B7mU9g/nVWcoEQ5Qs2wNXYMJVrEsd0BF8ovjn/oMEpXZ3Y+GGBsM8N45ndrxpU7kLG1KSS4UXG/1tIxE7/++kTCdrMDkO73oIwnlVSEDeF3adIXMCAM35emWOimJDCyT1SCIZOx/vp7eUladRxNqjnlMasxrWdE/oeedazaJpDuH71IHK/cvaN0h3GpmF5KMevDPn96YrZs3SwFYFir7IuyI0ihR/qrqIs6diHnklxx7yRHnH40HAGmO+Yo63ifBmDtvg1jhGz8hlGgCgu9ov9onVHGAOOqgck/P2L4lKWgx0kztbIVkyxD+th7zcFOJzXY66WNUlMZTZcHy0Af3MaZ7RrpbBNuzsnr7DrcJOWF5MlWjo1mNCnSNXXjvOL89b5zaOHX9lNu/jzeXOOMgtYqemxIYiUPYwlTEVPoapl9uYScRQYTcTaWjiYc5TdRNHxAOU3sTpuecOuUAIegOP55fP0z3+eTq/PvD6S1lenu1HV5DPlHHqha4PvF3HfMQm+ahnz+vr299knjoX9amFQXjwdghS0qg2M6p8bZwabopL1qqQyiy0u5i+0guDp6RCdDkIO4avT3QNtJRbgu+ZnBLJ3Cpnn0z//+Z2Dm8MYygEXDJ9TF+etSMUm5LWqyrI2lNt4/ngAWOnXrdi2nVKmDgnfPZDY4wVzmcUqbc6OR3iat7j80oYmwXk5PQZtxB9BlbA7vv+DBbALgyLMuH6HtjooRga2QnXS9RajwBsKgWmlw50nuSJJgd7DwtSjpNfrppCnWbrHSHfG9Xq4x5EnNlG8vT2zCMsYkwlCkGEuX9mZbFhnLPgd0XybD51lUfRAdamZ66hMdiRP5dR2M645I7pSSUR5KWg5XNdIKo9fTbjaI9lowiJay+uxqJMwrVkjBzIzaAlHNWDsoW++kPjp2A2KNNjTKnwJphrQfZxekHd9rbSnXR5pLvp4RCFlkrgEi3GsJxArJGDMKxpSBa7cr3BQNQOMQs9Qq3YiiloUCaqzVS3W145c7rtFPU1Q7SRyn0hKeWblQ/fAMbmBdnB1DRViZDPxFsEh/upOTxKGDgEM4gQvssyBtmgJmd1R4Yek7DmHk7LHpQFKzzB4l0sb6WBUgwbcYCCdg4q1TMdWGE5DRHyhVAF0XV7fqgTEOpVTS9EKT1pUzwOy0td2cCsLn/UCP3+G3ENZSUeGFaCZY4QikmA7F1Lz1gIYKWSyT0m+HM4tbn5EVbsOoQnUsbwJqVxn5l9eT0+/Vcrie6ocObSe5Ozq/HR/V9nmBQl5YOVwEq3lMkACabNzMAWdvQZVYcbnWWuG05aB52DLwDuFw00pOCRcVxqMPoLsO2dAokJRm27SdOmCtI2kbbpSILt4Mn3OHAxKQdfSGlENlEoxxnmhQ7KP31Nws2YArriWdNozWD9d8RFVCSg09N4WxEloQzNmbZOgmgBGjTCdGk0Q5e9LryKJ4mAFPIkiDwdjPp+zj+2mRvq4dMzX8SkbiW0O7Hbf/HwCTu16eFCrYhcDx1f2pInsns2DDspcDAWB1FjlqSf5SZKk9HFpbmUzmAiqMJeZluuvdCJDHUqhLx22+4u6L9TtzHKOh8oHXQ/49G85R5i1stCnyGUfibamyK55boKOiLSCJpyxl6e7B0xkdydRymUsxZOMObfj2UACwx/ukWcA+57uTj3SLk+3zBON8mnVNo1pCjAADhIjMuMBjfWM5JVzmzPhLecsBRbnAtfO7ymY4n0ieapIAlltaWPHvWsivguK/d8CRYpoKPqwVdqOnTWLAeJurSTKAmghJKIONQhlTuYiAL1qrbAVBJWyLa1XS4KbPG8ELmCrqPqU+HQ+KnhLVGRSnCqn5ugycw99dVTfAGRYr0exgdAobagtVb1SRfk51vyPB6itFFBmWEdqJf8dqfaYflcUSTC50riZ1brCO4v8SOomX4KUlas2znV+l7ONz3l9hSHsZYrcAIkBu5wxy7XgRcQ8GKa9iIIkR7QAaJxlDe9Rgn2Gfu+D2vkx7mxq1J/P3+ek4mFpcHY2YbjoRUXREgDqmeRfc0gUCwFOAHwDFAbgV/L9Nn5QAMzuF21Nhu2UvJHUvy72xwKy1yuQ01mcIwhrcUOXFiDH4j5D/ocujUIhqp9uj7PpxsUIHAVL9sPH6ekX3VTfC+z04lIj3/dX2Veeh1Uz9nME3Juu+lz9BuynUca9IH5AG0535v09YPu//v1X7u3Lq6MQxmDP9siKf3Ev8aJ55J9/n30wIjNVbOlenhqtSreTbKQLub1jaBUH+HduBM65bhwWXehBWVQa17CRWIS0lP4FGnzLZnu31v1CAeczySsJBje2KL8P1S5GkSIuVmoUiSTDvSRFWyCAw2LTHuws0W6uwV03c3myt/cWBUEi4TNncMugnmAelR3ugcO0MclLRU0yzXVs34cewm3DHkelPQCPEsDjyJyBdeUTg5KlSLs9Xcf9+fz0hnziDDq1RbhbkCw0+ZtRZMsBQMFwpazs2UcSCN3ECYxjXDgJssObLjEHApXHJBp05qOdmi7EVfSOGhnPjuKuw1jHzVSRBKU7r8YfQd5tPIHu2MwNaAYSXbpFsqP6xOBkZBlNKq3MH2bwMOxxC5o5gCt2kKU1wWkYYZv7PJxmaB+PTx8ZAu2gZKWiRZwcNKfYY/12oE9nX+d8CEKVXw9tYTphrMFs0mdpJiJsbn6GrJV+Vgc+BSAeG0iJjhmXctMG5uy5tQcskCJBDUqVdvvuaHWov4OdeEjwGuFBw8eFxpDhamiRMZOaGTBRXml/E0zZe4MIS0GT47yTTZHuaPuPjHQkgDN0LTXLQ43EmUNA3yU6ijr9qpgVkZAke8x3bdfhHMYzD2WHwpkSgREVuVqUOuOl/4ASpCqYVZUwieu7g5mZiRufotBBg841iTOR83CoOWNb55W77XCksSgzP1kLe9aK55sk60V+OPLL6/mTnEQV7ep0e+0ArTFT5L//3b3GfaMw+BlEEGNN6DaoD0VcPHxowHsOWAbo6/PFHrvGiHCUIEmsmLNg0B/6WFQNL6XuWAzoO9LZsaybJHYOp+vw7sBxumTnp9PDDxXS4mfxrks7j6JIeZLpK/b6zD1mLg9+uL4vHOydyai60E46XffEAmdcRGR1kofnv6VxSXwjNzvKZ+maJoHymfDlkKuy/inMSeZfPZydY7Rb5kyA/91OWxOdPhNpgIin0C3bKGfjX+lkxk+fAc/LGSfvcxLxDD5X6MLOaGgrKVg0irYDYTHnvZ9/TkGlIbHdm75Hrn8cyDlT2hVWoGQkrwc973ya+3GGdGZgHiCR16wkeYVgVIjT763gXGcFjoBWu+2c0xHkiL+ISbFKXHYCczY+K6Pt/nZmIms85qp+RgEHYivnAwFC4K1qbQIZAhxBzFdsbCLoP3fnU1Woxo9SqzOnGGGAduScQ1HUQMYBr4HiNEBYBVzarU0nH++OULl1JmcfNA/gvpkUXi9Bkwoc1V9MkKww3JIxmzXynRLeg5zSS4qzRqGh2w3l0z070tYjiY3RIvMK3OsWMp3FvKP7Cxsl3fvxLhlqmHOVdr4AfErL7xxN6GNDX2wS6t7wuqXOehZx5vI6zpINUDbrUOp8ntia9xUQAP3XoLJiC+kap3tXGfIbBUUS21u87tfaQJFiVu0mrEKMzzDWCJGdT8d77BxmDkSqKzMkGkTzxIj7gEXZl8PAORbSBT0AcW+vWatVL6vqZWeaqDLX416p1/FfvlHRp1PW89nCzIKTeKxAR8cfXE+ZhYvioQWgdNM5h5jLYT1hTv90OqHwyV6JUuwFYjj4QN6M4blgmIIcnTOzAHXD8X+Nb/sTWHB/JRehIweVn20NI4P7FEp1qKWdQaza7Evm3qYw+/vs/XUY8Tm0h3+av5qEZZCLbikOE9Qyfj3+zOGG6szlOTQHEc+gEGyAH7wxkpYO60Ab47D5178eTj/+okJtogf9SNUpFtuSzYy5ngdQqAqDkrT1HOrPdAj4KQ6HSsMVoWvL1Wv43tUIol5HU9pUoNy/QXxFa63SLcb0f7CdCZhIAdM2YIeTuhFELWYOKMnwYZpykPslFBcFJNCzcTkOCsfsC2j50AHCAx5p3RneLHUnwRzhhBgziarbeiuP/yWt6SAHHIyRZoS64x/+LmusknYc4lGkaLtyJASLAP3pIdAh4wShrZ62OeEzlIYr3UmfBkyceA+4pPzJgO5QghJ2pxWcAzdqM8ypOMDcAOtgI0gqxdtbgn1Ul64o2EzGCXTxLBi+Zd5iZKq3p8LH6Ska/N3cyjwenXhDppyWUJNe29a06zl0oS7pp3Hkom4Ed9PaSDQM/t6rIv5BjiKXaaHg64D0iy6ynlSlKq+VZ+Z8FIhPO6Sg1OmuXGkkl8R05qj4TClE4p1Ci5sOnm3uU2ZS3GvfOM9RBwIVpmtmgZPCKki6SPBCeiLtalEUtHgUmgBHfKb8PYeKam8VYLg8F/EWEOCZmbymnk7nYivKdB4kzOZcr7NokbIeKkN4uRivXiooEJrjiHTw3Om4Shnr7EBpgCpROdhvx+GokuTn8kAUtZU6VJSyii+qFI2nETd0KHP8HMIg8sTfNM2jTRoxB9dffbq2GpDCIunspUuE+ITGd7ehu9LNvcizpENHDL6PF4d0MRWH9gFexBGaTDjSr8rR13m8+1ZpXhGwAkMmISB8Ag36SUhRk/51kaJEui5JGvtBYQkQ/SqQ8cxCPVleYiZX9RGpVDn3OeIyKQalHQlucK/YbxYy+2sXAdA4RIFNarv3m9BxH1WgQmzG52oyIs03Ry4dB9RhV/Jl8XB8LQ5e7kOTuCLO/L4zcAxSay4amsnMELon9KyoPHrWzxgot2hQrttPaJJpoh9ft/io7KS08xntUOX5TXdy05Y38lzQqDz4rn2FBbY/lDGhcscmvPoO2ekU+NnS9yZE29ercxsrkcwzhXqOIhTruWqbxs+ebUHtr50DIpZWBESanQi++3hUGdeZ6zPyPjjg3DzAxGjfs5y9h33cGM7PLWAkwjTOBK1O83SxWA8pLIf2ZGw3JjQ+KTWvpLuzxUP//AAMHVf4zFSY0I7dhuuvqd+B/N8kVZXN5gX8np5nUMmSiDPrGKsJO5Fdkzwbrs1ZFe4VMZn7uyVupTxafNOtVWRH0ZkWq6LfW32U398Ac0GqXTAmYR0HCinD3Hu69FoEpP8wSX+9qApQdx4tzy92HEt21/xwCnLOVQpe7jfFO3GYIXI6sFk/ow7qHiauOBhPXOmzT8jOOUzCDkOgpvCqlHUvhV460sspViMpr0y8Cot24hlwDwAas1Z/xrkaCs0MQeYmVYjD7s1Q3MnBa645b/yN+jgzPsdixiKxKobGTfbY0U9Q75VSyAAkpD8HthwZeM4nOqbn51D/rk5fH9qkUJxjcsmYD4Is14syO7TSFZC7Puaht55Za7mx2/wvXbnkkc+RmWZ9EDsr7JK64E5wsvYV/Mx0spBf3tSylewd2WbTAkp3Yd4M74rfT7+yYG5v7uKuCleWhxuU7+Jc7f07+cIUBz//IRmlZXl7+vGDbgptbosHipy81i2mcKgjjLTh3JTO48ij9yFxEMcb5rkDVC60KKGN/OVRZaOD6hkahroVv4bhGI5Epsl4EYEO1ZnwiP7B4SPATsUaFbQce4vzLovx8PCCOngyuhF2ie0AYmlJExSnzQ7SR+CAdia6v1vbXSvOP2wTQ64riS9O1m866aqAxaYhOF2cLs8uw9fERIokN2jo14eeAtz3FBY17pOSMyP1o1pnIhM+cwKeB183vgm+/831geqQkHOPiuxy1yMJmITX7gS/xzV9o3GUJDhDbC0W+/z5fBQzJh4eDB3ED3qWAWsPSA9g5x9KL3qlSzA0OpZ8f/+ICKOSt1rVkxw2eEYqGT+IuQbbqUeaVxVfKsHrISI9zyIxsqppr9ZsTM1/Ds9QanKPnS8jyHh4Sd/JHESRy+GQQw8icWQu4dhCX8WimuQJSNJReI+N2h3lK1VIkf8vP9sg6+cnsQIp346/aueH5zT0AfaLkpkk7UHNQwcZDvUrXVmfW9BT2CJfdi7SpYnrsffBZ7JnbyYl00ODxGsERiiwgnJPFzjo5khlVmEmbsDxCdFh3sPFg5rXEnWtU/33YqCJRA7PFOaj8f9crxSpBBnMHGTZAluFLZ/hmGN+XUSenrmqgEKTMFrA+fikbXQGhb1+drq+g0oxMeh0nvUMpYq1zXup4AXyX8lvgRULSuNTZmXG5Vw1M4fwHWbew5tRDJwEP8P00/WoASLPk3hiHBCl5d7eXHPwkABieMd7mczbmaxTtGuF4gV6bw4qpYjytegx070hYcxBG9loVZdMyjx3VMnTu6yKPZH7HiQc9K4D23Rs7uIJQSI3hUVmWIZ1MHQdCk3pF9LAmlRF8OH99fTxZSHcNWMBI4jAus3zfURdUhqMg8aK6DjPZmzk2YSCBgMgogHeA9ZsvH9+c36CViqRWsGWdPAmydlFgIl8fj/v1S5qPUi8/yuOfzjHaZLbQkYajQi059mOo3Zio9A4M0ebKmQhYcFv103QAsqGACkJHGBKupSZdbOzlv0e3yDXacCDAFFrksX5kukEmSx+pzZ5GGz0HrpqBNYmp9mAhHtR5aPSezXl5N725/uZF3Nh1v+2PBgadgeah1aXhDQiDB+n1zdyFZ4fHXH29u3pgj+cS5cqiAkQKe4AlpaO2uVlwMfEvtVRsIApKMj5F6BzaGKhtfe8pFCfs6RmuR1Cb/KbOZQAxSp/8rkLZoWxMWe1lGPPLYE24iMxe00dSWeeYjRPeuwJ9KbZc0AtWDOK8JJ+qIbXYzAab6uIfBBjJ9eYos3YJPBBt0VQTSDIhNjYRm5hlx96mYWvhsLkp3ZE24Hid45CMC0kLIhJ6M3ZWoi1EGJfSh02h8o5Pcq4iFeZ80GDYsYTY11mji4Tv15fFXVBjY3r59r5TMyBaJchkN29273dHKg5oDHZvCZrYrpjxk8YO3ht7ZyWz6bgUlUejQ0CVYAuBbmUGv+Csoxy3tdlrFICMEyH/S7dfq9ELNoZZwt5sPhDZ+bQkTmUF6sDzS/E3ym0bO+pM0VapwRgDJi67VG45pl1/Pvsc3ZsF3YK7bmwbl6uAVTwCed12n8MxZx/KovLYXCpCgM/A9eZwEBSTTFDFUog+/nzKfMvGuRBm3KeRooHC+ksEpaqbUk5cfF87601SFYKmuo3SAfzJMznDNqWDRk+tTd/owwOpbe92cQkFeCgFLs6x5PDKtU2KYOb0l84aHJYHTouXluFAzxAgviNx4fZyVRPSr4jyLEoOySUn0kqoTwx5PuWQ6oo0p/VOJtMqWrmG5QrXfz6JISTrIwyBYNtUIugq9V8ksUaZQy6I7dXUXnTEFB1n/MZHOdA7ZxM+N/xFdhQkXQCUXB+TlfcjwyGMfDFR6cDkUQ5ryVCzYbmkHNdgJ6Y7LcbRseBQCLtpSpGSg27dggCBs2gPLj2TmCIvGzoHCAQUlrKEQc9Jo8/B/2Y9dFCpBx0KGUYAtrh6GyDhQDt2HjIvKsWdOzI1YuGREeTO4PUdn+XOpJ2/gQh1eVIdnS65VqS9I3sqb4aI1HJXiORRjrxhfUmH5UE6Co/N+jemJ5JUTCJ4Usq3lzzRESTUCmg3RNScUymVQZqQShCzN5TEact8aGVxmBTCd34lAyqZGQZjXjQ9fwplVB5ZpNdwZAUE6OqVD8JnmOSxVJGpnUtEZD9SuJIvLGILzprgS1alXswHF6pOyZworPy+Ul09bFyDfFC3wNwOdVQx0zUIzGfA6ReIXQ8WDt6uqQ9Ph5bDieos89gdk0jk3yOoVrXY2JzVYWgY95pxCe7jrgLOsgMk4VYkqFIrI4v06DJ+kTV/boO6fLIpcY4WFuVnZhYJo6b3KWICUXBfax0qDQA0PNSElXEUhwllIF03PFNUbSBtaGDu/QQaZDKfXuft/gK9w8aZYrm8TLhM8RLgrNivCcq67pVGmd+Jr5FMxMTmrO+PQXUFHoolWPuaYwcpbOBUdSnp74xAV3iTH55upyky2vPKDsAACAASURBVAP+KnOfWQOzr8hNmUuimCEpK21N4QXeRx8PqYacL6Lz3go9JKSwPeW5qugmvcn5IeNR16ZnkJVgEt4UDBUtEWACKLDwYw1oLKeXzU32sgkri44YtN3sO9Df+MBzWgasU4DxPeLC7tY6/xGaFXNizOKN9H1iUEAawY419znF9oxnz50M70KF0xQTH675ABYzuF2RkaHB6k+y1foa/8pcsHCzveKe7wybBbtFkolZux8FUhsr7VxUxdIitsi7asJSd7BJAMF/fQZE4n2518wgIxhkUejskVTbyOte8TNSJo3Lsj1Ct+QZBrVm+HxUxwBMxoT1mPMoO9xO+bZvUJXS+KFCmrHPfTnyzd8KG1e1ST8dP/IrhRh2t3pTDS06ARpUQlU6fftNBU0/855FRj2gmTGqan0AU4I5FqyAEcaB0oulaEYkZrpNBRtKr1bVkqH0x+XtE3WueJbYdTXB3123gvpm6RtA7xyY+SKsIAv/PLs42bfrxnXNAG08ZFQL5TzhGUOJDgD8RnzbwE7XJtcnI+DPjnoVPqV2qvg4jI3x0uN+yhi6TlEsLW/P8XK/vrEVOoO8jGIdFYjPIirE8dp1bi0zipm/Nd+4wY8oapxe6xD6J9cYZtewurzb7cR8//dqyA3OOgItU2Q/edZ0TtJOqHuWfOfy8vzvs9ePjy9RYm8GicUKyhmsMUmkqv7npxQOgtfDX3fxdMjA/jxtHmycnB8fsxBrykZA+Oc/DIy+Btkl4U0bC4fYIAbjKn5bZTBRQ40CVYjoYsroTttss8haLXswGHxCoZl2YviqU9EXMWug/3ZoroD2vfUmUjuoXZJqNq98fGh1wiUqhTnIu9HwwZEPJ9umOKUVDM0nrXa5waw8zhBmF9IaTqfhoAKVRMmDnhel6wBFi0TX2+Kgr7SE7QeUJkvoWB7mUrV4Q2WcgyCfrMiDUEV3/VoFrAxne9/VtJ9ko8N3kWTtsDiygrp+g7z99eMuQ4MEqLXIxwAvlLp3TC81slRxw8HydnjYHRQzR0Mrr8NktAN3HqAGUWat7EJ5kPllceS1jwklBfBKnkx8HBit3PMkhU1KJj3Jba5aUoQVBpYYd+QG7dAT6vbbGaTVNQJ5vIjinEOEIsntPhgcGXwch/MMZMuxJ8HJoOULvHKpDTlsR/671LcUYOmI9NmNKDNI05hrZ+B/TNeK/szHHST6PIpCUQbKehlZyewpfjLV8xy07oFKzFJkHweFV5hbWZ7PgcM4eyzdiq0Ak47d0DFNooZn347JGH0pISl6nKQ+6lPbYLNoVg/pmnvRfaQjw17ujFypBrwXsSJCAuH+buUh9/mWrP3W2h9fg0iYPzPToyIbMZPDqVxfEWtVecKnXmjo9oix42pSHfWZQUJJdlV21CuEZADAJ+sh9CM9JgLejFR+5waSKExxn+5hVOl6uNgVjiDAqHIVKeReJLmfrhXrNdQs4ncKEwvXJG+zgNjXSG5H1SYFnb42KcqRdx0UTxRzuPPDnzeRYm8AvJRaNns0A99b1rb3v3MWFYSQ/tJk1m64oibus/rsQD0pytrYwlkoZx9QZ3ubJHlPV38EXkYKvBFGZHKSBhKdN4o5kX8Kw6iuPTAPd5l9+4QqEFx6fnD8kjqnZHdEKl4YC3fXshlGCjt9imGflbWQ/TQdKuIKxtN2wwCoREpLcbN7bae186btPFnIlMZF8jgFAx3ssS/w9aTMlBLD/dk+WMZovxy8TwIU81o78nQQZFGIXosM93wbA4iFxtuhamLMfSPuBXQ4uNlX4a3g5bGw28/vNv5IAQCD/jfBN/4ErAuNj2JdxN94MH456RJ9phCL6W0EFaRxrWJyibV4B6IuipT+EzHP/fT+8XQ6O//4wyOqYh/EdjuO0sctcmqYesb+zlnmbOsVvlEpZFzPmVcb8OZYjNWrBCCQwrDJ5fHzcb12ui0i+vs7D5iONkpy42PDfbbbPvN3c7+OLA2fl0UHtCSEBBA1WFHjCAanyyS4m1mqKWBN/L2uXNsUclGenFzWs7Qx2vOR84W9Je1UqnTOwW/zMz6rgF6cK+mG93nUmkIj0oBrV7cDltuBSIco8selrAuOUFRF1jqS3zJnnJNzdpO1bLcY9a7LSA3TwSG/FmTaghoF3UsXa9ew5zb3m/UYsGhmzLh3NXLmrCG2qLw6NH3yjykQlr+NN1GIcIRGMmgfgBw1PFQRVQ7t+leRc7wfO2vfC1uMirnpKw/wnG9+ALsCOlw6QlMIp6iajvvqvC/q3dffZ2+f7xmRYAGSfHJDOfygBqB2wkVywxlg+vVbxSAOrntmYAgCvQCCXrxVZiF/vIpMXN3mQTGjwsGOERUIX6p5WvKTLJR/utTQlhrVJPFtDzWRX8OCDvcYAE1mOhTJDXllIPLg+HpsLfNwUzXMXUwnJoWKiy3XeDE0mmcNnQhqmY046VAv9aq6/CweufWdEyCQtKtiVVwk1wSWTWkX4T05op4cqLX4uXuHG0i+txgtOkUcCTwUBPrEROltiqqidQRs6xv9ezhEeFu6AtmAdFLweEC6NKo/Bpwm/wl0Y0SXNu64SVMw9L4S8OuzwcH1416ZUBZ8TBizWjkMHV79iMnTcdhOLniQpj7PGRC02NlFFWupyO4+0EUEc9hFKKGGpSOLOQEkhyYoPd2NMYQEFUuyWZlcCqVVRNaLY57RDBBuYfeV/g/qOTKiSTKhVzJ/xcC0CXlUeWhvc7+miDGhEw3keXON9yj9MSiKctBQEIoWRWRjKfK5lhx2ZkHPAGHGrYbOQocpHSLatLzmKKWs4nvzgy0kVRdLJ/aRzhkJh4fF6m7krVq4u5Ey2Jy1w4xFA/eQwerYDdUpykf9+w6Bbu531tK0mqWGulerxa84gqICJtgG2ErtOqCpJGfXmEjSzH8MLz2dzBGa2APHfhbRPfdZQRAP/P/FnPJwILoPvk7PT6rYqNzkYGioAxce+o+/XrPWpZWRWKHqOI7ZIHcfIplxs4/Z3SBfORwpjpxfQjSls13hu0cxcN+XDdi4rpxJgXPsIVJKBOsz/ljp2trhcd5lDIWHGtvkBqRXfwGLVrcnao2+9zOdiBcKkKL+A1aNrH9ji6pAu/gsBU0Ujs8mgFLFSpzJk6yNLg2fLwf1Eh6Z2ayVJKn4ZcfBJC2vd7FBKymRvi7PC849n0VBB4qPdoubJMkL5/41qeJqi4ZHpfJpusRDl4S3zx8KB9Yc92aZ70aNT9CBbjhdWwG4eWZjDEzHNYPNg5Znhm9oiNJ4ePYDjiTzNFFM/K9Awog7KAPbDo4sCeKm3RrRrw0omngpZ93XLG3RNdL5B942XciRam18XnBShTRKUOjZOEeECencG4CtDHXv+dOcvWfw9LuOuZ8CGZ6prv+M1K/8YCwapuuA0R+D7JyT0ozsinc+Jp135htGEMX5ty23zjN4HwW30qWOLIXkI/PedqI1dnwml3g1r0C1Uhl5RDPGKJoOzrP50ueHktIk05GLD11K6qgS2EpfJ8ZNRpInAxgKffBNE9p2KXpOr8Ik9gV2E7vGSy1ji7wADGWeUmCk38vv02FNp9iOVOMl+5ifzVkawMHiL0f/waA7lM4lcNzzcxRU7SOkUEwuxDuF5jhzgykKNUJWCKhKd8Sp7a/HsL0eSu5ZzcKdnaSIChN/rssZzDJPZAshBtKzmHMiSl2J5VBBGZ+4O8TrecaRBGf9ycmxMDLHSRdhOlr6+Jl71YSXWM9aIkbQ1c48a8CpPY/ZYr9duj67zke3cA9AmTibIOBoCGqLodg1vytVa9RoQ1l3PWVuJx1gxhEEGrKO07knTijLzF93DTjfJ2ui8WPj+scuzFCHV6Ht8cX74v0X8aiZlZUmi0KioK2dMFgxnzFU/fz6xEfm84sPRTX4P//zz+nnT5B0Drq70edWAYgDNOpLn18iajccqDwmE/W0318d/mU+gw3KhcCtO0VGz+oZlDZ61UG9z07MIJjLHDwVJi8KRzPeFZvjmkcyJfSBQbgCbN5/JXMkihdy2d+L+h8GJPOM/V8W+Si9RM4vkpOdFaky23SusrieTu9Ra+LSTRop8DhoRRNpE9MxUVaXe7S6RdP94qCj+OP9SSpv0dxOy5MEf+gVmQer9r+Lz2H27X6seZHeCSxCEzWGtIq0ethwv29oB2aWpuoOBogGP9DDn7+QmWaI3uG6oHlJYnXUdoDQTR361Wiy78RPOUGMnDSF5P4olhD+JCZioawNnDjOui24ItE8ClmoVnWIstKe5YHWu8H3VZZWatoMLxKICCZB80d9J0N50tTUNj/Lxvn9+9fp6dlOYiV8NTwDFXFjtuPGgVIJXSmQnr5HZNuwrNQwG49ZsNCH3tkvILyg6lenMw7RdCHGj+ZgzgVSfHsDjcZZEw1Bi10M6rHmsTSU1aBKGekGyFD6UH97fTp9MiyeRNbk7JJiAOWakXQNL3lU45KMwyPHpBGa4/CtlW00+Y0ZYOhSDpASRxAlSDcpCT+qJjVddDagqjJ2l4yzG4iYOzdLV9EHqSRK1ZpgL0OyKB6JOtfrxHkDZE/vsl5V0eLzK0iwZ0cmWIcvLGDT94tY3TI2dDi8SQrXmkJtHKb5PHZtRhZ3VPGU3z4L5YsuSWZ/5iCliAXtJWnkkKYo772sSZ8HgT5GyLyiEBjDSw6Q0DERHpm5jk9UFk3qwgvHc2jkmy06FEeJ8zveEWM0CMCQQeRZk1GoiSeVvjTtYvKsg7wPnUlevb4Q8feIiR6JAsmya5UDz3UPrYy1YAIPnW/Pcbk/qhTUPd4uurMs+AQ5UxAzznSp3qJww/1zLTgDx2dkbdr9cVC8MxPp2GcNteD9DOIq3XB7bwUsSeLD7MuO6507WXFqcq/jOnE2UGCNfw8VZuihLWJYK4JJ9S0al+0ouEnjFDBgPZKISaFF4EDqqMUgVLx2IpIIofozYAl7FPocCL3ziGOCmNkT7qFZQz1XpFCJQrdIjYv6iIa4hxXq6BlrIrVP4SLvPEP+Pagy1gWzRrPXE74kkpCkOtCtcEiKj9exEJjODyBT5iuCgH+cLqN2eUDUg+ibuBrzlKe3E8gMk524xeKYc9Vz6OuEqiOgDl/tJFV1DZM+YqXUPbtGldltUp5h7FATa2IqgGUiN7z/zNNR0DuDK11RLxG6OZ0tFGRRFv/1DUUmilFmFDyvYn55bxIenZ4laiWqn5mCqK05U8C6Ie5UbbNxy06kXiCNvZ5t20MkRRj+Lm/sYc1o+YxlRvD5AWA+oHdPrOw9acFDnnh3r+8PlMLdnesp9nU6n/zBZ+ceHrKJi+XCHDB7eynutVglxxzRiRzBdm46dxqAZvZy37HFjPLHl6draHGhee4Zk3bkEgfJz87w32N+5S5AgFR4Yhjnt8kqeYCdm1EVjAiF3UsA9aWSiBR/BGnmzMlc6KZ+Fggp2ySFU+S5pf19p6gPKD3iQ4Jtu6OfNZmOZ1lM0vyIEy2MWryZvagAKHB1dboCdLtnTerVVwprZ598/uR0irCEIZSCWOVSC58GSf/Z2Jn8cWboLOhVCEwh8wpl9DnnOR1TXg9JbvIauzEHBUoKxNPp77OPj6+vzpvEfTQyh6pvvBBUTgSNhxxWHHiZZaHldeX8CDRUNzHVPwfz5+nsiyT6NpSbFRi/UKviwjRHY5GTUETnfTmFi36ygB04T529hs1NtpvIFb3GjVplG+cmlDvNQTwqMdyQoiyiyaJxBHurd+ZpSGD1O+DmETQdsd3Uqj4TB8p6IG4KXD0AakLEQsfvIQnzqIJY3e+gAULe1rzSq2Z2Iqi2ownIL0+ovn3l3t+PVn62EGZXqVRZDD2gNdNKYfmi1n8UeJjrQUGIYVKoHXMdGSocOUmH4R2MU83LSH08CFpMiqY7ON7P1Y4RC5pBrNs7DtxJVA+HXhN9Ok4tADZqLHLhfaDibuv/7PT6zCEF/Y0Ah/iyLePjl8OIDANex5D0JR2mtwSuv/7CN4ik1SM4XakkHNyvaWfSzqabx7p6Z3MRIF2XpQdlgHjaa1fDF+UeW2ObGPX1+wzxy4ATe3YCQdcQ02G5zZFt18nD8EzUiEH+JFQmcjWCBY1zf8y7uRlXqzzmd3Smhg4Un6AYBCILLerqDJImnyR/BDaev4pcekXkMeNREVU09o40BxLvh/uHePq0S3Mc5nYAUa65iKAzEgY7uyL6GGkYWfpWleuUjiRoOWiZZzJmd3Xz5v6xL6TjuG9J/iPQELO/xqCZexjDPwIln/8yAhPKJ6eTOsiTtAOSAQq75yCbSnFTgJAsEf/k53HfQtMKpdOOFE+EhOX9eeJRFO4otjgENQXOtb17eEM5iMFh9uWmOxTkIfZGaprZBnyP3sfc7wvVQ72tkIS/u/sxfkAWFXh2ZejyCyoLfl3vMSwmNuQw+RqTujHL5dkUKGDNEa9riCea6GwL9455yGeMLJfqmnL1PEs70j47ZyYYeHcebqsbkUqCXBK/uZ8CJ3inXFxAbyXRvM0fug7SnqS/vryCWCOj/Zl9zpC2fjHGtUpvJ1We+r8sJ+I0MSSKY196ZlBwk8zYwXX4lo5eCsO7gjGmQ6WyZVh5OupFho9dY54xAEQEOK5Q0lOQxtkVaNws/euAG6rIOUPAehRdpRhFfUpaBWyH+P+QZGAai9Q2oELQfrpZyrmz9lNYMox7+aaR9AnjyQt9byhWPnUbh2khSKVnT4uszB5CebqR3395PrLZM6ug8iZxEhEXEeOeC43jADHQdDv3YIFOPGeezISbRB2zRtH1lylkVB5MjFhdPveEEuVK9uc+glRHvMOZBGK16811BSir9JNxsaqciAyA6NZI1bxiU2OjogiYCZBqKjjU6uOsnCCWSLLrlz3GPUliHkWz8dd753qe87mZKznOONkFGHZHVB036KncuB25qEdG5n3UzZL4uS9SNGcORbBGBVfWmxTlJshlWWQ+pcPY307PwZQBYzk/6Kx+SH/kjER17erqLiAHo9LvL66nyOgjwAG99FIDZooq7r2qlMRYciE+j0lv5kkANVO09n3LqBhRmylOpVcp9V+rCp7LLQBwirKrWBFE3fHlJfdfzz06dZ8q52bOzJlFTcq5NmeLXS8KBx1ForSQcJSAgjdxhesO+CuYuKDFYReUMbHyxS/OW3y1HiP9z1pBwbPgqPNRxhzznsl/jNBDTXPI3vlsgdR0jwdAXSJSUwiW/ZNO94A7BVfiJzPA3J43sXhxPwCKQYNG+Q2Qbgq1M01I3WuKBBmXVH+LONXFVXICxh0cb7CwD2jDWcCZ+OaxH/WxgBR4B2jZcgnIHPW+Kuc5l1umEjWHPliMsKBwli7232evb5907la1VGSBD8qA4uMTieJW2yFI6kZv2wuEi9w7nOcEaZLrkZXEJDMtfDsb3gQUJdiYDi7+eHhIgE87a9rfVnKit+2ZtP3dgJL0L0jrJPpJvDbK5YOEnqT2PAvddr1ospzDys2NuhQdizuNwBTPcSaEg6D83S7Sb5Vl0E6pYrYBNbzSW3FLaFpAOU+SYDxTpmwMTel8HwJ8aAlR2nDQid5BVN1+3MVQrMmShYCBoMG4B0kShGcDw6TVa5hflQ03dZMTXqfIRNryIHQHIfO+7m6TfoUeuNePwYagajGBpK6c/BZCRYVAE4PQrOvuGjQsLN7qWpsOnTH0i2laXIMJxkhzxpPF921BFdUyRCiC4oDavIeTS4coSkZssoOORDd+UQM3DM+AorAqOCJtXLfFPkFJqqWqMAY6B98mkRv/IJW0KDTZDnZkkrBecG0O2bdIt6M36h/jIh0earqYFt4JECyvIHsmv8phVkJ5Eq4O2B0OhBhUjjwkh5QdDteldJZNwQgylNauiiRNmHj/u9vb08PDj+mC+czalvbRYpbnfRQV7LySviogTVA3WBMkovf3+gOZpHTIWTn0I6WhHYagaxPkpARy0A/ZtTSvnjJzqjgoPFLGoS96EBWcsJNUjrFD7gmiF+0My1unEIhR2NNrDvokWaM2ln1C/KKu/HCGhT1AzMsQPmpp6QrqocXhxvurEAaFSTWughlB30MRdI1YP6uWpBQuhYAgjiHGIWwOE9a6BxgS89LGoD0Q+3hGMEcDcmSA3YI0INYLFIfzyJcSd1KYZNDYjCPATLob39W8qkzGVTB7cU98vyK+G9Ocf1PYoQmNQAGdTwz4roMCXl6NwWNikokAtLEkGwGepkN8zj4fD5wRBGmsCRDSwmMovSa/Q7+KYaUUqCgrjp9FJIm5zneelWqOnAlK+dqVj5nuyGHvLulW9uJ+1peB6yEGd18tMZChi6jaV7UzO+5NWAVzRmI2Z4siG/H0GQqaZ6F+GiTq7gX4+IrmyJagMzhqfkPRyvkYoQFVqFRVEv33y2fg19Aax9G9yDMmeS1kGkeKvCeerSJp5MIv2dvtEFuYW/xVmbAqhprVMhzNZ2rxmKuaOSDu//MT5qd2aOvBtc9Du8ZRf0yxN8gxnyGzvb5u17TFgiBLPK3Y80cfl5l/6RkRetX4UKWTO4Cq3WM7a9xCKeve13RdMlOwfcLW6yEMEfCRvTLeY9nvk/jPzEdNSRtr15kadS3jcDu/EYQ4xBK/36LMGZt2ZQYRa/4tZZJOFYX/02vEmhKLx08lOU7EaQCNzJsw4OZ8ooj59et3ilPyi7/+ojtHruH3PU94qykKFljZxBhHd9Y04Ib0z9I+/X0AUg2F8aKr/HTyg8zIIhFsIc3vqdA3SlxTFEmV9mxrbkasgj7o7wFkubspaFPUDlsoa2dK3COd0LxlqJoHEQ5nDyk2BdkL8B/zNu+JZ4d7wtfJ/PHkLXY3/fx53znflrJvOszu13Rfnu3A87OlPzbXMC+uPLe5rjNodkkBpMKoIY6cA2zQaeVe2ADgPRIHArZbzADKJO6HPiuAwBmLyNT7gJB6yrlQ+zktYi47vJ/8qYB+Is8IBnW/xhQc+fvnJ0CZLb/cZLSrOF2aJI5fSeZA6FUBElHlJqg69JakUONI26S2f1yoUrZM8OTPQjuzHRjlpjMdTwkyBH54ohycoqsTP/9IRna12UKGCpOHhVzsQa74i2GkU2YekImObwOGRTHgBL3QRKwycdlW08XxcHBQlI5F5Qv3ZprRgInxDbRdCJHTha/NexxmO3yPUXmak1a5XVvG3JfKFOewnwVdlC0o1UFaF2TgwDbaNL1p2dPC1nQKhGVcqdO60xSww9sON8/8QxP3tBi+++Acuybc24cH0L+tTV9kse3lcnH57wbctqeXSs1Uhd24q0g8diZnKC4JTQoC1Y5of4qaV3XOZC+Bj+HeBF6lGEXZBvEukmIUn6A6sNCYvjpD1WJr5ghGSSizYEh3frzMbNPm5pYy4mEvta3rg392D9Fyv72H6jTUtAbA0dnXvFEjyUgYZ0/odJ37qVTDGLMyd1atewNi5bGDnEbVjUNSipbXQ7te2iJ7J/TGkSY3ue0A7khhjmxy1dUAB9hTVdVZCeSgylBIQVhMPowskXh8gW70W8nhcQhXEUWfGYOkaI8+E9+lg6UKHeatPjVB46C8v98Gq4cZ9n04j87+KhxTcEprifz6M/fCzoPmsvooYOioaMJwez9OKWR+/VSuMgfOVYdNLUzTVTtjzd3MnFjRNtan95ZnUVWvUg46J2X8dH/d3gN+5A7OZ9kDOWn1J1ZXMYiB0UpTllpn52QVmvHLuYyMczsVFqIcStJUiZU/gq7p+7UUGac76fOWo98h8cyCZZ6KYq1+W/pF8Tw6aKwCmPearvLpiyId+gb3isRv32sOrV8/n0Jx4Vm5l2cOMIIFBordDd2d+1I7Sk+tHw3XzLnkeTOdnIkD7BMLPiXwgxbWkyc3S/VDAJLT+fskvnoHLaS0BcjbKXNSAFLOnfn47NC/nE5nLypPjhmtw+Q7aXPT9Heq4kMhNl4yl5cT/ygQTTSkPYrek4yQNOTzPFdExfkqEr16ru2O5qb9dNN07rQ00BZyxMCKAPRcKPXZ4o0ZA7vcVWnkZu5h/I/T15mmrPVlUy6/nnYWGTwz32tLQicHCBg5ypDQO+PTIad/yUEPap1Oc/a4RXwg0mEalBrDuezMzUhgp5Ax0a/AgY/P4j1MCZLjzGBM8joKZ40vOdszE2GXTTT9QP+Z1+dVodU94k0SfxzyEgEv92xZB6OYGfBJmm58n2573dsTLHHzj0H2IwA7I1AdodgiC3NGQesmfRGMsiMT2vIa2qYIVna4szftqhfoY81HXv0B1UbHCZqgRh3x+TWiCvUVK4BTYJL0JrMaocMpG1zrBq7kknxt5vbeYw/ydnrEi+RZCjWehexx4mgTb96XbiysBMU/tr1F8zOH5RmGH5PHAWwRWPC+jRDNAGE7/lSw4gBvTPHjbN74gmV+15m4DdLXYsG93XsqmChDw1jhfG1+cwrx+rlprjvXmNTFYrtrW6NolRE5fwQFpqhMjjWNgWc7rOlCxaQa4EvbDNbzUfyGpe94ivR5OqOAQ+SsUCoDikdMQNOnnPlTF+D7F8Pe2C9s3791YP9//iXXDdirfxTyy7Gxn5spxzRFDNUTCMPb6YTfRoNI1CPWb9B6NcnIvMvw/ZiPiazmoEO2/B3Gi5pYaCYiPG5eq0a+qgoiH1q6yJpJGDOsDnNHpQYkEirAOZXg+enmMHQKlYMO0HVoM0gZ0kVCnlWTTgIYBVhkJxmwzyDZHlaPVjwc8EhDSqlwwYrM24rfVJDe89Aufj+nYvw6A63Qr6DBvapW6WahoT58Se5j5P0weUyXSy+UVKsje2c70YTbhs8Oih3qnDbHtyXA0KFtaFR0RGXXQOSoDyUpHelKNxGHpMluN9ZqfyZxo5DBK0Y0UfEAh3ztKoxc6yhIWX1vSpsItkP41XGvcIEJ/2Qn48pd+mA3apD0UMvsxhyLrCYAbCA6X3Jcb0IvS0t9kFr1HkRBbOEPJ3eGENPxmrXq0PGs+rYRmwAAIABJREFUE2QhSUZOeCFIS9OlXLfihVZMUaiSnN2UIi7QJqDuKO9scGiXyi7TZ9r3QeCXGhY0JxH80MiK2NxoBJp1zOdJV6U83e/KJ9xbDtgekpllY+B0cbB72I4kzhzkpaAqex1y5lJV6qD2t65jEuXOGGxpWl/Hjl98B+I+rYSwhrSiPhbWCF9QnEoZs5uhRGcS/g+6PlIqXEcjMgBdLvLbTQqb7B6q41HN8iAbSkOoqSYqJIvxZmFOI/NrzgXavdla9w5Omozyz8rb9j6DGC6k+/D2q7MRNTD/xFRyCvWCCwE5kBuOJ4oHmvtQ2hQSvrnmSCeDcnMIca+4hzdJuqHHsU/abaLI9JoM/UUGQ696YSD0Kb93eX6j188FlCcdyndRM0pYU1KL/Ism55/MM31SVJ0H5STZcrbP+5ci/wO6kwZyWQ8clKEdU+w5RMr5RwLKmmF91x/C6ziGOQvcSgyrWsm90eunay6ASqgTtyl+eY91po3aE8huEtVRk3OWYxvnhlpBInn9lbjCPNaxk0aXLN2KR5FYkwn9Uuo+r+wulgSee1W83N04KU0+oD2zFQrW28eal2QNbJ+Ozmrw/HmvhzHpc1ieokFJej3RjoapSdEP3hX8N74nxLQogY4oiYPx0MD2njuCU9yHgo12oYxh8SxhjQaVHlQeukpmSffsYtZ4OjdDl4Lyng5FZ0s0P2aGRbqaCUkNgfmMrmtPCO8f55izrkkmo4w0+2XNIDR+zLMAKEKVLMj47pByj7gfnKPEaL6XObl4N3ntVTXEB+6oKqXE+Z7T2pQigBs/b7ql6eKyX+hmWvj2/LQDMN2yMwuJoOd3zthmjxWxr6fH/6J8esz7GpM7O+Ea1KU+nnGjGklcNhHmvKKzBWhtLlGhGZUSKw7SjtSmQ7mX6Fh9p8Jrw2HR1/0gNanzuS0qLCZbKkS5bc4onutTPNmeEgtbBCGIsgH4gsUC8wIQxG3vf88yuzP36cgyS5XPGw82mT9hXXwDUbyjBTDt2G0BgYrwqFRm1y4gTu5XgZvGRsV2nP2Tmhuw/1qjT0WY5pyfGeqKs9gNrp8Y2aJFcOnbRzA+O2d1dez8oqKpjYoiCp41dqP67M0zyJWgmLse6Ej6e8Qm890934b0OjPaAoPOKVdoZdbrnMftSjXXXoBZMbyMXCjO8ZbZ4rO/z17enr7akkUrmiKBAI6CGYk4xQwj/ZoV3qWyldpRaWA+anl80BT4xgyiBvHBUX6G8SrdOPKNCZRpp3J4Ki/HwypHO8l6NOYNXJGjXIXQ5qV6uEG9kdOtQlaVmqrlofJBvG5+g6K+pd0bQ50kt6P/P1XzCt6fFhUuJtuTpU5FgvOOYWn5um3V8dDhg3MfMRTK0OWNA4XheI86StSKppCxqh2FpEl6I5mapO0i6m77oGs7eB1zB6S2aPVOzrMQot7Es/N+gyYbeKAGlnon953r45Vzz+MY/N2Ms+gTSf/1DYjLDgZ2QtyVPbj6Pj0oS5sisaJDRzA/Km+0UJRrb+FM8A9HPPz1KZxy0B0Hy6uW4fPqWqphJegCgf46bX5hvxk7HR5q/RsaJDvEP/xrDsJwnl23GSREuhcu8SiGlZdNkUBhmENwgoAKJaKIyOMqn1jTMgPtN37uKNXUndzDxu5TdeuZ08nnzACzNLgmwEGOx0No0S4m8O52uMhMkkaSm9uLJQaxzPtSMNl6PgoaJPldw/gOSzb4sB+eXx5PL2+/JwkGkbxNd6Lu7bbX98xBksdHB2IpBqXf7S5GxCrY5+PtosiIcwoaNMLTtcjzAIPOYqLaLmgLafcEXat2w0QyAxOEBkAcZM1JEWmiopnZU54f8YmEozM/RfZ5HvVl4Bnw/RqQ1a29RXdi3HQ2ghpjTAdS+On9jhHxJNBRm4ukteBJ1jg0t5kNlGuvEhIJctZB5OGhX44RZwAfh1czo7SShJnPG+pO0VLoJFwPyQezIjlER95Vh3oloO2iqZzWDsDPX4+np5fHJAAkBBpr1gh3fHToFjw5s+KcBbQxwo8y8umMAUB9+FxySA+PmvgTus7wxZtgR4gFqul0ivhnBFViTCqopmSvCSffz7D7qP1xvnU9scbx9Ki7+RpQhcaXjj+UwGPH3gOexI5DnTXN9e9OwcXpYhWjg8X+wTjgHrRwqGiHxbO0m4o1aCJ6l4RKeVLjiV0vPX7Ozrh/DpBDx1PIxjXUeSyHlP1zVF/jeb692K3suddud4DGmQnL+ZQ1bkcq53q21dADs76d5YxKW8QvLEyiPDRASkQIWE8pRKSzKxxATGLt3Cxz0giW5DMIpBp4JpFcn4eOD/ff93fWTlEUihpmB52VG4ZIPo+zZwqIvCdxjdjLCNwIsPmGET+5KsJ9iiS6M3tTO435rRQg0e7M+AV4aYdun52l5JUOx6HkeQ1VPVycbyg964SZG4ATPiIzgRYzdn7CNFkdpe+CBJvKPIqlWTOurYo1mLTWI0wakrOUu2soLVeq5aZOjUleij/p+xZim42S2DsAaf3RcpwO+GTnasDMJcc9VgFDb1xVQ/aP4kXsdJJb9snTb4AI5xpNmjc4VrADwceHB6mczc/a3XDA3s61NN05zyc9KP2pQFBnlcpCiWrjzKPYjdXIlnMwBUryCXNunmVBuIKWykrv55PnkllQAOeajm9aakFm/XM4d1SRdG9/p2f1/G8B1c2jxPUe16DYL3sjnagUV9LxAPkBzGQT3WkqHbGvChqYv1mI6hWp2a/0uIEW/YzfS9MD3ck93bPNzjpnkjk86n+fH/jIvL19mSxCuXoP8kVLPcNdI1+IqaSDU6iXbfQnm2QWUZL4KPJoGskCUd6uqJmoyDHidIj72O7UH0PEQjMvbpYbOMNzQYW2hC0BJj40tzqah5KQOKP8U0ahh8cntU1+PF96ATA0ufmyc4Frj6QMWtKWf250lVyoDqmYo5YUoyg2hW1ODjIuqN2cnUDanjRxMnByfS5mUBgdgcH8IzlKEjha9aA8La5EByobekQodyHj3ThXxx6eJvc3SJJtWxNoE7kMUj0p9UehxxzKsSg4UsVsNQ7nf7w9DKLSPUrDOT7fohXHorVKRQ3kOxGlw4Dfgsm7aFG5nnKtSSxtuTqYW7dv27gWjT2sUsqmAwCSwQGqmhMFiZLVe1BZozSfUeRNZ35oGwKCRlMf1lBTmVILB9+HvcCwXOZxEsQNKukkgvzkMGftbTpAi7wEeZTWEGcYszgd6E3oGphOUYdyNivc/hR74xqeQqAKczOrNk0uCyi6QQ6PEhjl2GvMx98nQeTClySsKFTW0xQx3dKVZC0dTX7u0+nlFQ6rHRzu4fVlAZHLQaX0p/A1hxJXqcoDhaHcf7jCnUUp1aXFlUaOe5CxcwfSeOwSilYN6jcD/vS628HyNavtj2KbtAcNOR0cfX2jm/ua+6Oc8nc6bBLh5+d0ZQ3qygarJihtNkfvDB93/i73YNDrfp8km5jMXJhzLXZHimo64FzJUp9jujFj2NvD28Fxil0pSJnhGXohBXcN1Dx4jII5iPFSOXCsjWN2/Yj3zFVEGWzM7/ocueafP38nhtNZpgByAHQbk1qEbkNUP7MFpt0Pu34dKu86MVEEtXZompgjosrzR6TEoV1FVuxq7PgAbcAOnHFNpad4uSB+MRRb4weJA9RkOi4WxFUGpNBNx+kDWiGHeSWa7UboQ/Ocgz3CJw/KqaZ7MEqHRn+vx/3TGSjPqaDzI6RwXMs9u+7uUeWj2O1BvwUxlPSn4zX6sihGnpQAb+GhyIXAkx2UnWhbFFkAmLjbBQgqm3OejgiGhpMsJ4+c2DCsz8x0jWiOTAflhzljkrylq+X9EvF1iL2IsbHQRCn+Odf+bBjfQzc9CiNVJMP7Ubl8cwX2UZLbJxJ1+vh7aL+gh9RcVRCzjqCjZAZxSweXClQ6OGtaJTOLGL6k66pUyOtUvrmJpvt1ukiz3gJ0DG2qe2jdswyiqxy6/IKGsZCubD6r9CFNVUfGffkAbn+9DrUvQ894VRUY7D2zuDK2jRS82Pyar+H67TY4R5ICf2SvKWpI0tOJioiQZ5RnlrGvDAoV4mYdFlCbHK4+SfyiQiud1yqN9DDjFJqglQ/XJfXvXc+eko5GWEg/KRUhb27PTg8P5j/tIgpaF4xSoYw41/g1Hqq7iz3Pu2fPsXuWSe+cf9tvaHkujWeXHoKqpSqWInjrLI15TKX0u24K0jqfJO2uRWcAgVmP3wYDjt3rpDfDdFhiFlvxLWcps4Rv0wmN1YPnjPk1a4VZR2fcYp4eH4PGVqmrdw8jYDP0XGJ2TWiNKQfrlOEZ5TnYYlvATOnOAgDTBT2HZXVLDIFa9vXFIoRDixs2yBhdi7xB7obVii1/nXDZoNWPzuDPCR6ueu2iV1Rd0C1Gp38GqtzmPazkyyekJOmdgfUgvCJa3MjMyy3DPZOh3EaGmkayFnUUigcTPukXOexZ+++i+bZsO2hK6wvH6vvT7d1Ux0PH6QEoBSj/NTMUdWIuuiACgPNp+cegnm0pk2DLbSUR7pyAiYgSesMbj7a3MysEpWrJk3j9fvx9enx6CkIUE7HLFgnObbBoLtPq1b16qZmUF1uEauhimQOAk0pyhZzqKJuUfkOcEPGXNuOMzngJHOQli6QYaBx543N1mMxCs3rpJAAm4K3+myjlwEmROG7vQ2vpzAHt4CSVoSF9p7cZvEHrTKgqKWlHo8l2uzLA/hNECVLx5XgJfxOeZa819MMMu1f3PZXKGkQ9JtpS6Ig0I6U8xYoJmFQjun0opDngeJRFPCYePscGzwZDEZyvKDc51DtqPSlO7CgpjWqRpMLXV1TdmpRRoF2MHHic58egUz480q0akrFResCJuO6C6WzEBBJkMdjKDFqOWguPSWCkInR/T5JYf4PPEU7InIBylqGZkrg1RWKjhvOt14VUvMsRa9hiBLyP914DwQg4ZFj7VnrjSgjFIkXpW8wadNv5SvIwWv7tRBadFUmswzmCH6yNGw/szDao4GirXCnNHNJZegVMKCy3N0gTmf6zcwkqbIl0SRvr0KcUGKTQf/0ChRJdNBkY4YBUx+ySwpciXxE+GCqc6kTjAD33TmqQMstQQRatcaiKdi74MIo0RFyAQ4p4GjW6cWpvMTgD5yT/G+wgzIjgri5cFbsynF7PICWxK5ZRGk+KCbqfYwqYAeoguyPLP92sCIcMgl8PISVA6eIbwjsszO+XMphHdcZnmeF+KIIXJG/30o2Drlvcr254/Big0El3Y9aL369kL+/TwjmS8JmxQr3R50G8kio5cusfqkouAYDx4Ch4lI75UNKSAIUqOapss95MevQ5y6zSoKJ25KAms0kBBp8jsJHB+DPuzcifr2F7vb12Z1d6X2TG5zkrNDIGlpkBq27iBiIa/ylsmMusyEPmGMcrxxjmDFqQ9Jy/nrcW2EPhHq+kiMaUSth5hSYUlewdMCSGhFFg3bMG3O+3KLsNPTA+YnSVLCA6KyQzQuAjR87XxWJRWFgNwEUnNucu5/vOa7p3m2giiMRrBqCcHKXzcfmtyEOPgusf0rm5Jy1SiaWTGyHpXQPt+gD1bCptOfGaHIMZqhE4KdPF7p4dWnAu8jr3uzHMs1xF2ea+fwp9rD0TypnzoQGKR7pfaX7VxASQNz2Nj51CmTk6cqFb92nHA0DtkyzrDB6Lj84xd9DfBMjE2jmXREQT4KGi62koQGHeaaLejlpYDUh6p/sjmOhIg+dfz4SowCEljX9PqK4WbenixhjbuNQzdOU+MSedfGS6Ueu+jjBOFbhKg0v+PLNUvE5FAmpQ3JzSZN/z11zAWUfuoaISSEtfnq4pVAfxW2tkifmQXyhDrrLfUAJnPzFz9BpPMpXGXlHgpEMzZw+xk3ynYJFrcZsOh0Fwi3LjWJuQd3SNJ1mYrsyMs7SDHqXV0DalLie2rRlonyMsp9vbuxT3b28M+398fRH8CMr//Ofp9PsXRQocdfxMLhN0PyKdjLoLVI2rZczneXoeOVAcigmkkUe8Jki8h3J2yYZH6i7DytIX8qcc1qW/3Y7NRr9jjAN6U/OyQf1ZlCl0UCrjYpM4m0yHOhTZVQ7dz8jdRjGBIubzJdS3mLhFiQZZT2vWBmjrFm9yAiqI2XAYi5S0Vadq2un0iItrEispdj5cDuq2UqWetdPAIQtHnQ379TEyps/IK6vexMFH4ABZRN0pvxuFNWguKCFV1QoOewsck9t1f4NuKNfHhhAlfgt/VC66g5FB41OZl8spehKvBRBJkN2g9pues6hlkSHUyrubZPHrh8+pX9DRFd1hMbnytIFrruZriJohl/yRQyaa8My5zMBfpV2lT8Djh+f6367LXGOSdVRbOhiXHFPFnxzWtLybkI8SlPME8sFxFAYx5MAjFqjlrzx3rhUVoEcPGJOeNFw1OItJIOg/MzrC7+7dopzlvRddsrgpRWQir4l4ZDWRazV4G7jo/LEXq51Cx1Lp0Vw/KknJBlyTR7RTuW8VvmgO8FmUTm93BInhUTh6c14lzu23M+NzxuEMVYX1JZ2va6LroHSpjsvKn1WFTzXQ8Qxgd0VOlIyawV+LmSj7XF/HeZouE+sxyXgGl0k83W9XVzWZBJBwvfTZ9+ePilE9xMODLgUtqjck6Mj6KhFs9wbPLA6Wh9Pl+R0t7MgcM4/jAciakHZWR+POQqWoSiLuNYt2C1h0QNqOmHQxikTNMCfZZSXhA/H2fnqKGziGw1Abxswz9CRRK0zbHNiUysNzvX8gcSbW2olboMxQ5zKPQ+Kb+RoP4cznvUOX0ln64YEiXN+RFDJDhYAeBNppoggVrN1XOr3Kv/p57mBmT3wlJ6GoZBBXl3vuWT+zCl+CMpUS3dQLB2S7L0s/ymcfkMPnajFMXHtA3fG+EqAmxnxm5jH5wwHYTrQ0F/cWide32Yt0T5KqZEues24/zyOCE0XJMY9sfOJn9rwY+25Ah3gOkTCxJ1lfo8h0ouMNNYyOKh28A68/8dnE0rkW4xBxOTM/nH1ThDgHxFCttC4pMa4pZdu/IkwCJYN1jLKoinPQODcdNR2i2UPENABJznOKmRQSBy+rAFlTcAguSg1vDMgcyptzU+02FcgMTSlDvvKwqvoZutkovNmx5PxxrodYF6bHUGZEdgtesP5Hfjloul02PXnGHDh7DaVL5u7283bNbaApte+AgXqAYQgMCKo/S4HXGLMjJT1sCmV190wMaDlnWIDGfAY/j/mFHVGuv9SaQScXTTyMhgOgSiwkF4pC1G88lDi0Ro11fOVkduzhbujULay5950H8SikSFfdy/mJdktGYS/PomfWUMFGaIV9/BjFOH7feTPWm8++HmIUqvgPWngp8y1LIGcOBXcSY9kj7GvOGeIX18ZCvsYP6RuVzdeXrgaYzY/ZheHehBExlGpBqbehjTuekM7BmCSz1zpbZrw/PLsZHnSMgvskLRM2DN45EQIZqpdF/oB/8zpl5oR+3q9DbtlcUj8uYqIz2xFuSIfFOSHWhz/THGDWTTz+WFecXXYR698ozfDqdIcSISwAri0S7IevIDx27wWq5jm3mJnyhqM6xqjPp9Pjb7upPivBpH4OvRRhu3iuO9eL0NVL9i2UcmSylXI3J03MjhCAgiA0LWSrKEyiwiUdMc5HlOTwE+Oe1JJi+Y+hWvb5RaD59ev19M//MNfxnlZqXJ+Rtj29zkDPqD7loK25lsNzKCsxPE+VniTrWg5ffDlmI3R+JIoqoU+dn84vP4M4gxi15ZgNBr/++eX08xdo19twP+HIjmLFJOaiT0rJcqBwLRRguEhHsSro+Gs2KwmCOtwiO0VFCA4ic3aeji3MHKgJNHI+TAdiAXp6fZND//JkEcPDbUeIZJYkmwV4Or/L9Wy6hOgjbUqGgGk7c7hA+0gr9w4ZUt5jU4G8OBFV52tIBu16GKTkd1eBg8PTYS+G1PaQYlGDzvhQqNIaFoEjsYN6AC1FOpMUMWc9qrayFaPimQy2Z+KRIdnhpj45aBeU+VrBAJ4TQWf7AyiJqZDE5gsX8ecak1yNIVW16DNrFPUj5kK4DyA79fUxGSsiSEJyFz8ZA+pk9MsXx+FQD7p0hjJr0O7GUF4y++TGS9IWCqVc8FDJXjTZKwe2iI4iFfj2zKYn4ZhDzIAy8uIU4UtMYMzbRheavwal4B61OOFgaQeL+xddfj7HUJ949pEBzYCmniXWcaL8qt/ZJcsa+zZMqdR4ukPIS7POXjNMlyt2GNXCOuajGebnj3SpFE6h7w2HNp02aFvOcZj06Q/gTIX3gYAIZ58CkTh1dsFBzKAtq8tCuQWI3Ga7osk96aDhkJ6Oq89eWh9qNbouJyGY+T/4v+noZEYJgADVNQciHS4nYVL//uLs83SDlwpxJ0IY8txN+qUFvr/ju6KPRzpKB/dt/v341RkOf5bbyrrj+t2jEU2ZYXC+jxnb28tZgKLIQqPuhM8V/iBXBFZRY/ZWJHBfZmAeKmoMKuX2m3x5JZsTvf0PUmQNNVF5VZE1gSEKytH2n9kHZJwRTEEO+ePzWX+hUWI06bZDyiHr3A+HsCo43+ijEQGgc1Iq6veuZWh24FQg0RNbXt9e8oxUxSF+DQ15xBJ4FpwB8NAjl3w1XcMRNADZhHXAUiVperhjvtKuaxNwUelNoVSJEgBkkqZQQkZ+/fMt1yO9kHkkD9es0SSe/NlUmqK+swCGOuc+pthAdjrFfBJfFfwS21NHOd9RGikFLPsjs3ih4/CenNfQsWBHkAzdJt7xjFenZOR48Yn79Vs6uSCbgNXoiMy8ConqzHlNsksoDWcdLy+EOXJObsPW7PFxoz+hdtQOcIoRC/CqMNk1VQFQ9NwuSrsRAylOsqVkuLLMztrxvpwDpUqFzjSD23RDOHRkDPzhX7WyOs/z7o3dDXKvEH9Z6ygLClbaKXbO6iKFBgX6sdtR1kWkxDPUXMr/CEYMRS9ULYDAKRwbK4K2D8AX+tZQqnhd3gegLzTr5ADOezlcbex2kJzznBkhXTMFd6RhLkn5ofvg8+bvVdqdIgPvupdI5pbRRVyvcbDPyDUVqu6oXdqZn0It8YJZJKnPEZtIx0NQlNig0qIeSBpcMweld5fdSGN51TTbMbMj9HF6fXbWBH+urzPmnumUz6x2EH/3R2m9vL/7wASdbjfqshRbXre5Vs55mAmZ+essq0VsQekC5/GZin+OOYLD9Y41cIJJ/7U+3fG38IjPinvgDDDApzMnPCtkwumMdDak9PooLqJUN1YS3Ctl851x4ivd5XQuYB5sUCs57ZiPNss8ng9cmeecJpWd79qCDuZ+jJzwzPhoVZk7MmeSEwawQTCHjhYzstpOGF87zuLIBuu8bJGuL7qCzvzs2ayK3ZB/RQL/9e3vs/fP1y+SNzoqP/8DWqVTciqge7iLVVXSnK+0kswZZPGfxWTt16/HHCoMm5FARFqUuQaoFZN096BYhztI+hXDlLY2277ndeDEIThADgUFLK6qQR22lCt30OH58QUIj9SFaMtW/wW4yQxkHs3mMoBtfjcDzLbMSymx7SVastCaPBiTMmeJVC2xldhKWtddB0ZBUwlEM5yLqR3S06d5YKh2wR8NRYqDFR65UqfpDBlepzO0558sWiYNZL5m0DgCQyh306LvnIrD3CaORV1dKMoDEywzaDfiAhYxbS+PAVSCYYlAsyGThw53Yx5qh7ISFDS2X4pU6sLb2ZDnz/0cju0YQpmAXWdRg1IUoWyikBbq8GCVR95DjItX3nkIgndmq2Z4lgA2nkI42oNWqZA0ClggO0k6VK4CDSehb4KewL0cwB38oyMIIldEpwmdibcGiBpvabx4lC1EtYUPEJ+iUe/yubT4/Dp9QUXJXhvlnaGBVhqW9chnkr5Di77ormgGIJsUIde2CYQ3P34eB5GKKg812ZydlPudQ2dQzjVvQtKQjpcr1WRhJF8z8Ay1Cp6/FK0WMCliShcN7cKORP2bOHzTZQMlDW1q6KiT4CzqEp9pHOyDUKf9LLpEAo+rOdQxAkGUDlPE2ImjaA8NKtQqqUnuE+9lkEGSLtCncPdnnm32Xe7fJwmYg5F0aSgc+TmDdGfQnHnbB7HooeuDtj3UlRnojYeNoE4GnelCpejzT+Zsol7GM7VjlD29fE2qzOW6ylq/YD852J+CPIdIE/XtF5QEJB2X8UhhxgKDs6xdh2Ht7DrDaGcKxA0fpeG5L3rDLlhU/7ILJbIm0ui1+BnkXA9YsPwkLOQ0N0bAQMSRNQvg8+MvPIdc7yZ+Uoj13fLMQU3w8+w9gBznWQ1f+Tl+DwXDu1HuajxsXG1Hvl1SKZ9UVSKPBjfndDLDGJ8HkE/FAyI3SpKNql4KTROMJpTpgCdem0RTiJAMcVYVcCMmq4CpmZ9giWo/Ee+AHhxlMlFsTX6JUdoGeIgMGjuZiom6Z/cbwj7IMg9H3/POsysJyZgBmly4jttdzz5iGJoCaBSu7OxtZTcKmKt4ptA5Ngk0ifH8KBdexJlOvMlrixFWd7rmkzBXWTKdmqxt7BsAIraqV2nbWeOc/xRNQ+Oxw7NBqb6/cclr8vzy/rB/uA9PXFskxe0otAMdpUOKhUN8akcqSS6zYayLIPYzeL2ECMYHbOYvndHbf+J19KpZIJ9fgEB5/SaN/h0FXQVNnJ8kBiYxJqmNJcWI28wZveI7yD1ATRRViUH1eZohJK5nvGKUy52EMqIOBaJ2POlsUwL2UhJrfNJkXbGevZ7I1SIU8Irfn6p+nv12Jy38NyBkjNbTilj18eGMGQAsYAB7KPLZ7MWZJ805dgAjO8fKc4MRIjDg/nT/6z2U3w9QOvNbB+W37mM7SDPOkHq+OdJwESIt/6e64qz/UTDluVcIombuiQ1Jb2azDMBPNzYdl2vMqDFHV3Sj9NLOEsfwEureBYA5YBE5V73quB6NSBcvctZGYlbMjp/suH0eH2iFAAAgAElEQVQCsFAoK7al+bpgZIy0oc5NN7AgY4t6c0DvB2eoCqV2btlX7byvrlfUjx1h4U/2GU9j1G63bPkcwtbL7NW/z94+n75CSXk7Oz3+hvOrv0j4bZENZQDJh5XFsLhtUXCOus8//yA1/JTfwfgIOcoMdXKYZCM06ZZeUYm7tPPDD908agKmqBYzMnRTzvN6eqyouLVQ4Rz6Bl3pQv5RUc2An+A1Luke4lJB5GMT7L7pME3SOA+8zulz6FoIgNBg/iM1JTSYHCRSPjqIzGd7fuZnx1MnXD846STG1V4vLGRhoyynwz0rMT5TaaOt/WOnchcjHuQtTHQ/N7GDJmYSZBA8FpOihvJP12F860zHCkqDUfheBninvy0A6WgNb8WHnANh0MwcRIgevGdY2UJGdEx+JTu1rUgpUBRyoLR8D+QJKdn4C6V17aZpd2Hfo82rTmFWlbVQ8qoSo5M0p2ja6+OyrYOsKLQJtpQgpYsdwBX9bxDQ/bmUjYuL0kRqrmWxSCDmYGYvEQjg3XPgWGQPt5ckIAIR0vz4bN66zkgwLDtzSuO4y17CKBV6DHvv7Otmc91nCE/5X1vqzm/w7DfBSMSlSa97pclyHmEDB+uCdTnS0IIIosMmQh+nR1S2xtjPfaWMtN8ngcX7g8SbPXITzxuCIMkt9ASuRZrjljc3yOk0LuL0vT0/MXdREpLwjAJaXL2HatWkye6estgmciKjHHzhrY8pmEimFLbQP/Edmg5013bfu3fzKDleJUfeQ9qC3VNej/ULGKP6VTtctuzp7Co7bdzt/aMIBmH0IBdUkcrFPdNTYItbjKxshB+gKjwmCXIomXi8peOLzJLgz5ZdYI00Y/Yr6wsjXhMYVZAm+RyHZoU3VJK7uyeR32pqxDjWR+iX43liV9XZQBNZCFtQFXiCF0Gnq2JpcvNy+hh1uP48iSiATyVIG2vsCMAMeB4akJLH+JSYgCm/774mDNRzxLmkdum5H3tOEIrmFJyZMWNPIZk+rvMU7VWTPLikGyMNixx9nFnQKuN8PWud646haGigDtHrWu8Z0lkpniGeF/r61LFdmd3MRSah17R23YtV8Dtm0AJCBPx7spoZt5lRjfDMgFudB2nhc2RUWOxw3a+nsy985JR7lTZUPy2TN4BKukuyCTShLjiXIWjEAKLkKK3RfV91uapWblW1UghN5i0EQy2aGUrXtoARCR5Nm4itfOtGuouLSSTVqunoyO8mBo0JbDuwnMNw84llAVFnuD37fjqSPXt4fRI3hYhqgPk9obUAlx55VIXr/VXsaAbFp8vcczzPdDpd0g93HlP1Q/IUzt/u/yL2vVcLHBn/saL6vH88VChwkinu+VTX5iiiTfrSNVLw5nj+D9Vlqa9VPCUkzbTmfHbsmRhoj5ce104nt4VMvH7ik8T+d8Y44F8Cw8T06bwlr6NgLdFmgnYKzxEOqsJf8MHpYnVup/RBwTdVRQWXBFVS6gwNrWqWOWe/WXHMLFVEcZo3TYrUgmimKcyr3IfEP+IlHUDi8OfHgBYzwB+mwuSvmvS2uTBreii0xAvATvKz+7tbabYAmgupGWXZ1QzY3VDzXOxX9EiSio4PI+wDmSq8TP6ebs9QXi3ItqR2zsb4UToakec0NQH/bk7gnGrA87FwWYypsgi+keJ2LMhz0B6DQuY3jDO2nc7pGRZW+QcZT8Cn+4e7dEUI2tGODkdOaUDbrlbPPMwM0I8T9D4k5ybPBy2VKG7TcGjD75YSUsQ6i0b9yJWElxpVrXOSe2gBPiDnQDgs6shMcKVj4BCWBmzRrM+DEWVUAWerGZUvuyLdON+Kiqtf/fMXiQJqNAgG0O2pPOMk8KNGAVrL5zPJYt4FOebKiraQciM1tHKNpclkWDMqTyjeqEoR74ETSdgkGFGlqnrHDHynkPHgjOnlmtXZQ+M+P3juzMxY5Uu/29KK3BcP+aP086FbMHxQUdHv6G6C8SANquCR8HvgiepVicPE2ODqs2lHhkSYYdvMm8SDIkMBU1D1c4lM9qDaiaYnVQ+KHHwElFQKeuPsew39oHK/Jo2RT4ZbGmNGZ5VE7QwcDvfa5ZM6UKRvz0P0GQTzP78az5M5zCkA0+6fOYEMfHe4dg6LUaSpFGsLiXg8RQacQpw5BGh6ReGVWQ09sAha+Lu9M3ZmDDj8u8VbDzEV3qpEwqCe3RITlR4cHj4OKjob14y4yKbKSLrZl9bRJM2OK4WMnawkTwS74feXa26gHK+TQ4HVxDod1FVUWyCyjGLiO5TPKKtkbbHXnaHJsCJ0tiuGTRUyCTKIauOj6mCqIdK1U0RjCxCUgpryydmemI45cJ8ezjow8YRhP488arjk2+uBTgxAhx4pihdUoS60zqwHuVUBcJaZaa+f5+OeAjEL4pWuyUeK3bzmhJYOk3PY8PPEaa6F2p2YFpQyMz3SVzP/EtqtFF27TfU7uV6dyyBtM7/BWvFgtSsAoAKvmvVRBFOKgEpI4ViffejDBK2TAvRN49ZQUb8AAfApUOhCfn/9KKTEep3uPSWP4e1/xQA5w/4X0vJCzYiSl4p+kXAflLBAVJHq0lqVOe+5pFocVE2eUWbvAuzNMG0PjAqtjHqVUvfzLMYoVmrnSOHHbFDgiS6O0vIzJ7TU2xxIBmXmTxK1AS3ivb5MWi0IU/gmQYGSUlqacYnOkjNKUhVv7thjAgzbNFAAMt5G8TzZyXQTOpNP4gQ0Nqjodzn3i55bENlJ837SxQPEHGopXVDW0w33UyqPSas5QAfPk6iu2DVg3VKJeo88tJS/nWR2nlP57hb8QweuLP8UCO1CdX+0oHC96kVlTEMCeptaSnEy1kCP6ozZPsvnrAh9qxK5rlOTYGVpAeoqe1yRGNZ6uz7mHbsj00LmCDSmKMv5206Xe5hYBuOBQsb9YWe0STiLpP4kq/iYPAzg5ccD68LPbyA5/tkn7fEzt3A5cqgsEqVjOvvgDGdif9ave6zSxFxLAe92H/i8ATY+PnIePfyoQum3E99dOGIRMa2FLpcZ6xYs7QwpZiSdtzMuxjs+wxHUKsjWmZoWgul/htEgJThsksnT2j3w1u1CpnnCAjtGsTD7adRI9TCDMsXvAfwZg7UicV5sxwDoxFWsM7by2txnu4jnp7vbu4gOKYhi96fdv4xnzHwe95zrK3tEmn9nh+x8qQxKzmhX6C5zlEMln45in0iUAl+cS9RSgEc9hLuMLAiQkUeh7prZ+qRn08nJ2SUTYoPlMlTaMZ/v/332/vVoIZOERqSYh0gx8/iEfKYzKn/9eEiLKkljNo3twCBNHPxDG6CY2cPVIN3yEbuQjh0BkgcSfRJ+HUnrXvv95zOotDOxfDPIC23bu603TvfBBOllruc2QgMOQEslKa/TNhjJrZKU0j/uTzej8Z0BQYLOHExW7pqDgvoRvFK4/WUHIyh+6i6H2FMQgrJOkmc3yKDWg79qYXuT2bFyofDUWUhyX9XUF7XVnG4kZC/hZW/u/ndkB1UZOzoWLrb0WshFgW4KPCUC3fA9FBJYhzJXlMxiYp8stvkN0E1Ku5BBk0wukBpGEQgVL30oPFTf4vzcOq7PxtcxWesgdIqfQT0raOB7HgNq141By7bk/rvhKCnLTOue9x//lXYBVNORRkEnAjSlhX0/awYNh+9bx+bjs2xR1W6PzxeqJQk2SatDqlVPcdgYhJG5Io0poxB2ztoFXGjw2KIMJhKsz1GayXyHiW0Sv3ZQD0nAEYOUQmkhQ/AOZSj3RGRG+lF6Nyto5LlMsPV3+Zm6Jhus4wlxhmgFkrtSXrq+jzGAV3ZLN97wLFTHcmCQji7788XC/Y8kJ4f9JYZkXtBS1fqQ+hllKobyT8z8kTTpp8E9D8/+hgAKYnzwcXlXvZH7zWHSGCHl4ShrKhUtdIYx9DPhH2WvATEJwGzjqOcwZB3qWAtD5kekUPTvTeCqYGRco0gSoCG578E8w65f+MVQYJyfri5JsjTe7SEnWCn1tHMVNTnTD+LyxAwDyVRNTkut5D7xmsTPeZV96F9cq9wF9bLzbcufRnSNjiv7H5Es57pE6lgjxlpdszkoiUG4cavwptwtwg34vCCYEf+G6Ti0mHdWAMqPlKuV+AUpJM7Y/QrVK/cZpUKdvDnD+DuRRTsArPd+lkVtGqCGg5Y/CqfsQjbhMiCRmyyUiXT7TKqh9mTuA+WloQaZ8FvI8EWyRdHdw577Kn1JyV/Wb0URuF+dtwg9C+f5iBE4A2YxKiE0dK0Yepr8df+0YBCNB4TTgDTd+naip/MaCdqh6rX7fTwfAn4BmIwEtsDgBhR5rq+vFJZjrHdy5of9rVkne0qD2yNV6c/OUiN8qShBhUe5y9ErY0yR/Q0qOUBeuqtFvrNNUkEtsPfa8TBp96mqnhVcKPo/zZ+hrDnfA5NFMGIk/g+zFDtp3WBf55G4PmK/iqdSkAMcxaupAGE7A9N5OYBSdirLlrB44v2I43Q1mK9jPQXtX51uwUQQ86yPET3hZ1qQsUcfkEwHSKrAg14bswfmPec1nXmcjvdQ2zMjMfMWPK+CV8SY7O+I1RjjZNM49E0XuTOUrn3Fm3hm7PsUzhFLktmxlbzMX6VsOlfyMkV7i7eyUvo5Vi41McB1ZCGQjlA8CnWp5/5VTatrMgDg5FDcP/OkMnQAS4wPm9rWorPFjZ1ZfauOHj7E8RsMC8bIXOn8yB0Pqyh77UuWD1+VgGc9p+hK8dACnOu3I2vxKqhfBdTuH+MCuSUzjgcvnzUfuQ1SA8KOp9s+23c+yGzgL8zn091/XVTY2lkw28wZv55BgOGh+nf0Y/KN5i6KcnXWqC2ts7/PPr5eeL0gJcwFOBjlIDCHLAcMCz7tfB7o5WWUBtL6eoYaQlJwE+oEyXXasZNdym0fy8FDxinKsrnNBCORXQ0aG5Cy2ELr+p4MmQyAbso9bV7N+7LQWBAsWOdNMsm2vCqyoXOIwQ1+imEb7+fBaXu8FBQ2FPxWdeLll1O0EbTgPXNg3t6w6UT8pAh4kLDhYiyZ1q7O4AaoTb9I0CyCNyhCZ1w8MOkcWDwZBLaPSg+6JPwttkhOUfsYoQCNxAhGtMNR2oE6+JTnE1+HJMu7w1KOY4spuhC8eGkLRSs6DFdhB2lv34tNESvnB3R7BeVGAepmDNygMGq8yZoTDR36XWSt9qHSRIHr5nmaBI2fyHTMvnUfG2UGhVnVfEB7UQnpd4gk2G5ecx9DPQvVC2Qo3koY7Mnxp7BrR0Paje7LDQQ9LCy0SYAcAlwkwqnVewAxZgBC1WKp81NRkTm/On1FVcrENc/58LyyoUObIChSRY8WPYpRt4pGLDCtN2Ehxq0ApwE/h2H5w9xzZlVeUM1qkEXhaJR5LAhY+4AgUzgOnbdc58wNEAyrl7Fcw7ecpknYeGiMCaQFAGjO2+k3A6cDcDRBaaLTDpnI2D4YNhWA5yu1KxLxmYGSxgkVCpQKn57stTVzVvoB8eE1PPUgXqPmYoEnYk7s4fnuAdhq6O8COnz1zMqxByg8oKMeTc0oXkXBnB/Z1DOvS3M5E9R6TonYobBGlzeJ1aeHvzRG5H6HwiVYtrjzdtEoGqVefZw5s1c1oe6HHMoxQeZgpiNSsQrDrWeGa6OfS/76Tiq5T3d0Rq6uTexjYgbVUAQ23GoKnhTxDOkzZ1i/LOlVpdJWgjNdgpg/ikRmJiFCK/XCURmnIMEG0bwP/HfW1hNznXYmSkWq9HmTfV5XYQFjtzFuxmMqFzzUEWKmvH6esUW6gMzuMnSOrXMmpTQZ318FvqKy5UxDX6PxfKPzrDuesXLMUbhkTjL+LEp0l+bB+i+ivyXqXWOlXrIH9dxqYepekkZags5QX5Z0r/B/7lVVwZZ63ZggMqM0Zo05h+7wvcGLqV3tSfAO8fr4rzMdeAC6BOxI0Fh3mVkaM+cjbbpgaYG5xoka/BaI4oWlf3WQ2NmPFjYFwrqGON+XGhrzMqx1KIJj4s21H2cVIyqCIM0Ysh49YIwj54nfFrnSRDPHu8QBvBvfsKgJCb1Pf+C7shDmfKM4TldmfMDWey7Q8et0PipZ5FJ8nzyMe8sX3kn3Uzz7fnPYLlXXpZOtEEUAYwHCUDKJ62PFUCBVFSqLg7Ascp4KNMPsYQ1nDgzxjSmaYiKcmOMZqPFn/Vbw9bKjmZgWarn7jutNkp+YK+WwMtOlbgZQm0IjKepImfucn5MveK1VWv2+WOOXNudjz37FccwXeR/nP+mKqba7zZJlanDeyY5Rca7dqVxvuu3uZ+WkBSaMn+795swtwFu0KjtNfgUYrm+b5uB2Y5mPYs1lhm1EEKS4ed3NK7v+YpkQn0dzW0DLK4DTxMaaX7r+WPuPT68pZKgtiDeILyGck9edISrmi8kDBVsq5DH3m3i7gOr5l8OctjVErg7VsvcvJQafT79/PeUA+OuvhywULhTfER4qyUbmQODJTbFAoL8Zt+djJ6bVGasiVpN/7LYEyZHKe39H1cX2VpPJFUwmyy+lLIfWFETleZsAO/fCn6gtvbaQqRdCjZQ0vhS1cPG85CbyfQUCpFbUnVR+7WrlXWCsdUoRE4U0HH+j8lKqD4HVQ6wPC9ATPXedtG2n90AS3vbaTLYsgpb8aHTRv06vM7wXxBK/npEATUfpi2LARZBWeoLh7l6AqHpwKlv769evFG4glg9jqOZCbWFZ75WhYk3S0larxlzcQxJ0KRZtnVdeewX+Qb8wBvW6TTCSgNAJC+e7nGZpY6WYsbYcHrXTlY7FDEM3GIFGghap578lEP+gVDYES8HIcLSD6KE5ZEZHGgTXlTWb1r93JQE5c0ZVlGIjJpWbticUka0h/32NinZWkrfruhx4+OtRbYnTtQeeiHNpCVBXVN3JsO3Isfop5HBHevHDmRySqR6moeGQECXZKJ96UxxW5n6Yafozn/BejSFjKFe7e8bNNOHrzImCERYbrv9Qd2YoNwpnoIzZriMEAV43js/lJZeaEH149uIr4IFrsn820KFuXkLCCASUqsd8H8UdgZJ2Np0n/U9GRWUUlCwCh/4WX6VSOEf9J5REVZiipf+KGqMyn3w+ZXF7X3sdolKhoo7AgN1GZ634XmcBm5BzL4vGSqGSejUA1Ld0htcAnTNpJoRcLOqGh5zJdwzcmnzHj4lEzI5TYh4vjqHtpfS0o+IdYUnQgP1JbFWpsuvG+GlXI7OOa8aATphUNX7/xz20BoVcjl2/UEcAfyZb8b2uT/eZh3Qe81tigeTsowajEWdAdj4u4NynkWfP3Mh3ZaGsQ/nDU8j6XKW44N2FchoHJ12mUUOMOh/fZy4FRgKgGd2uinU4/xm/FvwOpjPFM4nnV2gmoLge2sb3Lc3L35Vu9TGeDc5PinKUGtVzs7GX9+lZ1YS5iaD0ab+/upeRaa9Cp4lz92y9UhqvjIEgpJt2cox5LRSaNNm1Jz6qGqj9AXu/PjMg6763cwTuf+cjJ9Ls5WTRV4bqfD9xNZRs15PdQqW4k6SdKXMf9bIDk6DD8HwmvWpYS6U37jkk45TFjF1MY5dUqFFZDHVRaln288yzpDiJItjH6Twqn1IfOyubxD3UR7sMrj+FBJSfn+Scrt/MxwrKUgAQo9zHAMeljO7i2HOi3ck8k2wkO/8tQi3+XRM9e/iZ0uiIa1wnhYHUbSS5pbbz98yq3gMWH11HV4HO54A6KIDrZ+vz4ex2Ro6rusIsNvmP8uPKeps/9L5oYKkwTCnAGVzHFDzU9+6f2kqopqp0eX3F/Dybnig4GkGd7AU73gVGdyzbHa2CRaHmYWi75H+NEY4euH4tGGUmlYLKeVQwXYB8/N+mUGhxu3JdZhgjOrQVeY1Zs3eiwCZtOqMYoTF6/pDHvHM2DWD7ne004CJLNEwEAXr3tOqXdLSI60fxjeYA+YwJwCqUNXkKK+mVDiQzPI9Jm/FiND7WUJbvPzqC8UJ8VgwF0J/nD/AfqizFD93jYYJwbqRDHgBNe5Kt+Ddb5lDIdA9k2P/j8yOFzD//+X36v//nnzyQf/37r9OPv1QJM5F5Ob1SzPi5UtRE2u3++nQb4zUXhwlGiwY6Mbbxi0fX+deOCGgnwdfKvckJD57uDgcxByx/TzHFIVbKSx+YCb+UOA81zJemkLlgI7JBXRAZZDyYbbXcV5Z3PyiSFXivkeLNvAqeA/qpxCma1uUXLUO6GVISeih8oll+Jh0rCTqdigsHuk1MkqrP4piCJ1dV1Mv5jCNyw7d094ZvzgA/S4qZHJOUyysWNEjnY4IfnR88IDpUXGlizZ30aOHr4eEhQ2DeGxZtr8EsNEGzgHAOeBYwBSeHHd/hvjHMRYLrrEODeQ8Viw/VMyxibG9KGwO9gr/pIieoFQ3gvaUuEhDHv2JQLwvZDqs/ny4iNWoxdByE3IFvOkUcZulwSWnDaDTypWc8Qx3bdaC3w9UNnPmDyJLC4dymbE3WPdwMZg1OXZ+uC9HjBNMptnVxppNB0LOYURvdjmC5vaFFnZ6jUAWPfSlf5WDZ+ihSJ6XO2FGxvR6PjRmQ5D1BTqQeNRhv+eUjfTMt38yocUicnx6n0GIvK1NrjLNA26rWLdDV+H/X++idQKoIQA6CDJi7B5R+NmFWte3AE8waAIFF6hxawe7YbjoIw+HOA1TWNTMMk3gHbRvVEyUkuU8WM+/IL+cQlg4X6eS0yhU46XB70PGZrakRIs+MAhtaJAe/hVAl6Z37UPpdypvzNvVIcVgzA5InaLVK15tUQxm1MyOdKtORUxSO2MpKFkvDFYBxNuhjZnzoHurF4yCm68HO32uoXvKbb05X6RgO2h7Ov7M4PF+H5H3GDM1nPY7qmXu8BbdxmASTQgl/C2dQpM3QGWxHI+BAgASSFA5hKS4x5+PZscciNjJKN9mbikOQ6HAYpxM+xsteu8dvTfvqEm/nVL8Jiy4KD52hO6DN/QbUMcl2Xde34enp1+n17bezJDe3p+srOgo3KZ7tgIgCB1oKkm+y5X0zOU6MHNoM12hRBagk24EOf6TMRylSWgd+QvPcoko5IjajqGhXapTFwlqot0mpPyZ70nKn2JtOdItPvSuUIFf4APTXZNaE2MOeZ0FhyetZ7FRZS7rjK/LgNu41co0vxQA/mUWl2zEJyShf+nxMxvGh64xkcwDeOwlfht35p+aDiBJdXHCdyLjKbri60ZvFBN0Cp8miCbaUO15bkKNCCfXV+E595+ekEKG4yJwCz7eznZz5itOkOOKznr+OdPxRUMN90a9dGLUbKi04hchQE33e0DxRKoPporAD8w0aJPpcWkg2kdb80xk7nq3PjQKoMsuuow6l8+8VRUpOMADynxS7AMWcU6zpCM78qfxl7ENYJJ2EoYtdX9+fLi8QtRGEzTmcGUMVZPlnTGG5d1lnAhyZ6Xii+42KGubGF9mrjDb0jOC1oEQFwEE9lKTs6zK/HzA7OaCxdnWRDzoxKR8P8+7GZxlABeYKethpUcSKe17aFv/c+Y3rxLxUIYgwlkZUw+cxs2IHIQsBDmcZWQCK5AAKl048jXho3Wd+/qiMjWQy+w2BGASUALkdQfjf6JWhO+Q+pTgMnR2wm9k08i+l3qMceVivYUSMITR1A4IiFSniYoiniMH885+faQSQm9zfMxvvHuDeAZj/Qub+jFnFuyliKMCeTl+fL6GkkX+GdRKxMdYxVGT233lGIogbUE/NMTZAemjTTIF19vfZ67v2sRxAP3+idIBuuEktiw5PMwLz5zuVEwPWDl/eYfaHolAdrde2nUNlOicWdqPgcBikIqGO8eE4iVfnew90DiI+0rmpuof+5izKaJGDun5WA9zjLElo2lQXoY/I3ZUO4gPbsxX5L4JqgvC458KzD6XHQ01TSt5DrnF4vllUIUNJn8vfu6EWtQauJIoiC5XbNZN0nLlp3+g+VakyIWWGKBKZJCBDuwuKQiJyZ9XKomPm4zV67GyMkXulQ1Wz0neG/AwmBH4Lvzr5lvu9D7C9rkUzi/LkMB5aIJU5iRjvbbKuopcBt38n+lyqhF0XB+34O1qN9bzgc7Urkc07QSj/vhAtExKH4ejq+J5JsJdogFr/0TlHOjDDpIOQD/IT6dgZ8C9CuB3Vpb5kCO1WI7hsnhTprC1RR+LfB/KKFNPr8N/rP3KWeW4UBSYBdtwuTmdDYSDZc33YBpca6H9ndivqVMduTMLoBLeq4KhznbmST/cpbWgOGXwlREWdEanhHNchjRREyM/YBCJFWYZ0QXzsQvbriCxn1mqM8kpVsQh1lqOy6AABeMPQOXQNQ5GiY4QqGTQ4jVnj2D4Gfx4GHLT6xbQr66HTW0TiKB+ZhI0z5uKC4lRFspXgTvxZ3Z7S6DBoTGegJp2IOzifkxkmULEUkRqI5plH7ESlpOcnaKYk/iqy0Bls9xMPC5BVgjC/i7M7Ykcg/BiF2W3hsL5OMVvk1Gus9wCf3eJBpSyptClwRq1RjQy7uBk+jliLBVrEB8bjqQBADrJQCvjzdbq81uxNjxIOFGS2NT7TDA85VGcxIm2K0Sbc9AgcTCc4mWQVEYenHsCgpoSTlAWV3XLdpcGwVjNjwPmSdWlBL+XDeNNip9eBl45Dpog3DMI2e4Z9CnecEanHn5enl2e+7+fMukgHp/eBvWWC2k69aPyOuatDPh3TrqPMFZ7wraj8tJ00i1rBBgUPLFQ7Z9KOC/9dmkiMV6cbuAe5D4X9zFtxBtaIkzWIj4gAHdcCcm1nVNQbdFMjQOl0zHYSM+1oce2fn89j7sq8DKZ1ds/QkwPQwKemnPacnVVcZL7i9ev065f0YdZ6WRG6cWuaG+uDKHruAfaCQLlDEfyRdsh62SCl3ebMWQRcsitNp0tp1kncRiDkEBQWrZvzQXn1OfMzD7MVK/V/ke7pl0NPNRBOaTx0pnbAZAM0O551l6KsbIKtYHaW15XeAyj09Mi8KOciz22kw8dA2Rkwu/ppNccAACAASURBVNulvulCogiDTUXuKzPJ7VJsw+0UDsNyybl6g4HgeCkdOk1V5OTT6s00s6KhatrR2EltZ5xlYBRnatcnXfAYGSsww36k+LmGbp0uwIwQjKpkh+t3watarnQ2u60CASD7Su/y7EJ/unVWL1LYzL1ECATGgWC3ne3pMOU8kJ606NUF9D2oPWFN/hZgu8+4DWjwzBiaj2w03Z4I5xBzSOhHuS8xVbNNadI+cztAjAbQTf6ddfXXXz9OP37QJADUpTi38yZAaKJovjOp7KQdPjdfu+pzYboQL6/0i+Kep+s9MzBhrByMzLtGLWynUKCoidfRcJAXmGiCmlvUNdH7Nms9hexYHjQWMVfJukXV9/fjc6iTqHVCY5NFAFuK0YZhDGRdDzAAYP5m3JWCfHZ6uIcdpihN6PPZL/xOC9CcPX+fPb18fnHYUhH9/PmSAwVEjhsXxPxeAyOoQTE0vECpS9fyIiHe9a1cxX91uKk4f1tTonF0WJ5SIGCaRhCvbOsanJxDYyVGoYVI6+Da5ORRcIzD8SyAUkVsz3GPRFszvBqvDRCdzmQUVeSCRWZtU5J0XiRJxcWVpI6EwqBkEbUKmcwmWFXbfjcQcU9oyZIDQ69Rg99gvg6qDdpM0tVeu8hKkAoOrhglKd3Z11C5SdoQh3ylIDXLlKoWM7xRpOJwSdIalNbOwj4w9zGwq92qg7nIPMQmxS5qGa6kNLy27juUW/46v5d7PhKPLEY2GqgKG4Vqv8OUFRngXZxHUSK1SnbtdppwG7xEHDqwLtVFlJznL9JfmcYmDnJRCb7OFdiin8ndoeilgxBX9854zAzGKrBmyDDF0H8LIPT5VRYb5LUt4SDCIN74W8QMULleKJGqo1kM5+CeveE9MjkyFlf15UhNnG7eBD0RTtVONNZz8Fwu/hiakqxPG9uD1I5ZaFkZ3jdo93A7/vP/MfZuvb6uW1bXO+ZhzDnXqaiyDripqg14oWDwAgwY5AIFgmVC7apUgmj8MutzGC8QuQASD2gBhQknNSSCtQU5BqHUcDCFRe291zyM8zC/9uvted4x19ZyJHOvteca4z/ew/P0p/fWW2/NgOvMSdd3KRo+06n9AhKokEdxRZKo4tqL47LSvrNfLXqVeWRYmhmdpnNcW5HDpB1jGsfmEXG8iPdLknSK16EHumdrXtGB1FE/iaHdlm13aNrPDmUqrXgP0vpDRYUwKjz3x00KBmSqLQpT9M6snt4ItN7rMWKyZFzqZrIADVUgKlNV85MC16SKveyAMCphrB27ljEdHk54vQgsCNhD/ozvbPN4jI3SxV5cjmM1hnrTDa7qWgrRiT3pOiH7vBRzBBD63otk5r3HQJLkFF+yq/x+Dm8oXEvVagbdVegZQ8P4jVl8FeQxnuyZD+4DakSG1KMoN8VaxbgfNDuNYmCAL5IL905pt3bbjH/5/CQl+7k3KdrrrZTYLcdelJ9nWZNZO6YFcuDuw2m3iOGrgM5Zlat0r3Vens6EU1Q+zThVPtlODmbLpUlXIaxgWoRlJm4YW0We91kEWm6RZ5FF4X6KM3QeIgJkXGiSm58YP6F3kdfW66Q0shS5EUQBFKWj4VpUsZIkVaVNkrI7EO2hBvE7Ni1I8OZF5p1M8AuiqDfEHlQB0g7bBjga5+MzFpUek0A20/NQwOjySWfPWTCf7b6oF9ZIwk7HT6CmZ2HPwekqfYT0d7+FNpvcw24w5otRKIxiV4246RR1TmfPGQhsPR43V1KsUyykQCY2c81bqcrzcTNf9gyrxVEBHRWq7FhJ0zXuwfgwRu443+7YYpWdgFe9jMYQOUWl9E6YYpwlq+DlHKIjkQ6XlgAW3GXusFcE10pbXqDBgE90OAQ6n8ezh7wxthxjikuRTLComIhnv2MQmduezmZy0icCeMNomNy1BUT3XH49ZsMRzVCsxVlNC72k+OQKS/a6IwsWX3mnURhUQIHr5ro+/VQp5MTLmaXz/WxwvblDOlLJ505rf15mYhTrlvliDNcx352OZArz04jDZogIJJqfO4pBflN6Zmm5zQMsZMpmoqjvoL17SqAToJ/3azeFWMu1RMIehbyoklHkEWNlLCVejgJjnl+WX4FUlRUpbFmDUNbomPPzeWMjAmWez35I/P/y4urmIWAdhx8UB4c3h+qSRFKvFVW5HpOUawIkJeF5tJ8377BDtwk69Wg5AUuVlsshj0pHBuBtte0/pxC+uKAkDqI/ej2gbkASqlKMgWZkKadDEnrSzA40SKb99xKlJRHEHkQc0CSR0NhANaGPBRkN7Y2XT5vPBbXbfPxnOzIdGOR60m5l0zIQOK25Hl6tkNe8xDgduznsXBlVTAYYdmYT8aVhpgoaSYly+BqQsqgSpAzuBnaScCks3KcKIA53tUuxioP+2iUc0EJmb7LQNMYsjH8HbWRfxDp0NkYHJaUX2cHKwHDoh0nBlfUM7ckDlI266AAnnrhqM/VXcR6iXNciWC2UFyUkUs8MxM3cU9CTPcdhYPfAZt2B6IvobFW7PKskAS+O51HZMRHk7yMrHARjujSjDPX9EDkrDgAApC9JzH0/SYQpZKJSw3ORKhfd9uEDJymIAMVr3+G44S4619cl4c95z/r35rB9PijIraHi/EeCT+VVLZ5Kq7I5QNK3UboWm0lCCKYM6SVw+65adLq3fIaKZZh8QBMJbzz1v90+nLlRNUk3cagB3EBAigxzz5YYJKmDhV6L0th5bkmEoFVA6RSAUQVsD/Ce2WtxvW6KPwdXaHnTUbLwNBGoa7P+O3KUs8ZiwkZnCd8FDy6eSdUTeQbGHGMcoFHnr6SZbrM1aQiASvXbsCvXIkfnbU1N68XSvd/EYyUg6dqqTNa5CJ/X6PzTFSU+pYXv7IfFszQHrrU0pM4mnZXHeG7cEweNxpSl2G5PkCZMXIMqYuw11kAH9QGm3A/+bilWgjPOpoWeEZ8QKTG55ngpKBLSOUVxlt7feL5EUl4uvfStzZE3EZYyy3P1uWg5QAz3Gdvta6KYOJGk2z/OSdR4mXus35nDy/FyGK8kEWJEV3wfjV9PN209MfzbmHze+v4T38cfSsEI5WqTlMf7RqrPui7Q/IldFhUmvrwDDQM9KxMCzrFk7bWZ1yM5mnNF/50Was5A3MRg1u5nZalzbyNKQqEi5VWUumae3t+cd7PBO+ScDnSAiGlODqhn7BR5z/qY2UTWSQutM9iXwnxQXpKqCC9E7bAxH0R8J1EpAPGeuazB6Ucc/Y8j7CmvWeyKmZ3IXFOMWekQewYl9uV5+YMi7CpEVu2qQKDnIvRVz0tpfjs5tqgbc+kT7cYk1BkfKbQqBdptHMreaR4Z5/g+s4KkiYmdY57kWDp5wWrP0JwVAWctiGOoHQYKRtF0fASzKADoSkR1a+Z/IrmcM0M6ozHKolkaPBTYMZCtMAhU0ckPXmUG8NVxOd0xfs+5s8daEvV3bqPIyGLgZD7Z843DtbTJda4FBORBOAMb1dt0fDjLdLNPjlUZT5M2e0hz7vG+eDbOJOmZBvU/s4v1jJuC4ON3ldwujI7rdEb3/JVguL/uImINXH+UOmf2MbnL+J/ZCKjdggVsEv45+SpBX9uLzjx3qdswGQGv+bHmqv0Y8j87xVInE7NYN+QG2U+MQthFYV87LzN5xjy1/r6cDxEYkrKoQp3nZ5shc+t7N14cX17c3j9kRiZGWVCTosku4lLkTn6smwA331Js1KGXe+9m6IIs5WW4fvViGaSy6lu0iNP+e1Fawk5YirhIx3Fx5AbHKKkHaReLXie2yOreywtUu76BlMCkHraHMhXivU6il5eRJpCLf58RJ/nxbEwpCXIJu+Gc94hJWrjt3Iv0E30DQKP4v9EgdOZgBpZ3a88kr67HRZxSlD13nkPlJFGGLmaTDBMGi4npFM01V7FHbAAaj4egiiFKBFZpiSS1hk0asnXQdg7Q6XzoGGsnw2dQpF654rpLS+FyMXJdJuuzaAdt3BtA1NthVocMz4gB77jPrAkov4uEgORwbegJvA1kFafY0oLDRx00oHKczg+Ihrfw8veNeh5F2r2HYQ8DlX94fhQX93EOV2a5w+8b1QoSeI9aHC1x1iGHMHcV7dRxNr+PYEEK5GXi264Iv/95gsJum7dgKC/e/d2kxEJtaJJzGCbejulXFWXqkyPyR5DWVV6Vqgm0JxfuRo3GAfePSeju1H08lO+a5V3Bn608qwfl7tgwt0IQVLGmMzMksxz6Jr1d/1KsOtRt8uo+2Ko1mm6J/IUvncO2SlZ2TkPRgk5X+uIpSTERIBk9jqsPFl/S3mbmIjHpReRvX1zeZU7wDZK6y7mYQPx+3Ngprky4LUwt9pIUQEt9fiMgNN4mizs/nhCiuYMKxlSxBrfb+yDv4cHuT2ct4rqcmLjXY4wHxzvKguzxuL+Fozz+YHSWc9DYIbdolmqThGT4+JEtH2ND7kdAaYMRJpV2IETgew08U7slpejVKX05Oo+qI0EziR8d+LABiP+igKJx0yENHYONI1jBf+uALV2bV69Zg+4597lnm5LUd8f1B4uj+C5FmY1r9zkkNg81o13XztvkmY/XCvfD9dSoj+tA7Y57JZYQb/RXez1JwZZs9j5kGWza1tggBA2eoglGQKgi7FFnT7KfJpGLmtDNeNLg08H5HakdZWN5ntxf5kpe6v3TgmOJdMy+7BxMiqf4FxG7nsoV95wNGDA+bBaiOw9IvzaJCe+xMxxPAThjR5W7PmYtQOU0HlukjWlfY0QpIR8VQgIqAlCZx808FjGOtWziJ8WV38zikElRUMEOG4AfFL1TtfIkRnTgvjOcJ/PkAIyAM7exX6CgzF4MoINSmbTpFgvmN52J2h2mUPyjWGgC5SzonjnqTJe0SzuuAmrNDTQfX0VHOjebOZM5kxTsT0UKepuh94aqKsOh6qIVn1i5WUC3FjLQvez+p9vD9dROYWajWMd8BTThfipushRFz3M/PY+rkidTAzpozqk8hEnL47dlHsEXBQOFTKiAViWJuj738c6CkRELAAWb0smdro6zb/vsgMGRmdmXL45baHkYXt9A3d5iKcnzMIEf9a8MH4y64jpfQyGdOdVZK0usZ6xAFiCYfSxDxU6q87qeH0NxnwH8yC2nG2UuSl7ZgtmzeisC2/URCAecadzs/G7BFsURng4amQPYzQtYPoVg4s+VAHeYMZybYx6OaBbnHZfu/JIKsFJxd7czwAPKhHSiHu5m/kx6pXmlBvMdQZi8B0PMxxRoKlyIQKpuc5MgkIfyZiTg4gtyddyiPT4oSJ3Hi6aoXmAidP7qpqMFFX1z9MBfIYFqUmhyM+hjF9UyMDsPMxlA/H0uUn6XqOtTulTbg2deaAMrBQ6qNAyjm9hcHgfKDmlFX+QFJAnjgWNAO3/aNhU5UKKV69bXxUM7xotty83gtWon08oe7fW9SOb7Zz6g3RuC3f0jyi2VGy3lbBZkgpdFHveQQ2QNc1vE5Lmmtau/TqRkB2Hfh+imHFSKtImvw7INrv4+pWiZzfH/g8rUHJLfZ0EB+nJ/vJ5ida2HU6t7J8eiU+3mdS3k+Y5BYzZkkEmlB+OuPO1YO3FTlIxJHu+8fjBu5umcxbQPJGk4yZPk51qm0JIWhxrRw3F/a0clh8mgE+3mIXTwcFxP8qds7PKHiAkch6hyhdLvKFaGzpZA5DyHLu3b7C7p+Qz5Yvhm101krV1H351PsN02i0lNXuOsHhNApW3nO6doNck0oQYxU4u+gTZBMNKiBv/zVw9CD0zazaJZRX1akJaeYxdCilN/J88o4goJ+KBwJFsmmiaqtEH8E/rUnQU0P098cTbMTlYGvOtvw+zNJKl0nTR/85kVTTR2eHCnwB6508SKoaBUpIEu2ocPdjodVjWmxT8HrxMQyFcYtnZ4v0uIRBlEnpmEofGB0j1DghM0uFQX5CsZFmaW4TK+LaXdVD40wTsyxyRGzhdJ63CgHETNWaRrVZyy3xRV8PzZlJtzgWvhcXHcXjOnYyfDZE7/JuMrc5B2SkjGMkdzjyS5nXHvjXhi3G2HyW6BRQxPxIFYPTa2ZLLGnK9fw5+m6zrCEUl2EAGwQH58RDbb2R3unwJT0EA6GHu0cUO0sWa1zF5BnVNqVDM341KQ8vH9yrwCkwg8tze6c0dZaYp40cvNFjgX4A4E6//AsxME0mg4z3OKqtJceB7dKzyL0qj1NpmCZYC7rNcHn7cUCotUKI5hSbikx0KF71XNi3kDFdkAHDHFfZVkz3fK87yNQIviFsrzd+6DNZcCfgw6HUbOih+66e68RDiEbnJq8kDb0/l/+qwad0rv4vyP0AOFTTpsBl7PryqMdd6ksSD496DJ48kzXh3byHNmCypUU6XgoRwQVpxpNHmjsFFEYUm4LiGLPBfm2iKE8fUYaOwzkVOQZtO1Cmh5Xj0cj6iborAXsRVczJ9F5ax0r/TEU1xPgb06YAChpQ1vkKzx+NzVa7Fnt8N3xH5qocRZ3Rnkgs3GO5+vMsFfn/PU8JM1boIsyGVXVZ+uAbJyBnV+wckepJiJ5wjskJuZHzW59kwxNneQ28NXoECWhnvPDq5g9AhNTCcldNsmlichjYKh7BcKmdI9H0MfcfaLeARAzLB8dvi8kAWQzOcRo7LGBtCQ4nQcH66ZfbvKy6s8O+u48vaeY34tivewQfruWzg7gyYdUwrsiMOUETJd3ycD7+7K/G+MJ5Fmfk9+9zgFHGJZ+52e78szTNPbzkjZGRyq7eRBpXl+3Klr0XcWC9G6pAqwzjEHuE1++CKeYAJjxFvWzdkAes/QSWsecY+ALxY9xLLK/ZO7qz4KAJXP/fLi5v7uMd2Om7vIL2dQdJCr+ACgSIAk5ms7E5GjHWoID/D61gSZm2MxlH/bhCdVLJs4CRYdD2X2uBCSJbxMYs50Gtjqyy+HlYVpQqTMrgkbhoUu5DOSbWa3qUSVM26Scg6kzrLIo43HxIMJOtes8hiBHqqKSF3bthZIPFjpA25yntHTAi7o+MT5c+uyGy1/F4oWBY6HsF0gqRAsxAuU28ZgrdSOtgcbNK3WCRaTnNW4baWvHcCWqtHCJK3Lm6uRFy7fXYNDkznb+Hnmi99s4pogPq1rUCZRMAfGdIr9kKDx2SevwwutSaqX5MHku1ptiLXxDbJDp4gWuoGGNRMUJO1y0b7MmoxGPO/Azp0bgfcKOqSakUlt5xXSteulLH8T1VmkY5XS4SB9Ocgt+k0WruKBEcfdkxt1gwbvqWoyJvKXkSLkM6LEQ/CItLLtV52Bi6Lb+MyMzXTB7V6pysfvdl/oBG4xbvLIszrTYJrc9bA6rx8LATnLQe6y7i2I6KbJAd5dlwT8Gbk4vcXck+/sKerjYeoMV5NQlJCkToLss68QIniV/Req2rOHKKvwfW2x12yucwYpToIGi1JfotLDGhxX8yKCHiKueSlBHcSczsjIoX+MZpaa+fDg/JMI/Vm5aQ6oC31goNyKbk5cYmD6ROVS6QikEpRz9nsKNhA9knrUypT4TZfwzn2Uual0v6Q5cLCSEEANqkAD8RS5y/McnbQoEqgtF9okqF07k0u41dMdC9K2O6PE5xR7ea5buYrCh2FODjJiaBDd4cpL+xJcYk1QUMoPZ/B7ZiSmSxQKRACoFojTZRnKnQGXZ6G6m4aZzvQ0KZpcJ3+vFCp0niKYFzMD5NyHtGaLL/crc0GadpTytz08dgHfLpkdmLPXyp5V83wy/klTdU5S9Tb3JvuvSTChRwYB/g4FbATFPPAFaxjiLe2vtNIUt0O/ocg/I/rOeNk55O/jRj/0HwpNhm3xT4v5LnS7UUp0mFv1u85OQNVUFGI6oAAHa/C+HZ1x4V4Hr/SaAgOG2NIU66ouqJPEZ+TTG7/4fmOmc5fsDWahTKZmIHlmvDo3uBPDOV1O8xwzSzz0YhVAIxbD2UfBdk3Hb+jGocS1+z5UuZGnNfHeFNsCfWUemHTvsyidvMytOAsTanDyiCYF45+1qI263Rd0bYcFLKCdQQsI1dQE9ApGKfZQYRAL3hFtGABuUdnHH2Qdw/Vhm+S2Z5f0oYsoC+IHwjMrWM37Lb2y3SLnh+8Pbi/KbvcWxZQJUMg++RSTWru8+2uAk+kEtjtX4CCD+MMKc86mnmY3B7Ll/J4IDyXGF+TbAHqKgolFnukWMf1DgYS8MqB1Db8L7vl5FSqa+NTC5BGGhZ4uvF1yZGIgOVEBHoFUO7o9g86AQItMlg1zPtKnaoYsbTBrzt19emZnLtapkHl/k8KKGFfDUOJtqYrrA3p2J4bQ+XC+JfEozChBb9lKUtcau7KX54yPXUrotYCxPKeagG7RA9bNV+9URoTu/ckb1SZZJzQRMGKmODN3HOP3ATPPz8zf27i0vSb5+3SoXjyjI3P3yGJEF/pXf/W7Qb0uL0GX4TT7cDGNww8lFJgkNTMgCco1Jkhyc01Oz5w83gT0A1UdpGOVksJGp61IgGjRws+rIQ2ax2Gu8ZuIl+owQZBGiUqfhe5GU6u83nIcBwFXZKBeBLe6jA6qEzWnu+dKqoISMcBPAL1UHpjB4SgFHSSftOI4KETKSbySSGcx2x42URh0tvn6KQHsokp3KLQaUD3NLsNrHpfctZFPVIoGzPPCFD1UgrrJC0nOuoYniEMXhagx3NXSxTbqql5+huknODuwX+fmPZQcyeKZHxHVEK2Scvd4fPbJq/jVnA+hRQMZZKXOzL2nM3rg8/RgpFVPUmQQlxteikvkhWfjphOCJnnqEj0EpN7AUZXOWE8M0CMLVANcjt1EEQ/tdOfCNS8EOt4+Mba6O27iabCHTc8HQX4HiW7aqSCfUEvYA8dxM11HeMBc6BoyHV8eOy8izykolikYyYgtcNcLAWCQkPCZnd9ot6bP1KTRwVmQO4oo3ls7WXlvkaK0c8VeRYEGVTlV6vagvfTBSYuHY/9xMrHfpUgjSSgKMHl3Uc7jmSmxCup+PL4OjY5PpUPx5tPn0boXSZfGFm78tOIr2FDaBMlaQBSKuSWF6x4IiMHg7LS8O1jagpI1TKFt8m0LnucfL5BL5+mGkTJKNXKAOeR5j6CH/BJ9ZXxuJsrGjQ7st8BMh208eZoQRXwhQ7QvZ1hS6msLftYMST/oH5QpJYpn7ggHa1Duk/w2e9nDGfUvvy+HVZLk0m+fdtscbhVoqqpfVP9mxqT7cFH57uziQeEAIHBY1MQWGgFrEcl4kELWDHMykehc3jazx4ZbLhorZctEjnUGtXLHo3QNkWx/4xyFHXKBmqCh40Qvyl9/qdJlid/OwNSNvjH76X4R+RX0MeHs/6+Ec+hoNVMcaW33hZ0D1yrdDWnbxti9jwShLGRyZuLYHQ45iKy0R/csRX5pzPXrcFbHLo7CIY3/3FeHdk0wTmbFp9kJr7Fgkcl8i+0q9xEvXyGs8EqVOxLxDUJtit9KPBMj9bzIOc9ZGapNqcPSy7hvPXleRhHRmVeTxqeAJgmQnHqLYGN1vr7PXM/TbM/sJ+g7+238NnhWGlg6pxcFxZiWymhgn5T+GLrNiE8kqVw+PO066YmyqHkDtjqL1XPl8XhYszG8K5P7rIWh3RnbLNprJ5FCj9nbVw9Z6yS7/ExU8N7jGUZsAFyur1n9WS4ys8e+L5jgXprHNl2BxoO8sXN76PQQ+bFb7DeWgp/MDf4k0UQ6OHuMs0rqfTxRRjjkiq4FQO9h14KZldKd7EaYr23Twzzllaknbo9fG79TwQRkmlHJs5ODTxrvuWfDk/fUAfpR33LYv1Qt1jOoiz4+xuszqLKfVxPp9liI9x+uzdmIPeS35JMt7rwG9zZ5Q/baEpToOVqLBBkmXd/k2s3ddlr7USGz3uX4sbGHUKed+WBzZefPHbQfMGv2TJXVzJMUZIhYziUA9ggqRKBEWjTAfvN6gZaOcbAPfI+7iVHqG36Lj8d3v0uDRAsTTewvJVXTkclZsRVxNxhqXEr8nS5ccpLMb44K8RTkQ/398uLu8faRRINuzHe/9zYI1ReffxGFmT5QuXhW3C5jHDcJrnYyimI3aagOf9GvIeUMGrW2lCgy7bN0AOq3occBf/g85AZJtlnSHIJsBr0oLJiQOGyLfvNc/R2hnEz/ncNXyWeGrjh8Px01hOfZOkodo8+tStjt/U08Wj77RASUjRqPmuG+xkzxUSdSB1nbjfFuEyhyOprknL+anHMdUJdAG2kNEljlYmu4FjUlDsQxabSdLPpuwsxuNvlkYTikKoIT7mlocdOWHqPNtlC/FvQFLJbXRtWKcmZkH40E42r/ijgGZQwKaVv7zIcHQHvDIDSeQCSJU/A4w7Sa5MvE61yk9TotCkX0SIgoZPidcM4pOFDZi6RoVOlUA4kZ1xyOGLjylULmOUagzlikyIiUbguXeQC5VZEOk3efVGf6LDJH+x7H9g9suvpIdEi6yfDD8fwlynwkJ1XscfAzijThn0Nh6wwXb7qJkAUF3UDb8nJzSy3LGsrKVS6YPYeLM8UC/05xbuEyhXmS2FEk6gESOod83aC8tzcZTiaBTnFs1WOSPtSPuiMvdHLOnXO3cq8tkbLsrZvjeP9OGg5r9hlyzMOVxsvn4niD0OZ0heicadxl8j/0msSDumvTSey8VocR+8yUfCWGnFFU1qiUUjvC6dZGhrbGfZj7uc/ZO+xrEkNFAQQyXBMUtsY/YkbfI0XpikFDnUCvPx2UDGZbqPUrnU1iTmRZBRTkZDO3ouxs5zrtjMLdR+WREStndgQrXAcc9CTyFI2sCTunHXwfLny6tuXZs/YtaGP4mYJBirEdNAfts9Zm9s09OhF9RBAyvDmKXc6LdR1TwHpNXCfxmzVsEu8sV9eAv39mPK5M0E0IVLlySBeqGIkthy7/fwqNQeso5Dq/4zvq/E9Ogyjn3T/wnG9TKKAeBLDReQoTwypqia6yZkk0Yy47c1Y8AuONHmrLJ+WjfCNAy81jUva/SQAAIABJREFUJHdbzJwTLd5xJK7j7YAD+LPjMnQmrrVy/8b6uNm/Z+6mEtU8F9BNk2/iRty6K+Yy3fEkivkVo2o1/iVFOKtMF1Cufl94++Txk2TdRdbc5HiKorzjbVdgwUliLtctAAES8Ncfjg90jqNctgtL1cuU2M47T1JuodCZSM9P17h+OGefMHPdAobmAk+pyQUUHzj337/XNyxCGbUCGBn8SJSXSibQw7tCYCciFDzfmXH9GEQk+XsTH709e+J56UKQhAQF60rxjzEszfTS6qbAA/a56bXG+tNK4P7++ng43kbu/JNPPg2wwt+TQAfICu1QOnzOivhuDOX0FJfbIWvcWcVg6XenZKDJZNkObEPmQc4CFwPRCvwxuxufGJkFAF8puo7neY7vPnxIXMu8CoVMumqlzG2J330Js5ZanEj8yjuKGfn10GzTWR+QfArgdvLK3Mks9Mzqcs/MclD4cA0pjt+8OJ693O5lC4Buwn8qkFYOO/M0rCfOkXRbA0aUfl5mS3ORMQ1e1h2ew8QO878RAHoQtGKt86woKgJkjkraRwzvlWMWYEyhN9RSpd6ZLxH477xNQeZ2lVWsU4rdAsH9R3c/ynBLbnrPZLO2yQGQVEaoaKlvTnwuWGNMIi98drx7i+fNjDUMyMXeSY3xEoVS4uM23JZeJv03MTwPXyl32GGhC15uUOPx8fjy4u7h8dEDpHQv6GQ9dA0W+/Bq9TWHWfp+FDVdhtKEMt8e6VYSSJVXrgflU6nEITw2YBC/tJWSLq4XtDTdo7aihKmHzm4d6v1itftxEmyip9paDBDxKQidbWQDY0B0coMPiuRBTrFDEE71+QxEFgqCLUw6MJoYGcAwlHNw0uDVmqWJel7GR0G3NU6Kq1FVg1OapOF4cTwf/wfb7lLLCIgEC54DCA17J3NNQfzKIY2E2BocNKgarbhvNohGeydkq+9uzLkwQA2yObJ/pXB5b3vIVgSNw0nzw6qjFLXyfZgomvy3fS91iUVJgl//noZyiwZ/T5NQ82kSWORcfS8YMIFWpvCceQhu/okM9iCjLRxNoJwnSrAb+mC57eeuQhNzGBqsXxCP0AjIPONDYUuC/8t7U+nGYlYnatctAeksa7gP393SUD7Vzz8PHDpIr3y0Q9ui+/FvSTLqu+TQoUCgUI/ePfTI6eplUHqGRTWE24msQ9zunT4bnr+BRQlE5rNc2FWmmxbwKBWZODHfQbJpdSqd4yJmuu/f+37OQ6dNWCicoJGhxAf9ULWsxpxyuMcx/LT+9lrksoaytWgXDqLzTh6hDYWmeZZb36IbJGo0fol37QpLO5rDJIIOp1O+AMX8Fc9tmtALbec+O7ipH40dFt4VAZhuSnjWWTugaFJL9RCCpwytTpf7dKWHG6xQhBL4mZPh8OHZ46dy+X1mAye55z2+e/cu1OEm4qWLxtH+jZ3vdjOgcXUAWoNY5cDbodTM03gt+OQQNl8kWp999qldoFG6dI7A4rH041IVRK5rDMv+LmWSQoPOnM/h9ai+NYHKPiX2D/ASSfErRQT4vc4/cYADGrD2KvntTBfJIrLF8atIt8M9oMy2XSU+D3qsXWkpp0VOTaqnIGuiscCrxvtNi4GCi0Ec+5Nn99lnn+WfPPN3b5k3PaOcxosa+gFSvXvv3ibORu1pRDl4NpWUrRrYluGlcyza+v3On0p1mxRX4nWS+5m5VDTGWciNiFq4kWTFhwQ54YBGEybi9eB6qVCHz+1VKDjpFHSuYc6edvoAJlBVpKiPQhoMDoCFWBx4H713wDFNJP29nvPOQNmtHlBt6HBaMMAseX68BuSICMWW+f6YNpa9PYIkUWcbr7R0dyKEVIVHqcJ2fJwfTQ4UIFV1tYBl+XfmXu7yzsouQe2wAjmNw+wr4+/1cXvvXKXXJ424+yBiS8ST0Cadv+W/uf5Rito0tvP53X/3yW3ZZsGsvZfs+GMPUOB052cBkQckXt2dOVt7xvKfY3S7VNlUdfxodry3MzHFXNR4wX6lqBNMMW7KSCA20b38NAwLDDhfhCYlaODspbPT5kCl1EdRLDkn6/g4Ll/zLhZaO4vY/BVA52rkxcn9eJ5S2QSPS4cshZxnopIj6rLQyB+P91dXx4erD7nnyEEvwHvyamZDI7blHuf58xkRB3nj2jiDX09Oo+45s6vk03pgSXvj34lzFM09w3tm5XnmGRjvEsdHVY59CzDuDOPnKawpxh8fb2Qp0X3P3huGVi7RWJEmR9bLUDWy2ARu6dDhLYMJq8puAJdIR8/6jafTmEkHmFEgI/GBPff47HhzeXl8Chj9qrYYubMWMg4tQi8jcId7OYhBk1+R9qJxO6FNxThGPnmYaxMPpWRoPrSXuSE+lw2gcy6ok0mlia7yqaUhOQzNzwwqPUnA2pTBofZAXF/y7nhsBPfdu6skATpn6wqs4IUByxdgVW0iD98Q2o+JeJL4GIQxmIvjLsjoM/QBnmzEXsOi3swekVK3OdYuqD2HYg0HYvD8oIsQKt4LZf5UCRHJrnymfMaRuVtUjC7op6IJBjgQG1VlbDWWtuRMTvDmGbTLsNUMq525ziYn0nsM5Ph1dF08bb1zbRmG7UE5yULbkgnMrKnI0T4TyaHrMEVW9sZQIQhqddD1gJo1kyRE2VeTs/K5t3cGnxMK3wT6ojY8qSAjGZo20W1C48wNzx+UG56/fhpZD2O0SjHJoQLiSlfFwFbKg8+HopEOUDuIFrkb0XatnBGo3SL3WuwU7lawfkLtfDUR9AByfqC86YgxgFKenLhVFxpq0dDW6I6V1qb4hNHRZwY1xNkti0uvWBEBpGq9Z+fVSKoGiZyCN12nUO/8wfMMTzi24embnHQ9StepTK5bq125cxC3qB7BquxbB2a3KpVILz5MggknNbn5IKgbL1/Kweera6xc8IATEWOQQ80a+X5ffS7ZjzNbJqLM7CGf62BiZV2jlhYuMjSR2zGC1CtCA03AilI5mWHpQPGYwc4cYwrll0oRF4WsYpNDqaUaOi8W1C7zGMqTRxwllNkt8Ux3MW7rCBok7tLdbSLlu0oHA1GTeMWQ8Du3dn7Hzu05s8WjsND2+86d5Rx6zEZN49pklXuisFAumPkcrl2kTkWoKu3FsDjJpXOUdeC2Q9RnMApF0zWAGkxno3LyXXvZCxmZaTdWYCRd8DXX47NO/JrF0Fi1zx/3S5KKutOPdxXXRwFJ7Iih8HvAi5q7uU6NPyRbIqGgo6qOTRGcDr3JcGbCGlama56OwEnJ34RSamVnOhrHTcpnBmVmIy2spToqTTsJedTCBrSLIbDnj99b7zgpkF0jCzR6QeJCItjZkH32bRqhxrDpgAHeBGlXjCTU3/iP8E4cHucZPnRW8iQxa2dTgIU9hweC7A2LwEtoRPVX+n6snYlzPRMd4BYIZS1LWZRyGcCm1Ln4s0zcJjRlZm5mDk/iG8lpZl3RIWgHZ+cOqi5GqjmdVX/HmQ6YImNk2CMwFKNECxnmoiy2eYZS385fie2sy3ThOpdmYt1B7uxTpOMv3yQXafxsrmbx4jpzONvRguY1/HtOt2UbsOebVVaUlREFwZOilvexqdMUKNJkpe9X4Tb7JKavggCyEphdUWSH4k+fKYvMCkzEEiPdVcVQnr1wL51B2lw3uc747oQOOfLizmFaPHIDfo8A5M6LBiB/xtrV8weGDIVMxYDWBl1+NRWHuRZ0Lg13Zj4/Pvsmdegr2EloPf6umHWkAz0CCfFU8j595xYyiuY4Y7X9EN3LmdF+9iLP9eYaethtchobHR+LAZUh0gKmZ/LEwdCfGROpeiD5NmZodmUjzf0IWC99LCwUgBpM3TMbfXvcXd8B8QtudeSDdcSwP6plvAAoF1999XaGRkVhkQv95M0naSM53+JhpVwxC8yF3Fhgu1pubGhRoPuDYPB9tOczExM+ocZeoqflSsMJpcJWpjKV9+11DhaRZKpcK9S03Sh6Ri744wSjyYVIvhQB/i7V8ica9OSgH3WpDIgOcuvhoY61g94WMgQXfjutU4wKM4wM3WQ4r2e50/0supA8gM/c/qJACfZBXESz2SjpEqRYaasbgyAKGV6i6ljtGnjvk0TmoPA9bKU0E6meeAbE++H0G5CDbg6VrcHaeQ552edEsBuWNfDJG9bCRtJ7TXwGqEb8Zka3vkUI15GAdRq+JkCAvAZJnWLGGSKTpUqcriImhdd04uYQjTpQqICj2NTG4YkbrjFXtfUrI+9BUNlFki89H2h7OkScoXQanem8sNE8Ha6vQG1GnjRogr80xdlrte7t+FSpZrUvzT/We9kr+OsH25YxVVFIRTVnXM5GbXZietiEchglm74/M56qsp2LwrMHzO5cMezn5/drIZ9RrXIQvciUCZ0wZodAQ4cLONF5hVFKWwef9Cc+i66E9ClmU0DLZfntxLfc9Ce52zzHmYU5rf1Iykfpa6/fXqtFG5+9qakV0+iBrGT5zaCn2wvGZPPkTXMKPk9eZw6Vx1DHwqemYzj6/sRSZ5lUBDOemeCEr5wkxFjnIz3LoW+JVj/nqas1e6jqRF13djUBaeBAq6ZG4URDRMqhlJb4P8zQMdfKgG4Pu8benXBt80ueXeNbixrRSWSHoUCdBoQHxJFG5HwGkY/9ljjPDFAGo2e9JtlpTOOAJhaOyMJIWTf5qNjMLsp318xZL/Ys9IkraY4xiNQ+IAp5t65DizjjgEXFdLFX52GibhX7khRu47qcO6Cs1xq7tYh3xlM1t9CHMVaNkteWfS2Nk3uwYIPeZSLEuzgPFSwiQ8PKsEGrpJV0cyhbFJz86fUoIiDtEcDS38cagVooMBJT3ABFVU0c6tQUe56PLaQtYEJBm3Vu8iTAIIZT3zBFJdijxIoWvqz5DllDO7kPfdMk3v25E8bVCXnS2dl8fdRW69nB96brf55f/Thp+Oj/F8yBZmbxbxKceYr4Y9U6YijZ4y/UeZyIwLycmS48nVhDK+aPgkuuaYsIPElY55FlVoXuwKjRWTQ09tsdEyi1Gy9YS8eKZynt8HzOmHu1MJscbt7hGawhD4na2XhMSQd9+pBcL57RzW1aFPQc6U/soraKhpytzPtIqz2f7S2UVGQ9FfcBnU5zyLX2ONGOyTl5T507sYuzvZ+kgQlyt+DqNT9lKCjO4HVpLhs66YhMtdPgzPQeQuczluhNFOTsSCpGJBjsGVIVL68FEQfiAP+tcaLPe+Vfp+c/22mKwYIvW4zploIw3avxvxm58tIwE3VPlg/mLApplbXDjBRU5esrRjLuQ8n7hG7oYkbtzksBnYKJ+oDJ1okwVAQ8zNsvYlXw4riHrTVrR9EkwasAUa9A6dz/zO4jZU7fAnyR+KInYkDoLy+ub1Qts5gRNZNnHPKu7ffTMD43SNsrFAKSlPKdZzMFZboWvc58R1rbde8cxGm5lOui7eCicr287M8+gzaEwtl1HiBB1MPW6+Sr6mUvXymN14Os/9yt7vKL+Xyrudx8Chm8CkgyUGBgWUwba5zNY3aZA1bEPhz4qDQYkCJ7GO7jONF/ZAoYPj8BY5I2F85WsCGBUb1lL2oKcP1qLO7Svp9Ays/ryfFm65CH+91T7NwmPinHFGEKck/3jXcsZzGcUVrs8DWnnc7hJjVDB+SidyLOW5WqdBnWwceId1D0mqnnWe0A2E6UMpiIDgxlL1S+MfGcpONj7nOfYQprfDHu5j4SLGwz17uiP2sXYre0nyLo2ySsylhtjacQS7BDOndUOUaeld+d4fErxB9sh5rocVbXYLJKYqhHidKcE8uPD4WPz9WwTEdwoBSAtGhTPBk4m/RIMStaXfdeZcNNjGcW4ELq2A0GZUEYnX1KN3KoBfwznxsltc41bO63fiLuWdX2plCYva730iigZTC9hdyWHW2nrwOvSjkaxIMEzcGUTu5SeNoD7KXUldpl906u7T5QWYP1j9kdwz3YaaIMurbFFDxUKHhRhuM5CZzUQHfkj8ebxs719mtxzc2bHINLqU/MCszs0QyFc820/p0ZqDiAh6ddKOdNXFN2JHZ8s1N37vKyHs7Pys9UlrxJ2QYFemioKildjA4S8QZp3FKttpFt127ngLhIVZnqMyYtZPtBKb1dOmOTJJFflbXyZxmPDhoXiWH3K9ScqEwhI75ENewmKVO6DeIagwoEdI01PLpGRGehcfC8GDqvyXBBrxUbR82oCWviwkiIrgIT0Rc6f6euVDs22Y+co6tTZBGzxDIGIe1Maddt3yFroIUVaxbp8YB8A+Y9ibmrYHDtNrGUbmsHqQnWpvpIXxRQ25TOLQVMAkEusGN+JWB7/wR55cz1j6mymgIT0icj1ZuOFOAZiYgUnSbf3K+Iu1YMKoR2EJjrdu3re7G7SiZGTz28el7ZnbOzWdAvZ+skgl9rxMzzK2LNNXHfUINa/InkVxVyd5kzIzF7TFrx0MxYo6+eHa/pagJMjDGjHa7OAEgX8112fxc5t5LhmtwD0v8VuFFGHnPPvtt2fgGgPWs4QSiEFZtYXZInXSAT0Xahux6ckZxu+LAj2jXdYM2wLj4wA1QRnvqdWKy323I+27o/O9vLP6s8WtPYNc9ZxsyAlaW4rjg4dhkkZCTsUPV5Zzwz4s4n7YJMPiHAXLorgGDufnXFukf4edgaADmIi2SPVDSgHa4sAaXdfTabZePZSEeEPJPz8GmxqsqXNhCJc1Flk+bJ76oCbUDEj8ATz4PxxBrRKVXEqnw7diUZ8UBV1U4167SKhnYOm9upENhcIsyYGG2qWofFiH45R5THBAfMLxVD2QP7AsKCDlDw4uLQmaMUy5415OzkMu/f3eSdVQ6+zK/m5/E9S7PD+cXMg6Yra8Gj2SaqZXf3jy6sUlhMVh3+c46Fh/T+/ftlNKTEqENEFGaa6FymvEsbKIUMLbXAqQla6X+kMrQlTvIrP1qkrrMiPMDPP/8kF9lZiaiPTBJdRL0LGSrbObk1SRn6VByiVdhyeN3hYF4ImxxEMihPvAg0tnKT0pochZ+ZK+Azcz200edaMD3jQbPQzt2VJsJ8iI7Loll8RittNqobysOchAXEJgdC0D8Gse6OqxRzelH48zwblZSEuDT+28GlPMWtj++zslOj/LWVfw4W6Hs5yPg3EyaQMPmcJjEcbBkCHunRHriiFFWG2i1q0TXWhGZ5OfwWRcgDLptoONzMn1D1kxAErTC/XN2gbjD+usk7m413eHs3CGqpUrPxE7inzW/RW5O/fWgbEPyjh4kHYze4+vUGI/icDqhydffH7f3VcQuShEBDDM80N2UviR6KHHZtNgmykLVDYcLTpLXdhhZDyiJrBunvoKPJoQ5iCqrcAV3+3sCjPv6az4now5hPRVlmPjtUIg7cclt3EdOEzOtVinyO10W/FFXyQPAPCnHDQSdxhaMNF/7lDKWfDa+eNqT86NPzdx5sHwisu7MhaZFt6QTbgLMHkO9wy7UTOFuE9N2eiwGpbVVhsSCRxuS95VqSTG/ufRNIwxv0C4tnvtqVCKIYWoi0KecspLZkjuv5JHKnw6eHd+OH8yi+t167hedOw6YPO+IRRR3d04mvp2viOhLTg4Cb5LX7QZJl95dh2vGHSSdNnju/34HQmrm5pxUV2NcnTcivoIzptJ2dqTfHP08lohd6ixgH6ZAwtCztk3XN98Tv4MqhcLv2xHipwSK/+7k0vnRttYBpB6D7vN0/eevuQ7tWerF09qNdT6moJiD8zlCKuO4R6zjv95xDc2AXmd7F8h5Mb2LRn+2zc80qlwyqmvMjQhDbG2KDYtJcvU87yyrzjTT5ePq0wHJ9TdwZWo0zM02GhjY0oiTnJHg/U/cJ0rXun3q9ET89k8wpmswOvRnAaYz9iC3dSwAunQOMMEOoZKwvxVW65C2y9LpLgbXmZ85rsPRngBzR9KhpZT5n1u0CBUqp8rmdqcdNju1+KIwSIY6hYIVNciqkWPqJh+QJo2CYmdblYu7ecIZwt9D2/llbZ9GV2t1cudBQ4J314MyBpWKe0UIn6z+Ayt3xeKEASmOGBZ6sDtS2Ki3Osur8ygKZCoAmyd7Pph2FxuB2srM3092DjqbfTOZ8Toq2vcOesS207VhUYUsQo1Tt/VRKy/bCEn8eVMnLvOejSffb9+9n1gRqN13M7psCOsqdx+jzAZbQFpLYnT+6skfEHBgjUBDEw4r8T7CS99i5pX2VUi5lcThjaw5YA1HWUjxwcr4y92rO0a5OaZHGOH+rQNSO757fztA6y2ZutM7+5OQUDO4rchOuV3loKYjkDeef83420B7q3ACEHMIU4xQxqPjyHOLtdVPvtxH/GNXGUH2PSqc3HzefkLIN3fju+Op7H9L9rV+l9+u+urlDoe69Xni85+PlzK0R1yz2RgDpy4tHpb12Inweth26kYtYfqgoyxw8M3sBqvXqNV4hI69c6ePAPHIQRf51T+6Qcv7zBMtwqK8YaLxPEo1iUF708BVNLnRk7saQgyx1JAv7o2HutLBSiaPooBFWDnLU14J06rpKRf78+atRInKRkmiQBGr0OLMD/JoJgCRuQUdInNbB/dQYK/zvKFzNMGkKBDbsljHWjZkDBDQazj7yhYNIE0CGlsXBcxlamZLYJjdVpOIKzgXMLhaSUOUFO1Beo6J4rER20HdDJKD7AKeb57WoRuEXu0H6p4h9DsYUSF+nzSXIjgxtzaRa7J0RU4oEZwBU78pnN2RkZ0nTanHKf1f1wyKLwrLt4F6nBzkzHBbiBPqnyaoIpXSnjaaL+G2+bwJSUG8LPJV3Lo7nOGMnRzRZrXNz5UHtOPV5teNDcuhQ7HZdLz2pbvNPi5uN8CAV6juWMmgXKGpeY0iZBDkzUAw4tgOlP8ae3SmVrfulx4FJbHnWbfMnqYtTss7OoVV0fmsKiXKq2zkJHaGO7slBpOmU6rSJqG6aMzLafdSkXT8r7nnL73bttZB/mNY112znaeZrhhKg6IEJfOmD5XOfk8fGjlKTmpx1fkdqV+eWnLkqta6FO9fm2iuVkwPLebfc/7wLfVZGKW5i65nWlq5U1+ZQ2KScdValEN358BSk2Ei8BRqfZXJmcaM8rmhuYtEbeeQ9LHd8NdmO/D3d25G/L1rX/RPp0SDK8z7r+xDKiR4y7AVnQ1C6mcHTOZxF7OX3630yPioYkL5sMYbqHd0BZXqlDAGSbBQ7u/FUEKdzPPu/a9t3A+Kp8o6gEvLU0jEGMM9zZF6UZ9nZj54va/6DzibGl9BYZq7FTrB72efjYers4XSfTrMELcT57BboZ0BMpbg6mw+YlxmhPRNEsRTJ7lnjG61XtTLnLcatAcfapW8nD9qJdHFRf+a1jMHLF2JEPHZyLOjjOcqMgdTRDSTQaVCU4Aw68BzxWsqQ9QnA6e9uMBBT9cyykDFR7VcKmVHXg67S39WY0b3IP3nm6aY83kcS/Q1n53hl1HDRd+D51U5iC8QkgjmLHeIvM6NI9L5nQY/MnYyrewDcKaIQGEgBNUCGsxtA1ZNPzexs41HjyA0SuEG1t1S3fjqjXkl+lFmFisXMLFhApnom3S5ab9dIgcF6jvH39VGyGLbTEp+9JOwCvucij8/QZJP94/spPdAO2FwTypyZzao30JmmbsTv+V7gpc/BYf0NwEmD2rSyjpuO09nME9OVQXDF2RTvq0qvA6COV0ljYuem2+UPHZ5z7/Y6uWJmG7EEGXEdG6IzozldmdUd7VItSBvTSTukoSbSVRi7BDfQeBnO/jW/GUrfEptpc6FMqQ1I8Xk0FehO2/kAUPQzwoQ44UaZWX7PnKLxOFS3dM0E1C3kp1NYwQ/2NsAgHa5aXGQma4rbmf9cAO3kUwaVh9DAoCYqub+FwMh7YzuCF89zOl8wjc4x3Xu2s0W8YV754vjAmQK7YYyYA+xcXFjILKSyNLCpMETNpYfJSxSFoShAWeRDDqnh30WG14Fx/tmhYw4bggebOTJ9WVgnWdsZaGajvH//bpRdXoS+ljZnujl8OUmtxGMPLTddD4rSnhaClGEu/gdUTyTHBUjxAS1H5Q0kFuvH4SCUSRED3br7ThidmsCnMJTfj1B9W79V8eIbLe6aHNbbofSC0A+otNONSBNytOvtJlFo8Q5YkLoNtx3pFWxVtI8RybnX6dZkaDIFKMiA808OTJXCYSL07oMa9XZ47FoV0WnysgLhzDt5DxuxabKZ4nOGMYtcNbnKOxrULRSVnJRK/vbAkF4gorQ7bacW7ZKPbJtTh/I+/yQPWbybOrVTP9H0LQVaDv/2fLAQ5kCUkmIiq0Y7ayNdkHgqWSyI3E73y308fkMN5B7wGz2WJ99CvIdw75+DRAWXev20hdvBaly734xCiNcVBD9KLfP+VifsLNZRN+Xs6lVOfEw/YM3EiHDQcikIUoWUjyxKNAXoUEZU95PymKIvB/dOwls0mCBMMnqqaAzIigQQvHz+Hi5FAxcVoyIcMySfeYbxmzhT985F4eYzq3zV/fkxot7it7SvdrQWd35ouC08zp0Si37llDP7NUIlE0KfyFaqltgZE1ryxEfjnXQx13+UiCZJ6MHJcL7oq3GkggXnBKHUlXxe1rFceqlZW3Gxe2N/9jkJ6TBvhx0oNJiRw8Szncq+t7NSmYPbFA2geew5KUU9nNsRb7KGCAjgBIW/MVFJXz2FuLaIL0ynsfFkJ6Tu/54F9Qgxia8zPYpvdpbo6rLPtv8S51sLwlG5HNnzzpcJnNjZQuhm0WKQTR3hCDvKj0rXTpeknewN6Ei/FZgZysVMZltA7ZmEUAsHiLJbFBfHVcR0vRl7NboEgIOiN425RStpfJS2dpv3KI3YazZpf2o6nf+23Od1tc+7GRNJCzUTLYsLO2fOCDJTspN5swnjU55jnqWrT9GdUrwf9aGJStR0gVk3mZeCds3vEZ1tUSEFz6FqDatNeqrYiO8J4EeS9Cng8ntPwWLF4SbpudhNn+FWYoR7AAAgAElEQVQ99PtNtkTK9cTiUKpymbQjjRtTRow4iqyLxDjOqwEJmyOsNR0qHsmgjAmZBRpW57jMAGHXyBkSkkGhghuFkCyV3Unac5O9956v585AEtHnAoctghojPDuddSlg7GftNSvtyGs5M2la6Lsnd1f94/dgvnFiMIzQRM+HUH7pNqUjDDVeCXm6BNcwXUjKH6Xz9v3FsSJnjmpdCIrQNVtg9eRz7C9mCaHMEfcpgte86+SkyZtPIPp5DfX0BUyNau57zSqX71tGpPb7Wzn4CZD3PqsCaPGyu7DEw3YKKwG/aWjmbsZjwWyLDzpWfMGacCZucpvxg3Rmzc5MTMwzMqJXGnuYdRI14KzZ0ttRZ7XjueYJiwolnkxuOpYbxENmFN++fZ9rIddHtVRGi0BGAfjm/uSRjCG8fXd3fO+rDxHjIj8ecO7Li/sMh3S2otSqCSpDv/KBbKpSKUooCfAgrOJ1y03nJvx4VL1EzjCVfDXqVqGbhZfu7wjikm4LC+fd8dVXX+VmPvv8s/AbM3RU7fuhfvUgKKIhzaXDoLsrck+AjESztLGEyaxqOapcA9Wi7tHKmhKcXeDMXGAGOgdKpBVF5fNJ3bCn+LE6VoOwpPU31XcP1yeIcl6Yxo1a2NIf5V3QxhyUfPi0tCBzMCE7N5rtDmRNgdeu6zlTH9+WNJLW4LzzQEmwRvmhqiY3t0h9Ij0tlY0vBgadL9ldkaLFGcpfhdxpNmCugd+J5J4Hr06xDdI58Oh8EZyo1qeQgcepBwiJ8v1xc6fsaOlhaYeOHDM8forQfmYDXDn8OXxZO3NstuCyyp/C8dQabpK8UPlBwKVXamzH3AR+FCybUITGLLPBuYhtHJynmLE4brHjKd5WMXSZ0NdmvqGdpyZ8qIOxp3hHkfmeoeMkP5Etv4yfQBK38K7hRCtj6BqV5qeCT/nwp4q8bZB5Z3veSu4rTVcQ88rnstc89ESBeRbht8KTBy2cWbKomnGwj/y3gcmvJgrt+rVAqMJNPjXO5Tzv7ktRwXNBnPm88QVQfa5t691x2pSK8opN+ifCLZS63ZpzIeDx1+FZlKY6C7JlsvmoFvilL/LcnVPgPYD+q7LSgfGs02VyO1cyFc5WmStvuh0xRQnShZ1EUcM15V9bqPX5nDtMdlFUP8u8wqBoHnbKK/v9zJ04C1YKk2HauBgD0Nk7FgVDk5sAUsqWcd01zzX2PfP3TaJX1ypoO6irRrXEXJJTkHToxnb6SIJZu53Zu02xwyOr+es6E/pmpzu/wQHBjEVZGcVLeNxF46Uxej2m2sYrC3cBKe9fZ3VzBdF6BULo8AiBpnNK8T1Uz037EMl2n8uPF7l/CkTlqS+VUM/fbeoqTSW0lmFBVI3MzpIdoQAuYRS4bs/0IN+RPi0ADexnwYYNOvjmp+joDEnAGWdfuD9UDaWtb749CQ7UMh3GLagSH/dhsc7PdY+lKD7w7GqoSXEwM6bJM/hFvEfOBnMWZlDY+8YLBH1gNUBrcq22W5+1PUwHvGUqn1tkugPOJryNVFDEmhAOmHJds9h6vm0aauSXU33qFZYcFzGPzFdgDHqb50Jnii5GhDoe+LvNKJE+ruhNmjZNZIf2I9W3qnT7+vYUvsCG8YczDvq31Ci+Cng0H/n43DkXMqzJSMZH7KK2DRYffLVD0v1uXK04zKgMhn50Pt+qnFoq5/g1vbfgPINcBVQUkJiZkgiglEE0nlUUhFHHpJAhznFuCdjknB6BgM7kpdYk5jx/OF69wSS7Yw4+WrtJ9xHxIV6yzkJnxfJgch7D4gDykwPuhkDfp3R93gUdXgbWKWQUVpm8Lblo5yCfKsiFxjbA5/nsrPx759PLuPC8byLoqiqduDmHflZVelMlMLEkYJHvLNL+GQt4dpBDpwit19MU/JvquI0qnVmRNp01Muya2jK4aI4U/HhWfuc75PoXxw/+4A8cn3/+6ZilCm4EaBjvH/aQ3Zj746t318d76IowqSKHnbmZLy8eyAZPwb//nsWyNrVvKsPPQfXv0+pPN+CZVREHFtceyVNUCEbe89UlPg1bcSWLf3qCFkdyyHnAqKaRKLKJP//icyUW2w5ffcR2CKQNsVGpwLkeW94dQPL6hzl30rf2gNXQjCSF25czSeDrRiqCjBwyDxIuZeSRYzoGz9RBalG62djtWM1AaQ7Zw6GmjRBWXaJFlYcA+meRhoQOsFyBURKTYxnaxSQGtmBNMUQsoO54PeckyY3ghuHn9Wk4KYQkOI2CzvA6zzzO0Fmmi5aDaEQaWsRtEOtpAdw1RGDDiZfqO/z32bw+Y2ZnNMn0/k0IWJgiWNNxyrDa0IYuRWc0ebQL8Dw6953jMAg9RTeqibxW+XD3MX90xknDRQ9JW+bPj9eoNb3k3V3E60ODNNDlUnwsvu9uFRvQlX2SgLPeP4kuvORXzw5ce3lHHI7ptlHwIt8cRM+CtsGkVLa4obzQj0bjPYLQ43GRribXrM5+uykkZdvHxL0JiucMh2BEzf2gLFwiX8nhEM6/qCLJiUkpz+5V6Gsirh5ILUgzy3Ap//ZcTPbALD0BRDWt+lMQNbFhfalkmGR3aHG8PzqUGNPiDkwxupNj14sJO8k94hsiTo1DdtlUFGqRnnNnTBgJlFxTEL2YLU7XdFHHnHXJ0Ps9z2ekwSMF+ZS+1fk/PR34Ptph3C+CGnfH4/1lvKhyELMGTj4KQZFP6kPn2MuBZDLGZ91H5ptimgMbkEE/IZ+7c1T4KoAumjg6N0dHQZUY01EGXjjoSzElSWQwVjWZJsHl0OOTpfCIyX3BoqzbiUkgdWsuZoAZ7kOvKIu/qgM1mW8RQ4LCIG057E3mCwi5ptkXKrblWUxHmfhhYedaXZ3jmW3MHGeed016KfrdKwz4KpJQoY7pysSdEsCIa5d2plCFCYJJHt5dvBfQ9KGMZU/gowN9zqKH74M6cXNzneK+SnIBnxZFpr5sLRnmn2vwfOYTh57TvbeKc+71JfuD83hU8MapPvFjukXcD9d/c0uyiD+EhsmqQ4KYzoznUBGbFMfwcCGqm+IlzUxFvisEWxaNdjynhq/P3QSUYrZwaJXSPxW02ECkz1WK9TY5TUKT+DyS88/H9HE84JBnZv+2WxMgEFByOlcRM0kqKbW767Dnv+uP3GQj8nYL7fbgXfFIxzPqgqfZyRoYD034XPw3+V6F3RQpipro92aXUGqp4Flp8UpXI3qQ+dQRSfIknCR3WDNrkHQZS+/zjfvj93D23tzVVNYYzteiaVPEZ87TDm1R+6Dv6WxdHm9el0EjRbv3t6uJgkKn6DWJgZ3mWkFMDjMCUkH2p+OgQiwGjFKQC/iQ293dPj/wtjJW9xwYue/kI+xp6dtnsDg5cwRBVB90HqjeVxrU8v3MeEkJbYFot8bzhvWjeW5AqhFWaHE/pcIAk9BfpckSo9c5m46vtEU6ltyzRrrMd7zEcva4jryx6o0CogKEeV8P5kU1Gr54dh9wOaAPM195NHvgq7Eh6zUMKQf2Y7xNN34UKQPI50YoCIyRAX1GtCN0wsRH5xj5qn0Hn02erkCPgkOJffGCk6kBqCrDxne0ixmLRAq77331NvR/fLU+/+LT6WZPITOURhsP2FxcHO/f3R1vv3K+24aAEu3PLv5/FjImVyrSgDKK1k+rMzKhtoOzgVDFSktzgs94I1BFfjrykVMWmTzdH6GpUcSQgLGRv/jis+Ozzz/Nv5+AXEurU9VpwNIvwkTQRI0/6XCA2A19KUnOLNYi5BQMb944J2KQexqwCIQkNMuo8hnJFkkXykokE3LmSdA7t8H/i7jANRxLi70ipjmmZpMXxTXAqvAQOhtBLNLWqnBImyutySIsh2m0/pnlcV7EWY89FBlkIcvPrk2Sw494qiTTIlYeoG4i0Qnbxj6bdAnd2guN2WFrYXYbFJr/mBmLuCTfJNg0wfR6hh4wSbNKA/5g+15uxm0sGZO4oHuDPAR8aI+s0OEpoH7UbTDBNuhxXZElhG98QRHuAWiw18+DZ0sgUIMetA+UUbqEyQF8bd+Dga/DthOESCQy1OceicETqKDRR0+PmHny8wQWi2XjkoGm+vU6ujt8LYfcB1bTOn9/+d4bAUsb+DQoGJQ81+Qf5lkiPFFq0hQrZyW8dpt8fs4k2eY+oshTkYOub7tSoo7rmZPwJNmqWsrMnFAoDHfeQtBEL1K4ke62kCnA0GtxrfNZmPlVmrVSy1Jj5JPbgQ09KzMDFVgYjnP25NAVZ714ACOKMYORpwHIFnTcfyhFGQCWi2yXjtIT+Xb5v7EAWWai40kyghS83xbG3s9u76abGB4yIAtFIM9cAKAStxzUxA73tfNXmqXa0UzR3ENuYeszJzFzG5oW7iRNyUxjIfeFk7LCGs7W5Nlkrk9vDdZwVBeH9786O4kf0lm4fsVFtsSqM3QmLaVQnW5/xX2eSKl8fA7JoAajvttKy/J7pRdJgUtCCEIINZj9NjOC7GXeC9fDfu8cR3n9DsZawBQU2edOOyMak1LIEOPbxWsixj9LteL+4zt2mo1c95niaCegOz6N8tXyzTFJO1NLLPyVOfbeBUZUg/P9hV0wa497oIih4GvBZcJov9ojQEuCXlIia2Ls/mwBFumBzKhcgdaeEuT6LdnlwthyJ+qekYIW69mOkEVnMFx3yhuHgrvEHHyP7V5VzSnnyEgPk3C5bzblNVLaA7TaUS2V1DVPPBUksiNFYVyKHHvhEZw3AKLf067sHFSJcc48er0VUfC09E9o3QESb3Jut0vOtSS/WHuUnEJpd7v9F5knWobNp6NtmjI9MNd95QwbKiOiSzfYBpwMge3UeSZJAb5dNgxce4U3+OA3r5DaVQq9XZjzJfy//Xvi2KnAUqJ5RESS+BLnLWRUVPMdJfcZU2nPMu0NEAJifTRBiAF3aKdbaavvptck8Fo1WJ+lhZCgbuYzkhD7blcRt6T6zTMAETOrM/kjiXlULiMkRRGvOac0csGRgpKAdHRxqpon48BcsZ276/sjrBW6NcS1AIJT/ES4B0+cdL8UNNCYdrxUKIZOYkFZcxPXBckeQs0kRgkqaroeQD7nvwwGZzZ7XXb9UfMl/7Xr7N4LE2PoX8mj2P+RBBfMBRzBqkWPp32WEUOSyw1lrYX2u3fvIwxGQcfPkePYzRkPokVFe0gRg40B+T734F5bjKRfoyNTCdx7Td1QLuPC+YA49b7B76HynNJ4QFS4OBYJichDpNOgnuBJwBD/q+MVviOzwfne737vqzgf89SQXv7ii8/Tprcw7jyNyYxokFU+hxouoTXwMgXuILeBpRzDJm4uZDmtbKQ3zMG82RKtBvw9AIgqTTpPzNGsQoiEjAHYvSmlI2kKGFnhSdoyKbAQ5KcJWekb5RVXFYLnM3nDClQsqAbhfj4oBhuarz3UvDtO64gcmsU5GDXp5RBoh6RzTVbeOqeu7svp38+F2cfBbB/+HjBKnRowpIxVLlIeK10RkYd9q52K6nNLsjdJaH02MgQ4VIUzB9Pn9FEFM4hXk8MiY6F4RwlIB/WggumOSM1KMRN3cFGCCC7MwFuQ2hmumyxgENtRj6EVO0GSy8yamvkxFnbXUnn7dZ/voadxlx2L6KUnITt33LZizvk9f+1wSQLn/mXvBg2fzo9y45idSdeLj9AyNtT5+NkzUH1RvB7iO5lH9c4vAmd/djurj2zlPP+uJQu+0af/cJPEYyNRouNLtSjJlfvGZKJSr7vbws/zu1UWs4gTdd2Keh4AUhTayRDt2YpXRZotdk08MCOUbtr4U1qFyXQLmd6bKjEiqOrfSw0MYNBFXlntdNt4x1L1GNrsoWpneSsukmBwDa4/ED0OttNszChFcg8vXowq0dlz4bR/u0ba+VhrZsCFszyxg7BQfMeUMs9aoEa6aL2/7EScixHBLzuESehHLclu95Zn3+u3oM/8cyjDCrVwnrAvmQWDfmPX7Xxggoh++KDSIO9Vzjaxw0NV+tGW5+Z5ali41G/WrNs0hPNz5vKlPHAgS1VW0WcLsvjWKaYENxQHoeNohyczTkta2+Qke6eDw4fUNQQSTHgnsZmH2j3QOcsUcpMvSHvT1VvFMoHasH0mHDbWlPLVcyZhtPQYYtUyzZP67BzIFKNDabMDOzF7OjqlsAYYyWwAz5r9vbvNgEYVLUncn4TEAwA3b2k8rPPM1ZyGuz3/NgBNAplB6hvnqUTtK7Kw11AT59CAlwxuC18T4snYFlCaM2R+YQoKOnxDCTSBsrNe5PsMQthpmFWdZzRny5Vr03UH/c1Cht+9QMg5U5LE3t3m/p3PeL1k6XvGBeQc2rLdQt+TtGn9g+xcboXH0mq7ns3lGAEg9sBuETzhmlFbY0Z4WGl5RD2T1549qQV2szRPSZ88xcpj7ALIAzwj3BfOQpBD+TzY03rSmedxRgCabHELc8GexzIhlFmuASif3bnhUq7OZ2Ll/rkWZy55Tlvxr/TyeHuNIp+xwIKWa2POirVJ/ndNl3MKse7tlbdE0dJ5UsEu51TbXcseIV/G7PEOUIVOHDFtrD2WkI1iTQV/241QwGKb4vYM7rxyKGsU77PB23Vz1tBipsyFANYBEEchMkXeQ84a41ZFkXZu5Tt6iIAAs0SJ8bOWKjO/uldTyPAC834fHjM39N2v3uV85B2S+6OkuWayhtZGoyN2E+nM1cx9TGWh/zPs//9JLVteHlPIDEXIhc8LsuW1Ny0KByB290FqgiTeWImxYojbFDOff4b037NU6W9Rh7n+kLXWBSknk8qUhSOiU1pMhrmu2xpU5pEFJdI8jrvh8Isk4OqbRD8VtciVB7UtVTaPm/jpIZwDbA0CN2DPwFR8XVTjSaCA3jTVoZuwEX6oTiMn+3Fh0eB37sjgmsriUfFm42N+r5+7DqklzyulLmhKPHHsmLlwN/82T3GKmiafBoOi0mdUOKXmcXFxv9xWc7gEad8cVT9zh4pzEUHyDj1IOdeHRWlq6zZSoSCoFAkzg2RRMgdEihvvw8OhyaBKeEGCoSqEP2uB5H0Z8PZQ/S4CpcW0Dc3vkc7GH9WxdA2n5UpQhXZQH5TNZT/fv7K67SPZvRzKwJDpOLCT0FEk3fV3jtMxc1iZxZk5BLxp0obWWdnkgD/7gF6ZyU6z1gs4F5K+et9pUbE6VCe6Qcu4eDFc7i0hDvqECMSrV/DKT8Vs9eBPic55tqQcdfZSFWiMpSSLIvtb2Q066cPx4Z1dGgdGKfjsMDgY27VWhEZUqImc0sTeevMOD/RRdpvBY2mdrnP3aYfG9a6gkCjHnkNzFy2jDrMQ0x0H3I9S+6R5KoxBYgyy1PvMoZ7nRUKoapYUCNe9CRP3xb5/c7x49ip0xh7e0k+MoTwjhtxZC1AmpH3tjkU6hxiHhfNs0uYegUo0lA1+JvMlQxmb2QQPae+Pw4kiLhz7zJS3iDt3jEzs6QhwFjRm9TNE3e5CK+V98t6qWnaOF+fv96DeNBEldicZZz2EWiQdKB2nSulmfsT19P4Jauc8oZKeytFmNjJmlxosq4r0NIatzvN0qitBWkU66RnONNZXpd1EfkfNXQUr7F7wZfep8ytS6rj/0vRCeZz1304XSb37xmSixXnW33SZBLZKX1EIxGKRjpgiCbNL1lB8kmnWReihdHZUn4pyZQbX6Vh7vrazWp8LC2pMoV8FtdcwsZBG40Upvu0OITQhNVKKpGwDk22+FxoPzt6K2vCOExeXhDP0m/oJ8TsaM2fOJEqjdldyP6PmhdpRQU9ivx2JSmjXV0jjQJLqCjfU8JvZlkW9+yhpb+9q0b7mKfdcn5N3OjLOGoRaNh33vS6M8Ylng0iH/fIBSvZdOnqqlVq4Szn1syxaN/3TrqSCDaGzpsOhglvXr9+zvc6KzlsESO1zVqfnzj7fdw6zC+T+nSBcaatTzE/eUgB6IujKZRZQugbwz3lOLREa/413BaTsRko5ayF4BmfOsaWHBDFJSWgpfgLfxkpj7Y7x9irt4vE/xuoq8FqI3WXGCbrXSeE2THc6Kb6HVeTamhigVfsJzDs/zKx59hOCKGPW7vV4RiSvuGvHTJqYKsA+g3OB2vfL/buuppCajqQU32EgPVjUdLa3+TH/PfnPpzKQzL+aj877yPlXqrIdWCiZrLfMeSVGz/mxWnSTwx7m4d/73rvj3XuKIIomqLkYKCsQwmd99fZ9Ch7OxMwXhbXymL1uoZ24+GsVMkkRgj5FCeJqKvU30AJ8gNs1dg52Bh1Bh0A0P0CdkRKRwba7mwTPT99o6Bj6xdX7PCRaSxx0HUpbvOQpAgz2HGyPcQO1fW4S2XYs1WB4zTNj4mHd9H/QrylkoBdwaKisUsRxU7+aoJ/B/SLrFgxjzJVgv7tFboMZLKVoyIzJU2StC80Eay/szMkw1D1tvviNnKh73RD7WOrxZAIQukeQBml2Ld6a3Haxl05RhGBt+GU61nkIN2kGzccnxdanC1tazB4C7GKXCmc7EzOjeoFYjO7Ekw+JNDNtyxSaM/QaxFpaXirwJANnicy4WE1iulV/ephyjS26WKG2fEv3aqufYHDSgh96mYcC6MjFcfna4NT1tMP5fmdF8laAHuTE9SM1Q4oQdKO7A6dciqcE0FPrm+8X+SxiPAnJUNNMwEfKfHFZtw/N+aix2zYzYzS7xj9kS0tb9D97+fJ4fHFYTDIYidACnUXazmmf211Id/DjJlcR3FIdyxuf+7Z4uwnPlpdV9Id/Zh2kq6oSEol+92rRrMoNh+oxNIKiZZ1F4kBrMhukrJS25XNj8C1StQdcS43TVIufC80vVCloSUVfS2N8epD3Gu24uIb6xXuKF1S8C5yJMoFtMt35Iw8o6EmZb4jHFQfqiyR8lYo3ce2gujTSzOi9kjYhVlG0Tn+NiDOUhpUEWkqmM1ZQCQQA2G/EKtXh6v69qYjpdGeEcg+i+5xNxjuU6edZWJQqx/fEfyfGqZsG0qKonbUW8Mb2nWz5rlgXIPN24SjGlBefzmQLnyTyM0sEPz2eA8rbIhjSAdio7CBn+1zn7A7nK2ZyVvwZmuYMtUOdursHXLgJbceYvWl+Jr8mDLxTioDEEeYjo6IESn6zhnpLQWOdwWKoLDTvskPNxnrnv1zXW3VqU4T5nhdjSTC+YJOoW/hs2mzXJz+rcAdUFpItaXihew3FtCpakVAeo0p+f2NwOx8phKJG2pmCvRHOHYrGRp+FKDsCJaGHDG0pxdMtPMy7JE4vxvJAA7wtdOBsLrHJZ65ZoebWjdtdH0knZ0ZABS8+nznUs2+IXbBNHb6MQEEK8/qfPQmuH3Ulwrh8et+993RUUVeL6WslxreNhepnHWS3uNrFjDEAee81gzaxlbVVsKtFTDp/KXRUlTI5tRvZGlOAbSfqeZ8xR56u8cxCFK133UlvPlN6CxDaBTQv22eO8a3043abqg7qbIxCDYnNa35Jhs02dWxst1uWWBNWRL1qpgP8fc6mvi4lgtsFEqzlLG4Rs+lVUhmbn5RiDqMo43cTf0uRogIZbN0YwwzvCGsAMsWINPYeUjtdHnuWqJh0nx+zTPxO1C01mxQYi9DE+iIuO4eDkij/lEaLYbPCK+czSMDP2a91/kwxsu4vRR3Ph7xzBA8mR0sx8kbQzGbFBhN3V2nAnCqinYzbja/Mh6qQ2jO/XS2uV3qqSmp0dACA+KII+uyzTwPcvfvAcD9dXeMtORPPl3VJEQOQ8vz5rzUjM1z8qDbdXBxXH0QruUEliVWpSKJcDna10TExu6aYeTjubkSa4EMG4QBNT5E7Eq2jI40EW/mETxfjdrVN5yVtLuhAavkTSGqoU5Q2S+BUnrejUf1rgjm7um7wpXmtNvyaCtmBKojxUGIIyAkMh86pzt9YvbupnyZLJMQEaL5UwJo5jcwbTRcifHV4iTogp3h4pbN6AsnIUjYZyBsYxJcDVo8YPSP4HpFxZS9LB+LaCHjOefDfBo08FRjhf5NMEYAjDzkIcmQwdxuez8cMsCZ5XKN0GNFBgmSlu9OqzX/fB0EKwJhq6i2QGZiopD29pr5KkXYPBgP4kDnSmZLaxH3muhjWRWniIJmqAagDYr3OhzGNSwLJIPSIEdQcLHLGo1xmYVKuagfl3AOnY2wFw35/DuGiVLk+Ea/6Bq6u0Zp7KaIp+qNrcAsTVbtE2eGr7iKyB01npfjhdEavmNMoSutcTJA3qG4UCc9uEnTbEXtBF4gOSoblB2l9Gk9XwCwHvMWC3T7XuEUZB9N0FAZVUirYLq7+QrToSaSL4HXOA6qVw4xnH6MiVK79kSfPmuSZSOFR2MAOT9dSuzR1xjYhpdvoEKMJvUWJ1LjLdI0NxCfEfu3vGd4l0RhE1H1/lhPVgbh0RGZCnnDoR5q0PgPlfO+uUVNA941CHMz6gIiD3u4ZGJXkTBIoiohvpYi0Mys4oFCA3+8QpkVE1+aIl4zZWym5TfbrbM+7dtbMOZl2vUK/TBfBuJBu4FC6+N6qF3JYlbJWWmCpiY1vzgN5X65ri8HOc7FmBIUYYnVfOeNHl228VRALmTO+ifiij0x3pGikQIiHNnQR9s/trYlIRCWeu/dEcDWozXMZUKe+MZVkzYzmPSBg5WcBYM7y67xX151I5kWcxEmkk8y0tppiXHoX+9nkLMYBzy5HR9OCRzDP+aH40JTmdDL+TZGMMA7dr8yW2o4TlhQsL32Ke3ZAvwZ+ipe0a0W+tlKoRSE1SfW+er7tIfzMBKYQdL0KeNttV3JfZT6oVSnVZt6tssP+rKI4KeZPjIAi/OvUDk2nhs7OMvLuTGgFs4wpo8IXCrPzXZndA8yZTsz59wxIr3BLuq3bz6ysBGIJZ2DOwUHA7QjxfsdlHaW8PH67KkuIIXyus1KdJrWd1WlnTqCpPjfb6PRce/X8LGXeM0SgAepsC9vE5CTtNR/hLo0Xu5DZqnZ2hlyLjcuhQ48hec6CkW6g9C4AACAASURBVDxPLhNlPOOyZ/f8GTAswDcCKwOeOJvC2nB/8N2dAexM2+66lCJvUd0OFEICTZApYDvDZbdalk6A4ybbs1Z4Jpn1puAfiifPJh2V8ajiJhg2j7rWiyq8OZtocVGextrIveNcI4AB3SGoU9ze5eXrAPp2m58WMjI9LjIrSe5IzE6hNIwZ7qX3zGeH3cRZmPyvwM8EgWl6pZAYumPp5mkQZHaQbh6m1kaFDVyPp+JpgXWm1Hlf5K7LwJAVBRiTHGFm2JR23jrd2Se398fbt0gyv0ssh51w+erVcTuzu/xMzuV0askdKL4ej5d81vFrUss0jwThurm+ON6/d/gHus3LVyqWtfrX1XZzWDlzi8aDtmD4mKEuUB6Gnc789VHSOLfBMuadA5biwUJIc8QGGjcbKLe8UyWT4947rbkUyy1/hyrmobmTJtpT4SXWFW7gVdtoRnUrY6f2nRXikJOD+gIlrVS9uj03+CyFElp0w/8kMc4CHo65gggzZF8Rg9DkdErPyz9dhzKlDso1IeVFF9E2gI6iR4orAvHwOcNXN5HgGULx05hzmFE9jjyjSg/OIbAThw6dVtt8aFkzTNjOj90AXZezftJileqwOcpsZAfSkpyNvHBU2wY57iB7EuSJWPJvJ8GbAywdwBuCgspzPIcUceHs1yfCQ6woTIJ1UIY53EIRqvoZ3G09hiL9PV0zEALRSw/1dEsHNTHQz/sv8jV87nD8h6oBAsVzEU1hffpMHCy0Q6BJnxkInTUR+no0FDnf3QbuS264qFx9PewyfMiBbXEnPSE0RArp2+vj7rgNKhqvApLc+8d0ZF6jdHbJkIyHTYLy+UCv5O/gkatbeNrXFq12XYq4kziF+sC6HDqLdBrN+aLcN7NU8Z5a9CET7LW2ZpiR9bO7mpOFDR2xA9+7wAYZNeE18cCsUzCDwN2WO+iU3hfOJVUN8JwcLMBi5p5ciib3LR7dj3ZTWC9SBCtAoNHq9QdBDeY/pDOqFnQuegIOJBn2kFH2U6qUswEDegTRPYt+bGqElEqlvnf3pRRMD/VSIjuUubxEQMcHXGhRV7BG2VM+cyhzUZgyWUetijWXzsMkPZXEtei1c7KpEHsWQQNRAR47vSMOMobITUDtDnTw08Fred/dyzPfNNz5rMOAIf7JLMvIMu/u6kgJp3A0cYPKBwvhiUJfabXNyOZsnjR/hEWUbk9XKvM9nlF8cT6CMVBkh54SdSTZDianRqTy+pswLrT7LCaSOcIm9ida8qnKcM0Sz4yh8WOpEt7spwBEo1CZ0ubhZro2zikuxsOwKRuPVyI7yparC33qKPAevXafOftFlf8qDnq28eV8zXXyBfbMnsfdhUvUTxdY6cM/I9MrUe6M4hik5tkP9Z010MLZBHtQG5491J0Y/LqezvNNWY+ZUbGrsWiHQ9nKno+HnXHaexwp/PHwCA3ruuwFB9gVmnHwOkVeFCPdYzw7KV+jqBfj4039lQJ1otmugFUFRAez95pvEZkTZGjyZ7f3Yb1MJnSm5baQ0lx8FzoFHSokESQ/QM+mWFVdViHFWQcA38wkXulzl+cFvLjA9Kdy7wW3NoW+OcF5DYSP4XpDqvslRf6Is8z+agHZddM4c31FIXOVQqaG2inyxjvG/CzRJ4JShDLpqvrqlPrujNep0h45jXawyF/pigCakB8pvY30MY+g8zQFBjoDR6dWSj05XEYoTjOAATliQP9Mc+phzRjfKr4hYAE7BIXvNXMeYRZVLCNKQJ32bJuSB9wcawn3i3REh/4RdQIYBEwECBw13Rk/6fo879PkCDMvTw73/t1VqGQZD2AOKfk3gDIdeeX5cX54/gJ/pON4ybp9/DU6Mg/HfToO8OBurp4db7+iGDmOTz+j/WoLLVzh6USgjgBiniB52lBs9OtrZkpuj1cvnx+fffpJXlYOt0guuhncwAY1EZ2H4+Fu0K8gmxwoI2GqH1AOdxYCBjkEgR4UGaKNi7CJYpKgOJgadPj/BAFUl6L9P6fl6nYMbGBd0/ZmCxnkUAlUL4/LT+Ctq4i2Wspz7VHbuHHWoYXOmerCNbB4y68uwhQtnqA8tKa3bKOeCh72LBQ2Ea3rFAqhsHFNPMfxfiHAECuGBkKizx++3rx5M21MURP5MZ1HmVbgNAX4/p4X525TAuxImbad3KQ6iXXmaZSyzL0G2ZCCEUSXn0/Ro3JJOlGR8/bduD1N0PU5qIv4Dg69rkpunlvuTfh2HPE9+Vk8d147Qc7f00KmfiyRH7yxC2eLfDoh40cQNG7aumw06R9buUxj5DEh5P64NwLDc99vEIqR9Q59D57t6PZbx4y+eyXFV4Hp4Vc1u82jtYArl17DqhbtdaZGrle6G9H2GXQYhtvxYLi7TzfmFTKTCSAPxwX82AmUi9I1h89QiBciWiQyx9BAbuVN1xSN4XeNIu0oUTAq/2vCms4qLel0CxxxW238WYfpJqVQjgzKCCdoKqnkrXHKQsaDy44dz43tPLxn4gXynOHZMuh6kkfNOiEZ37MNm8bhodxhX30AdtwS8fYojvIOCnn3d3m/9XQJ9e6K+KcYAwU1SogIj+hrwF13UpsuC+jsiJ1EgbCD64iOcJDKGyaZ3QOaSkv7BJ0jicrjoHBROnum30elkikQiJPpcOWzZtbwXMUFYRPFzp7JnE09KojFH/IOiAHEmXZefAeCHBY/Qx+dIVopoQ7HCgwQC4xvKjVWRMVYJd7JO5Sek25X0OPOx7WV6NwiZ5Wu8M5otJAJaDXD/LzXUuccitWV+uUlB7TxtfEweYH/b0xMS6OQ9mEnRhXLDnUjz/zpZ5gaMiP6eLx9jzJf53b4XdyWiRGdaqR/pRftLvuZPZBih6RsHWGTzeaVPxwPFwPUhDKiSIEy2iOtesvaGhnpAc9cLiozgb1pYD3zCZG0rSqh7UoL7T3b1zNUpNY4TzK0zuZS+TLvoQFpHcUjvvJsuhUMuz+nkGF91gi6fSMzoPiP5RUkKx6a5ewTmS9SHKH3jfRx0Wtpr/Uhc/0KMO1nRiKaJOqUAGe3Dn2arjZ0xXORaWcF2hsiEpXb9mytepbnaNfPiAHQRY1HkUWLNBzPKtecRXmp4XqkaE3A9zrkbSxVvdV1XYDRPSfQEOoRbI/lH7TV79wb+552h8ln3f+fzu5LVf6Skwy9tMCDKWqpneYQS3CDd+HASYbtQ5tinY9c9Ivnxm2a5eRF7ZbGCPXOeYwAwZnx6OzYnn0UzOCzHT+w+zLeLTMP6IxhZ7AtnkLTrVQ2eSI/u2wVRsVv6BQaTN6N+plMlzOAkmc83mrZEx8JrpjAI3p0d1y9592N4WXWzFkcxnfZHMvuhNQt1hfPueCuefPM6c15TmfG+GhxpBx5zxZpiKyXJcDDnHXAFQNcRQ/siJcFMGMbQ+1zbWHequy+lHzW76ak9RzqUZL8PTNCAOwWco6xSLWmiLGm7egGoPjd8fIS75/nxyevL4/Xz18BNX15cff4gZ7AcBb3oHo2Ah8TZ/Xnx90tOs7cIAHdoW/++8OFMsu2LSkWNn84yf0Dqgbvjg9XH5IswH374otPc3hGHo7DbOSFXaTblCyH2bTIO7TK4rSF7+PgH1FOiFSqaIM89fGSQNkFOblBtBsI0gJleJagPJQFAv/oTS5Oo8OSbgBeSfTZr6wYK06wDpbZ5EUY8Ru4vQKGmmGpUWYpisgirHRyKUbTta9IhoofUf5RvnQlifldmodZPKibHlpUkEPpGOlkjH46z4c/XG8QrqX6Uw7kzBydKIWPDwTRLUW6UNuh0TAjEM5zNvfw+VfxQXLn0FtRG6X+nB1KmJt10wKvtLSqm7QFTMDlTxXN5PGKPEamerpApaeUI8rvAdlLYhUFmFdpuYp4TaftCWCyVeYy5DsqTR4I0vtEl8f8FSlYqCwnVa9y2Bv0TUIsVFrEWagqu93uWxM5/tmOIPLQDu7Kda6Sn92JQeiHHrTlcKFFEEVmhm0oTCgI0l5H7QTAWj4vcxUM6V0dF1Eo43dhsvnsuIKadncdCpqUgTMH2zUtBdL7OqP6Iq8Uqh5evh8T+qzhoaDtYf1SK+woJXHg8Ik8bBPSczZtArlQ9JkTOSe8+b1T/PUnz+gYn89a4HmwHpZSWb2WWKcAJ5FsPg8zTzLBAXsQ/+xQPkXeOKSeHze3z5TXHHO+FoNcD4XJw63FBg3C58+nsHpV6m4x5Zm3OnkklVJld8Xk4hzjVBuTWmAio2wyw/DQN1jL6US9dO6qghMklKhm8b6qMlYktj4v+y1Af1Bhzs68G4nELvs4FIiKPVSxUHnNFN9ZwybWpYY2ybIzaSeIwpVBfuZ+6D5XVTGJwfzeFjAm3P7RX8mBVA4KqWV2v1iLHfZNRybP32QzQ+ngKg9SIKSaSunb806T9MzAfQ7+Qd7tdgy1cnwWImXPzyfxs9NHR/od1M/QKi+Of/JPvnP87b/9fx6/+qsfQlW5OG6PhxQxCHJAh7o/fvAH3hz/xr/+zeO3/GvfOD7/7FJK2PJZGjyqHdTQxWRKhNlwElJwD9Id1kdIYQC7v0q0qspIjgwSenP/cPzD/+MfH//8V37l+Ikf//XHN3/ix47YT93zfF8cKLWmw3B3fdw9XIeSksIF4OqFSWkBlk3/cqbrY3nuApmqPDpf5x50dpJz+jyL1UzAn2v3V/DMKCG9EdA0s2hB+jUT7Sxez/DSD9mv/H5ItwVLkpTGL68zbOyj3UWW0uo6cw6qlKUJVfNeUphnJmjPy3RPdR/kM7i+GBMKkAWEzbxZz1qBWkFSafbSLavcyHPaXfrOWbUoJjZYJJx3tMl1JJxhjuCndc3ZSa70Onu8lDwLNmXO15nVhlaA6YkHIwduwl3RE4s1qV0167TrrsjN5XitbEENrlI2y/aB4e/O745303M06o69v57xVV6zDzA0N0CpAW9XcUH8us7Zo5y9NNk+O//dcQtUu0iwX712plJpd5493RnPFotP2UIWej6owFWjKqq3zZ6lUSRrQKOA1XZhXoZBMPOOy1tn6NpTWESs5cNV1jo5D++IztKTo5QYebJy0OoD4AQKm+sNUNdOsfsP4FnPRtb0CErl2eqD6KiGIip2TE/2GANIWfQ7+xUwae65a7X7P+svqnX63xAv07W8uE+Oy33RLb3AR+bm7sNjqr2glQ6fJWkcSFyClTxfzWj0DUgChAoPrecchPCSR8p1+ChpsfPLhzbCw2c2AwlmUB0TvVJktla9BRFBthxKD76iZWnzjva1pl4dUK2axx7wqh572/E8LA54rmOJAky4G4hno40UpDHzwWBuOkAc9FeqicDDLufynGI1GKEB/nhXN+JpWw/aFpSPxDZUuFMk6QfNvWeIfyHFT5OloN2rEJBfLMWoB7CtxX5+Zfn4HpFhB/eDKA4tra3HHg62tnXkPg/xmYgkjKggE0NIOy3tFFAgvn4tVex8eJ2f1ZL9nHVQvn67DP7TgbsUk4OsZ92ktY/SjUiuibRrpSgRv8vC4i5BM/SeoTQ1EX7S+U10MeoloK9Dw0Qtm2+pBIEcTIEzalhFRPhngk4SfO/YTpnqeF5n7KqHP70D2D7MCF52LqQ2qOTXryRg/N7sz63GEprAwD8raMYIE7qUhxfzat/5zvcSJH7oh37g+OIHXoVmlf0eYv2zHGQfQNdj5GVnTGTfuYS062d+oRzqJLKrqGTvW3ARsQ2+pRjs4uQ8v9VgVnTrTEM9vZonvPjszQbh4f7bCULeW5+LosRnegTX8/qVYIYorYCHw6BGvsygjQodv9+CrnMbFlomu3MYD1LrtT4/bu8uRr1Rjnta/ikWpVVFyhcq1sg2OzhvUn12fN9dgzkAZ41a2Df+Och95tLb2RLR0xvnOgcRiQIziaigKaziqvIZbHS94EmBocaXndDPaXza1IIS4y6OOiQeUun6QDnYoEi6ODnEn8oiN+mt1Hq6tzMfBxih8ejwrE+JU0GodlfSebwDFNBvRtRQyXqKKeLVq0sEZuiECJDxs4AzdMtKwaObAJ1BXy3RYd5t10s+N5TJMYmeLqHft1WyKv5gQsfMaNjngbe+8523x3//P3z7+FN/8s8d3/723z3eX70TzQ71+FXiLNf8kz/xo8fP/czvO37uZ3/f8Ru/+evXnuzjb3zi3EgXKmDMHsDuOsoaTFKl+AEIr+aCE/fYs0h5P3+eBOJv/d1fOv70f/sLxy/90i8dv/N3/vbjp37q9x4//o0fPh5Q+0rhg/KfsZO5msdJ8ENRrdHmR+e9NB7j6RYw2F1l1vXtCOJwLgkYbK8Vh5mTyCx6aVUpeRfp2/FeM0xmFzqJLjnOAETO1G66WmfREpMij6uf1QaydvdRQJKOSCmRo+rZzTQS2M4FWvBL5zHObOBJ4LWsjVw718m5BhgB1XgETOgmOrvFmqNoKTXSe2iOtOOsiX5nJ92b7vdFlTsfyEnKhsoJZYjco9TkPGtzQeXXpfS3C9FuT2NkYuIALBbLOw8wHssWKf2/HVvWRdgbk+dl1us0e7yEnsYQ/OMilM8JBS9zIpsG3vN+x9Ld8Q4IM2emthGoNuqDVEDHWcrJAQJUUBwDJqJadqSbrvT4mE/OXKPMG8Vo9M6aDlt8fOzmOt/SfTpnJrsK2v6oTyL8hPiGnl193wvTX6IzfBaS9xQyQG2A1sTexrecTSNuMuS1E3D/7Li/fXZcXyltHiYBlPfMpphfhbkwczqCQFKAOUda2IbWH/RIKivg1lZk3FLptaFgbaSrF5DVJIfc5N37m+P9O61ckgu9YKb27ri5uwogBTj78PD45cXd/cMjmwpeGkpeHK6vX0MHINGfYoNOxPXD8fatPLjMFVyUEuRgkD+j+lcCVDTAx6+FYfx4H+hNYYvem18J8yCqTUBsVYsKtD167lo4FNihP7nhTaK5xhiwzUtgcRWxNMl9OVKgl84G5M3652tJ7Vxh24BsalzeQxVoRVpy0iSz7cgQOMPznPkJqUkgc12M5eQ+fQ5WzVV1uIvhZ5MTC5AJbFE9Ortst/U7BlZBJ+Q3tsptkr+5+vMG1gDeDGatzTXqbBNci0wXEaabR1K0+KHPpFLw7ljBlffMz+VB9173DNL5oTcJ6js/t8ijk0/7PRQBr5uDmvVnh0mH9q34ZPGTBCPyz+i6QxMQKROE+f5of1DsMhZmDZSaKH/bFv25Xdpnw+/jq8+kh8oelD4tqgHdAyYMZerclQp5ZxLfFkkt6qsEtn0CtvKUnyclxeTTQqif9dVXXx3f/vbfOv7hP/pnx2/6zb/x+B3/5m89fuRHPg8nPfzUqTAtbSo9WelPE90UMx+ZVRaVTwEKMJICyg6hfF6GTLtOn/oE9Lm16LAdb0LfQmnRJtcAY5HmPbzLxyd5AV0v8nXqZlhkqPr1itmHSWayOsfTI8UmSfaV0tm9tj7LfsazKPtIv+JnFBMZQ8MMhn59CHh1ZUjQoaVMF5l7k6YmkmqnaxL2RspVCFUNZ9M+2XeLq5xEaLjao3yWJH38rUDJ32RObjyrTgVBv6+D5UU57ewIprRrdi5oLPh8hqHOTQeY789w/xsLGRN5hz+5nnrSpKCbAXzfhasva+qBQ3RmjaAURK3K/d+krD8j2icwxyyjSf2g+Z2pWfNugnYFCFL8fsA0k7jXs4dut3RXixE7nu5H1MhMPFv0EZ/PYgc57E/gSNXZoFyzvkFY33+4Pv7SX/rF44/+0f/6+Gt//X897h+hUIDw0wV9lXj34cPb48d+9LPjD//cHzj+4//wp45/5Tf/huMibvYnkY1Fnx5570rZzz7o+hUo2D5PglktSivPexy314/H3/v7//j4r/70f3f86Z//88cv//NfOX7rb/lXj5/91k8dP/UHf8/xjW98EaCSQoZiKODg+BvxPlCj5N5dE9MRG3aECatFfddW1xpdIBLZSOKvGRQT93ZhnbM1xjedE0QTXEpH6DUoNu/LxCp01XkfA8I/TeNnH6TIpguCuA8zbFG9LODHb2tS3nnRbZrZzkcERSieZj26vl2vzkl6TsgekEFiAjdeMHQ6M5817JKg3HbYKiCRzuI8k3T9B9SrQNBSbv3arMZ0BSreMzGx8ZuLdPZUpViLE591JZZ5JhWC4L0UROkD9bNI1C1ipMQ7T6yJ+iaIWtSqdCpLx3MHglHX5i7CFIqo8mEFBEzgZZ3wu0HsC1jnmkb+eBc0zoplXQw3k2MvIAwehaEpI6oxVMEBfxc9LtRE1xlx1A7ydKFi5WAR3PfJ7y0Iz+XcDzic0YMZgTCGec7GS25mLCclVIxxUT8VI3Ifb1qJxYYdJX4nXjY1Gt0zYO53VBNz3o8IiaI3dO999+Q8DvuPEMdcnz5a/lyFYIy75kXtllPINOWr2lnZC7WWaCHaOGCxL8Dx7v318fYdDCjGIT45Pvn0dUA/jEhjavoesZn7Ly/u7x8f2fzv398cb9++T/teSUAQbh3PeZy65cJrpBCwRS7XjiA9izPIS6VyaYPa3mXBffopxY6UiYgEQEkYSTpjrI7Bae2PJKmUjD0XUt39cCTp8pAAZP5ka+wXkTfZs0LkZfPVg3V3d5CaVZvaw7BULzdZNtIA5bSnq7Ff/fbVuh604AltJAuRQkZxA4KplIjtXp77X1zFmSvYKzW/Tz8HXOXlYFZjW8nJIidyvqGOrCHW1a4zePag3Z+jQhxfHtBrTGjkWIceEkrMVks5o0aVCmYBUkiQqHBdPbDSBRkTP39XsyULGguBpyYO/t3+alJrgVKJXK6H7sLL6UiZrCsWIfUryh7x09lmYOx1lLB0o5+W+j4D9y9tl3AKRSmPg4KNupPdkKf+CednYyEDwrAlktuVMqfpANKp9XpSxHIdT7E3Le16BxSxMylhXe2DrnK2IjydBwOBf3m8fmMRTBfvn/3TXz7+zJ/9y8ef+4W/evzgD//w8TM/8/uP3/Vv/bbj1/3AJ1m37F2OTQxjK1IhF75zZluJZweqPbSbVjqFO4GOojFcaP+sg4TlD72qzajhdLdDc4MwB4FxOiHngqxFY5W4FniQoNxW/lDhJon0mViUmJDPup8uVz9/qe5wpXiGZEZqI1/8/A3UKRKO6dxYeMzs1yReVEI8A9bcShxbnIULepFCi0PT910aXosfvTGUEpdiaNHUAt0DR1+TrdznPIZ0Uwc1LTz4+TPqubp1y0hwy5bnoKW7Nd2oPrvOApjYgIiTvJrUKyTgQdauIr9jGe694JAszU5ajWpjJkomOvpB5fsw/M29EIxNapMMDCW385TKcgpWORfWwsLD8Pz5GqJWPW6kaZcsqQmAXlwmFNK2qJb45Z5F9Q7LYf1MeXoLMAuKDjw3OedZRPo8KlkVmzD+cd2gnR+u7o6/8lf+l+OP/ec/f/zi3/h7sSci+TgeKWLYsw/Hh6vvHT/6w6+Pn/vZ33v8R3/kDx7f/PEfOe6TbKzUcUmtp5jPeTazipPINp4KbpG12dVXmp2zH0qTQOP9/bPjH/yDXz7+i//yzx//zc//heOf/l//4niIdPzj8Zu++ePHt3763z1++qf/7eMnv/kjFkEM+oYC7PnpjCEdGzd4C9yuIa7FZMY1VLBNlHcX8KXRboqqcymbWsu9QNF0DXjvIzn+aoDT6YQ33ctbnWv++LzptbYjexOxhrNcf4EhnoWdvjOtsxQ6i5gKIhU8MQdod8K51nbH7NSLeDMvc5v4IL1OpVYKMucZ7E4hjsNn2IEqlexsifD18/R8xnbGqMDdQggDEl7EsDEUo+nw+azqN6N0N3uKL2ePjUPtyishDhMCJs5rDS8LIj5NB2Z9zLxWqG36GZ3zrPz2yTfTkWvHZZgAdCJWIUNOEh+d0hgGNeyBlb09YxWzCM45Vews3jOIv01MG0PbXV8D9yNzPbWbc+KLFUBxRTJuHhVgnRJNflb2jPGZ7ktnrS0AYt8AC4WZu5lDKRAYMacB0lYBOveRQoj1MQJYXW/DM/C7Mg/EtbSpMPPY8SJjf0Bn5V0TT1XUtXgBCJbRYyw2lnQ2p+cP66RnQcRfQhlHLKCxEsARKuGsqo+K7QAJN/fHu3fYtJAHzL6DtRCF25fprl48XkAteww9kKQP+bPvfe99EmfftShYOw8ZMnqlqg4VqKilyFpudjTBFzo1EosOuWJyVXldh/86MNo0oYVMea7xQxifhlbyXFhcnpcuvwvx/CLlSJrUqoHeKtmgs4od0NIkAXsozkNILqwHvYvNFj0qW9IH6sYsIuRiM7nd3Q8CPtQTqDxJRkaNxodb9LztzYbTUm+UtM4AVtq4JidF1Nf9zh410bftHEQqSIEoOAdtkq/xKBGNtr3Zf+9BsmcvbOV3SNOZmyJng1rELR6zIgcOVQnT1DCDxLgDY4T4+tzWXBOyFjKDqH1cwKzDZFBa/j9FHVU434vmOsGRQ5huouiQyBb35L2SLG0qAE80c1FDDUoBNzSeypWujlyGJ+9i1kRHTNRi+NprJsZN3uS4779rIXzRN1WpKtq/snaL90FUW+ScD9V2hKTR7XmijVxJu4tRYta7cz9ypSnk7sKxj0njp6+P5yOy8Pbd9fHX//rfOf7En/yF4y/8xV/MYfm7f/dvO/7QH/p3jt/x23/r8cXnb44HDDnj7qyClrMDHbauN4yHK2t+FxIeboAWdDugXrDW6Y6msE9RM13Q3Fg9P9oSNAkGrSLBRzVG9+r9p2ujhbEiIXX8HS+T8JGfehZ02LXJdmcCKp3q+63qlfKr7N9+fve5vhMmGohtEAuMORaKGzS4P14wTP/SdfmMQuf0glFj6RB6OxTuA8EAB1pBuzfdpgWN3YCCFybujT274OOZ1l9jutZQgscBnGSJWN9ub1HhRev7aL8bG/awvjLvG7zqHNAuSFrYlv5rvOBQ189FmXT54y0wtnxqE1clyLEAcAA5MTnrypNDGeRNVW4hy3sz1m9EOIqAQxHtywD6vgAAIABJREFUbE4O6BzSI0aQwhWgxPeZRGioTTkrsheNqcqfckibVFlkNhlT0rqD00H0Q+tRwTFJILHo8vnx9v3V8Zf/yt88/tgf/7PHt//G30drKTSSZxevMiPjO3t7/NAPXh7f+unfc/yRP/wHjp/8DRYyPI6uGwsv6VQRcXjTxNmCzDmZ8fnIuQ29cWjid7qUlwL+cLw8/qe/9g+P/+Q//VPH//hXv30cF6+PFy9fHdfkBw+3xzd/8oeOb/3M7zl+5lu///gN3/jRKCSSCxCbUcu8Zf1ew9O363A+u7rXPG9nDmJRzybP6hteiY7fkHUfkIbi0P1SU8Oe7XkGSL++wOOjFFi6Q3yGIGMynFHSfBJ3p6OY3xNBmpnlHa67NFtoiXb3OefIUzifek63YKTbV/q7Re4kfjOX2y5Yvn/uv/ssIkkBTFqct4hurBN4VRhmgNtJXM1LmrgXJJ3nukwZ7U41l2ihSexNDGZdZAgfinDVDrdCWcGgAi2+062A6JwcM1gP6YykOzI5QuN5O2SFiaSQSRUOeIgnU/KUEWwaGWvfuXTQntl8ZrsfrLVQqqaQ2eyfnB4nINGOZvbFqKjWGiES3dd2iBpfe/b0XrmfzqsERKzMMJQqCk4KEAAZQIKhtsezad4ZibzziVv11rXTy9wiVcwqMRzfubEUJ/XYmQKyOZ1rmwJSta+z6l7XemmUyd8jza/YTUUUYjKHxPsULIAcFYOJkXjOPNdgGxh9VqXCtztErLRzNf4/A+Y+ixjAptWvfTgJUcRAxkgXz5mYPt9eB/8mr3yVua3nX17cDveCi6eI+ep77xIgaHVV77y+IiyeJIt1nmdoMwtrd1eWYszIpjYxtu1JZ8IAm6HnIFkaWnaIOwf7koMbJOuEoBqokGKe4cxRr1kbYzoAdco9J4gF+7vwufY4DPMnbc0OrU/reEwIbcFNweNKWUhd22WpgD/uJtCSjNeKkrptu/dlpTM17tyrQu5wcmdkkMpd/jC2op/8nqAbBtPSOjgo23YdmfOFhpX/X8Q08wvTLsytVYZxkoMsVKhYRfBOEV+RBdGoFqX3D25a1gTX8Pmnnx9vXr/RtCyFy/Zi2VjROb1rsN00n1BIED34QCFDYNQ0CbSFoKPQAwmfB2aRPYOiw8UJuqEVqHRDMiRyC+otR7mJaJ8xlJ/4ZGRwj2eqvGIRnnQpk2A8lbVsQVM/klLL9kDyKVB9fcRgPeEkxLMOzgddTbFIpLnGHmIOV5JYK1XOmoDa8QbVErplGEy9vz1+8dv/2/Gn/uSfPf7iX/qfj1/+v6+Om9ur48d+7PXxsz/7+44/8h/8oeM3f/Mb4VWpnlPpTGdIpENU6tnkWDTmqaCGtDoOtSrRidI2RSmxsIjYOZHo88++C8q6kZ1dJOzV09kjqacDizz1N3ROZHUBexnck6107s2DuWAEn6U8dz+fn2qSsfY7e6/UvQFMehCmHZ8pCBOJ/n7XojGkxrXrEJwfTrKdjmwNDEtl3EmJQhgdlN2u5Q6n7iHedvZKa2G9iCLTNXfeaR9uPod2SDx4tv+NIJMUDosgfu+mBwkmCCJxD9JMTfC2Uo5xoGjuTnKftkfP6GalagMaJP6LSEd9bxKdJvGdXYTKTBK7koK8vy1/LxWGdgZdCM8Tuz/EU1USjX/ywPP+QxlBwMYZB+KcHPLLAHwqYLoXqqCXDsHJ2HZ1/ibJ5b189+3V8Rf/8t84/rM//meOb//Nf3DcJi4BdOBujww65po3x6/7gZfHv//v/a50ZH7TT/768Wg7FzJDl+kg9mVnwCyOpV1LjWZdWER2vtC44d59dfzKv3h//Jlf+GvHH/8TP3/8nb//v0MQP55nFpbZo6vj4f7d8ZM/8S8d3/rW7z++9dN/4PjGv/xDxw3xebxl8Nsg/giC+Udluc3vX+fZojbujZszPbD0OdmWtm5x6NoNmMN5lb1gUmrsJBkngVTNNDlBkkYFREyY5fD36F7J/HRdrzL0X4lmYxGXpFfG5fFm6EYCiXb0SumlgAnoO/5RZ/p6u6HLc2g2YAugsEHGwgIgrf5wPo52f2HKeIbxZQducqssej1g1vlzOmbzbOsBNHOA7Sy1u6TPWyg0Egjm+wLALZrp/nzWdY2oQ5Od85N3lHwkCpL7HHAYvLGn73gusvPRp4NBiWCNRUsfb0xpMdZClrX26vXr0DOXUE6SwQ0oJtpAkaJgSfdn1tSAltmnQ3tc72W6zc3BSnWsaETiY7zT7PYA7hOvuE6uiZylXSTPFzpW3GSVNLewS+utUN1mBpaZJWJY7AvSwem87Y7bqyMYE1H39PJGWsJB5otRsEQki30yIhr11aNYIRb67qQgC4gLIHhe2vkpoyC5QcxqbXbw3yjAKEBayGl3AKgwqnEGga/lz51Zsia4OOiMEneh4UItS/GVRsrDlxc3j6WW/T+svQmXpVWVLbpOF3EiIpMEMgE7QDr7psDSUmkUqKJPQAEtBNQq3xvj/Q3+w7u3undf1S3prBJBkE4QUcQqtRAQRUH6sqETso2I078x51zz2/ucTOrWq3HDkZJNxDnf+b69115rrjnn2ow9u/cx+EK4v7a2ha1AzHHAh93YGAUNA5LTqkmraLmh6DEiXEST7NZMJTrSIaY0WW0pBDTxkunPn8OndEimkwHthlQ7I5A4WbPbk6YgI0gs8zXNO3bLT0mkbEzLAV52RX24UQjYWEiKkuTr1eGloIJVIz900aHE4dZBWKMaJROFTYCFhWmTh3uWVbi6TEKj6i+jEoULW+gSLth4N/OD6VotKMtgxuJDf6/gV5LBJlHPZMZVtlq4SZnK52w3tDrZULAXF9librvJ2LqYG5f2ictqh+euFCXFCXA73ULm01gH+YZyxM6UBcG4315DbXJoPUzRr+2JtsUuUK+vhDKF4bQohLMHOjwFMazvEw5CPBtw4ksgSGccdL/Q8ciWq7syphdqPRRHIdGY3ApWUWuR6YFlnB+byZciXmp/mL8qbQVwCGxoPv+OfOLp6tHt8JCFlTIgW3jdbw6m8ejPnokbb7wr7r/v4dizFzqK1ZhMN2JtbRxnnXVKfPmLl8ZH/ug9sdyFHfGEriHYiqIYOdEHCoggzTDddGL9FF0M2JEPQR3rKLWfeha2osxnMr8C8k/ZWj/o/TE1pEkAFirCnD1i5qaLqFJMHVhBlmTGh7Z8D0oBqjer8QpK9apraBDFbDbazGLx8zn+wF7a+1EUumSG4/CjXXCHbXUknzgs/KVCQxPv8VqmdeiwlL6x+axVASl+srtbcubyLJda5O9ZBEhogWzq9VK3N0SSLotlfCnWyuKz1swg0cS1y3HRs4w0A6NZ+/O1y1xn3fdaVGO517CrRxcxzU0haMHiJLU2nPyucwrxf2VNNFInuJyfNJDegakGpVSi3+kcgpYiCxoWxeJ7F3c9WTjDwRN0bLpg8VmgC4nngXNNJiQcSjrAGYl/Mwgip0Vy0pGgK+TGnn2DeOD7j8VXb7w7Hnv8mRgyyxxzrlMnuujJsUO37ZCluPiCU+NL11wUJxx/dGAwswE4dUWt1ZF9shzX1LGqqZVcS0xwgNqiWJVLoOPf66/vigcfeiT+6ZYH4iePPBX7N8bR6i6ng9YoZpP1mI4ghp7FCccfE5d95rw4/7wz4q1HbYO3VMwm42jPoEFbkgWtkfPFzWwXqQS5nDDq2FIAIH/BCD0E0dTNFl0Q1omGp+Z5irMOACDMLWglK8bASh8JlgYEumCR66ZBrXmNFt33pkh6DJDJPUwgRup7OEy5fKj5znQ7VmmnLzqNvksBQ6YqOpV8z+v4qSIuuRvVQE+4lnGgaFKsrGX0zwp0Ua4hqpnWtYvIjDbpMCu6o8BoJcJznW+cfVw76pjiHkvHaadEgdj45S63u24q1kW9Q37EM5/7XgCLgTkXMj4vSXfymvChnRQlzzqxYyj+rNymzKjx9TfncKWvJDOnso5nEQgKPteenMvMtlFXV91MGs7kDDVfmxku6kJjHpmHoiPpRo4gjaaAbps3eDiy2S3uRigIqFtr3VezVJrYRZvmTRRcuGbPrUMM17kgEEkd5IaOiRwhdVCKYYoPMp4QI4SuqcwZRAMme6AlCmM5q8u5YXdiaoDIjlJ+r5l4Gi5tsAaxE+Yq7FSmMYRNOmAGJWKbvrz36/2ADBvdTox+gfAfZwC17DRmgRnHAGv42tYmxf6y3FxfXyfaAZu91VXMeunGdALXgE0G7skYixMBr5f0CVRxEyIdW7b0yadHO9dVr2k35Ci3ZO/YePijC0LHqQkrVIhP8YO8OUmP4s1IyzoHKbWq4Dyjg5FuKyxk1BmgbiZduaRHSYFmOl9UuYAOkya5Fb1Owj7xqi1FI9eVhx4OKaE+ikE4VOVaUguyHVSI9IzFQzZVBFbA0hlhYxfHoLIZcyOTTgMOvaZ6112YQmOTsIXFXQ4TLJ776VueiLARqvkWqXiSOiTkoMGNTJTCYnFV9KZ/4N5KVIcCFb7hQPplKyhhMi4JZhCCcMbQVNDhQpQQJvSc8QPDg5wNU7naOGD4UMa9pOYm7Y6dTPM5ptDMSHcpkoQI+3qcEKU/RHoOuBhLrmgG8ZrvjIMMUddze2j/zEnlFpbL+KIMiBIP1PQicGuBqOvg0QFmdF90JXTsSjvem9+JLQoVzuDJIaBYnx6KSEAB08vZzk43HxQyaQeMJK+PmSwp8Ae/9uFHnoh/+Idb4rv3PxaDzdVYWjpcSO9kX8xmb8Txxx0aV1x+Tlx0/pnx9rccyUFUg7ESAj2/MlBU3ahhjGdaz6ZWiesretCrr+6Oh3/yRDz22BOxa9fr3JcItGp1o8BCwqdDmclIIq8acpnW0hzo/GaljIsKFXDqBsuGXN4SShJE2VDFUIwLSmUr/nBJKJyMUG+GRD+nQPv7nARxarVgXb62dTBK+NWGH6T7ojU01oDweoCWTTdiNFwn4nXSScfFKR/5cBxz7NvYCeAw2lFX82YwOXFBK0Tr+J7oUxbm6x4LYcd7AEygc1m28k1rFflas0UQe/SZEqWuZhHgtb2mfV9qKiW7L6nhEUWiJCK4f0gU1bVRQqVOkekg5Zk0MbPS1yhhkh0yDRTGovmh+4GigQUKAbMqdrOQsZNgRKeH80l0YewfAHVMbDtIMNFhwI0xEFAQ2JJDZTLt7kB2bKBv39xAXHJiCxouippEKWkAgMsT/53Xu6SOIYp/EYeL18gbezbju99/JK676Z547OfPxiaqpdkoeniG7V5Mppg7M4jDtq3GJReeFl+6+qI48YRjAqFFFvFVhyI1RzIYsFVxmUUiSg5itc6vYgajDtrLv38t7r//gfja178VP/35izFprcXKlsNwM4ncRgyj08IHn8VoHWfFKN79rrfH5z9/flx4/hlx5BGHxgSJC2a1Ebi0pmSeAq6CrgAK6hKUAZGMDRb+5hBpzUkBVUy2xDz7aJemghq5SzE/kSheRTnyGsz1wHoHkivan+YKqZDBvrVmh8J7MAFizKTJYKs7eqYY4nxzYYE959itcxbnJmzMlcBap8BEjB0hofZZ2TSMBbEr0CUQUJUlN9eTTJCkRaFtOwc5q9trQNVUejJXMGiVg0wVE5wkkoECyhpoU9kFrmMUfo/XHHOwC3R+0naIjpT0r9yrpnO5o23ARWBN6kBIw8PZWJJcIPICVrIQqTWiSdnl2ZdDKAWell9KniUDKCyM0qkXiyYHhOeQUT0fFV+kO1NnjdlIS9HlPcLn1jpFXofuY+3q6FxC3U13ytRxoVELCwwUAspnsV9wPhvIVHdDsUuvq/EUiUUn+OlZdCNSvMWSwbgSdCVAtxMlW/RBgTu4XhUIHESVzpNyRtRzESWQzbVkqOBsIJ045/2pMy13NZuTNGdmmi5w/XD2k53rtBbZve7J+RDniOI15lBmLphlua4FOseuRmHQiMNnhs5pU8BBKwStEsUbmD8AbXrd5VhdWyOtDHPuNoc4P4eilkEnsn8/RDVwwBCCA6QZXGY5RGnqMESJbKV2eo34H6153EC4CYh2w9XbbCwhWkoGhGYoMTIXjxspxXkOBBZrYuOsrEDgLjG/25sWk6sowUGnli5uKHmobq/yoTETmusCFFQ2+fvsxiDoqcPQUOWcpNCFAQlBT570HManpBS0Kw7qJMXGJU5pXUMwV2g388OqNJhPw6D8gJVwGfl2B8jFiudVmD6jQR5OMJxMlYQKfyOxnZLk0tJvUFltW93H9DO3tZ4q97SNtMiVzgH6/kLDEToqe1IVUOJj105SRgK0sXgPaWxW+OKm3qkPIYRIh42nt2vBu71OkWRXgcntfLyz0RgWS2y/ak1yM2cBIQSo3Gu8ruwU1ZFjByLfDAHKxWOd8OLnOV22FnPnYeGAic0o62q3X2W3KOTIdr5AEiXYV0AWfYXT7icqFEwdNNoM/j4oC7jnOCsAjqObSaoN0BXaQcK1p0ML4p88/ERcd8Nt8d3v/ST2b4A+cki0sZ7J/R/HGDbL63vj6LfviD+/4qK47LPnxbHHHEl6wP79m7QA1z7G0QgAAkG+G9Ox9h8S8ZVV8V9xQOGan3n6+fjqP34zvv7P98VvX9obs85SzDhXCNbl3ei2liOmKGgOYj+emW2D0Dblzv++39TdTb+qO6s+8Gvqgv+tTlbq1xDaWDRy/rdFpMn0h+kU9vUIxJuxstKJM844Jb7ylcvjjNM/Gmv91cCM38Gm1jwTzu5EgxnByzcvPsWSSGbltgXAibuAax3rgAkciw0PjtOnXexAySbW+1MdEM1TKXSMxkYW75Dzg9yFIVc8ndI0W2xRw6NDkraqpDjoOtQlTZ46ikfSPFBwaBizu/c4ArDeAQAJ7ZUJAIodOynJTc922+pw0aq/mpMi3reKKtwfO5bVnbayyuzimPeAZ46yb8U3gGelU2ajChWdirumnVjoW8SutK/ic9izbyMeePCRuO6Gu9k1HWH2WBf95lG0pp1oTboxHY5i+6H9uHjnJ+Oaq8+L4094O5Mb1AymWUnLgM8vJySeuYwJQudJ607jGSQQzVmdM9SQOLzwwu/jrjvvj1u+eW88/fwfotU+JDqtVQ5nxLVPppsxa23kUGsMyl6P2WQU733X8XHBeWfGyX/0njjyiK1xxI7DSCueEbFWTNKwYxTgAoWYALKApr9ngmoAf0DpRbfAhWIyDvJsV1KmvaH7D6pKl2vfHTcawlALqg4Z9htiHQpOdojTsKLMMcmCO6nvdTLHk9SAX3amEYsNzJbkXUmw93hz7uD9aK1u90ifx2ZKpLEGzzKBsuz4J3hsemddsOQuzi6m8pICRogRQ5txDusG+Kw1TPfUFKcrRinZ13NRZ6sBJJo4rN+4M2agV7KDWtzvPW0wpwAwLpSsixIArGvy/fL+IVjN3FCOfyq+PYIgz24WMvj3PDOpcVFOKKpW6nzTlrqO8S7q8PMCYd3NUzxSBpP5Dxk3slyXQN4UVTjKahSHUkVp+agf4TgK3UfusQwuBnLLvxWtn8+XRjQPxxF2Worj6Nzpx+6VrklaSOVMtKpvOtOiPtudtaFe58BddkzZxUn6Q3ZGavCQWVLFPMBzWV+XOxw+HxgALlIRF1mEU9eF4q4AWwKdVEQSZEt3R+f2dm3Fs0djhVp9AhSyWde5YbBBuZJkIdNrW6OpCpl9+waxe9d6ag1y6GS2oXAjV9eWY+sW6BIwlLDNVv/G+oBdHDwozofBXALzQd0Yzd55pt4qBMwnHYj/ba6ukWwLSlkpVwOXlIjWyKloX56czIDGlrORBySPmnNjASqRhlxUXmS0MB7INlVonmdeqDBRNYv2MAaTyWWIhRMLPLll1bw/Bi8ZhzZi83oBmmerSaryD3cB48q+qaDTHhrJtGYflAni3CCVrWydMAnR1rBFbR5V31wQOS9B76mFRr1QonqmmGlDlwTcB7jbuSgY/Xo6uO2UJORRSLgQHL2mvkxxUOdNxZq409m+zEKGBVoz30j6LDt72KmIA/Oy0CiHR+oIOB9JG8eBWvx9HcilXSyaGE0VMC24KtREgUpSQHZt/D74a6AZpZBx4PInTXqAXdAySVS3S1OkmayRFoif1UwetZntwKT1K96rUJim80TkxB0rDfGjEwpnQ8woIh5NJ/H4z38V111/S9x737/EvvVZdFnE9KMFYToSGAiv0csZbMRosDeOeccRceH5Z8eFF5wdxx/3VhZr7JL48yOSs6ZBESX+dGNs0FA5Z/HsMy/Gdf94e3zjlgfi5Vc3otXrR3Sw1keaEwDUiq6I5asuJOaC9n/hD3UX8z/743WxotbdQYSIGexdqJRDKjtAc/y1+Xduini2WfXy48EoYPzziU98IL785Uvi1E+eEv2lfgw24I6Gtj+CPlAsDWUUmqcuCxJDJR2aJYT1a7cxFc8lkSiieum8+HMJOJheYh2UBrMhCU9qaFIYba+JT8V7xUJCCSn2fxnym6+fiaYMEmQsoLljReCPNY/L5OAzcv7hUKMuo5JRAVmyPjalSG5t47HoIHVHHtfGRIFnhSd3y3mTn2uGJFIDN0EEqAsqFaLa7wagdB5ZD8pWcLMP3UU1L93XYXTayWPyiBLpVSElGpvaMnvXN+KB7z8a191wV1XIIFOD6UY32tOlmA1Hcfi25bj4ok/G1VefG8cf/3Z27BFDuZwq+pXiMfQ1SuiECsvBkoBWFlmkk7GLmfeh1SYC+sILL8X9D/xr3HbH9+LJp34XMcUsmyXqBdtdAHvjGE+GDT1qMh5FezaJ5V7E9sNX4/TTPxafu/zieP97T8gzRLqm8VhzhTD9G3Q26bXw3KVN0nkk3Uc5AwXAORH2UGUWDAS7lFjyrKHDmLpTQtXViaIBDbUKYGxIOyJEGkNjC9VRCWyi2AkoypCjmpierA8ly6I2+nkbjC0UM1BvnUNo7Zp2pe8Vw0FaLe1lRp3sSrda0jA5v5iLTwkY+++0viVOVyKZ2hkKydG9yoGT3KfKraxlE6jmtVH0qUpi9fnVZRbNVecW6FSa4+N4UMdEFSiKE3XX2xFRXakyTLgGrfT5VYgRnCaDoxgO8f3Uq8jCEZa8OYQ2mSUOsIvh2O+DvNYjAdx1EUBU6zXs3KhcCe+oeCOWgil1xQacO0/nWzqUEfzLUQjJ8spbINBRz13net0xY3FM1ok0UTW9v8lJGn2X1qdodwBXxChqteEopz2lYju7oBm/ZQqC/FV6Qi7J1BYXracul/3dxj02ddCcDyaQzGuXeyjty7Uu9POcicj5NGX9KN9xl6gYIYkqDbbWEkelmOmhmKA5OMwvZfx7bWs4GZNit75vELt27aeYGhekwZUrbN+SFrCU7UW8ABc20MIRaWe4eQiOmEtQnCnM8Ey6Aj9R+pCnaAtFjLnY7iLoA5fBQGidItjigeLQlllATWHQhxEil65KHFLo5LNQo7AQ8Pfu+OgGqlVmbjGT0x7oC9n+y+nlXGAZOMFRxMPA4Yzv10IAF1gOYaINiEfKycCmuBhISOEcH+zA1bM/s9qUeFBOXv2g/V6aDq+Vxc+5sFMdcEDHYsGVYnUI5HGfsai1AXFA9PLzg8Kkw05aDrnq4PM4iDW8y5wmbrtq0iU8vZ4OF4mYMiosaApSnOahSkC0GDia1niaASSq5Xktrt7Lgs7uUg6rVdA0eipkgvcBm7oZaJZC7sqOUYFDiRDQTNwTJDkOnETCIFz0VPCkLyo4Y0L0wZNX/LsRawscXdjpUJTDCpI7IzrqclW/MggIybNZRFUwpi6WLkooYhh59IuC1k4rNoaT+NFPHo//8f/cGN994Ccxmi7H8to2TIqTe1h+NuxpCHPHm+sx2Ngbb3vLjrh451nx2Us+Fce9861Edfgr3cuIFtKJQOtbaLw4yExou5144fnfxY033BW33fZQvPbGKLr91Yg2upnDgqYnD74uYOa7XvOFQP2n/0qhcrBXq5ODxUShRtPqn10sbpvDuaKoLb7X4iFPash0ic5T3fYkPvKRk+Lqqy+I0z7x4ej3+qRljUHlgWFCV3NMVHwLvZYBBToc82Losval07DBB9fkwoR1oWRFNO89LuRW1riKNzUdLClhnASfdOGc1uz4Qeok3RoVqyV+x1kx5F43ysiCLA0dzDJsEOMsWkxHKaCLRL9O1g5WUHr/miEgwCuHzmF6Pfc52FJar/jS/dShjNd0UiAaUeko+z6WGFHinakvvF+YyTCyWQs6RdZbyIyFRUQmFvs2hvG9Hzwa1994Vzz6+LOkjOGZBzpxrflCZufOT8ZVXzgnjj3mKGnYmCyquGUyT/BGE9JNs5IzmxBmJ4j4GWubOkxiNLcJ1w76yvMvwKL9wfjm7ffFM0//LiJWottb1XlDkS+SWdDLhYpP4PK4d1cMNvfGW9+yPc4799NxxRXnxQc+dCJ1BuiyyDFMcQPMDupQeEbhfQVU2SVJiL3ja75tJkXWmRTwDYmv7GRFfwKIp/tCbJ1dB8XFHBni2jJHOHgWHah6JUEV0u71rmSxpqG5i870dSERxVrQUFWtr9KhzcSVOgQVMmaTeGAiiQ/NnA5RSAsl8+AxUYCkXd1yFg0wJ9L60bUUUCDAQd0h/HJ+oYJBxh00SoBdPehtWRCxcJyzVhbVmAPU05Wuzt9IDW3MYgoY6CINiac7WfPdGg/xJrmtoWUV04I853hf0z459dUY2QEGgk1IbAV+sLNC51QBMgrl0l0UrCPQqFJLxM8iDYg6R6CUuJNViiylZCpKEQPxPdL3aEyGNW3sDrZkse9izwWNiyDldyUnOki6x+dXCgwZeahY1vgB7wff63ot4tpwnShkwLiyntBgu/NM/kzO6KMdN+lkiO9yqzW1rz4HC0CpHMsmKTJBQbcdezspr+x6QbMnvaHAlhyfAqOsapA2zzcC+1jbzEmubQ0m63gUCrjoDtCfHIiJHBaQjOEnmqm6WZdKW4HODKqsAS0CG5JpAAAgAElEQVTRWMysyG5XKKGHRenwRSGg5H3EoZIIuHSuyfkBbDFVaASRlomES0B/gOSi47O6Chs/t8u0kFXtjanlkbgPfFgg72rd+pdbl1zYaeuJz29EDYsK9NilZdxQCSa5rMtcH6JAOBQhYsXrSR8gfiKdOhm5pKtJFQ4/l0RStTsagiy8ui1YxwIRL1gbuwhsEUBxT/HZ5Y3uiF44xvNJnoKa0ClRDfCaWIAe6Ag0tQUhKTsQ4ndzSnFS5WSUoASGQZKtdE18xeGjgisF5kmlaFAzdBAaH3Et6UXajQO9aVdCX+x8IlqEK3MVMkJRXXzwRQ8yxLSmiAgBV1AW6uwpulgnshGuk2hRTpC8qXPl1rcH9/kQc6GHxL1QAeYHJ9ZzMYzmGL3yOrdRgdErPcPsvHCom6kgCIruWAmtJrrChZmUu0RZFPzUERxOWvHSK3viBw89Gt+87f740b89Hvs2RrG8shptOgcmTWY0i9YUXZJWDDb2k59/+ml/FP/X/3FpfPxj70vureqkMQEDrSm5ZomOCcQT9wJrBvvhxRdfjhtuvCdu/9YP4/Xd4+gur5FaxkImHXOmbax3O09pTc8XEwc/tB2M3/xf/3P/UqOAB/6EdnAymOf++c0Kmfk9WFMKyn71e6qQWY7xYBrdGMUpJ58QV3/h/DjjtJNjy8qqaCKYt5UzTHisA22F5e5U1tdKcJTkid/s6fNJAxlp/SuJVTJeXImcoAm9hk6R7fqkSpWuCYqlAxMpd1vRGVEylratmZjhNbGXAPLg+moEU50g8ai1B9HpVxwmVZdOYYotAgBQFKhr7mRA3R0JuecLNO1pAjLURMgJU+CBNJiydkbnB4d+iU2ifEgzVAuY/fd8dqkxMT2kxpHq3zNmQmPG4XLuvma3H7GdyQH2S8T+wTAefOixuP5GUMueC43AQhaaHZlJLyYDdGSWSC27+qrz4uijj+DAOKwTFAU1NRXvXduSF8qgkWQNtGVflYYm2SViYgsTFXX5Xnr59fj2tx+MW275djz51G+i1V6N3tIa/x2FVrsNUwqgKDrjoYkZjwaxf/+eOOyw5Tjn3I/F5ZefHx94/7tp5Y6gzpEHmeB7CrqsXsXNx1rTgEFcl9a2aV0sJHIApJ+RqGmKGwKhxBrRTDU7L2YHAl04WmQLVVd3QcWYknENpXVHwCCADS109ggorQ1gFvc9wT92BhRf3TU0zVj6vTIpXuej968G7MIwrCm6shBqqq/sYysOFY2Br8MW1QIHcvZMdjx9zuP9HA9sUW7wkucmnSvLUOV6iKrir0415yqlm1S6GO6U1QVQk1DXGqHMDxRzMvfCs+fzd0pcSxaUlFEjlBpK6IlAK4TBA/YE8jHJElTcWmtc09jAYLDzWAEytD4ECHsujmK5O7D4vbTU6OzJeh0uncyZcs36jJLluRxy6ZCZIz/wLDvUqWk9udhSDlKMU2rGwjxo4wGrmr1Ic5G06+cwWI6igM5dNNhSzKnDVvIi0S1BWSbARDMuFZN8pnl0IX+yLgh7XfpIUSSV32qtGOhh3G322SiGcEjDkHuuwyBAs9TrZ+6NLi+KI1CnNWBUsw3THCO7ytp7WuVafzz84Fq2fwaeHQ5GHCScwpvWhPwM/KkyEIwbMJMnbtBJi1OQ9+3bR8RpZa0fW7asaYJ30xqESF7iVQR08uvYxYGTCA66MtDSSbMvlAcQhUXw0EaxBO6/nG/8PWqpSxCLBwoEojhXlW6N24EORCyu0rVHSDiXb7Qo4J9RGMjqMDOF0vhKC08KueVYwfdD65MIUtKqqhuumQ94kHYgE1qEe86ayhOns3AQOqBAh0CLgGsKH4pFCqrtzFRn7k0y6xZhCbG4NyhCNtZRFOKg00KXZkMJpXQ/6daRNKHmWdAGMP3yqZlQ0cdiRilow8NVsFCxWDpS5RBwq7QEDHEqkRjLus9uTOLasytIDY4+t4PEgcmn1uxiQiGKh5M7abQOXsjYHlzrAc/NlqWlaJWzh/UA1gJZBF2uSRSx5l7w2bhNrADrIK2Cy/MnhJArWGitC0HzvU67c/ZVfTv0GyHByR0HZxeksXY7/vDGfs6MufFr34qHH308hgj0/ZVo5Rpoz7rU2kjXsMlBVR/+4PFx5efOjD8962Nx1BGHka5GFA2OT6Tn4LWTmpjUC8QAHfK9eP6Fl+Kr198Zt93+UPzhjXG0l1bYSgcgwXMYzxGFTHveurxGz/7jQuNgT////9/VRcliQlJTy+pr8YGy+G7/qy5RU8SkOw0O4skQ1D4UMsfFNVddEGee/sexbcsWFagE9NxpVMd5OMAzyCKShTQObiGXOsBwwOTcjgpSkwhTXRp3UO3igwMaAmrFmyLQt6aicLqLXsbgh++B74mSFlwjvhfgTjmUD9DPIRkgNSi55TTXQCILoxcBQk5iRf2UYxWLwERUUawYWPDer0NigppJoXVhAdoeaE7DOXttF3sq/ETPso26UXF/XqOj/hl9v+IG7wE1a9IeqmjImURZFGKPg5KFGLA+GMWDP/xZFjLoyMBKUdQyJmujTow3hyxkLtl5alxzzfnxzncepWGF2UUm+FJp9BiRK6DHYJQSKxdzuAbNalKRppk5yA+oreouxUsv74q77n4wvvZPd8Qvn3wxOr0tsbyyVft3hnMJ5gUQK1rHCpOSQYzGe+Pww3tx9tmfjCsuuyg+/MF3cxQBgBAUM3JbwnkNcArIMdBvgXk6U9WJwP2pwaKGsUB6ZXGscjFiYb0su5N9kPdeox8KfRBJFQBJnAfkT+RQUz9HFkIzGV7AvQ8xW0WTiRB1mrkQDfhPKgjnGSPzrqi4btHMTK0U2o09jNl7ThSVhmS3wIVMgl5e78qfxPKQCYEGllsDq3NfbrHoTvnz2xChyfeobfZ1uXCri2XrS33eFsCz2R+ZbDru2Jran1fXJcqbCs6SBKs4akWnp+TWNHCPu6B2kbIOaXYNlCM/QSGD18I6gMmGqPQFjHWRx/05hji9aGB5JpOFIoqrulfFXt4ACd5cOZ3jBHRH6lDIZEh0W887ks4Xd0Z0Qs1MBOVfxUgNMGEtQHcCwFo6sHlrYp9XugE6O9VQ0Od2IQAqnvJLfX5mYpkzukPEnHQE+2Wwi5T/IUdBzGbhmmZbLGgILCv/w/uwCQFKWjNvzMycwlJBGIMz7L5969Qfi64MwAznAoZmI7dR116FIzr2MMhIylrPTnOmxknb5hww7+W1rfF0cyaqFBAjIzsQ7RaOM+kiKSZqOrscNIh2MowCNmPvvr0MNlu2rMYhh2xJwwDxXOn0tdCNwUNFUFtJb/fycJqcWB2NTD5FGxPibdTfVWA96BGtciwCz7cQqq8ugnidFlhLCC7r0UwiUTVP0GmQpzYWJsRQ4NDiM7Bqph20EgIbDIhrmZxrC+rZzs4BZJxXo4Aq7qIDkippLERpbTSHoO624N/kIa7JsPx8Wcjwaqq5E7yHixzPyjaQ92EDQVtzgvB+bCNnyxAtdetwFqllrt7p8JIoKgItRMpIslVYVHz1LNjMy3VwMxqD19dzkuhTA99k40eki9xmIQkaOOhCxghB3kd3mQ9SzJE2Q0zAXRcJ9YzMgo7lAtZoMQKDbBclEh0NMdRN1remtxV7W9ANlZA7gV1M5spEbyWH+GYghqbs1K1vB1iit2mxWVruQpfdciUCz18qnNXVUKlt3rY6gEw3o9XpxKuv74kHHvy3uPX2e+NnP3syNgboqK1EqyW7RdnOqruCRGStH/Hh9x8Tl+w8Kz79qY/FEUdsjRaCO4TEyb0tSV0VcLOgeva539FO9tZv/SBe/cOA9q0W+6uPikNDxgAuTBeDtukaBytP/ldFQ31t/9nypn5NXYs0FotFzGIhbUSt/vnFaz/geklXbcdkOIxuaxgfPeWE+OLVF8SnTvtIbNuyFjADYSHK91fSp2LXQ4p1z3VYqphRsiyKlFG9ggjbwlzUA7h/eUCkUi4l3JoRA7BDFDDbt9Jco5oBQsAGFsG8tkSGKzCDoMcGKD4CegrPPwmQtr3nMMGiFZwT9XfVHcFnFPUTHQ0csupKC82cT6ZKYZW01kxieJawmDPoNaYAXdeFhKp0q0y9Fb2uWPkzEWjEu3JcEnWjzCHC9cpFDuY5RdcmTUKhoND9MBHU/ShksiPzCMT+qO9RyEHPwUIGtM9hbD90OS65+NT44jUXxAknvC0B+txLTuoroGduDlVikipkikudrj8RWs6EGweoZnCq6rEw6sZLr+yOu+59ML72z3fEz594jnFjdW2rjD0oKIcj1TI7wdDBgEExHEFztz+O3LEtzj77tPjspefEH33opFjudTgxHYUMUWAasugsVpfec+mkkRDwWHU3kwJFJgeo741ONCk6iRCLcqtn3Th90VZXdvosSlpBUNXFPV3xKs0ro1Mz7LpiQeQic6fLa64k3IVWjXXnoopuTlwrouOJNiyrYryPhidq7wnM9JBedeZL0jhP2bbQUF1SIef4THgdJIwW+6vYw2dUZ9Gzb6QjNQPDOuEONaDmxklXWgrHpjvk828BPSCgBhYHO5LKvxp9Z7IBYFICzXHthOhYa7G+pA2eTyWpg8+JHIeexHQzZZRnMdFOO2IXMlr7ej+SX2boEopKKi2qnrGGxsLUZkqZgV+nAUipe1GhrG6rGCq4tx79gc9hCqzXUNG6FMqk81jEXcQN/FwpZKQfqc+yAoYp78DnGAym1J/gC2yi5b7Gb/B7naSIj9kM10Yc3MRzAeUVFL4cMixameKWHGYTHMthz+h6cb/M0gnwoEYyKpJhUS/h/ibjJsAANDpk8dymNtfju5DzePYWrpuF6AoKHa85586KwfgCiDOdzVDIjGZwEdu3byP278OU9hmT97W1lVhZBfKPu6FAwkYRDnY1FBmkQedCtbW5uc5FsGXrKq2byQ3E9+chw5+eilYGDiNuFjoYsF/j5kwakrJ8PQAVMioIPIhMjiTifYoCABQDlaiclNBKxMLzgtRD1vAybuo85B3I+GyZ3GqQkZAqCPmFcGJCMUWZ+QvX5Em/M2x+6HbwObDYXfyxrZyTyRsrZyXNHNxF4bY6MTic4WyF99Jh72BVijgc4lgILGRYqYu6x6LsoNQqU+kkFsOLkxaGuSCbGqhUhP+yN8QiklOKXOQkPhfljGLRFDRavEf7Unxm6Ldp++tnqOClil/JiTofKiCNXuLPpaIH5S1iOBAtUGI5BRcFAIic1W5UR0ZIrRCqdjo9Hxy10B4W/UrtfVlCq2Wsn1eiB1olChahMA03O4MzEesmOcR6yGDqDLDqhCloiu5gVxfpYczdFSqhpEYhCt/vQ1zcYl13QeHUxvcEax866ACS58uEzmTstEjE896A49gg2r12rGxdjd37NuL+Bx6OW269L372s2dicwhRdD/FwrZfjBiNN2LfnjdiqT2Nj330/fG5z18Qnzr95NixfStnS2GQGANeFnL+TZPwzyKefu63cd3X7mIh88qrm9GCsrqD4gkdCDw3/n+iRIWHvlh0HABy5Df87ypkXIQsFid6/TenvdVF18G6OnX3ZbHQ5XuhiOF8kFEst8fx8Y++K7509flxxic+HIesrGgwMA6ipCuYTtggemkDr7XjPSznIuwfxriu6SOiiThhwFpGZxcHBWNlo9tT4oeYWfatDl2h1Z70nOL71JdoryaYwaRYGjAczPg3oIueR8PPntuShQUO4ZztokeLvQ0tg5BWodrF7IQFWjWks6Ya+JmU+528/jQNUfdHnVlywzlbpIB27uzbjQzIITpV6lKLNsJjNO2VARqAlVB3+/U8bDJSJaN2w0pRjiaHg942i/2bw/j+Dx6j2N+FTAtobRcqy24EkONNuJYtx8U7UcicHyee+LYMHrXrnxBqn5tBA5XSFTeQI9BESbWYGB3Oi0JSg/3ZWxZvvo0O7HgW7V4vXvnDnrjjnofin75+dzzxq2cjWhgIuUUFSM4gA8gOp7UZ6KMwcUABNhjE4Ycvx+mnnRyX7PzTOPmD7yaA2YJ1PYAM7jMAiyiGlG94dAMSJnUaPZ1cJg6k+LioTsCzEaM4PuDO5gDUwobwftZkctrF0nBAKLPmAZklIjS4/prvfDTppdKWhTqH50CCpJpOjvcR7Qr3DMgy5+gtyeqXKz+pz3b94yR32FiTcukCzFQen2MGEvMwYuGUrpfTYeoIpJVQDiTqFs4wmenYqEPFHTsFpBqCKlgS6aaIaT5nUuiz2GzuhnWCOFdJrVTii/eWvbVsmMXQQWd0vhtTqJ0Cf/FcxMjQz9q62IUUJz1kfkm7Xo57EE3dlFDd26SYW5tDYygUwsp1pBkSMEgDqASHEB8FVEsvmzBMpc0uTBvEKg2/tQNpxi4alyDvst6pNBU4ZqMZVqvZXF6DOe948UhsVji7vxPk4eh8QH86YyHT76OTlCAck1x1vMVwSopydmLxmRTbkkqdBk2m3zI3peGE5pMJ7NIQcndBRcV3Z0XFIoqS/ftB3VRDAzF0bUufxmEASYS7y37aMo8RQS1RAzWoXFRj66MYewFqoHuDeybQ99rWaAa/YdyISezevT/27dvPIAzOHwoS2CeifYTFIzaT3tR2sBiUuW/vfs6UwMGIakvi0GqanVus4OxzKjQEqBNW+yt9LRAujzpKcOEBGdYEYiAKfGAbQBVJIM6iRCg1ec4I/B3xDunpT240/Pex0MrwNhcxukbwH/CQUZhhY6cL2hgi8SnpNhT7YXM2Gp6SZEpTI04vNwFQTXQXBkggMRVYyTJEcfTsZvKq5I3JO1qhG7gfw0ZbIKtFJ9jSz/j60Y2RRibtJXJOjHRMi21uPXR8iUOpDQcEAoim7I4980WD3lx8qA3Kn+T/K4ipK6UkCc9NrV9Syyq+q1uZuH96z0I3Egc/B5BxUJa4xnTCgy33QIWWO3EKvC2uQRR5EpTj4nAIQmw/73ne7HhTJDNrYrBIZyRxNGcxm6jlagczD7cU0qxgvtSYHhSXM7N15pi7+Qejw7yOis4G9IPUGLpxSKSmWQ4leCgJ8yEtapDF2KR/sAVugEyFo+yfEYS95uU5TwE1izYgfJvR6k2j14f98XL86qnfxXXX3Ra3f+t7sWs37NO3JEdeU8nHk82YzgYqxtc3Y/tha3HpZ86Kq666KN5z0juii+cNehnWQ6Ka5KmnGBL3Exf+9LP/Hv940x1xy+0PxiuvbQYsoiRah3KsRUvZNouZN7dffpMIrtt70DX/H/3Egf9W0L+yd8o+KpaU9d6quzNG2hY7Mv9RYeNrn0Q7hpMu10W/N4nT/uQ98eWrz4/TPvGB2LK0LGpWl+M7snNlFx9RE7TdWRIQQQPAo+GZE8Yt0STUZbZg13fAmjN1+QAcFDqAUF0PWlQXA2CRO7Y69JVUubBWmV2BQnQUAyA0INefE85haRVCwKU1A7VXtBuAYiXpoIKGDnz8Nw4XFQUDa53ddiYUivFOsPwMrIP0fmE3OYcoktrJhBmxBMmaqDZOQq0D1DBL7NXKQhmaSQrQhd7StWrS5X0XUKFk2HodDe0sYIQSq2KawKSC1JRZ7NsYUOwP++VSyGhPE7Sb9Gi/TNcyaGSuPi9OPOFtybAwmpBdMSfQSNzg1MU1oqn0xfRAcRa6KM50YvzVhHMUTwCouuDve/ghgK2lpXj1jb1x5z0/jH+++a548lcvRmvWj+UlGABoODHmRoxpz4zzbCna47WY0kr+9di2tRVnffpjceXndsYpH34PE5TBcCMGm7CwRZK3Ev3+CtcjOzp0ucPsCFCE1D00gOel3+AoTRadLXr/mWd7uo7xOmQSQRE+PnXOMJN4GGwPAVblfJXL3rwGSy/uM1LxoJxZ1mCYnigNrGbWUDNDgxQZ6bS7mIdXJq/rTFZso6vphjQFuD6J00tXRhqfEUFIvRfWpvUV0Jji50YJEneSMip9Jc4d2UsrVsuYxoloJp5pd0uDhtSH1KCPAW521JNvV8fGJjkFoJZ0VjMM8H102cIssnSB8wwfJ8sE9Cala8RZQNktUzGjA9ZAK/BSrF91SJJWR0C2aF50nxTr1e3SL8cz3H/d+zG138jNkH+ie438Vh1ssQiU50h/ZyotuuViQohaK72rZkshjlN7nbQ+1oOgdKfhQzGQUkcG4ntTGP0Z5k+wNDiatmM4aMXGOvY79O0R/VXEyTT9yTxEtszFEh9pLWzQubcI5iT/LF3LkLehm4IuITv4y31KQfB75a0wFihdNsdhxF8A78j9plPlmvgsAIz8+dXFx9qUvz+oqa1YiukEen3l4PiSVj07MhVQgGeE997LJsrmta3BxmgmvQUSfnRmNtmdwWFDms9yL9a2rMTaKgIWknUVM0Lc1DraHEjov2ULujioRPGYs9LKNrymlUiHg2IBVRfdznIOR6FBlDY325K0UyyDLhVAdFig+wJE8c2qVhYyU20iFE+4AlSV0uRowfLLHaBKQ2FuI9uPTOBVWGnzqsoWl1dUKDp3JFVNg+DE9RVv0pPs5yEbPEwIn7FQyHVmYg3xv7RH6oxkAYF7B/H3Ej5DVtvUpohzqeSoBFfVQYkoZzeChcKmkgMebGybF9tHI9CqshUAlABhFoOKl1rXYZExE0piInbcKocHWq8OYrY+xnWSDjhEYmYOJ97HOh1R7WB3XexdjXIWCgcHfdFdTkOVlPR7An0ZsKh1hA2M5AgFjIpTBjU8z4Z+V4s47QZVXE0yVjeHFu9XW1054SslWdD34oLMj5ZGCskZLlVJZvJCE73FPUZQkUBRa8UFr1vioA/xoCTlSeiPOk323M/kkpRJFeZ4TiurWDNIIsfx4gsvxR3fui9uvuWueOY3r0V7eSs57x0OpcW+HUZ7JmtVBEgMPDzt1JPjC39+QfzxR06KtdUuMFgWOrSybQt9EvWpcMef/PVv4h+v/1bcfPM98eoru6PfPyRa7S5BDzpxeSSR9SKuENNSk3e0aA2bGN4UMEiEc4AZgiGXfGbTEnHikhDbRtHqQMuGe7Mler01agEmsI8F8jNLd5cZXLV2xXC0X1ze9rI6b+lAqAuQtSZjAp4f29tlTZZDU4VdoTVmqKkHbyJB4cDY/bG8NIrTzzglvvyVz8XHP/5BHqxAcDkdHcPDVtQBYchqqEN+TQMV6jzLmUiFgQsq/Nm/dAi4mLBYVzHKBh96DyWFLAyI3mPPqAMhSqzEtupwZNINvVNLg/h0DeJa47URDzc2Nrj3lTDiMFEMtjGGXZRkBCAanW2QnUyJDitLYRQ0iOccYJimL+o84edH0YITI7nk6f4D7j31jNLtKJbr/km3gf+CLiLdhDs3tIbP5x+B9bIETD2fsbrGAIXwC/uM95L0GQzYKzPUnJhQF8A5ISgcWgFq2fcf+llcd+M98fAjz8Rwov2KfYZibzaFaHccOw5bkUbmC+fGCce9VdqiLCL9WUyVxusPYUhDSnUOBsyuGgtAAIB0vdPUdjEE1DnwHuPcB5r2IImGM2cvdu/eE/fd95247obb4xe/3h2t3hZag2PuDfa1BvlK10CVJyyymaCM47BDV+Lssz8Sl13+p/HBDxzHfILnwLRDK3cmf2JRplWyBpqazks2tYaSpzNjmQPU1C4JcMAynmvG7m2Ik9SYIfkXTRHgJJxZlStYo1LE1zKUUHEjEbZRe615X6x0MCqUSmFhh8l0y6xczRzDx3jPpA6p6w+wE0PHBVTRhayiXhnostuf0hfnFeoyisKYVrpZ6Tk5r4dXikKkjkQNxHifcaYMi3dpPgR2KP6oWLOld577eD0UagmCioaJLl9Sn+gmVgYgi0HgPexzz1rlzGdYVGg/1sYLci8V+KzEF3Sxxc7OLCYzJNtDrisAAtYFswuDIqYrwxAbFriAVWdWwCPuh51pnTfOU471FBpqPU1JpJ+uO8R4ZmRi0AlYn1PnO4ZLiwmEm+eRHrj/c5TKxZZfPnvEAGqdNvCeAD7QkQHQnAODk26I+wDnQJxXjr/udM5RInMjKR6oYEHBLL3gcua5KkRHY7C4BM7iWTgftd4FwOWWrStkeIml5SIQe1Nxyecpi76Uq2CPoji08QF+tvn4yXhBt3L//iG0Qde2pmOJLJjyTlsxwPTjdVtljtN7SwkF2npb1uDpjPaS2oUSG+pBr6FltKzWsB2tGv5qFjIMzRTYjWI4QJdEN9VonIOJkrgcdpaIg9E30cMwIbUewFiETPXiwcPAgvKAJSwgtcnEsTYO2wikc4ijRPm1A4NarEbqsZmx8PBLB7Y4vh6WBDSCnYS+5z7o0HRiUVfW7j6oAAIdowjR6QqFliCDgwRl/T4qWxwsdj4piLaRoYXmlpJdmiYI4VHsNHpV/ovkzIJhu7uw7KGzj1vY1cTcRoBYirTSkUEXSAm8OivzjkDioZbhn7bGZIDJCbMqDsvwOTsuNUh42vIZMVNBZ2od+TuZqKSAPr3nWdAgxaA7jJI8I2nlORV0z38nJFuoWEM7aBJLJXjiZGuYG5A3Hb6mZYITmkYOQKWyO8VkLl1WEIAWn6OLmkJbKyvXND4ml6R8uVBTO5loUFdD6dAtGY9a8cJzL8Xd9/4gbrv7e/HCb/8QrU6fnvOi1aFXgKnC0HYhCZvEYYf16WJ22Wf+LE4++V3RX+6Qtgbhrsw1gOyiEHIxOY2nnno+brjp1rjtW/fGS79/XcJOHPgoxmYjDfpEsm3edVJi/BnF0wUqJTfDxS9aySIYUsNnk42cg80JxEgsNimYBq1uub8tZrMt0etui5XVrUTip6ATwkmGJgd7YzR+I4bDvaJENV2CpNE1F5BULBxe1RynmsqANajOo/Uj81fPZAGW10CyJ5uxttaOT5/5J/GlL38+Pv7xU3jYYd/Ift50VCV3Al6qDnbScuuuUUMBS12L9q+uQRox0yGMUCr7kBYNVCokbqJR6HkUdzx3UURR0PNGBwXIMrYrklM7idXFheJlGeoEt48AACAASURBVFBMbUpv/tkudsj8XqWbWfPF5dSGm8HPzi3h4oQRPfDyKtDUgWFhmvvV2hDN3RjRPhgflgcr74a7PQKFGFc4dkmOnVyfKQ4nsovuTnZ4Giei1GDqfpfikZ+TQmzdq32bo3gA1LIb745HHkMhg1ivQoZaqRmGz45iOwqZi06Nq688J955zFGMHy6u9Xm85jIRJDLse55GKn1RuHwv9HydvWh9gIIsFoBGAdj1UvrFdrz++q648+4fxv+84Z74xZPQzLRiebUfnV5H1Gt2bCN66F4BMd6YMlZ02pPYvmM5PvXpP5Kb2fveRadEgVrqKKDLDto26eLsxPmZei5JpXOpBpo60ZH5itYanpnPXGgFSEMi9RsdGRRzGtDqQsZUJu8lARbl7K47M7g+gCHKC0rcxc/6fFJcVOJa6DHZcQE1BkY+qR/h/qNjVBoAcS2qe60cQcJyGcZAH4S4oOKFoFBaedttah421TMuRg/SYaquKLoXdyyca+F81Hns+WXVjMGKhWDtBQ0sCCLkUOns+Dj6+d6QepnjHrCmpA9O3VKuRxWrum6LzP1M/Vzlmpn7Py3U1V3BM4XmSF0DnPf6nLi3cjqTRbLp1P4Z0UQ96wR7E7GQhjvpdleAtNTnNfzq7IhWmjNR69UhwudQLDdwYEt3Ve4ASxR/c8RIOu42FLqF/LHZtxVtHsCx8zsWSm3pzUzNJU0/B1GaKrdYHy3mT+i+INeXtitjhbEhOCuSwqm9Sc05B3Sjgw8pRC+2HrISq6vSY2vJKK9qnJDTqp4dPHTVoMHZNMVuKZb6Akp1nSVQIU7tX2dD5NrWdDqayb4wBy1Gm970aKmJawjEBCjGRnZdVrnoeChNxg1v0fQzVphsFQnprg9CuXQVq2QkC0CLtGDn238sOBgENJG2cCWF5GlhVaiD43CjTyiJnkScQmLwX7lBKcDU3H4Gi2YwpDoRnJ+TLW0FCm9kXZMQBi1gCwsRLBCQ6KbTU8XPR1wNPWLgm2IqOlzD1E7GoWEaWfFudyFj+z85jsBVTdpsVcFCc+TBr2QFNqM56yO7NmqBuh2pG1a7gLhQQ7LbcGRzCJ2KzeL2op/2Pdahz7/JrpaG1SE5VPdO/1bmvOi99TN6L3FH3eq1haE3mYNwQ0tLGhYtwDNY1IWiArL50EbPcLAqMZQGBUMjJSTEAeUi2u+hdrE5zfrExaJRZgDsPDLAKDjWBwV+72uiMB8HDroxDYcYiJECPj6nhdXuJKqQznuTbX6jOFwtjXFBTtLNYOlCMp8w6ZOwSYVnPdDH5aU+W7nPPPtKfPOOB+Pu7zwU//7bV2M0ZuSj1gu0EiROmCcBisfm5p446sitcf55Z8Rlnzk3PvD+46PXAdVzyAPRSby7gthbcCt5+pnn49lnXqCTTLenIXhIHHDnSHki2pu0pkS1msOOk5KF+PurTnSFFqurC595BVTFHq9fCKbbXVgYt+M3v9sdP3jwiXjiF78JDA0GZ7cLO+gcmnrkUVvilFNOiPe85xgiSNAmdElddMcztQfZ9RMiW74kzvX3Klhz32R3szkAcy/QDpyUwRFpAEcffWS8970nxo4d2/mi4jOLY45Ya6jTzkq+T7WQ1PRVJ3+kTVXMPRfIFnd7OKuRWtuwqnsqRxl3Z73dBYqgqw4UVM9Pn1PgilzEtLfVfUdSLNfFQuGQNkcUsboos3DfqHyKalOw7bljBEU43DiRwUTYmw42usqdVvSXcpZNInqA7QgYZUfKz4SzV7KTtUzaLA5eJbh5iqXmTfMgoOthXMNn4FBcvI/0DqIGyQ2MVs9MGGu+vxB+aFExlBH3YM/6Rnz3QcyRuSceeQz2y2m3juGgLJzAZEAh04+LLzg1rvrzc+PYo3dQX6CzW5pCaQxVjGoatpIHrxHHV69aFtxAg9NchLoWmtmoIyU6nyyN8cXRBuSud+N3L+2KO+75l/jGrffEU79+LtoYntrr03EN6TfWQw+UVyQoo7b0EgMIf9+Iw3f049xzTo3PXX5RfOgD72aSiGQJy4Hdl2QD2ITFWksDXzJ86BGI8jlUFzwsZGheIzomYjP0rtwfaRBAQABncu7ZmhKm99VsmjpRrsEK5QoyyCEARNG+Z98kpZx6idQDzFFjTC2fxiZnPdmIyE6lsrNHoq39p+7f/PNFHiR9jRD1ArwRpqPZAWyolTDXZ67Xo/avBy4XEb3OZkRSUc8EhEg3Q7ZEPUzXmhPPKaKYHpRmtuW4dhSXlJAqH1MuJn2OC1N39h0DSgHp4tQdEnWNilECPoPzKxWbpu+LbqWhpamTTWp5wvdz1EGtcQ39lLmStITIEWQy0LDoKlvoksvUKZHo/IgVdbeoZq0kq4fgoUARF28uHDmstiqC63xIFt9ZMKadssCllBkQ49FwWe9/F41mJblrVuKBbafTlCL1hHWB71pBoyHKTEeBxhrMvH/fOqUVvSUPtBRIyjljNLiwMVUCfezmyZwDhlTIXbHOwPBCbeEBmKXdl/sHz3I8u7Y1mQxmnAZOdALwRoe6DrXrQEVJbcXmBhESIm1tWQLjJqxu6TcuWqYj+EAXgq/N4QTarWG2S9m6R4Ll4Y8aVombXgoZobwuGvC9slZWu9OJXYMozaUW5Q9yq4FoXkM4tfDRUta8E12nvt+IMM0DVspQt9LB4HfN0aksKqQrSQ5cY2Ey0SA0dyTkVZ+dCc7hETcZ30t7YXwu2tFqIrCFveWw178hCbQLmr3cXZzhHhV6hZGIglQ2VlukXNiXu1S6SujBb5cYU/MpYGZgdCndi6oOje+ZEyO9BjZaTp2uZvm4da3iSIFfxZMFxcWL/SDd1OahqsCFLkACsTpYl9ZtcmjJyW+lCx0OBSBy4K0q8XIh3SQ2RDbnr9/PoCl4aFuNtVNQZSNZpVWfQ0aT6oO9I7oU9EvEYXK9JbKRSD6QJA0yLRN98fsmuSIVwuYUHk6Z+ppcXyy0kD1w6JZ4upgNgMO521mOwaAV//Kvv4yv3nBb/Pjhx2M0QcAArQFGHDoYRznNeTLaiOlkI4468pD4s7M/GRfvPCfe994TY7XfjTGRZq0fC4jBa8fMI3aXsLuyo8fPXDCG5vfcx/lkfVgwAUt6QuGjlz2K5Uu2OV47f96v7Rqfu4gUzlk8/sQL8ff/cHvcffePYs+eIY0z4JoEjj5m55z0rrfFVVdfEDsv/FS85cjt7JjQuHTh2mSnWw40dzvwGetCgbQkavbcYSvzLriua0STs2JwauhwImLY7gXym/V1oLZAqDzluQyyc1z0nqoLGR4cLGLKMEcne01n2MBDBeA0dqScByQbTBT/oiypA2OXQXwGOQqp4+HDirGPnXejeRMWRlgTeD2ZZVRrIWmBdSeyQZCpaSjouud3IC7hemoHLhmNqMvU62KuGZyX9ADtNrkJJ8LUsziJwudDV4/T3usJ4gtYDQohWp1uTKn3nCB5THMQHLg8l9Ctp5B/GGOwDlKsXd/75jPQuS5i1951FTI3oZB5NgaghKK7kx2ZCQqZ0ZDUsosvOjWu+vw58c5jj1Tnl8l2+dyIEaQogc+fg+UW16aoe+i6wgrZc1OKFoKmNBTUG0iRTf/6OvQsSPD6sbyyFC+9+oe4464H4+Zv3Be/evLfYzztRq+/Fi1UMVjTrQH3dbe9ws4SXNoQS4aDvXHIId0481N/HJd99oI45ZQPxNYtfQ29buypRV+XY6avcX7S+lyV3mg5K0eo3FdY77B6beZzpPucsvv5pMHdVM280JqvQYgGTGF3Tv8mirkso+vZGnKQrAGQMtOJus00I1CiKZANX+5yIn6IAgmkOwGr7MKhIyO738rJi+i7zjyyA4jQl6GWNRAnWlNxZdT7zl8fuugExjJY2fDD7AxTzJCToHsE8AD/nUxHAWofqMQ+w4r2V2tV5jZiStRFZMkHxchpzCvyEDAjR6DJ/Kydkr/pmdZOvcoXNEJCM2DEYPBXzZZRRw5MhtTksSMgcN6F3AGdjKoTw3uZ8gvPotHZVLpfZCTQ8liFHF5PIKoocviSyYPzrnlGjGK/wPTSrRPVW10fPDf8u7uTnk84b6Ndr22vAXU0/bplSLpzVxW0ZXBlDXJBG7N3z3rsX98ko4J0NNMTsxh24d2AbKzBc43DDAyuxv1u9FcE6Mzn3nnOMlfnOXJtazLe5O0lEkP7Qx3SSsRasbmJQgbIkmwBeWgzGZEIDhxK/Bc304cp24R0ppDoWMhxGQhGJ5qmstXhQWFzlGnKSvxdkStY1AWODAUUhOzsVFerXDQLhYkPXyMBLN5o+1iKGMU1IVy0X+7joLbQuz7VqmyMYtuSYAE81YaRVkYoiu6pW9Mu8lzgEflC92c554VQUCbxrJLjLJ2S72jOKBGqxl54PuCqCKqpOaUFm1ebCIARVbv3CGmiWHeKgkZVszQw6gCZamAtRylWC0Kgn/HkYKEETcua3SnPRVHwJcKegdUJRu3h7nvogIN1OtjUkDyvP3+PqST25sdmxrqlBmVJIjp+Lmg1cnp0QyeoT7a0Ga8NCLyWdcCJBlC35I3CI/Dh/rHzA24+f2XB5sy9mQWUjjUwuEhES4O6hIgVpCf/XLWzkYBpoF3pmvmQkp04aD8qGHG4oDPJ15314le/+k3cfMs9cd8DP4rXd8PDvZdORipgUSXwfk9hpbsvBhu74+1vOyw+c8m5cfnlF8Zxx741CxnNAHJyyucHK1PoBZKewLeknkpfQrvrbLZoFuj2A4QZWhzOEikiTQderMcueM9MAHJ4baJaTWBFxwvJYLsVv/jlc/F3/+Mbcfe9P471zUl0l2C92WIbG5/txBOOjC9/6eK49JIz44jth8cM+hkg45oe3PDI3aWz9SqRQWoNVPxxOCh5w+D/FhqB15eRQ/bzQLGjQ6ISCj1r2B+gE92J4XgW67RMBzpuEEeaE3XuJEz1rwISiH4LxExrQXfdSZj+W2gCPsx12MukA4cZPo9irSgXOmClJ8Av0RSUNOtwKhopfP/Ghjrh0u1AzwIu/FJSykxHMKLpJFWvTTFwGmTgc8myvZ96iTJHy8kLLo02pHACmyIh7pACibVBZ8bcW/hv2a/SOAKkQdIuAxEL8r1OvWCTngOAb3MaA3SCc33iczMhoTAV5+GYbIM2riOt7n1mWePRdHuykLn/+4+QWvbwI0/H5mhGcXAP2pwZhNrQAoziiO2rcenO0+KaK8+NE45/e1JZLWAvZ7BAulZMQZ/JpANBxHRodt9ZgxWjB2m9pBewqyU6I9jUoq+mjTGcTWFJ3e+RWvnb3/4h7rjzwfj6N+6Np599KaLTj3avT63UFIUM/Vl6EROYI4DWjCRpI2K6Hu864S1xxeUXxvkXnBXveMd2GvWACsdrI62422iA3O0vgn10ZNX50F6o54GITugp4UgvKAU2gFAjHnM0Tec+XotY96KnyyRABTX3MEwYMIeNzqraw6RVZkeSVBqwLpr5YEpQm3OGWZx+FZ1AFjEcQ9COZWjjKkcza3BMy6buAxUvkzpr9QyoSEvpv/f+l6jeGrFm589dp85T3NclaS3558JwYN6V1bH+XsY9cKGFI5XyFdH3irih7HPFcDFKsB/kbAaHq3J/dUYVDXDdVdD5riR3fs5MU5dkB7WAJcpRau0L3l9d3frL8VmFgJg5+oy2dLbGWq+tXE5UYutqCqgq8LHRVaaDbKHWSRNj+qH1hnVBWVPynUPhelXwWOMseYaAcux9Ud91FiEWKS/T+TyfBzqf8tmg1y45ldkiov9pyLzOKlvf593LZwka8O7d+zgvstUCcNVfGPCJIlYFWF08kh6Oa5siX2pT/w5pRt1prAsar6FZzK5tzaYjhjNstvXNYezfDzFmIsE9iF3lrz/BoRbFNQJBAQsV7U+I1ZEMuO3vh+KBjz74cOES6QOpTd6bq2YGf2lnimC1iM5dKdbdG91I2+bJok0PQciFF5N+1sVQKYqwicSxNBLhg0uBERvEwk22h7N9Ww7rgrRggbizw5ZiTjFFMqL5HItFRmlHSqDXpuUlzRRcnDWUEFvrmqIlHmIRVuv67ZzjBSK6k7Q7i6IxFlTZCvfnUSfN1IikoBHZEedVAVntbbUXTbOrEKfkUZpf7ra6A8V8IYfPI65sKQ6KS5oDylyUyWRMhQ+QTxVW9Wb3YeGWrC26KXqnewYQ5myjsyuldygHTAlsdiWh60yFHOl7oR+Ra5ECTHa3kkbGgV4Y5sWBXvNJUsG4MnltrsHrJBGjOcTcVDdTCk3NS2vO1NZoLQiJoX6kcZlSASe+rix69+7ZjH/90eNx09fvjB/++OexMUABsqykF4O6oCPhY2rFDNzh9d2xsjyLc889Pb7ylc/FyR88MeCegKCFQ1YURwkx8YDA8ccMKiKLAAToCiP/dz4fxluXNqDBgCebtBzOdar3bkkC8olRzC27XrnfgRaEglHqt+y0wuK1HfHYz38d/+2vb4p77/9JjKbYb8tEREH/GW6sx3HHbo8vXnNhXHzRmbHjsG0Sf9PKWBoBBd15LjzeBnGnMfRgOJF2B7Sw8RBui6It+iAWaIPlM4nOMmZ2YA5HFmJZyAC9xtreGIxjfUMCfutXFh2cNAdKSaZc8dTRthuf6TDee8U5y2utmIQgJmrmhTQSLIKrgWemn2q/aO1aKEq0NtFF0mFs+z7SBHXTy4qNaupW0jrVQxq9f7FG5zvxsgBFctrE9MaoRXbvcnHS4DUWJhSTZnJqPCDNPRi/SAtT94FxsAH/MtHSTmhQMdsXg1oGgS7+5zlIvA9VUoP13wWDwJazWXzWIBsxvaYj80h89QYVMnMdmRnoQW06EB65Yy0+s/P0+OJV58VJJ76dMRBAoznstPjPifGEDLj/RV3WUEm4MCmBkN5F9DYbnjiGNcg7q13Y6KLDpkTe2lHRqfDMl+L3L+2Ne+79l/j6rd+On//yuZghgVnDwN08s9CVAOUMNDZ2xNZjx/a1OO/sP4nLPntufPCDJ8TqFhQGiBc4SXFuiWbl22+QpNB3NcjTIw18BpqWrZir7iWLC4A5dl61PjQp7Y79fNqJiOqMAWMC9EhNTffeInUvLWcpyAeYkKCRtBcaLuqxEgZi/foF1CwMDfyb1zCSOU6mX9Ue8Ze7Chx4OUScdLJfRhU0NHAUb10POSzJq/KLykGvAtMMErn7qgJaZ5+NjhaTSQJuCTwvZ3cWiSj3QoLNhe2ivKLRcqWGtX52JaHW+bY49LQ8H5lsKA8RGK58wx1KmQQ4L63/3pIAFfy1Bmu+K4n1IwqhNJ0qFgo4pHPflPsEgLkOklVEFoutiU3716wkzZ6RQ5zdH6VFVMwpBda8EYXjOYHLppAr8b4BqGy01czR8hw9zzXMoeW5uJxvqYmRXXwMu01dDQwEBOpnDs2ztzZBqallcEDGuYXcpB+rq33NHOwCTC3nlQrXPA7h5Jq0e4JQ1fs1G6CiT+rv+KxRyMxmnu+yZ+86CxlsXLr2AKnqyzIYaxItX7kh4JBSACbShSCHAJctaoknJbDCMC0NDZOvPhYB5gnAzg6HB7mLjd2uJ6ECMS5zRuTWoxtb/3J1WpLjYp1nTp9nt2hzCM3ma+UgSrrRuLVjUatvUBYUBWnUHbemg/zjdNVgcphUI3HIxTF0lUx0pjqY/RAcQCluTyRDgmuJEBnUaYsHG0048CA4aoaPJ0ab1rWIyjJhTAqMDRjM2xc9TxxqfaVVTFI8uJsYh9KJK9vosvAT7aoOaFr8JTFSgoNC0K3xYu+qoiOTg8a20tPAjSopQPvQqotSbzSmqig4c/AVvemrYaVaQ+C6IzkWYtZfBoKcvM4mPZlHYJWkqVACTRBokV2e5tecUHOK65InbRQEn51WkZxpZPEwiWROrzOhV/KuYtI0P14Bn4oRFAuTsccosLbWie8r6p8MCKQ90VwEoeCiG6XAtwlSDkLteO7538cNN90RX7v5nnj51X2xurqNwQfJ/wipGhoacPbCFPrRZvS643jf+46NC8//VJx15kfiHW8/gvcKVuy4Xifq6mgAuZNOhYU67Su1dvl8sMf4u9JyN7KFuNLC+6bYv04GnJzRplc2dAI1UsuVfUPNCcDA1s4sHnnsl/F///cb4977H45xgAKDAX5yG0Ihc/yxR8ZffOmSuPTis2L7odtiuCELTh96ihNKTghb0Iq86LtALZE1b05cTo46LOCNhjkg4zUHsB5tjaO3rBlUrQQN8Gw77OR0hQTzwNN+4/PkgEaJJ40wq7M7PydBXY1CUSjD2Dx0Vzx8XZsckkgd86wV3lMJUL1nGxAnuzzUV1DnUwAIxzxp9lS44nMYcXXiQWoCu/ZCfE2R4H1dcF1T4lfPewG9dkzaoDtTsihXF5OoJAqknMNBQwAus+IgJftlUUsPVsjYAdGdYiGzcpS0zSpiipP+xUSJ3Q3z3/Mz+XM1NLMEnEUtQyEDatkzMUZXDrn8dESXRRQyoJahkLl05+nsyKCQwfXI2dMFhulJcuyEzq04LBWKZ5P0WYxIUNBUY9GmuaemOjcJ+KEwzYKGjkyghdN5KKK7vBYvvbonbrvze/GNb34nnn7u9zFp9SBe416BPgVBYgzx9QBg6Ua856Rj4v/8i8vi4os+HYdvX6Uda4fGHehypHlOkriLpsvd2YyNBFwKNd2JuGJFgm5TWWxjj5k2yPk1TRqmxNf0VccZvWfqTStNlbuQfbqfqitqDU/pWqYmMrtAdZLoRF2dewEBjvUsZDi8G4yXdJYj5Trn2RnRZ44FgLmwRNQpyoHSnL1RaFc+Mx1/6v/WqHjWAPxnfPYhpQXK3bRvrWVOpB/rk4eUGBssHKEPhmkDzr2OXapswFPyOO35oiOtz1bpl8uX75mvtQCf8yyPuqug+KdBwe4qaE6Rz1cxcpQXWhtSOgUaY5BAPuNKzuXT05JDKuedyLpaAFHmRezQCmRXcVWKJVHWs1vCjkkBiovzlxkw+tl6XTsWIo9Z7stkhF9VY6mZKedb2BSMko2gWaG8pWYZzXfsdZ7ISQ2dfeb+0Ks09y/nRCbFy1WrgPxh7N27EevriA8dyk8AwAmEktCfroJpYmWKFvMjFoeyGnecbPZKNfOMH1m1MlzLZjMk3BvsxmzGcCSuJg4DHRRpf4iBQEgCkfxqSpIeJ3+bRzu1GRp6KYQIondNDcdhLEQOWhAJSVkgkLozv73UZZGAsrSxnFwevKApSELN98Vi8vwWUTxEc4O4ccxDHGIoHUQaUulFXVAzBxkJs7AtGwR2SQ+FFAgfJOmModdCITORqDinotpNBZ9Y1rnw5FaizL9rRPWqsMUtTNEW25y44b2YjjtETTcHGpTpB+6AWZAJO56Y7iLnKrcJxb/1xsbLex5NItop4EJWK2GtChl62xOqT/Q3hbEuZrTIoEEBsqTWqYO1qYDzgcpJ+zwl0J0n8eBr/i7a+WmdyLUinj7WDm2mU7fRbmPwGtalnjUOMxTkMM6leQOcuhh0SzFjCoPtNKHlcpfrYEna5sAJY3KDQWNjIaONy/XFpDf1MXad4g0wVax6BnnEln0hpENzjmRJ7g6Rk1t1+ZWMCCF2EmrbbJkRqBXubr8KgNde2xN33/evcf3X7ozHfv4s+q6xvLTCpG9KZH8p2rOlQM4yA2VqvC8mkz1x7LGHMwk579yz4uijj8n5RoVWiWYvMHFcE2wwpzEkzQuWtO2WJvv2kOjxgPQwNhUWPMxH40BtZoqpEwyjmQBa8GGcbMDKVnQ8CP5VciyDJtPvRKvXiUcffyr+6m+/Ht954NHYgLs09hUQYyTam4M47pgj44tX7YydF5wZh27ZQiQSc3KArObZVQoYIjlwPdNz41wG6mHSu5//1bVzyy5Q45DUbwJRnS1jhHvMpig8tW7kSAz752puRlIvcQ8IQizPC2P5E+kgKMCkDH3VoTnfEcI6BqVtOFrPPSzTEXUXRZth4QBUN510PP+qASxsOMFBf6WDKNvptN9NWhPBBB6MekaFC14ZYqQZivcYqcnpyOQYpT1pYEGOdeZZI7aLkqqOICdao5PIzq0KHxyeCHjuFIO8qIFw6uSBRkinzUSN9bkkmNWhrxECcj5SjNNZlYAd0Xl1mHFtot7K7hp/h+urtYw8A7stamS+872fxldvuCse/dnzMW2BFojzEQUDngsKmVEctWONrmVXXXlOnHg8BmKK+gR6LTvlafmteAH0iZs2uf2iG9oQhvQgO7kZhGKylsOGaYeKazAlRQmYGQ8orNpTDNBsRQtd2P5q/PblXfGN278Xt9z6nXj+xZcJGCC+AmFF93S4uT82N/ZSK3XGqR+NL125M079xAdibSvMBMCN1+yQ2USzbTybhkVFFs2FtoNEOTtpzBlAJRNlSusN5gIa8CoQFdTGBA1Iu5EGUoJ20WkMBggIza57Uil9Xik/8bR3PV/fF8Vl3Ewh10DMi54gtaVN+qTCsVC2BHjIDVZnDmiQer8y3qHkOkIcmuTds8/SqIMFUksgW81SsHmJPo9os4tfOgM1tkD3TyMYPGelzJVKsxZqWdDCF9BKzRnWPkZxpNjcSbOv33ke9kQdn6Qf08+7sHI3TjlEznkB7XTgwdYFKC3FTAJK6TYrLV9NqdMaqV+zAOB4rujGpCV4HgB0qsNsJsYCofmIJXA2k+V6sjAa84XaECbbU3wtF8/qTuC8k24nn0l2I+W2VoBKvK2cMHOmVrJ4il7cyXTl3Jqgm62qUZhKUyzNpc6ChSQ87zPiNdYQPpsHknNGI90Edc/NUhAnSfk8gHyMZkFXhhrwzE3cxeU9o+EJDICSnsnCRmMdoNvnM4c7JAHp8uw0NiSd3hSbrm2Nphuz6bgV6/vHnAwKrjCGl2Ez7gM3m7NSZgHwcnWlE8tYYKY/5GRvtbJEO2KlN8AFoF3dYaEDgTF5/2m/6WSDYt2W+LigDCARlYi/BFPRd+a3mavyIrCXbZR/jAAAIABJREFUew4elOhUVXJYT4Fn96Ukewya5OPppsodpErmM4lHIIBoH215IgjwXm8vRbRyhkcezqLV4ADKIg3Uke44B0aam1gSdhlwgv8MSp34oTWioA2vhQ2uvSyekYxCxKRWi4BQLyhV1PgcFB1Cv5SovtAJ895tsYqBhqWTorus19IiKjN9auGXnwYpQOms5Y3shMUe8xxgx2IsW74HDDEsSPwBwdQJfQ70FOqc4kkk9dNJjNB9SMMITf3FpnCxCjQTXSyhsA5YTVBP2geQNVsrWgvD1wBqPtJz0bMt3GIHerXJlcgV0Z0XbBYTmMGDg6hCGPRZU+zXBIS8A7b05f1HsM1ilM9b2iUftIuHkAKEZuvoQC+ca+xTF2wq1LGWJbZ85bXdcf/3fxz/dPNd8ejjz8d40o8OXIgwWbwL/Vw3JgYspqPY3L8nNge74/gT3xJXXnlRXHbxmXH0Ww/Bak6F/lLMgKxySSnwaOCXhHx8HowPsmR2cYJvNzpPhRfaze6iZjGAz0hXrRQze5Fbb4af1xwRIMYydMAw0J8/8Vz81d98Pe5/4GcxnnWlkWlBgDyL4fpGvPPoHXHVlefGheefyiGg+FkASKQIJk1Q6H8OzmWioYGDJaCnNXPy6DUXYrFQxuEu9ytoOtQ1KVx2gRmiyiIB9J6qOx+6TzpURatTh7UW1GqdKxHCOsX9B0UGMY/ADenBMm2BOBToo4b2ofueHdtEYDUUUIi+Dj1ds4YyKeGDnoFd1Bysy4SeZhM4CKWlQdcZ14V1QPCnmXSuNaHPobXrQZW4vy5gTDUjeov/JRWDCB7BDMXxgkALNcT/gYqDWQuImRDEIoaiuO4g9i8tRwui0hacsybR4VwTnF2ilCx+ETCCNov24Acmgo41dgw64AWyk4B8ZdrqxBu7hvHgDx6LG266M3766NMxHPd4wzH/qIsJ7JjZtmd3HLV9a1z55+fFlXQtO5LGME0nr3LRa9ajH092r2tkm2hmDgPl91dZY5OoWZ+34Dip6MVVK/fB0WbOa1mJ117fiLu+/WDccNMt8dRTL0anuyU6vS06L2eD6PfH8ccfOTE+d/k58ck/+XBsXdvCwhlaIhzXsq/HvAvcezkp+nmanslYSoomaHfqCormqWLGQ/RsNY7zyAAk9jJjNovLMtvEYGCTaKMrmI5hoogJTOIZ4cHEVXLin+NqYwdOcYO0cRrKOH81m6Gm1ZYV4teh5TAKVBZGygOIviRLQm5snuUimmQtwtb+kfZOr4l8R0klk1Amy3o9f7lg8OfDW6OeM63cRhqirmIgdgI2pNHlqAvnMhz6CbMm3LvU1yQwob0uYwRGIWpkRANDbNK8v4ybzcUp1HhOHwxQYKoBoMksAHeGOfcl57E5XonC5Vwpu445/64k40VDouHoAEWlRdHewb/XDnClO++Ot8DhpMUx56w+gLsI9AEXaKSCUZ/f1EXuL+YWyi945vUwjFKDTf197CZTjlCAM50XsjLmqsnHi9fxgHJpFos2p8mpcz17v1mz1NChc22TrknKZuq381prejCvPTsueAag+WFQJq4dexR6R1DOSCEDayJBdBS+iLvUpI0AEmS3NPXKcsOV9pxdwFb72tZ0Np4B0UHltHcPKhAIJPsM/kgSURMA0VzB7BJ0iin21+Ca+V5WTnVOa0okB0hQ6KfIC3SiZ8FbCrwJCgtxQAG1ulY+lHZvWSgKEC4EEhmCoD4nuaozZE2KK3Qh1OqmaAifEn0hjkzmaB9qtMSaiUSh6GqRk6aROEPgSUthbE74++eGaHQRTiTdScl2pDK63NS5slP/UHdkvBmMOujgxiWoY6SWJpInbSxNqa5tDXV/hfyhHQiBudBQCerkz+2kh7GxyZ9dxAiRdPIgoV8R6/swFKKl6cjSCBR7ZtFVpqQKFNOGyv7JHPt882aze9Nzn8veuLQsQfUqBggYZomBYpjm67a0KXys2HOoDxDWhu5UURR58GXL3oWOPxvvPzjl6ThnRMBW3DgglVja3ECoV0lg1DqGXoLUB04YVsfP3G0m7+Sf6gBSMqE5B0bUWciwoBaFSuhwOQjnrZZ9gOq1RAUwbc1t7kLPwdq3s/to0opXXtsb9333x3HTP98Vv/jlC+g90p4a1zSGZoP0QgxpnEQH6OrGvtiythSXXnZO/OVffDZOPPbImAw3+Fl7vRU5srVkCsLuRc5BcBcKnwIHpYaBGeUqWjLwZTvQ0lRzUkSfSLtOdIcZyEvBrvuvg5dGGdjf6Lp0WvHIY0/Gf/urf47vfPfRGE46HPaLgAJ6xnBjM44/5oi4+qrz4+KdcC07NGlvptzk0MOGotom1xeJOmKAk1klSOXzkNqWfHTtbdMa5cgEVy+7Fuqzlb3J51fNbzJ9zKix6Y74zO7AFv607N9NW+Ehtjnk/sf7oHDhv3fStYhdBnXUCeITUZbmQxQJW2YW7YgnVvPuUzCbyV7q9+jcRZt+FEsaXGnHsuaQzmShFvmK9uoBoKUDUA/xJPoOYWsz4yOTlMZwIDVwTN7Es8f1iS4qyihpEygE4AaIjiDr2qR+Yisjxqu1V5kYzJckOc/zYHXKXHJ40G9IOjzeY8++QfzgoZ/H9TfeGT95+IkYjNrR6S1xBhKC7BR03tEw3vHWw+OznzkrrrjiT+PYY45SCrrg/uZz0rTDN7u4Bh/MGuYA9DvDTOZttWabL0lzPXZUoYWTQB9UcujPfvfyrrj3vh/G1266LR57/KmYxlL0+qucJ3HyySdxHtVpn/xgHLZtWZbppJD2RKMbgc45UGcoxcte347PPK8ThFPXIGcUpe4VZ6WTVlEETQ3SDWM8zQ4/42AW0bXGgjGUXcl6H2n9iNkh3RCvv+ZkNeepNEQCFec1KXpo+eyyg+kCqCnaEMeykKj3i6hJOVOmSYxz1lsyOkh/JyVU1F6lHuXc0Pvn4q44SQIwUxSPIdL4rJU4XOdKUjJBiwN24TkiLg6pz0waPM2UVPTYjEavIVCNlM906lTiKs2EnM4AAMqsg/ekykmYF8HoiMWmnD3xCGzI4HgDKpRjoO5vKSzmuxBOPMxgkYmQ5sFZh1PpQ7LD7dkqZsI0lNEselxcFgCx6pg04xOk5UFcF0jn0SDWbrtrjc6s8jjcC803EpVZhUwCVDDuYgxOk6ZcmwZanacY9HR+VseJAnj4PFUn3HFawGOtqc5zO0cT6F6LiYT8UJ3GAQciy0SmdFDZgecQV4OvylnkEAnwaRDr6xtZ6Gndas3YwKB1bWsyBbVsFvv3DWL3rnV2VCgAxKwHVPPdVqyuLcXaKlqbPKr4edlylolsMyWdBywPJiwo3QDNcXAlbDRPr0E9w+Y4Ntblow6btkMOWWMxA4oG3h/vqFZoRQDM1hLdS4ZGw4UKGjlRJSoXJ2w1HFpAL/F7fDYJZiX6no9BzqyT4tRk+SpYkKRAyA8hL4MlkqjUe1gHxMSCFauoTk5kSkXvbsf84hD3Vo4Y+JJ7ULYcU9SuRA3FClr6aC+ik4XnVfQh9lrH54T4DrqBujDSJk/noOTnOhCTV5zULKL+OQW2TvRV9KV+BRxdOsxYcF/QHw970yYuXaNywi8csVURk+ezdW+6HzywRKFg+xqfi5bC2mCFcmDxn6zCzcn3AeENLS2stQEqEEqRlo4vFbfdHRV8X51U+WccxEoxYycqdywLv1tdNnDHi71p3TVS92wcmFfL/zWdrNo/33RI0x/LnB5tdNkz4qvWRzRoERJaHiiiaKED/ON/g47kq/HA934Snd5y9NcAauA+d+VqCB3ccBJgD1MD02nFu991dFx47qlx9qc/EscefRQTTO5bnmG6jwx8SR1yoWF0z51CHyyFHinnM3y6mvLh58Q9RqprioIpgSgW3iViyHvm4UefjP/+1yhkHqHVdBeFDMhuOLAHwzjumB0sZC69+NPx9rceTqG2pGOiKADd1Jd8jaV4KqHJlMSaAuOOHYp6ASh27NL+Nk1QRZ70FkASgUaaTmWxugqF8oxFkfUcq6qT1RZ1FLFEtA2/l9YUElNSbkGzUVNqoQObnH/oHOl4B1DEnQ7rLErHRMxUr8HcT54jxa6RHcvUbcFnZBHLqeUlBpq+KecdxRgBN/P6GWsUrD0rzQQnav6vCisyrNBJTyBJIIQOflBzn372N/GLX70Ye/et0ymMMWOq7hK0VVjHNcDhdcrcMAdbHqxYELo974hZf58oP4jjnRiOIp557jfxbz/9BWc6wW4ZexJdCQ60BGAUs9i2dTne/953xoc+dGJs374tSJ0lz78+H3X28b5UHfC6Y8DfJ3EL97iOz/4+6VdFF6kRWZ3dAoqOOOLQeN/73hnHHn0E9YcUKGOEQyvipZd3x3fu+1F87Z9uj3/98aOxb30zjj76bfHZz6CjtDNOPOEt0ZqiaBF9DmAddjs6UJ4mT9panuPzCanqAGkiRSXGXhCgrHuus9fi7yxePFfGeQxjhjuBogfVmpW6F1d0ihasI9/JpDLPN58x7oDQ2bWxqlVBxF8+ExcyG58dZDsgn6L1sT6P9JFJISQAK7ezxQTUBZzma9lwZqGQyrxGeYGYFY6rDXsDfw82QOZedbLOjnEKHD0ziWM8CA5qvTjnwH/rIdvJRmp0qPrMil8Ggch8If2+6ExkZ2wdXCbCHKqrAkOyBpme4D0Ra1ZW9O/+qkHA+b2oP+n5qSAC/QrvB72P2B7zQK3MlWSu4v1Xx2cl6zm7iMB5id8CGUCDR47nTpRop+rgmzKpBcKzhR0VvSf2mc89udKlhppAqfahdOAH7yaLvivDp9KlKnfEMdWMnjJEuQyaFbdWsdasFxtvMDemBkxAo/JZDR52McS9m/ktwE+4myGfNegks5hZbGQhA0aUupzJnCJ7iONTrm2NxrMZqrv9+0YsZPDwXDHj8MZFrKwuR39FyXIjYKJ4PWcKwDEnByBxQ0yxwcRT7nQnyRss/NAiREK7f0ZR0J7de/lB19ZWY9uhW2i9Js63kbSDbTZxCi0Y8kbDYsINYKLICcYHJkL4HBD+SfNTBwMnjvPVrOEToMfDTbyv6Gh0caCzk3mb4ATK7YcVaadPzjZQGQ+JY2uUCblmteC1XYk3Bz0XrlubQI9UOOl+YOEWW2TpC3I2TXVw4QCcjMvkYS/Thm/YE/VPi1aIaj1vBwcMWocselLjoko8OcVMCJQkuYhTMaHNg0Unm0RdW92ZcZJ2ECCrStbq4rQ4upBGQGEhgiwSZfVQHUTwXk7kmAjn56vfy4wAHRDiqcrpq3Sf9BkOxh+2jkgFgnmmarceaBxQArX58/b6L2vXB2D9nkgATQ0qh7gLmQxEeSD62Rq582FUIyj1ezj/ptYYSU+nS4HxU0//e9z0tVvjjjvvj9d37Yul/mq0e+hcQK8A+lGHSDWgwjE5yuux4/DVOO+cT8YVl50b7z7pWFGhqELCyrY9pOhgPOAyscZvgBYSDqk6ZVpjlX0wW+VyujG9yskkunLYex4Mhp8VtQSD7xLNa89iNJvFTx95Kv76b0EtQ0cGrmUYQiC93GhzM45DR+YLF8Ql2ZFBWuXp7aY5+Vk24+ETY2kYJg3MrSfigwpUGXyRwop9x2vWlHggi+q0aaYAQBYUMrYw9dr2My5Jp/Qf6jQo/titsXR2RaOREUuN8LUp3MScLMUlU0wVd1RkSShr+1bec9LQ9CyttdD+yjidMasu9EmRI7VMsw2QoBndw3U1hUFuUK8F/LdGOB3fpYXI86FCpDW2PSk0PNx10OEeqeutCdu4H6DO4Ux7+ZXX4tZv3hfX3/Ct+PVzvyHdsI9is7VEHcykTaeLuUSlHPemp8zlks0fUv7cuFYufpcStcxkod+kLlXz3Fqdngx0UOjIvoCFDLRUrRhEu4MECrQjFDJFL1WDAWQvVJTFZs/kYtWfa5pM9ckae1wlRiqIZSahpGRMW/WTP/Su+MKfXxh/dvafxBHbt8lggeIbFauvvLIrvn3vv8T1198cP3vsF3HcicfFFZ+7NM7509PjLUeiEFNHgxRDIt9t3n84m1IYXIVf5xvSrhRxNtBsxe0Uxae4WutI91d7pj7b84xK2rESu9Ix9T4XIFR0T7WGYnFt1iCY6bEuDpxTFZDG8TvdvfLWex9rvIJAByeH9Rkn8bh0qyIeWDdQrzIPstSZrcRVhZT3mJzsSnLp63M+ANfaRbG5qdm8r0jO8T/cf1qeY58vM/aKBaL5V4Vyry5CE0f5uwLECdwoLqYqEsRiKJ9RhacRfJ9rZpC4s0Hq2pzOutaNJCCfGm9eRa4Tdg/onotrRzwGzc0GKaXj7yHC6iAVOqv3Ga7D7BjnCChgXczicxs0VuFVgJ7yrDUDTWvf+sAcYsp9qfs8nggQYPHEGTI5/yfd5JzH+Hqo5yEIv3BgLQapBIJwjlmb6LjM6JLAgIBKdcasU+MogtQn1YWe3wIdexgEUa9DLRBitTSyZPoki8VabDzL/irORhkOiP3A/YmBmLMZfnDf3kHs2bNB7plJPZrCqQfMAiUwILIfW7eukQbmAwKVuIMED0wE47YeSm9Jkzybqi81K1q+4vJBfLR3txzTUMFt27Yl1rb0hbgvzE1xYFAgw/8Dw1GS7EpWG0MtxFpYXjzE5fACbQydFJJTrYW8UMh4xgzR2Cws6OJRFzKmTNlW0DoGBGe0zOsAiUWXNphMXGSDqcRAyFrT4mdyIgqKHuw811ZBr/b7Lm4/uDNAi4bDTf5XG1X/3iyqHMqopLGICaX5UAKDQk0J6HxCz6IhhaVGQqQhSjvBLCBU2BZnkcIjVSLigZwOnDo4FMiU4Nl+Vy1vUdYyCAmTy+es63NXxqgtksbFYskHjtEGvKZmE8i+1shwbbm7mEz6fmqNud3u4ZXzIkUHSa/ZMlRQ1AR/JiM7Pky4hpMKWSOFfL1GsK+wME8LmRf64TZJN+IhqgqE6qnmXsH+WV6O0XgWv3zyubj99nvj/u8+FK++vjcmrS4RYgzLXOouI6+L8eZmrO99I7Zu7cYFF3wqrrnqM/Gh9x8fy0sYqDuNEd4PBTvnKAGRl5NNORRBU23FMoTS6f5n+3A8364nk2MOSnZNKzo6rx+F3iA/UxmqJpoXp0njNVBEgxMfs/jpY0/F3/zt1+O++x+JwagVvRUYPYgKBmrZCcceEddcfWHsvPA0amTQceqEppqTC0wKWyLsoJxWzIw3K2Sw/nEgFm6w1khB2VRoaN2qW6wi3B0ZazwWT5gCPtjEYc6WtinIlbTgntjJy25BKM6W+x0WNKLZzr8HsbYEaAriPf9NWoeKKbo3NhbA96kgVbEvQEFaSdEo/CXk0vQQ0WC5VnNqffP6ucibgoYxX13XZk8QtEJxKjS1HqjHgi4F3bjHq2sr1IZ9/eZ74//9+1vptNVbXtHzoci0EzMsdjhcLWj7FEurc+3Ax2Nm6wH3tflWHPJYmWofkEbFBG0ZYw+wj1Tc4uPxlCO9ZhTDAZgT+8U/b61y1oeTOSeZArYAsGm6/X/lS2s6Hcsq7Rr+lnrO2SRO/tAJ8ZdfvjQuuuCTccT2QzQHgpRSn6OteOnl1+Pb3/lB/OjHj8Y73vGOOOvMM+KE446O5SU8OyG6XJM5MqGD87KjoX2wbJd1tJ6dC4mmKGNx525CmaNRdyLdETa1CWdO05XPsQx+vnVnyjGesYbrRl1/n6NO2uqCxmdQc4ZZtFxtG/+8O45eID6XXTBajO0Cq6a9GdhS8m6Do6Ld0ecpZ8P8es0MD8L1tAr2NZWCDpSg1CZlx0Rnc+5NsjVwPqkbjvlAeEPmEpnH2CQD29bUIceBxc9cihl3H6w9zfEPjdGP4g3PEoLpplrr7C9dkHTxnAM6CthZzu/5Tqa6/zasGjFmmiVTcpPKrISsBmusi2ENm/ks5NLBN7vS1gDS8bZ5H9H9Db6WdTCJYWp0a+2uci/H3ZQbcB4Zci/sKdH58DlwHab0Yj2og+R5ONl9rG6B94H2lzRhAt5RWKv71OSLzTlWTEYMWNMohmfDm59f6qhKo4p5Y+i8oONEEgmpzc5Vxfzor/RibQ1NATniIFeBOZkKmSkKmUms78dQODhnedJ5JvU4iDeGbAuzzQYR1UqfBzu5obBWW5ZBAFp4KGRAT0NXBslXH64KyfzQTTJirxuFT4vDBsXM/n0bTHrgaLK2tsyNpA6BXNAshi8fULQBdwkoEs3W8MGQ/kKbErKLgwHUK7iKmf7UEFeZuYoaULfQ5Kg05s3HJgaqa5eURpyKDc+WNygrSsa1MKSZQKcLXyxiqC2xz7hbj80Rn92CupBRq7i0Z+0sUhJw3B/fa7hAONBrkcnLvAm0OCiJ1iy6oug9JMgzzaPWJ6XgDIhntmIZFNPVTUVZm/oH85ddhM4fAEZGrM9xMYjr5l3KYibtgiuKGgMk2vZJa8N3uxjB79UNKgVOjY41waKxjC72tfg+BWQZLLh97y5H3bXxoKz6cPL69OhH3vekOIieULQ13AUVEu0nr/WioX7SM7kFnN+RAk4lLoX64tfi8m34zrqndaHGFCWDHoM35Px0JlxmoPv10y/GN279dtz97Yfidy/vjmj3o93pcxL45v7dsbH/9dixvc/hkV/+4hXx/veeSIQW6433B5brKfy2BbicffTZGWfQFU19kJ+djRWIyMIVMO+NW901wxQHKfaZP786PaYZpvaNrWgshk489vjT8Td/d7M0MqN2dEGFCdBT1ZE56fi3xJe+uJOFzOHbVmOcU9NxYMLwxEiiEOp0ucq5S77f7Byl+NjJhMCGYimP/c4kAXAzRZnqyIjHrzWN4o3D7FCoN/baQsbLGhGdogzoVELjZ61DR45wQjAlTG9QT54YY4k2G1dBT692d9Gc8US3sa7yPg9tSVutYXo4JIUQyQYTypzDwOJEp1TjQqMDT79KouZ1ggNbB7IRbu+9JmHhdevfBV5pH6PbTe2caXSkbJiGWPQ0L73yRtz6zQfiq9ffHc//++uxvLoqlJm2sBDby651/oAvndoGnX6TSkENlyy0DtjnYA1UsTwp0xgyyRjCRWUTCBW6tolWKooeTY9aNl+fC8SSXC8UngsHowuCg12+i1InffWfpYGYxAffe2xcc+V5cd45H43th25ht5bnLAYp0xGuy679717+Q7z62q7Ydsgh8ZYjd0QPCTAAC1ANqQ9UvIO9M6ieQFp5rlMEPD92wdeKe6HREL6/6lLwF9DuySQ2MFcoh7HirAVAYGMXOaHlzKqFrgQ/c9LaRZUqDqq+hUTXOYPHzp+ZhGd3pAGo0hTHeop8Za6rCWniZZBp3eHXHCTp5DzfrX5OTASTfaJuhVyepI+wA5Z0XnXuVYo2xQfkTH5fA6mOt/MAmSnSpTsO3STHTgDUbAaFFkDDgLKYPMkcya5E7RRaPpe7M/obvGzjHgpXr2pOnRK04tpW5xfqgFgrmoD2m4B/JaDme1J8r5lUWCOKTzIsoD45O9MGMPHvB7t/eLUyk0sW0HTNM72WAnjplvG83LXxfsOzqGnzhSVWqJNk46QximMvLdmpHZd1MoeA99Fh9jwkFGg2zCl0uToPcfcHQCTWlWO047TviXROAtw1ckTmMgQuebZLo7UYZwi8EIxsxebmlI7JKGR4H9o6r/AeYhkMG3qyQTHmXS3o98F46knsjwtF0o2zgA5eHHqjRYKhcJhizIoJQx45BAzzjNXyXu4uRx8OE30k9ELTwHtGpwUH2cpyORDLUMYMrpy3oMoS59vGBpDLYc6aWeaNQBLgB+0FM1/IqHLHomYFyINUyUD5vkQWmg6HXU5mnEJLYWk19M3tdqw8uuJwZWWgZYECbp+KCxx0OowR1HRANghTUq8EPtqJDdVl7TFur+wDjxLsF9sd080z6VQMMhBYphDYKIm1Md4IXHSVxmOuG8NpxPo1l4QxALq48LR4tU290Gu0qeluZGdCm6oMplLiLn5kg4Il0ps3VkdGvn6DtCVKKS1C4Xq6w4Z7ACQWiDsKGd/3ur2s6y3WjjUKzGCer6viS9fse0Rkin+XSKjdUigq9cwMu5iUZKFOKPB7BTvztHXIq+Wc1Ds6NNmautjkGnmEHawdQkDRK/Q8PrVE20shUye53DubCJIK9r42fw87me0eE+bhWDbeeA90XXEff/DDR+Pv/v6W+NGPfxmz2Up0Oiuc/zAe7Yrth3fjogtOi6/85eUsYlqJqOJOtLsQKXdk1ZHFlFAduQuqjazrt42jrwn3HwiSgz3X+uLpnUUa/9rUnBQ823qbTmDpygaACkXa4088F3/9tzfH/Q88FqMJxN0dtsZHmGK/OWAh8+UvXhSXXHxG7Dj8kJiQ4uDp2NIbmeogkw0czO6OJd2yEvsbUdW68vyS/G+uK3Yx6MqS4sUc8KliBBopGXe4EDEQoaSy0F4WOxxOSFDEcf00a1vJljnPjhmOzVgLuNZ56oY7LvnU8udFj0UQLIWB9GiiICPBZBecvO505EmKi531tN8OjH25PJTMNKJYd4qr2RFEDUXTdTGjMyWjS9IUPTdLKLMTskmgkPnm7d+P//nVO+OZF15jIYO5Q9y7TCI1y0sxcr4zw+5iDp886Ccg5wcJfwFr/Dr8XOh2AYjg2ZX3uNJa8CRhrEihemV+oxjvxL1c3/x1yPGrvsE10CGx+UGcAprdCY2GXPkacCY7bgQVYxrvPuno+MLnz4md538ijjz8kJiNcs4OEvQYxHQyihGSTyQn6HZ1egFbdsz3IUDEQwxrVGc2rmkM3esQSQ50snK9q8+0EqPRzdUgWZ9hddcWa29j8P8R9ibsmp1Vtej8dt9Upa1KAgSSVAJBjoooAoqQIEq6qiSCikkl4Ln3uT8kv+Geo16bSI/SKOQoihLSECJNUk0CCjFBscGjAQyp2nt//XeeMccc75xr7R1v8RSVqr33t9Z61/vOZswxxwSqzeS5zhtjYBp6ME6HJK0TC4XxAAAgAElEQVQYv+QHJAQE/4LYhr1SzcKqVz/8V56NzjsI+j3nzFCambNCuCsApFQVLFVfHMwI++kVuQZeBp1RtEAJRqg8DAGiGcFNv15RjSJFNK+HREyiRwpMO/vDF120325C7NUJD/gZwLoSovau6vw6L8GOUZxEFgNtBmfdwI9KmU5JkIJf9vhJvYu+U6CKFNP4UiqoIPvHwFu9SdEnFPtF70n2gD0lBK9ZTdGA4Ygtgy1D+xgAdFEo4x7tHalYI68Ot4GaSozYx1pFW/QMBGqY+ImVlKAl6Z6wTZyDlU33rAQxPkUsjcQL/pSJDIbnUtpbYK1iigok+buFYuto5HPUsFehMAZwUeM62jmL8+AxaNB3eYZCjtr9wH7riOeDGt/O7tTOnUcj/56vHRWMo79zGT1EHNtC0auu/Dt25PrWhq2urd03mM5HPvaaTYkqlSPAhaGCMUeZfdmb93f35rY7GruSky0jcxrYwOVwXeIl+LhBKVha9RIjEFcYG0hjyqEr2/fyM5IlLNzUnCsHehn+DbJsmMPhDt0zS/OFhEOqqCRpQSx3onESL857e4Jj352qqh4QblJsDNwfml7btFYvBRMFpcEUAkqzo4FoWA8vG7agNoJpf2k0vDpwrormhloyruSu0iiq10gl6yJ/LDRipLkt2hBc7xzm2XWyOgQIXjwY9wC4IB1kMjBCjIOXzVyk3clxyLApI8e/C/Fl9q0yJfqFslmSB4pJjD9l8aeiy3H2TpbAq7NqGXvAEK1JMhpBHWmmD+RjtOCFwR0PmlSKurOHhCy6A8HExph+jUOE3638HY6OilvZR4N7Ix0wlXMysEx+r9AJIYRcCRptIhYhXxhD1VStEPqMIBElexr+FAUAgiaqn4bd7UtSQc8Zs2ERa8EmQlIEE3lRAx7lJb0lXn1pi4H97d991z70sc85FevcOQSPGzZYmtpll63ZTb/80/beX3uXve61r/RZMP6jrlCD5IC937OQdoZ90GwN3AunKVM+23swIlASSsR5QHTkPoqgGsJaBo84jGAg+2Qo6xsa+TD0obi1vL5iT33jWVct+8JDZzyR4RyaaKIdjuzaay639917m915+9vtiqMX+t5irAenDRtDJ8BBv9GvBhl0pzdGcBJywIkOUsZYUtjOdY7z54EqR/nE1lDAyzM2giON+Sw8Q0qWhOBSCS/3c6oveYDigVcObGwpYexn0jZzoDHRRp4HVwwKm829Fhz1kMKUU8HmpMQs/5Qjd/uHavqIiCM+F+sAh5pDeDOhPbAyEPKkativqm3uLL3SGcFvU76T7eeQOgc4wjZQvZIzhvB/UFT73//+gn3u81+xj378r+w7//R9W8GcgZWgdMEfLoju99FKfATbkbHI+/vowvpQzSt6AvqVV/z8PJBJof8KEBhkc64C9heTQ1q7lAHG+tHfVaApAQsc5pe+P0Zt3BUHI6ZIZFBlT7RYVemWyFz3Srvrve+y225+i11yaNsme3iSVVtamdtisGc2cFUcW7hK3oaPd8CaznyWBYBRJkugeHrVGftsgjNJGscAqno+k4moNwcMhv8sXMgWgJd422WDEUg6/SptjXwF9w8EPziQVcATr8GE13d+qZpFmczPq8slxAvblwCUKqUScQC84v83KlVQ1nW+O3sETfKuPhZSx1H9JejAeMuTvADsXEo55HxdlMiTOIqBZI8lQV+CD6T/MDmogAnBVYnMCLgUWJLgJdgSAJsp4U8LyICCqDzZHwRGi1qY6ODLsDNUNWU1NquvLemLPjcCOEpywl4qmSs9lnyHBLFZQclBvRJd0LMpmqKtIkhCOpb6jxhL8LkzmWmJjJRvywdVUAamFHEtxUUIiKlqrAqZ7k9rqnfBGA5+g4OPxSbCn7w+YocAgaIlQtfG7aIi47MJB7C7rAJh/eCHNaNIMQveWauWFR/DERqh3Neq5j1mSPhgVDbVZ8z4iMqT3lJSXpdYIvgnxO0/Oje0F1887+9p+/Cmi315f2gjY2RC63MMMbIg8oThaGQzONClxX0D7/TXr4I4ybAp2PbZAGMedikdeFDrk88ntjfEME0YVQ6QYzDMRWSZSI1AvEkN3QLijBtE0w8eCJtpc3PTG8b8JQ8gFsB5ClQ9ItInNJpaLoH8eRCjxj8gBPgZaG+rzEV0HsoWuD9v+F9f2kedEnuDa8DEzA2M9xpw2i0yXlBI6ET204NokOho2sC1Nkck4pYeYEY0oDY+M8HT1GBXB4sGL2bppKPo+joMTOI4RyY3RD22iRoIkFMpsfaIsK+JnHOh+t3rk3+N70Og7EFKqJWQ8sdmwLK9GlVOjbc0slnBcQfR0n0abB+6GTKWjox5JS9kUpWNKRYs+H2iKwpIoxQP9ECTxJ0iAZW5kPStSULMk1P/DNZb6LgHp66hLmWyCDACKXcjIYXN6GWCMQMaxzWkismKKwCLDkNalJDBDDAS0VXCwqCW1yRHN2eVKIn0RvMhS+E0ZpRBRPXVDbZnl+TRg/rkA0ZDjx7vFAIgX338GfvUJx+yr339W3Z+d2aXXXGRvfNdb7D3/Oov2Ot//Grb3lxvgzY9SC/zithgnqpN+EwGyHrfOWNKzfoeADryRScIsENBdQUwaJfoqGhESRGD0yC/lsnDGgayrrNK8NRTz9r//J1P2l9/8bSNF6u2vLHOJMWb/Xft2muO2PvuOW53nrjRLj96MZPk1szfnWVC54ZnI3UKf/fruYLgcsz74UwEDSHUecqT6FM4PFD05AYN3TGMWCgkDLeSwCpRnH0nam5XdU5OJPtS2vXiKKZdS6qoaDDsj2NV1u0nGs9jsjTtAAUAWJlC1Z2ceA8yReuVcwMH3KkTpAxgHUQZFCKue5MTJhrIZ5ZTF0qpYFa0karDAVcxHiF4Y6WcPXKoZDEQdeceMr2eVEGWddXse88/bw888Kh97KOft+/+8w9tdWvdMJB+DoDDa+DpiLsWNOxUcZ/9r9PqdKtDDtCoCh7TwV1GtshX+1U55AekMWc2gKLlNtoTfwT3SBQiKO1duBvUZ+9S//4IVEYSvkCjLewDlGsISDgQ5HToANlA81ritG9w9zGg8/rrXmX33HWr3XbTm+2SC9ZdyhzziFz5NOY8iWKb71obEfM6AbiQOq49hftv6LqPm6JtJhij6jarBeTgd6sFvubqZdOAvpg9gQCPvom9P5HndgQn2G/LxDxwifYec58WH17Blf230kSRPNBrKldRTfOhmen/KgXY+6MiyFcFEzGQmARMsAXl8X5og0Ulhk2sDIvs5XRQ2VW0GMBXv9N8jO9B0vs5s6oCl7RzXL8Uw8B7E/PC+5oCUKSt1Jth4i+wR1UT90VOsY0REt5ArjiKlWXGkuq1iz5axU1RqfERHA40dUsBmYCJAeJ34eeJ89kUz7ACDqALnyCAkSAc3ltRyYyKDym8pSJT3oWUGeXX9ewEIeXfQggnqiGkbkZcKdqgJxVBA6xztiLOiB0QycrY41PEBoxVoidZwBwqQT6vKSmICbiK6kshK0nvt2S4ZSaq7qcQAO6Bzf6MR1wSWqprUU3z3iZIluzN7PyL6PkbGZTmL7hww/tgmKhrrSluxYlVpNNOfRi8OUPs/N4OKjb3DRbJ8ygBZ2mo9o2EWQtMZPxGg4qFq6nk5y8bC+4vfm5DlLBGo5AIxqZfp5qCB7ZIeCBrh4Owwmb/czvu8LAIhw8f8oVAUygMFeVIV50mJRws8opWSVJ2qYNEFAHUOPwMM358Jr5PtB04XsxZ0fCsTjYdBkGohKOXMR8ByZtTV5zrrex/Pw/QS7mByAklIFKRG6WL9O2vHNTqggf80VynhnxlzbURsF0jNhJVzhL58BAwKE41kVElAF9341Im+dZmalLlNJ+EyV6/NIl7cKQFyjOeaJI645zkQDmUr8i5Z/KcogTSfUeiwV4mfJymt3utS/FCx0/XqoMjmB0jz0QG3Gn0fJDbm8/cqhZIFr2ZTCpjNNjs8SHizXuJ2UqNfhe0hUhlszeLQ5w4sJVNrDR++1W7PGhDNa1J0KrpMQM8OoLkN9eqmZ+DWGsYKDkAJZAKGiiPSMSvUjO9YjI1e+Zb37M/+vhf2p/86RccvX7dj19v7737FrvtxJvt5VccxoAZDsAMA6myNJ1ZNwFTL0atKHX6HzzxkTY8nYyj6U5B6FL/qjPgYFYmNETU2BfiwY9XCxgMnX3q770iw0RmxZbX1wk1gPo03LFjV13qzf63H7/RLrvkIkrMe6BBSgJ+Sf2KCCYdplfOFpgcnvxnBSTOz/dGe95/0sxwfijp3OS1ycpvNAsPztucrJwPlTx6IqoufyqBjIYsJ2/b94U0/9tQtzwuieQxgQAVjE5dCaWAo9qvEYFcSF7LvuZzoseHzZhEAElnIJ0EaKKUxxiw5z7IeUyeFIdqWiLyKQpQE0P2UjJxB9jEBHLJ1tcYYLgNctAN537CKe8bq/aDF160zzzwsH3wg39u//jd79saqGVoJnU1JlTMVBVRoNiNVGsPTMcA6Tz0VMH2IfdRHpAykypfCEJQkfH+CCi9xfvF1WGXqZRyMGWtOPLGkta/1eu7f/KEFDYIMqawpTkk0QM/p2BhsCnRXapUzW00HtlkNLTXHLvS7r37uB2/5efsyEVbXiCAYqkzMIAYHwAEKKDDucD/KCucs8Ca7faKB8+H7C72vuwc37/o6d2gtWuPosfKr8NERs3S3nNUbJd8H/1fzKiKgluKOzCA81+q9gVDrwKRlUpNdgDBT9ptDokmgJZ2AR8p/1gDaCZXsPVdlTPeu34mRQxkR+twcPlkVbUIeKFpOlkEfR+MfgWfGyiZXVVygj6KmKyLuJPyyjgM1Damsaz8Uh5bAbOA27bWQQGjPSJQmdLzVbgp/GVUytknyQZ4iQPlXKv9Qh1K1MRKUYUueyAJuDnVMSSA2YdI/8JYpoK7Ev5IP+FPHTQ1fX+LqwrNl8AhqWF694rDPJmPoe3MASP5BqPBfU9sQb9NxRAEt1VFAgjCYdxxFmPbtni5qUxqjpugG1aAfQbSWlb0StUjno+sjoMlpFF0kHg3D4tXoY3Fj53zQxvtYej0io942dzCeWBqSdMW88n8jKt0jGLEwCbTgQ1HM9sbjm08m943mAHyK2XQrqHlbaukA5oAfq2FdjefRAeaJXzEuEBHMcDm/HlkSxMv366vs8qC7NBnN8zGpJTNllxMAEkMrr21tWnb25v+ctFMCke/sSGnh56Vwun1IglRaT4Df+vQeNAh9DkSiE4i4wpBlPGr2To+tTnWQAdI/2A2DoPvTt65vbx2RQ+FJnlp2o1gN8mpyCLLhuKAagOm05RhSeNNtQupuOAFd3tSNKtESK2qNt0BRELOccj0/rUGOuieiKACEtrqRPPJ6XT82MvBqlol77wFyW6oOd1dykxOXwxqlRB2JZ/VmdFhMYDC97l8tabIxgwEIhaaHSRXHYe7h5LVRAbcTBhvdzROn9b7idJv8Hfd2XhfUpe/LsOT8rj49Po9jDHYjF7oO87DZoUvCB0yK+3muTdiaq6vfRc17xi5NogxqRF6hzSKeEbuj5rEt4qXiyVAtUpSlkEN0l3NF/a/v/d9+/PPPWwf/egD9p1/+Dd701veZCfvvdPe9KbXGFg4iylC7/1zLGi047cnSTSMOVNIVUxRZeQAtbc5R8HPlXO7M1nWs3nS4n0MKnczGVPgTjGDCGQHZmfPPtMSmeF8mYkMgA1v9j9v114dqmXHb7AjF11oi6mHUF5poOQjdf99IFkIQuBe2GfC6rMPfPTeENBOMW+KNDedsRqQ+9mCiECn94F7Q8gqwKM27C/QLsqh728wrsiqO7IIOvoN9bXPKgMvngHOphG9NBHfrPryWYTOITDz+RHhQ6pt897HVqHkeQOdizN1iLADmFF1Waiw3rVUk1ry0+sRa2BMBDC1D4EJIZrjAZixQgfbTQBo7A5zdWPVVcs+85mH7aMf+bz9EyoyGxu2gNBCUGNogor77v/3f1mR2a8uWH1t1Il9v2CPt37FSFFIDYYBoFAH1sWHH7u3Fx18P4DWjEkzzfuD/PBKfG/FvnWtKNBUItboQcLwVzhYvBeg85Px0I5d9TI7+d5b7MStb7XLLtl22hgSGX93mAXXGtK7yL+/Y0fcAWYyU1DsIRvmIENRKuO+S3EIgWf0fzo3tCN6Ps04UZUxvAOrbW4fKDpQ/bfWwP23n9EUoxAQkZ+f61+TmBQd0QytpEbR/sZzeGWkCl6k4iXHLxA0xb1o/AVp7xkjKBaovoHrGdWDiI/St9AOKwEijavbw0ogDX6XbBYpR1bU0N9TeLK65xSiOagV558zREjdEsPF47ZgvUjQJNU5qUbHYdYptFDYhE3EIHQGPJFRNddBvPAfpHN159hpr/X9bUsOSp+dv+sIOzNWIyBOUFz0tegVdLqoEhn6f/mLplpW5sTUKp/svts2xCcBCPq/85SwvSHoybLt+CpAH4nKeAXPxYo4gkAU2+75plADWzOk/pZ9vLimVHVFZWc8JoADjKxMgvHZrISLno9Ks4xQtEyEbzy/s2svvrBji9mSXXDBITt8AQTE8AmiPkYS43ZOlpJ9cxz5AR8L+roLTbx0IsNDKY1/UMVYusfGReDDITeB5qhxLhYaHw5nv7c3tOEuHDk1ppHIbG3BEC+cira7O/RqDOg2fMGpLMPyMuguE0ci1mPoo/jyDHG7FKluIpOzChKlJZ9cfNh0zny9NWDV99Wg3PttXNqOFQY3SEBUnYvZnYegsqm4tsyAu02LpGykykjydLNiQ8ppopQ0UN2mw+SYBuoTEqO6p5oMNScR9yNVDlUZNGE+qyW0VFp3V21zap42dDTchRqaDjevGZs3EJmGggVaLvUYGVQZZAUyfCvk+FNZpfYh7UdsdEhLrNEMkAyRHwQEVKDHgBkYHHih2nxHVcaRvV7JMebaq+cnK4OZcEgm2hPq2Bf+/r2y0xU2iC3R9l8N+DWstV7Lr9fQv0zagYgwwaQxYYJMB4X/xvnCL+0xGmcGu0BP61yQxCZAuxrbd77zL/boY6fsn/7l+3b99dfbm9/8U3b55Yec/7+YgYqSqkk6R+r/YfJZ+dEe2sSrYrWUvOo0sXIWoKq68ytDvWgXRF/A+6O6nFPn1tmUy/7mBFnCrXgi81u//Sn7qy+esuFsyZZ8GuTAZkhkRrv26mOX2fvff8Juj0Rm5sN26TGcRuHIOCsMdExEubDn8QAbUTlmYJqJvQf74VRlF2hrouE1VMPw+QRQNPeF1cuK7NJO7lexa/u7fL8SwJwDw2DRUToHbxAo5jBZd7ihAke6Zx/9VhVWSDSRKzjbmoRk0ABqjiSYiSBSfpn71O2f0NRCa67oO9eda6Xfcvb4LMwv45llNStBAqwlfMuETciebEvOPyoyWxv278//yD79qQftwx/8M/vH7z5va5tbNsCcH/8sgFa0BxncZlLgw1dL/8y+IOEAqnb9Hn+eEKjxoAsN6d7HRvCHQCH2zoT03dVVP/uYdI1B0pJGzj5O0TJ5j7o/nnWBkvmn95A4KBSIrjee87fbwGhq9oRTbAanC3GPon/nNddeaffcdYsdv+UtdvRiqpaBmsZTzkoOZaRVKVXfBNFmH0YZTc0VRBXIBfupmUPVx9LOwCcgqceaCVDMRIZGBUwRql11fTmoLyv+/mivu8pobmPwc6LVFWWqyn6o55p7mtRBr6CFQl+rxMb+Y2wVIGwBObXvlSzhe0gtTdpoVfoCJVXyyXrHXftCkJRN7FnV0v0LzFQCpj3Cyg0pwKBnZn9tiQk9JgCwfAD5Mo5IBQ8lwkKKOitQ7t2bXaSf570Fnd0FJdjfiX7pCt7E6eBximDQ18vHVYRQSlS/lPBqT8meKh5jbyZsIm284gcyFA7o8QhfRV+Q9pPVlWzkb+85fIH8cB14yT0Tj1HiOsX/BK153nAWOJIi9zivB9CUlE/6e87+Y8xMsZLKNsoSWlIRFYewn4vrp1iBFLHsFffKZAz31Bww7JkqEEPzhUSGthk34GfDexNndu7F8/bCC+c8HrroosN2wYVbFAtzentUiD3RZZ+zwGcH2lAdc6CYVfbpbH7fYI7/UlixT9mIThzm2svyI2aebCSl7FqntKpd5Y48ZqCMg7s8RMMn+XNoUh+Pd21vuOsvaW113Q4d2vYNq2CWRg2INpyeBi2tulxyKwerrFoqFNXY6aDitqrqjwwmvk4UL6fCV2NEY6mJ9SkPykCLzYMtgyzfS0MkhJ6Ly0Ajy5w8wPgcvgwd6P41WTLMRjHsJzV+KstmiT0RKV1Hp1zzHdzxRw9RDTbgCJMakhOAW5AeflzVLqoVMYltqkih3lEDLw/eYyiZAi16aNJn2DORzWNEhMnRrwE3ecL7UUWglf0puImcqNTK4KwNlYpBo1MvvyIZIn2LCUKtzGhCcaL9+jpRnBgk2KbuhupUU1WJd+rPm1U7Cgvw7wzI8B+qKHZRI3xbNiiGMomcRKPjZCO9khY5KjomNXEyKFVQoMQazXKkboV6Xtyr7/sl8PP5Tv7jB+e9MW9r+5AdPrRpy4OprS4PbH11wxue+2pxRNxBB2TVoeMsndvumCjnfMQ19Yaxh+j4wIEmhQufV5MYfzZfNyDAXBvYJOxHOXv/PJioGPp19swz9lu/w0RmLxIZ/0wYR09kLrfffP/xlshM0QvnTcJZEVKgomQb55OT6zkHAJXD5jSKg63nIoMmJvvdimqlBmSDv96XrtvojSHeUIP8RPUo3+xBWUhC4z5w9ryJ1EUmsufFJ7nHfq1UsWywlv4WUTZf/TASVVVI71rUEiD+ajiVDSFaGsIcdTZUCaJU7RbQoQS2BiLeL9Kh61LNh7/QgMyE1lHnaTp87BNIjf/rv/2nfeqTf2Uf+fBn7TvP/YutIGBCwjDH7CScT0qYyi90K/dsyK8VG/lSfb8Ctvr+9D2eaHn/37KtrK3bytqGy4murq17huMKcqXJGAnjcHfXxkMqDPo+8p6wetX8b72fmiDU7/Qw339cASolk2kzAHBAwAWTtjGiAEMBN108QEAD7u81111pJ3/jJrvt5jc7tWzhjfqD+NxpR/UsJcAJRvj8Oe8BCvnvsMGtQIk00gOZLvW2AhmgwnFw3n6ZfVZnOYPCzy2hz6Cphd0PG5HgUMrwezWoyf1mxaj69gpi1gRcdsKvF0p+YjaQOkblLbJSCMwQHBEFlUk3GCVORy7N+bTr8c6Cuq6YIytWjAf8XU0reCvfI3/FzVMrFop5cP68V6j1fnQTGf+k8F/9c1GxKTwjK8usyOjzCQgz/mK/CKsvLZHB/oheibR3OVjdX51XDOVjpZKIQDzFGwT0+u0GCKYKFHu5s3eT7y0APrAVHADMWV8JPOZ+S/lsKTaqB0gKawlE6/3UpLFbZSyCKQLDkFig+uPJOMViWmwXjf5R+2z7mzRIVHRpDxUjtqQpxJcizKa1jEHVZABUsJGHREObuV8yXlLiS7Gk7ogA9aDFMYsq4Nx29/bs3Is7LsQBYa/DF2x5kz/3Nd+nRE288uIsmjnXwVlSoJJjOD3mjc26iYyWpwV0cXiaLvUIuvyY0gqaDx22ykzy3lIrVpAG8G00RA/MntPN8Nk+xAwBR0iDwsChCRSHkcgegy/KMjM7xC9cdw3cW2TNTjmR/FY2GRMdpYRio1C0OQy9Q+BBLZ1cv7mUL0sKTzXQTK/BzRJZe3OmtZFM241/Jmqq4BOHOBGTtj2LBCdfKmVqpfku5KBm2S/prKLpHutObXSKIYgCIqnBerBSApJ0QXKYyW/lhsdmY/AIxF1VnNyENIwNsZAKWiQwVMgTSqRkMQ1DKlzRsONehXIJReE7ZoCUA03zc2vg0BxhcFapNsP3AUMpQ0et/uz9cSWTMrBS96wgT5PNhXgzpsl5G0ri8j3RqSp5a8mdXnwgp+mo582Qy/jrPdfnkyERxYKVA7xvzFAINLc1oafTpB/K/h8qUakZduCKORug9KHReLBsc1QMfNbDzAZzcFvJ84ahScStzkSQ3GUzYxFEJDigBFzBmDtviBSgwoRmxRhIhjUjtTHtgfeKhDqNSvziHMs5NOnUpYGdPRs9Mg+dZkUGgwcjkUGz/3XXHLX33XvcTtz6drv0ogvYYxSNsxXRlFx2dYoe+MXgR0WW7EtJ+V7agORYM2En6sRgUo3VqVJX9z819am2qHeuACIredXGCUhg4OSgjSdmSEKiLyrm45AHH+o4DckkUtk49b05DBEXpupacXB0PABOWFFzCmOoGuKMyR6y71D2hUGmegHY/8OvSxGnVqcc4XTlIPmilFpNV6+5N5wezwrQlLLfy8v2wotDO3v2WTv15N/ZD3/4gje3Ijiaz3BxgnXs08tK6r7/Lue3859hLwVi9SvkTtPwPsJVQ6ve9/79+/bMs/9o//GDH7H1zOklU1InUf+cTGxzfcVee/3V9uM/fp0DCujvchGRqLB3EibBuoVtUFkHpJQhVcI610oMkoslG03n9t1//g97+pvftv94/ge2tITh0Zs2GKy6WhXu7dpjL7e774Jq2Zvs0gu2XFoZdHH65oVLFrOarmSjAlKse3nITWSjk5QxXO/+0lrKtwBcVZVb54u+m3QapxC68E2g7a0CokQ8VRzZ05ABmp/9eA8Z+CaNkvsgQZqKuB/Uy6I9r4HIToMqQ1qrD5ZdVJ7M865zIxUtxh858kCqs7FmZf8pGMz+DvUwJnhWYwhfP4/v2AfsNiBUCdsb8cXqVSvl7DSNHqi504FAs0XCQsEinFkCl0U4JEY3eFUE/3MRjEw+mOhpeC4peVKO03q5H/L5L1Qv5DBL+Ciqjtbr0V+yb5r2ncF6E1UJqXjYAdod7cZgEjTHruRYtPCQksb+lax+ZEANQAwqX/XdOpsV9FtEL45T86OK5xXYiE2zt1e2r5usOeukQ8lkfCPfJMLb2SMAACAASURBVNCPs8Hod2GzGV9B7ED2QUNnCRQyDuwOY6/KZwRCuWebfL22JXz8dGY7OyPb3Rv7Od3aBlsLCm2gb+Md0EdhMDF9SfiTCeKCkU1nGCIK1WEXmLpvMMVkx15G3jEd8LN4yAmzaiBpRDXUpMQSrQeuUmpy2UMOm5JazG4MvEHQuLW94TeNqdLeaB9cenHDeT+0Yrgumjg9QcFm8+aDkNXz0jyDqURAgj7hwxA16DJpCcwkGzWzoeJVtECBAu5DFLI6A4eHiShSHcBZP1tBv55D5UAF5GoWSwWV7LHQ+nsyGDMmXN1iFepgrAYIZX6pBMYDtNbU6CvaaDG4tg4xg5cuR1bIkg8b86AYAQmNAw8e37kGMUWVuB10Vhx4PUjIMgkKdTJvUlNfEIIcDopScNCS6Dh8ROKlnJLDH/kOQU2QaljX4Wk/ZJIB7JOHA6VtUF6YiKPykskM0btI2BBg+XylDBRqIqV7loPiT6nUnpqdjV/ssuAI1LLqpfJ7vvNE6Pz8cNt3ELM0dDyLeE8w2FXjHUYJghuQDMaZ28QQ25Xo7WqxBCuqcAa+/x21z4bYJSSrGNiIdYOTAeUmVGp8PpHmcRRaRu8txFkj/dJXJ5xDo1uocllK7L5vMNtlwkSGwSqTM80uwdqj+oHz4Mo7bvzE843gxPtq5raGZHt1xVXLUJH5a09kll21zM8JnB+a/a8+YvfcfYsdv/VtdumFF/hQREdCA9GV01ECyxK89qSb9qYk6I4RAIqfFfU8ibrA9Sb/nYhpm4K9RKCIyi9dqUsF/EJvdW6VZCnBVpUyhO1o41pTJ+eF+QyhUGfS/KtMgDW0lE4rOepJLfO97xu/RJtqfA5JZ28iDkRbXOsa4NF5kqPdVWSLpuYwntyTpDowQE3qLRQtq3pZq0x5VAoDGJQzJIsRc4mGAWRv5o5y1ebYD5jvtTJzyWH0oICORjGxDKfrmSci/RLlkHYQqtw5vzdtXCApS8v2oxf37EuPP2mf+NSf2emz37bJdMlWVtdIPQP9GBSK0ciuuPwiu/POd9iv/uov21WvupzqXKEMqM9tAVcEmkoU9idjwV5rleisWGCNz++O7fGvf9P+6JMP2Ne+dsoH12GW1GKx4sqdoLJc/+or7d6Tt3gic/HhTQMdE0kOe2k40JLiHl0f3aHLVodXDIg3BoewTAWIFAyS/sKqZk3QlBDwT8Yp2HeezHixLkQEUB1wpcCUse30YIRUOmIZ9hEk3SaZGpUelTLR9J30UbzDEIBpqqShzhf3Lz+e7zDBClXwPdBuksIp3pPnIUHUfoyTVaBkf3B9DpYO96/F+tXkoVW7g76r/LP6L84+impEPDfBSQjrkBJIcJJnge8nx0RUgBbf76qUkKJ36nTYxzW0N6BUlAg+7oFgLQF3VXGwtgKBZEPIGOA4Asm7U8EtlW9JUabqn/YYBV70M0lXVLLX+pgKc6ICloz/KI1ce4L7lVtGbHF9NxsRJDvw0AOCQ5qdFLD8mvsHBxa69FixNDgShaIh6gn3Pe4jReAfkMiwh5GV7ygmxEBPMp6YzHTev2iM8Huw1S4aEnYwwDDkEbu7Uzt/fuwUTPjyzS0oDIM1QnVX+lkM98QYiamNcG+hZGxghKwO7PD2lq2vrd43GI+GXKZeQzNvrGSgMWeGFBJsKlDFsAmhasHhd5S0DcpU8JbxddwUtJ9xmDY31+zQYUj1LtnSSkzLriBNMWRe6ppwSimR8Ri6EEorLi4QVRlu2mhuihfqB6InzaigmRuKA51wUORgRPug0SeH2zeVX0u65EIGuqoj/Jl8AAUQXRQkEXAidOKQhxKWb6xItlrzGq/r6MiaEH0GTqT2vcQCSgWpSFBqyBOevzXcLlOWt1ZC8llqWT/nVEjul4hllqu5VkEdcEQrm7dpDJjl+8HxuRWcyK1fClQy+GNG7yXVqC5JsCeHH7L5WgFdfy/LqHoag30OYxRKTqBHNbUuraUm0fpQPGKG2eRHg1yR4Vx/ITVMZqi0lo2V7f4lOtT2ZjcYSlTVzUk09uZQsFqOh+ESN7XSK4hgj31wKgdMrbVkX/fLs6MycVQGhEpivRHPjWIIFWRXl2a2WJq7euCyx4lzm7v8aQEPCq2SVQAmGQy+q1R4sS+gKC6veBmfyRbVwZx/7L1YXU41n5ny4kqiGaRGk3yoCxIBhBLiwmccfeMb32mJzCia/b3iCE61q5YdsZNIZG55mx25+EI6XZdoz8FkqkKrsuLUsOBVU6OfvUrqT8FdUQITZXcmJ0zyMUgOHGvNWqIUpycXoOTFkLPGZ44DUhFj2WLaRtqwpKawIk2gCI4cwQASL7y4oJKuxuTliGVI6WBywcBHHHzSD1mBTpUl9nDJ0YfH0OyrAD7QmO7qTDEEmCpYrFrC7mJ6tsQTlChqHytL0nnQ17nfS5JXE3PnEpICQ+CLyobsn1GFBzNMdm08HdnqOga9bQYdDT+HuSnsPwGlSra/OepejYAhzsH2121S/OC+dSrDeNGL8+L5sX3psdP24Y9+1p44/a0Y2LrGZnvQj0HRHg7tissO26/92i/aXb+BROZIfHq3Wb7Z0nZv+5MtBfutxyeCykzMBrY7NvvKk39v93/oE/bYl75i8/mKrW9c4LQ7n1EyHtmrr3u53XP3zXbrTW+2iw+v2xQjGmawr4Hgr6R9qHuH/iXkk5VIBfqnhIu0MoJetXnePZ/7TtoNVULFwNAZIdDAvgFcy8U4fERAoKQRyFPGeP87dP8dIxcOos4KaCBFPdF+xVOk82iAZX0r2IdStmTAqP2MawpUxc/6v3uwzQQENl29kGz0zmHVSdligkB/jqCwxiTV11I9U6CrfLdiISYzMR8m2Cd8hxqUnb2iLX6KSoNXPmJ9mZBGX5WLPAi01bNrNhCrctqbOlsEYejPfGizMzGojOeArr86+mjYONgUt8vuHLp0fsas+Hn2oqlSo4Z99soynnARBgaRjXrPajztqYAz3A+B7SLC0M59rn0DSAPoUSzG5K5S1fjCQLn0vnEkFNhLUQlBnsHZNEoiAhAJCqzfjzf7I9bi7MQUdEBFn4wcT+KCeuyxWYhuMIYPv7vEQZoclMy2EoCHjPGyV0fnhwM+o8oWabJHRSH8hOQT5wK0zd3diZ07x8QR75G0NIppwcaTaob5klPb2Rm7AiZiqk0onG2vuCIlZtgtmd03mI9nC5d4w4YF8hhlenfUPlmXAX3eKCUu9/ZG7hQHCwRIuCCqNaAtUaYRBxAcZJR+kMjs4kbGE9eJPnzBuq1vBHc91FeSe5gNye7sJtFHIOgv7E1D3koTvehSohqQVyoliahct+GGbNpVVqxDLGMgSoecaT4/gxVWbYgwi/vbb0YD0joaqZLFII4ZuzZCaq5XtFdGjQZbzVdSrSHdA9f1ylhM6tXhrwkBtS/bZKFG0RC6ic9eHsCwQ5tdxoaHgwkF59BIbYrINAUOeL6jMd6TFwYLMNBZxmaztChXeaQDlXRa0/7JxqSg5ByMhvyWYE40I80fqMlLvQ6DWzqBXP+Qu/Spwvz3REn50ww8qhhDohZKdpU44XvrzzdaU6iPNRSrP/WX9rfT7Ne993Q6dM58R0js2WTIZllSAWkIhdrjHp3uhMPeqB3ZyMjrBJAgakf34l4tGO2xKtqdBSEaFANnfj5pHC0eCKSsGrvqIMnvN5uNML8Cn4P5VHgfRFFnoCKg0dmpPks+eHcJ0rC+5aBGteTPhlkgS+VMhe8l/RFSsHhGzNxYGtgpNPv/ziftoUfO2nQObf01/zygfajIYI7M+993m91x4h129NKLSesTfVYiKoRXSwIoOmFX8IN7iCIpQJTwvByimoPJKsKr4IeAjIQt8Bmck9GfxeFr6UBHNFM6OEBEkg2YcEx0DDoDWn+9ZuwPLAGSJu7h2BVtHhD7MESrqUCB9rjmNVQkOcEg9A1ROh+/2jysqErIDuFr3Ec5SyERS96brlf/VF+UKGhp+yTnzCRc9yY7ICAAnyUlTdk/9hHSucInwvFKYEFKiqq863q1+i5b4omqK7qFDG2gljyrdNCu9oa9vLJs54cje/Sxs/bRj/+lnTr7rGGO4WAF/hd9Ass2mC7bbDSxo5ds2u0nfsHpXK965dGg7mWflfyW268IpBsC3JSJaEu0R4WQK/CWnRyNZ/blv3nafv8P/8S+8rW/tcVg3VbWsc/AS4d00MKuP/ZKu/uum+34rW+xyy497OMOAJxPEAzZlHNoWqM/96MSGgV+qkqLAkyQgFQe7XEOa40N2uhcOVZAQKboLbLJUv1DE7FQ+Oanm3lVtSSljwkMkKdfVcGwZgqyOLZBybEShyLsEeBbRB70P1FtlQoUk7EEZMRgwd4BCIUZWKvefyqhihT/QFzl/Uje/Bw9q6WflIg5n0OBK9+xGCpSLlMVPsWdlJxzzRPw6vbo8r4YG1XKLO2dqvACj5WgKpZS/FTlp/tnS3ZOMvS4H4GcrKwFUycU2nxNPNBPCWLaCQKKrFILnBXwLtoUQUGdT55fiVQIwOGzotLM6oWEgQh2VTEGetikK1bKeKtYoZrqeYuYTlFUaDPXkjqrtVGiXvclKWzdeX+qgtLu1/sg5Y3DUgig5ZmMalkRoai2XX4q7b+UBBPMls9XXz37qXPoJp6D1FCoFZMqXeMnioJtuFIoqvrnIdM8AnOHscbGJqo3+G/4ZyTa8/sGi0mpjYd4UBoMtkvipaV8IaZrTr3fBR+OIBjN+l4GCo4hXl/jRC+vuAM7d27X+Xebm+t2wYWbtrFJeUxtPNF30oilg06UPjnQchj9/pYai7XA1bNABNqqFKgJS9UWvoRajdFhIeqRh1+VC2zi1qDW5HKDGxnJElFQOrIscZNmIkOrkmu9dpat9XmqBNHhqz/JD3Ukagc1nLIkyKir3reu5RUClNZj0np1+NywTGS6HFlxSfinE7YKis8+i9rMmCX1XpwcxzwHmtWAxY1CNOHz5xL9VRlUxqoaSAUrOhxU9iE9RrLGaWwUIB6MWBI1Jnf0IEqZrqs9qyqNnkNBqRJBBfkVATsIcc91YlM8nykSwibVTWUrFiSJsNc97MGhD2gEOpNUtv3voG/kmPT5Nd0hJCVHamB6Xrx/IqJEWeQklPxTLYXOjkETr64gz9W8XJEHCkkqfyeCCxAF2Y1TAREPwanwKLliku9NTAEOoQk6yMTIYxSgJ9wYdfPkmW+7/PJDj5yx2QIVkg3SVzG0EfLLGIh5LxKZGw9MZBwtFHAr5dCyoP1k2JE79ftMMByTSSfRrFRJygC8VmdZxeCaH/TWlHzza9gHtDdMcGtTqoKSmnAzKcHZrhz7FLbgZyp5z3utNoL7eP/NVTCIwSo55lTWI/866TDZqM1/IyiQgh/pICtYQ+CHyLBkmvVMQguRDIEvj3+v16v2otp3XrcrngELweuoYr6/z9IRS0n+loF2jtjGv2tNOByV58EnvWNfLA9sZzhuiczps88aRrahv2SxFInMbMXmo7EdvXjL7rj9rXbXXe+ya665gu95oPPX7c/UfRFhJTKfQYmqbtwHagYmuEHwA9XQx7/ytP3e/X9if/NVJDJrtrIO9sXEq5ho5MEcmZN33Wwnbvt5u+zIBVFtJ68d1D3Mgsv+At0f1lNgFQPDfkO/9h7tPve4+nEr8CRbtc93eA8G1ljS1eyZ4GDABLdUrejuawFfpCELCND35F5KQZ8KdGbFnDSq1qvrledQ5or+L0erI75I2xhov+GeKZGfQWlKsyNQ9CqrB+2sOkkIKCtMqqQGGNBosmk3OPBSQEyzRk3OmKqRYXjDjvd9mWwL7bzAh9yP1VdWH02WQlID+4BkC4pDibXaDu/wXLDi5mfcZ6oBWF8OgQPIhWMNc6YW907XnglEVrUJf1dfntPhihgAzy5B/jaKoggS1D5VJR7JdmFyJTtGv6hkUJS/ALxjzhZjFYEO1VfrTLilDp8KAY2k9aW9lA3VOy8qoYNQhY1B1aL+KqaTH6g9YhkLaZRGjqioPtDtz0xsmhTMUVLNeCWpjn1gC3bdqX6wkQPQ5zHCBVTzga2sIfblVJqBLe4bLKYMd3kDIvkwZQe7Ew2bO7u7tnN+x50LEaW14HwCTRK1Zc354KJNNDoPyqHjiVdw8G/bhzbswguhUABDg6y2alhroffLBfYHuvGeNaQy5A77E2ojePXD0cqb2eRWOeV0tlkiVgapIE2BmDYV0Q5WE6RKQjRMSQOa2+rwKw3FK84mysgqW9cXmRmvNnHKV/p04xjk5RWnGumUZkVX6orSMcvSPPQyNnR0QYUtsVI9OAxWs8GOjbqIYETHS0TKHVZQC934M8Q6EE1ujinoeH1D5/ux9WPxwCggrk6u22shOWJNKk5Fo34io/jr4CAx5A6lnBWzdhSI0rGQm4+fF4VKCLuMrRyYKDkZQHGxFaR2kZYuh56lbv52AxJKXXQc6XRqcJyBm1S8urNw9FOSZWQQnMFjHyFR0Kj97YmMS9tiDyjZlqKNFPaoNoYJ31JEU5Ng9npAGhc2hWcDOwUlZzyWB/zIVDTpHuo2kD0G1cz7AiiPisGFpCPwt9fRgorGORy4RQiVmj1xConMH3siMzfMtNrwfaVE5pqrLrH33XOrnTh+ox255MIY7hcJPc5biEG08QexkEI4ZfRbZSMa7NlAieZECQJIVYtOvAZR3YCMQ2lFO6jBQzrDsIOFwskzSBuqZlDtvbzHTFiZAAi1JdCid929Zv98paxuNznQZ4iWyabean/w+ai8okJV97Kux/vPYEvBYeWV+zU1NygEQbS3FSx5X18g0kLr++BUBvxdGV533j5oSuILQl15/uWIq5OvyRYNYKWlJGKLa7qQzRhIYyQyX2ZFpiYyhkQGVfUpEpmJXXYpE5mTSGSOvaxT0s3gNek5pDBlson/YmCVip1KALl2tJnoS5vNB16J+f37P22Pf+WbNh+seiKDgdZzoKyzub32uivt7rtusttuQSJzOOKCZW+ShyKi26426JZy4rye9gj9ST+RCAsZioVS8irN7OGGCIpk8ln3MgJb2Cf29VJAyKVqvcqY8z/kD/tnhOp+2QPcDcAzIFWSyv2QQTJ7P4pYhhsKARO5v3ld0cF6zxLDvGuljWe49L21REaMD+0zXo/+R2t3EGgn0ELnLRK9oOi6PSnJDN9VPn8FM+QjlbDrPFc7klR7VoIEYuucVbSfSUp3tIV8vicyc/RYANUnK4RVU1b5qQqoeCeSUu+VCyU8j20IuvMzY7xDMBtIF2SgX1kN3tIQPeAUD0hAPEEcxnmMDRSPVCEcVVqyb5LxXwhbuRx0d+xD2rYM1joJZfjA2iZQ4z32Q/HdJudV4zOC2VEpu3mZZjO6FE94YgIG9Ve1QzWuawmnj4MQ8yCLCKSTkzopmzp28a4l21jfsm30w2zgPMHu82HjiZDI+KCEZhBxU5A52xuObG9vz0aTkev+cxYCOJurtrm5bVubW0FxIqKuqfMwmlASgSLBcDh05FSHFJsFJaONTSiUUeefSjo5YK4GpgwEc3IvAwYZPTXRqYdATVTcNMqy4egYFHflcYlka34NOdeV+8isM6+lLFTzboQyCmEUxQb3jO+VvjipZ6RJVeRFiVhKzGWPCn5em4GOkffRqjqO6mmIZ6JpCopUGVBpnhWZbKjVGrszbUhMHkZtPhpl6pKnIS0grDvJbNrLTF0N73hHUmJKZ5r0ENEfEnXwIDl4trXCkYMvG+u8yfLCyNSSrrTk+fOJwKiEynfBKgUCxTS2ug/egytkgfPt5f9s2PaDVILndKZsBq0GWdWJlnL00Kds0MvSrxI1BOpcC36uytxpLLtOVuuVQW5QAYuVqYFyJvhUCstyfPRdeQ8PEGOigkrgEhGFQWfFhvca99lQp/2ITTdwn3lFcdWbmgGCQO2IkrCidZPK4F1VtpiNbTGb2LJXoFadckZZStomBb8auIpEZjWGTmLA4ROnXzqRGe6dMyQy95y8xU7cdoMnMrgZDvSKsMppG8tBv+XeVTKrBKFS+/SjsJ2ia3aVXZLSlWe267RF3aqJggIqUjc4+VxBc0U0ibSnqmK1KbKJAlGqw8NnqO+KNjirQgqCa5OnzgYTrjznvM8UYdC+VeBW0cauI8y/MUHdH6zqOWVz8PcaaCo4FZVL1R5duyZMVURB79HXp9jd/UFWOOBgK8hmyaeIoqLguV5XiRMqMqBQvmRFxpVfWZExr8iURObud9mxYy9rFXfdd/2T1Yx4J2JlFSqU0xADza6+Dj+CJBP9KV/9+t/Z793/aXvs8adtZiuZyEzmrlz42uugWpaJjL//ORMZ99CeqBMBzvfIJn35c/55ED03BHWCFuR2p9qyRr2WXLv6YURF1PBqX5Ww87DtbBpu56NJGwtsVN+JekAS0T4I8NFe0/7TXuEsLSm2yRbrCfRnnhn5PgGatB8QI8D9qDIUFemW5JPm65BliBqo4VwUKt5f/pYMdSf6bNVVxoK8F1D72Q8iwFYCBpIc5vdm4oz3qORNFL4u0JOgExUL1ZOXrIe0ddz/pJ93wW2JKeDrJSrvVYiZcDFxlXAS/BUp996jtYRKeVaR9gNLZTh1VM6SLpaqZDr/SqSrrVVyS2BJ1V0KDWj9FJ9hb/oaRkWmGzN2Ewate4SG/kXZlrwmY8lkRuTASwKWogBKvCuS92BZHGS3kgIKlgT2R9BoS39Ii1cDBHegsqjUEchiv43U8hNgIbUXCY3EorhurOL6mAPI5MMfuyEf3DeYTSYLovviWEPjeeRUsN298166W98AZ23LAw4vsfsHUgGEzWyB8kDZzFUjJtHcP3N+JzjSXkWIkiM3lpQOGPjjIWuFRGpmGZQp0FZjE96aF2ZbI2d1sjxQuEE1Cqr8KJSQSIASHgX3dSNTqz954rhPJiw5vVvPkTzqTGQQZLHhltl3DXqUyIQsjm9CNZRXKejcunHQm9Glce0GLjJAUcJEIOZGMJXJ9DOiImkjK3mq6FLj5dcqT5uWi8MB48rm/RqwJ7KFJBfl3a586UGleR1CBfE6iHp+GlaVTrEX+ghy0qeyMT9lrsmxjr4mb/RPGo3uN/eAUEvK1bK0TEpIVhVSxKBWMDqIYDRD11kDNSCqwWkNoCqqt786ErQc0V0w6bsowPTXjahQ9mJ1r48sn9KUfVqc71f0qwxgWKX936VZ8t0wkVUiUXnupABqECjRbjl9N0wuTbxsP/jhj+zbz/yT/ev3fmCjcTB3YfRmQ7P5rh25dNte92PX2nXHXmnbW+tRQoRn5uBCl6VsJWrR8EiqBBNgGQHhypKdOkP55YcfPeM9Mj4jYzHwigx6ZK65BhWZpJYhowIQ0xJEl0GnSqIrJcqxlflQcmg6T6xIsQKT+74g5PGfdf30zrV+Soh01rVXaJu4rz3kCeoMnbzeVdITu26QRxaJqCp+Chb0nmoFQ46ZNjYbm2uVUpQp3a8AHTUnIziGL0gnn3fUp6roGSk60JUXrtXqmrRnMEDfoqpPrarXvVpBE12jfraceO1Pkn/wc1YqX9rX9A9dNFUBRz1njDrovcBqOL83skfQI/Oxv7BTZ5+zCfq7QC3zRAZTV9kjg4rMnXe8zU7e/S67FhUZjxIPVp6STRWVkzQ3Jc9Jr8pAkFRhJmPLNl8s2def+LZTy7705adstlix5TVAChNX+oNm9GuOXeGJzPHb3mqXO7WMPsGDvVA8TZAhE1KsicAk2UHtv2pDJf1N/xggVyQhnqQtSGPT+6vnDICGfEFNZNAvw2tks7rigCY1XhiTByXTeb3sH662V8m9J+tF0l9r7fvMQQLGLwKHKrDoPZFBzckhyzwzBGJL/28ob8pHsXe8ik0okyWwJzGMalMaoC3RlDlsIwVblCjxPrP/RKpnenfVvleaW/16O/UeV+AdRZ9Pb6g4QWsIp2R/lIA4VVCYjGQsoKRJgTSvpXk6pIrjeg3gXEw68uoVDFFSpuqS+/4ek1Y9XLXqkoBut7887X9WvLmnNRKBfa2KQ+re2We7e//gdtkZJFVdNhLpEuvUGDNFiwg2t3fXVNCyn+0g0Imqk5p1lEqXGUPzeVYxwsEH6qZoB9eWSoKgwIvaqvWX3P5wNPGCiOYf4gWsra3b5samra6ue/zgicwcAs1ANieoouzZzi40mkFXWnFWx8rK3CsokG9lMpKIgBvm2HxYlOEQzTtjR46liLXhzZ6Q6uUBYvkIiw01H/HFk6KgQLoNYStyuAqWc/iPpjlLkYa8RVVklHCocRRGA8pI2Chqou8Hiol2Z5lRh1ABTc2+ZTjVbChkUM6+BRguB91FN5WNB3AVRjcl7WopTrNa2gt3XmTwWoOXKudfjcYKVOWW8Lw5P0TGQIiYDmc+O5NOPhtPjEsgOt+46qkTKUoOPqtG/tubsNjD03jB8ZmdAL5PsS9IE2/AXVCZg4H3K5ndbiOwo+WRLNPx8Z6lSJLCDzRIHvhIYaNNIGfSKcdJo5SGUp/7UjRArW2W84sDjnk6Mhj9d1Lfn4yhNPf9ucoQq6QMJXqoYFCOzh1wqNFVucd0Nnx/FVFjYMpmcxrSguTVgaFSeIuZQHIYCpSIwNbkPMvrWiOcmdHexJ544pv2x3/85/b4V56ynV0YhlWv481mu7a+vGv/7XVX2a//2nG7+eYb7IrLL6H8utP9WB1BL01OQM6mR9wABnpCtnxpbcXOuPzyJ+2LD59xVShRZF21bLRr11571H7zfbfZnbffaEePXNT6cRCwUkpYSjzZ8FNRWK2rn5cQzAB6BMU0OYIasCvg7wfxrZIDtR4fPtu1j6x8iIKYzcUu0R4yptp/2ssHO8IuxI37IBUiZymkreBBrYkaEUb00bHCqb1D0IaBspqt8XN9G6lADN+r55FMrNaVyoY0Ct1AIGQ9Y/G410QNZiKjHjWtl74uVR29r7R1ici/VBChqoKfj8LCWQAAIABJREFUp5iLIQBO50bVWgUpFZiqCRPU7FZBaVldtnO7e55gf+Rjf2GnlcisMpHBLAWbLLVE5o47fsFO3n2Tz3Dxiv5LSOjSVnH/aD6baHaSkU20PBqgXUUSVdIVmy+W7YlTz9jv/cGnPZGZutIfgIuJJ//okXntq19hJ++CZPnPebM/GQYBLoSqKCuSSY+VFH9N+GSDKohTbSmlcWlDsjqAgHC1qS2lXYvKujfqh1pWGyzqO61V4bXPlDxVQFO2XvdU976upVEE2kO1Kq79rb1dbSmvI4CzW+Gn/xY4XBvSBd72qyAUHWJ1v4BNTegoe3wru4PPoGprsHL87af6I6ZzcLgkKPS0IhqMyESFQFonwW+AFT+7D5CkLRIYmkl1BVR5tNUEz2dLuxetECHkw4AZVFXaWjwn35eSd86FYt9rUfyKHpFkqWSbQlZQCtW2UfSopto/63X/cm91qz01PuGz0G5hfUlhI+XKbWKvD7P692rPZbc9tm4zdCgvDQVMjxnjWkwm+gq1usdoBCglHsWE+Wd9ZgoB1eq8bLQSSZ5h0eySFaR/9z1bGDIVMEMCvbfHnAKiNxzgHCMYIAJGHRE82X2DxXy2wMve2RnaD//zRaeELS+v26FDh31IjatmYDGC7+cc11DjoLyh+NgpTYwgyCVfQ6cbcSGkg4H2UKIUjYdAZGP+TKCpejna+CqVplNhebab/SdXmY6KSmTYmJKcVXaH18nKSfKyhXr2kdTktmbyURFGfD9fbh7k7iETSpTNbKIR+cH3zaUDLBS5L81MB15pawpQfFouMvAysLFubpoj9gsQmcoqWN2UaihmoKD+nS5i3Jw3Jq07xxmHOPXUO8mL05GY3btxQVDc0OsDuAH9my5/bzQC0SHKASSvdv8P6yBl8KI1pFCEKipCY8XR7VcLEjXef5Hq/Grylz0xfVlKVSzSqHNNFTCmsdMekkFHsE1kXDSmrEjSsNEBychVY+fJejE0Cgj37ZOSYNaqgeh6LdAuvXT0d1Sd4/sXskgKBNWieCUq/yRlkHuDaAyQlq997Rv2gQ/8qX3psadsNF2xwcq6TSDjOD5vy/Pz9t9ee6WdPHmH3XHHO+2KKy4JulegsZpZVZoc6UxYkVldhoNbsqW1ZTtdEpnxFGgVe/3m6NNDInPsiCcyd9x+o112hKpl/piRlLlUJ3p1Cg9e6GYiumHTnO4GQQLStGpCISpD3b8HOSn1Xkm+uqLGDB7Un6aKm6qfQmtjFkCTO82ARs6Pgh+i9nB/CiHszzmowYrvpQiC5LwTwaSMNn5pmK7OV92D+v4EDrrzYlKKNfsDeRYSBZeDJtLYnWsgG54CAtmno8C1Uv2yKbu7ThWFxWNTcQcjCMCPl7x2SkLjuWuwIDnXCuB40ofqjVf3luxH53ftoUdP2Uc++hd26qnnbAaJ7NWBLQaYiaFEZmxHL9kyJTLXXPUyjg+IJv5ucBM2IaSo3WcGXzOD6FLJie9j7wiZB5ix8/Unv+09MqzIrNrKBoCPqc0ikfmxV7/KTkJ++ea32JGLt31uBbBRH8HEXuYYQqrAk3fJPrbuu5Tty6qEUGL/CmlCpaqu4FOBdCLB2fNL4RmJ7QQ1tDTXE8lWgpTMgerL3QYE9a2ucX0GJuOp/JlqqNGPEfetxKH6jVoVoW/RWjGmSoRf4gJKNPJ7k4JPloz8eVWkI+hQk5ounZlxVSZJMO1SAEPsxvtMBVBK4Ock92RC1IqNaPH7fTWDWcURXf9Qz24+ixIUSTlDtY0oPwAPJjMS04gAG50TZc4Q3ysTB/a2sCrWZWOkQBPfvdhA4Q+CigYxIoE2fYAq2UH74xTZwLSFqg4qRok4pTgF7RvZ/Lqa3aSXDJLWoxSiEtpXfWEH7sMU0eIQ76K8F05KvqfaagkLVMYA1yPtCu6XdjlnMHWA7DhbOg/5NYrX7OyCZjbxnvrNrTVPXs6dG9v5c6Og/ftUHSQy8wUuhErMCy+cs53zI+g+2trqpq2tr9rm9sA2N0EHQNVm4rQx8fUxlXo+8/q3G621dfTAcNBlKEwyppVe/IAbZDJGNiU5O2XZfDW1UYkHmAcom4OYBGQQkFQS3JcmX1PqlLMzmMhMQuY1h80pWNV1SYsb+6JXdFEOjsFnt+JDqb6uAVMQqtI3Pb6Ci8x+M/vsZ6o0WKSlRXYeGXUGDzyoSGRqs5w2eNsQnOjW+OP4dyFhkn0U0iJUTIG6VyyiN8rpAR6cIqmlChzWKNH8kPJbYjnRBRCCs6tKSUS17Qwy8WfSVN+FvsEPaGHA+n0VhRUaIjUq7m++5HW5lqxgZIWppSdFYS6VkroIcB8lrKiKAqJ6EBMNT/SC95n3mmp12Whdkyf/XG8U1mDXuHc3qvqtnp5+WaucpUlqvdemTyFByZEPI10mmGeDqIIiISD63pgD4fejfVZRr6qelUmc3jcqlJBrP3Xqb+2DH/yMfemxp208XbOltQ0HoRezkS32fmTXHbvc7r77uJ04caNdfhnnuziFBbQECJI0Q6m3Gsmda/GjIgOThkQG1LJPsCKDRGZt3ZahcBMDMa+5ms3+t59Asz8rMgABiBpxjaHkhDMH2qgoXUR4UfImSIK7g80Zw+ZAwrfM1tG5rsE41yO54zWYcQCiDB0TdUkVWtqu4iy8OT1RTDnqiqxx/2ovimJGGyTbhc8Vukz7y2Ssc059SdImCsHU9zHXSZSYYipFZSiqONUO1iq097JF0sKkJxtyeZbY8NxU8KK3LkEA2ijFA/2Eq1ZwlbS3zy3zw2RzdZ9MZKjAxsogewjZFxMJXLsXBgU1adPneCCEoHrJ7IUXd+yLj5xmRUaJzBqcBmDHZVugIrM3siOXbLZE5uqrrvDBlJwV3QVcOjbPg9cIgv19ZNN8ghRqgieVEt8DxcKvPvEtr8igR2Zuq7a6AdoYE5n5eGavPnal3ePyyz9nl1687QOEJ1MIBZEa58NWI1CkFDj3qtZZ98377faMtXkerYch6GhtAjyDUlWBc19rb5NuQwo51Ply0KqCU/gfJJ11FEMHKO1QfboV/+ZjC5DERFc9A1JlZUKinjrZC+6DrhBL19fE+sXza/6KrsEeWIrqMDjXKAMF3vp8nhsBea2fVAONg/4rACjtD/ubUO3GHpXaKu4fn6HYRO9Sz91lo7AiIICsm8wHOFcEktRzjGspSdLWznPMRI+6Q3h/7PGkQh6pYkT5Idcfzegeg4b4SayF23MH+urw0apElxUl2sJZiB5EfDDgNZTMHEQ7rxVm7fV+4pp7v9sLzSqbVBIzAdV6y28oZsY+x2bge2Yrg1emCn0NyUcmHnXwMn26v/swJSoMKJGu1UrtU/nyTIgUk8ivcH1xvjIuVgWeICdsk9aE/diUI8faYc4MmGJo7t/YWPPzsrcLlVH2PTmQupjfN5jN9xZQJ5nNlm06xuBKDKoZ2RgUMZvaMuZQgEtua/7SkcjAkKFJBwnLKuQ7cXFIvUrCDc4nZRFaIO2obCiYuJOD8SpUiGrcsHGIlOTCZwm/9kNEQF8WqlNNkRqZI2hYTDVcUS/cm4FDiYvypd3ZMk5bKT0icljaYAhwRI1wOUSnX4H6EsGeuKqhDNQPgltUH5tISDVnyTA+VIlSG03VBKdNYd5AbAQGNclxpiBBZsP4em3iRZWsDeyKG8H9Ye3hqGncJWuoMniWd3U/Nfio9ygJbjXU91ELdkMg8MJ9BMpaESHnsnYHdml6OlEYToCtxNWKzvFwpeMWVSqTHzUAEg2qqkrZrKsklXLESMo5AZz7FxzmSsXZj7TVRumu4IKQiwxuI1h2Gh8RDNEFaOzkFGLPAR2LigE1MbAZ0PiJe6Yq4NwwbIqose+9gJd9T8UZPSiJ1L70YYJoNvb3AkM+4mBLAxK3RlWxNlQzUfGGwPgHRbIKM4SAAo4tqHxIDE6d+bbd/8HP2IOPnLLRZMXW1je9lDydjmw6Hduxq66w3/jVX7b33HGjvezySz3xYIsdPLzoMxmEq8HbDTr2+PLcE6MzTz9rv/O7n7YvfPG0jSdoqETzDOfygId7zTWX2fvuvdVO3PpWO3LBpi3g4JZBDYNUc4qBqEm6rVGTAlag1EXkhXDpHbaEwGfETEJMY9WWMRQHPT9oP5hoRgzWXHMZ2EdYKTmekFTVyaBauP10FAzGK5ufhYKrSlHFCUhxyMRaAUjlutfKXz3PrR+qVKv6DlBoXgVKFDRWJ6/1qYl3Vp9q9ZoKRFSt4nBdOP+Uq+XQXUh4+r3E8GGq6NHRY44Uz1gmaRWVFhIKH9AYCIHyJ4Ck9V2JwZoBHPkAWJ7hVHFiou+7t4go/Oe5HXv40dOcI3PmWe+R8d4uBGA4a7MVp5ZdcuGa3X785+3kyZvs6qtRkeHcjIPWUcEF11HqVQpYCBoqqFHQ4kqATstDRQaJzN/aH9z/aZdfnkN+eQ00ZaqWLSZze/U1VC279fhb7NJLtmyGG5971wfVLqM/VGeFin+kpPvecxpjnV2WNCUAFd6D6W1AoE3S7vq8qTaImSIhvTzOL0cxIVKRHfQCCLdEgRROGyfaLrZCrcrvD7hVzRBolIljtZ96D60vyBvLs1qTqp6iHPNz1MdF307lKh+oHINxs8+m+65RrQOgDLCDsutZgWCzv0QNlMjk6Ie8V4nKZG+ZKp9UlmXslPFDVJgbbSyV2hTgtvMcwb4or91eC9oanAeBzfh57FvNklNsxShbVCz1XrKC5KyKpnAqUYCcf0egNqsq3E9kh2AODxKhrAJib4WKmfduZFLsnqz0eUvwoCZqis3c9hJh4FDeQnlvrAc01IN73xJK2uyshIsyyPthTFJbHnSWuWeULCSoioHufDYxjnxfOa0x1Snr3qrMAAH3/c8lgE0wFefS7SfmHGmNA7j3mGEOCWUCBQJIqk1o6zlbeO4BthasB/YL9vLukHGo23a31wR0MVICa4Ee1vlsdt9gvhgih/PAB5WS0R54aWiw2bPhZNcm8xFLcwMkM5zpgPLd9iHQz9ZsA1M+vdc7HoxhVINupZbgBaBA07moKBMzc0ZAIYQxnSOSHiQpqYiAxdNLkJpO5QB3vy79djp6NR0LdWB4tWQrBRWUQRO/XWJuDNS4GZXtynjpkChJI1Upy/iNn1IOQQbS2WDVPi+Qx4q4itfa5+gSiUqaRW3YVjDXHEj0NyjR4UbmnBh8fr+6waBe8sWSJ+wiUvhJPyQxfOogZwrVlhqwd1F+VRZqtSIrbB57AHFyG5SVCKIGSGLwb1l10TtKAx1VItfvF0oBwxF88CIVrXeiQC4PegwNi73IuRKcv+EofQwArTzRarRqcFiDNaHLDR1rfFk2V3L92R+AMyHj1ynBOrsKyloDW3YnDQM99x63nV2zMWbTelWMQUUNQrG2/lsb5IA/XeIYzz3GrBUEZDM7dBhqI0yQ0UdXZxrV89OMsdMZOBPI19STC/GLB4ZmvidPf8vu/+Cf2oMPn7IhEpmNLR90NZkMbTIe2tWvutzuQiJz5zvsissucX4+gizYIgbkdKQ8nynryiAUQwXnXvg78/Tf22/9zqeYyEyXnFONEAPqdHt7u3b11ZfZ+99/m7379hvsiksu8MVBw7O7oli8GoRXhL9WSuj8FKjQiaja0d1nmuHCAKvRNaP5FT+HRJ+zmhJlTXST9J2acKj6ymvmUEGeiVpRS0riQbQ2fD+pvaRqEC3fv0lqAJnP3O2x6dtOBSeteVvS4hIs8MpLXfPuWqado6Qq302VkOZ+ZzCL8xCCDSGjLgTffYBXkFOyW+qI7T2Fc87KmN5F9ufx+vlbvTE+8NKm/o66KnCBrpblfAGJzJeQyHyeiQxkxj1Gx/letkFLZNbt9hM/b/eevMmOHXuFAz3YoykWIVn88Mdu+xAE8R3y3NPGMmjScGc2pUtdE39i5M9Xv/5N+70/+JTLLy+WNmzFZZknNgWgOZnZ9de+0pX+bj3+c3bk0kN+ZlYGVGRqVUavHBA48V0cDGN/N0U5LcEaBkrcW0pSWOnXGIYMcGtFI0Gj9u4jwHffGYNi2aCOVCtoQ5EUtQAzBht2gt8yS64Cm3qFfd/TzmvI02stpKiJ3jGnvzZUX32b2dOp+W1+9nr9Ltyf8bvMFmPCFotMQl4ZTJkBtQLR7Jnhk1SwRXRmVlJTkZPJh5KX/DmtQYKJ9Nv+maUilLa0z1LIa2ScR5DAf6ZUuxrA7fY54wNSnZOOTyqdWB8Zb9A30H+zX7o7FLTOP+uCLNnKAP+MM4QbqxUn2Q7uXlaluzFJrDPWJJIZ3WNNqnVd7bHKEmr2uMl2q9E/x2u0gxYf0I8hamXuoDAAy8OeFDKatD/yPbNhPyup2faR/ibBdDwb2knAlEoaLysvo9HMhnsjv5bEO/zM+hkJP+TqtGRnbWyg9z6SuoXdN5jM9xbImoZ7czv/4sg/UC9iMsXslwmVehwthD43hy5tbm3Y4cMYbMnBbbmXsFnY6M39kwbeD15o2GMDgJ6BgBSBThr6bmmKSNjBDai8TzV+d7X+dfg7qGE/kXJ5Vc0oUbmLL6NREpaYbPFgdct77hAkFxwNjdTsV5DAnp66AbS2NSDS133jdxIrOpwuCkBHpdIrFG+YiKQyVSJLDJDAxcY7E/qKa/PnuRGE6CroVsLE76PUc+WPa9PzfSYdsFY09D3NxxcjmWpI+a7VlCklIKKFRJd4KEQyy/IrjS4RNlXIcN0MkOQU9D5FXeAcFA9+Xae/zodI2gXfC58E9goVSa/oRQN5yjBnr1N1cuRfp5qH3m8iIplgMAistATxo/c3euO5fU2CQoQAeHV51RUCd4d7dvrM39kDDzxif/OVb9gPX9jxh1AyWY1jSwgPsmLuDFBlXcMK2cb6hr3+9a+x47e/3d74xh+zQ9tbrLo2TnfO4GgfV0r53gjtCU03iMNQXSUyX0AiM14uiczIk5mrX3mZV2TefTsSmYtDoCGSePcr6slKND4D7xjaOjA7/dQzrlqGRGY6R+UHpWo2Dw739jyR+U0kMnfcaC8/cqHrQIPvj76YWnXEWlbkUc6/7usa+IsKItQvG4Jxec668DNe1I34nmqPQJjYAkg4ncSH5sUMAD+nCTZkoMN3w2qxuMp0phksMSAUosgkigF4DjztJjMMiHlf9XlrdUYOHN9TqbJZCZCSFe9LySjPSA0ainpcSep0ltTsTFsZCawCvRCkkAR/Np5XtR4JFiRt1mkZs0kTtKnavx5UuAx+reT05VhT3jST7JTi9zXzc2zeI/PoY2fsIx//S3vy9LM2RjXQE5m5LS1WWiJz6UWRyNxzi12LRMaBFFaN0+Z2ZxORrsGEwP1uCJwExBf07RxFQBol3svAvvr1b9tv/39/ZI986YwtBuu2trnuPm2GzxhP7dXH0Ox/s91628/ZpZduezUGiQzTBN6T95Zp3zkaTuW/g/y3/F8N/Fp1I4b/8h0TuKE0PJ9P735fdSaGxZLOq0S0yyzQGZav5d+Tkrx/5le39yOD5f3Zvq9E7bObUPQIvo5VF4J99OESM5AiaYwyaGBcIvLVbCebhT6Z8cXBcUGNN2rMkWwC9WMm5VXvoPbPOZVJoXo4yi4jgvFPq1gEO6JWOfWuaHe61FPaDFagm+pVs2GiFHLtssJMai1bCyiw1P2VyUzGMem/uSkFgjDBUeW17hGub6pG7k8S0Jsc9rINFt5vw7CJawLNBL17fgWEVZCVdj6p/bWSk8BxF8Ddd0ZKRbgfAugd4b07TToqKto7yY7iffAsp1AC/WUCyR6nIRZdWXUwE79Qfdnbm9poNLLxBIAKFFL5OQ6wLOa2tr5u6+sb3otO0JiFAjwjevA3fK7M0n2D2WKyQCXz/LmhvfCfGHq5sO3tbdvY2OAMEC+Nc/o7PgCzZUDDwEulnjNVFtTDwkoZG21lyJL6owxYVJ6ZBwk6TF00VTxuKelkI2ctAYt6UzN4vQTdgRCyHMwVRh+layfjZ4BbnYEP3VmCsSHSW1FtBd6i0NSSLtcrezOqkZOB1sFVcKMNop/zgxLDvrx2FEGGNjNV4YAqq6pSeMFt+Bw2EgJIloK10XAtvq9KX6soshBVyU3XycJly2sZw1Gov0j3WIOY+ny19MlDm8hMDb58//hGUlCXSQzcvwcHS5o1kChuQyebR0uFEwYzQshj/lGj63QH1uleWoLhwhZIvBe+9ihvyvD0DQH+Xpvta/9BdZYtKSkBqs6DqjYyEjWhZbI5tTnOqFM5Vmx9bcXG04l95avftPvv/4x94YtP2vnhzNY2Nlqzaj07eg8yfP1nIGI6sdHe0NZWBvaWt/yE/V//9512w40/bVsbGzaf8Jy/1MAynBsvBTtPnk6RrzPeY8ysIrXsTw2JzN5oiYkMhlg653ls17zqMnvvu3/JfuX2G+zyo0hkMIxTcmoKFislKs4eghFUs1YWtlga2KmnnrH/8VufsAe/eMpmBroYExlUwMajkV1zzeVOLbvjtl+woxdt2xxiJqhIxawNBaP9pLAfxGRAkBTYdJoy+EhyYcxBT+Qe9+oAaIshjuIBQGls555KGocSIp0t7Y+q1qUgigh89ryJjko+cibvdFzZa1ifWQGDEDihzLw+n1BVGYEJqpTV/hZ8X1OTKlQ47c2+raBj2z9rjBSRHPgX+HNLALnbQoQiXoDWAcmrklO9v5yynXOwsP8g1ytU0N99yN4eLNUbjdiSA3cbno2u9cwh0PHawPLAzu0O7ZHHzji17MkzSGQWNlih/0Eigzkys+HYkMjcceKtdu+9t9i1177Ckxj4bAVbCopkMwRO1cQgkyrYLybD+CV0lSAJ9j3kl5+x3/7dT9ojj572HpmVdQCaM6d3QmXgtddeaXfddbPdcutb7JJLts1mA1tarLIC475dioIzmyGwKYkMe6BSQayCeAL6GnvD6XyIH+DH2LuB97+6OncfWIGsDOIJgHXBpUKfhDJrm8+ixvlElVmRxD0yIOd+y16eTpyReWQzow3AaIwF39lx/7w3bCcPuDF/LoYfs4rBhMTnn3iSSgBZcrUK+OrZoy/JoNzPewBpWs9q47Xv016plyYB2/r9CcjIf+JpSIft+3q/Lz+bUUnTujVBofAHPeUv0jeT3s+9KspmVhMrG0UJLG1jDJRc5ZySjm8rCmrJ8Ai1k2DoJMOFAjVSbatsF9nZGpfIZ9ekxG1reT7GXznqwOOQIjmt5KALRmW8IhuYZ5zvuyY+NUbA/Sk2V39Uq5J2qvPdSmZNNOuw9mqfda9UPY2aWElkSBGE753bqrdwrHkOgXvFnkaPy94eZ1VOJlAlQ0y1bOsbAM4GbnNxPiC1vL6+7j8LPwkVs53zyEGQ+PD5lpcG9w2m88kCQ212dib2oxd2/NBfcMEhp40R7ecvPByMJXpk0EMjGV4cPmS9kGfe2ly3Nc+AE0HPl+6vulA0kiOq0j8WxJGumLTKa/Ll1wRAxhnfK+5xHwFlCZ0IB2RTW8Lg+vWhmAKetDcNd52PXoyjMMto0stKSXUQPDhaHzWjZnM+7p90n0RkuoaBPUOVI6wkiM+LHg5pnnctJdEBNjKTN5iKJh6AOm2g20OiNaRTFuWrO+NF1R2/p9Drb6hnkT9k1JLPLjRFgYsMSA2cZTjzXTLYV8OXuKQyxkxk0hDKYDUjFJQrOTHtgYpOSUCjJSVRleOaC8lnopgzC6qanByhlLhYkUEiU9GeTE7KGw5j0a8oag/l2arnLOlRDCzqjuE5VDAm7fo5lFniUOM/Id/60Y//tT362NO2Mx7b6gZFL1S1q2eyGqfulfiCB5A9HU9tZWlhb3zja+x9995mb3vrT9r21hpBAAy/i54BfVZzjAAA0EvE2K9JfapmiSuMxlM7feYZu/9Dn7EvPPSk7Y7Qk7fpvS2oBs9nE6eW/fq732m/cvvb7Yqjl3gQBdGJAfoa/GztV1lhyBD9ezgja8suv4xE5gsPnbb5YtXRnm4icxkHYt7683bkgi2bA0VG8BSoWQUoMvjlqmltVcmoQVndW/q55iTHVN7xOQ0+ZRr8X/QWHNCQXRJ+VSxlC3V92VBxzAUUAP3lnq8KYKnIWJ1XKsxl0qS9UQNxOUd8rTbc657w7x0uduxBqfUpKatBgPZmdY513xLAySoRK75ypKArZ4WeQQnk4WPWUavIh2x9zDIhSFSpOgpqQ4lzMHdEGDNwAF7o/FJ9TiqCSn6486q9qfz/iuqSP8/q+Pnh2B798llPZE6fLYmM98gs22DKHhlWZN5q70Mic+wVrliWVNRKK+EbY/DJ4J3+khK1CWKVykL0VAiIGo0W9vhX/9Z+9/c/bV9uzf5I/pnIDGYLe931r/QemZtufotdcvGWzcYLW8w4iLLHZUwjEKqdpImlAEs/MRBl1Pc6KHTol0Q/SKhpAWhdWoZCaVbca8JW902eXRoG7rMlp+1xlsnBFWUyKhLF974fH6WgJuw+LTrJuh2EOnp9aReCDu2VMiRjWX1MGxwVijERaJ4lJjI+r6kH8IkFovct/08xivTT+0G0AypITfClK0yk58lqNDID9igd/AvnUXPIslfVY5VIaCooQjuqwB1gVQKQtCnqB046Od93BbNieLMHuBlv+qks/YRxOrwXM+n/PMMCY3yf+dyZ7tNl/FJVO4OqVr4V10cQr4p2xj+qOswMk+ur36wxEj8q7U21q2kzmazVn1P8x14r2K4K9ua+5Xprb/TBqMps6e7per/Yd/JF9T4YYyJG4vnGPnSV3fHMxiNUYZiIAEz0OYsrEMtZCbno9OmMoRmvu8LonJWc4d7U9vaG3gIzmU7vG4wnE1DhXa3shf8854cGicyFF265Cpkyf1CoeKCZqY5H4JWPbG849I2EWTOHtzddWcD7qLDxAlnwRRZvszPnA9QNSVmyIVMBAANhBl+qSPQPIY0KD0huvlK5aXQkz9/jsxnAu2EDghGIR6I4ddfC00ktB9byAAAgAElEQVRmlFWbGjBQto/Vjk4Zuq8y3NDKdBotc44XLFqFEgyiKwoQsgdAm8WNifNBc7JtZvRcOyZCKafaRzwrilJRGQYmWQaV89W1he4waelKVgrtUxlTRZG2jzTUTH1Svtzq9WF1TAiaK72guT7K730EVLS1igzvrwIV1xBInpAulimpLEVD1+2FEL+3BkRwIGr2Vy8E7z8dWnMc/NQomXM9+7/qntY98F3kvpYRro7eA8cJETdvYgZ6uDaw8Xzm1JQPfOgv7YuPnLLhdOQoB37VtZHh6wINvbuDk/CG3Kmrf/3MG66ze0/eaje87afs8PYG9HZsAKTEG673T/clF577kwaJPWkoLbsk92BgowkTmT/80GftCw8/abtDJDIb3kQ4n1GFBtQyJjI32BVHL2ZDMSAIOIlVSoI25DYQLg+EXdmGvQbLayt29hvPsSLz8BlPZNDEj83m1LIhqGVH7d57brE7jr+NPTLYHzj+QX19KaUxBUEq7yuZ97UNmqkCem9QFNXFJ7tj8CAMBGwfgAk2+DptMeKDfVQZvaZSEe0EAGrYjxK+n9cmT81gQHRRDjWu0uu5B/wzWxVn/+Ttag8qHbXacIEgAsKqapn2XkUxmVQkalltTQJdSXeVnKz2d+ocxsTARc4Mwz5mFYbOkfTarvqikjg2TjN48oBkDb2h7CusgW33xGSKzjVPBLZSE7EmbmPRzDaf+RyZndHYHn3srH3ME5nnbIyEExWZl0hk7r33Zjt2zctdfvml5v6I8iEQD2vLJJAS4awC6mzy724Lo3oKRbSvPfFtT2S++PCTNpkt2eYhVEvRSzu0yXDIgZh332Inbn+7Hbn0sE2gJjSGZYh+OK/IRsUkqNliX1f73beL3POiZRPs8iPtc0CC6uvUdKK5/UCOiXACVJyUXoM4AYVJ6c0APYN/+iLtffH1OWjQY5SogCRdtACOpRk+aYlC0JPamfTISl2XGh/7i+hX5Re6QXlWnVTtzZ4WNa7Lv9OXq1eGq57skuxt41f4LPn92WMT4W9XrrlnqHR2NVC5fU5RoePni14lZkz6KrJSst+P9x90Jn83EENJH8Mzvcom+vYqelS58IUCStmMxeqtYk6yNnCG+yBnAvD052AtZftATaRxffg7JdHJ6pHSnOOP7ZfWK4drZo9ytbX1rPSZSPoalRUh0sAeuGpjE5iu/UP8yepHWAmkPHVeX1X97MWTvyMTQD2VubfwPGBx4Td8pOJJJDHb21vO7CIoxD1HCWjQ/sXkUHyYSTfOBACcXcyZGU/vG8znC86RQSLzwnkbDkf+wYcPb9vm1jqb8H0GDLM7V3sxoLAD57ft7u7ZaDLyQGp7e8O2tzZ9dkgiGXEkSmOaDoHTGJDIhCSnNnVFO1t1JLgLCpQV1CqJSfSjSxlQk5kfZCk3KbFwR52Tx7UJ9NI8maAcFI91LLBoQp4pLq0SGQ5etri0ejFEt2i0+gGJJ0a+4VgxImKmDDt7TyotqRqk7AVJxK2rvy5HmkFIPRCZvGVfkMqabtQdaWeA3kESI9FhYx1mV5CCpn6avqFMtLM28uc9pVHsoqI+hGsAhFrUxW7/iv9cSSC0V4ppaI39roCjRMbVNEKoAAo880Rx9bN6b1xvqhw5whMSzgoA2CaSSWelCvrtRT9LRVP6CVP/vvUz/Pls5t73cxBCcAl07LGZLa9BZ3BhZ77xD/bBD3/eHnzoSdsbDZ3+qQBRaKvv5zAWUjKrBlL3jgVGRWZ1YJ7I3HPXLXbj23/aLji8xcDCh96lMkpNlr1/rKwtFcuYyKj5H+cfTfgf+PAD3uy/s2cuiwzBEKf1zKZ29auYyNx54kZ72WUXO+ULlMnloEcqSdb5aoiZI7moqM5tsLpsZ7/BiswXHz5rc+OgSqyBEpmrrjrq1LJ333GDveLoRd4/R1u+3/nXtcrEO+kptBfhkMNbpVCImkupvqagzdVYHMWS4+iW/Os1m41syUxSx1rC3Bpa0wbrrDFaZUUhAw1et9NoH31b2r+JRiaCXW20J6vRq1NtswCgfVW71tOTFTv12GivVmRbTrMmS+LgE+UNIY9G2dDZhD0TrYhn2pHK1S6FuSn8gA7k5yoVzqiYhZ+lwxWwB0Tf1yVspd47bUECTQny0F/4MF4fFLpk54cje+RLp71H5vTZ73izvy0HtcxWi2qZemRutquuutz3rvCRfrCi9VfFVD5M6ym6khSlSJNVX8TcXjy3Z3/z1W/aRz/+OW/2H44XtrIO4GJqo72RrQ6W7Cd+7Cp7z6++w975Sz9rR49c6DS4xXTF7RJAhOUVIMIxvyUarzuJTNnUByXsfSoMwbmKFpNKJNvYCSRLkOy9YF75yIAp/U4Fz+q+xismdSbnuWRy9f93TVJDMwhTcsuEKatCPD+sKjUZcO975bMyLmJA3RWHYeIJVoyo7UStEwjIBKjS3TOwFwCMoDDnmim65n1VIDOBiW7SUStaaSsUO3STISXMUrliD5dkjJOm1o1B+mIlpLkAKGtgqktl04aRWYJqJitgXL/oWdkHLHcTNsYGBAhYwQ5KXxMQCfEo+M8mFlJn/HAPwbfA5njlNfpU+ZxRQVFc3uaB5Ww5AS6oKHs1IuLfCkaCEoqKknok8xn5wUoCFZP0gWxJR9cely6IBBeR1a8UUCE4zveoRJIDiAmU8B0OoYC8Q8U7Djae+P7d2ERvCyoxKfIlthaZPYzhlzHAPmiXFTxiXQTri3EIXqGF/PLCQRg03b74o107f37XUVAYeNwUmvqRoLj8aEi7go+PwBDSdXujqe3s7th0Mvbv397cdK6+b5qYJ9LQ+J78slcNIDcaFiw3oaQhk1Kmvga8IGwGLUI1zkJUePAjGKhqO2r6VIOyK3wc7GhaRSE2WYQChWcOpwgDiBK6KAYsU7JSxH6LRPUz+81gmQGNGqk0+VqNmUqcDqqOEO3FhhFPUslGciZhfCXlSCOY9Kk4FyGkQCMmxNMPQaCRCBiFOukw5tcRJKp0zCRMaKOSH0/WQse8vh85TCGDmexodeRUiUS1SfOlQY2GMBWd+oEe9x3V8fgMwa+GrLM7Q1QNycXcnwQxWBECxEOPADyoghHI+P035bIuWqF9X6ChTkKopLJ/31qnlO1NR12THJzBwWLFUZ/VtYUNVhc2nIzt1FPP2oc+8lf24EOnbWdvGMpiXfoaAy/OBGdj7kv8QpIymdv6yrL99Ouvs9/49XfZjW9/g1184bav3xjD8TRpLwIKnT1Ea0qWW18MwJDAv/AssIdnn37WPviRSGSGoKMFfcWrZVO7Jqhld564gYkM1PSQyCAILgIcDCwyuUUWwsrwDFJKPkcGicxDjyCRWfdmbcqLzm00RI/MUbv33lu98vPyoxf5fTr5p/CJVRXT+XnphUsKoJSZBFT4c4csese5BIVVYEJrko0As7tPoh8lgjolCv2+GbdjSMCLwmHy6KNZNWZ17UsOokJZA8yatPWv1Wxuq2xmw7GCm/41+utYq459O5lIJXtWaDsqYsoEAcmzePb4npZYhcIZz3RQHn2oayLASZMkncnlf13mm42rSGZQMRNdGGdQszYE+mQiA9uS8rdM8uQXOCwUiQze0bm9IROZj/2lnTr73IGJzDzkl0+c+Hm75+TNdvXVV/hcI80i4dpm0k07nYIsNaCpCamST7EK8GyQ33/2ue/aA3/+kH3uLx63f/23c2bLm64AiHkdK0srdtUrXmG/eMPP2M03vcle97orbWtzxQaQfZ9CAZX9CitIZDxZjMDXkRn+twCvyvFv1r8z6ygCwzawUckq/mSfpM6MAljtN54v9pcgkaEaKJN3JTINqYx/yWQI+wISr2oy5nnpy6n37XdDyT2By8o6k7CqEKo+DH4mK1eVpsVkhoh4BVOSSskzqEA8kwH2dSLIxFyVLvVc+yR9V7I2qh+soIben2ysvo8VXfp4JTN1/ZiI1QpQBL8xzZ79ZgJQWKWXLWNMku/XqyUBrra4wXB++Bmi28GmJ/jLJnPFP6liViuRxTe2uVwEhrS2ByWtHBKKeFRJZs58YfUwFF39HbGCkRWUkMFuVHHJ5WccRhEiJDH0RLW/xtffY82QP26SyF3BKMgi41el/nZjnawiK7ZoX2/Ar6qH3WGXPgoD9O8AK2VrsdawHyiO7O5iVMOyg6lQO8XIFh/bgtlu/spyUAvOGqqtkzHbImB31wFWYqC1x9K0wS4mBsDKVwVzrZbR7P8iYB+bzZZsNJrbcBdloJlrOkOlCZPFN7c3XJ0MRgmNs+Lcwb8iUN4b7nllBu9qY2PTtre2/AVEi4P/2efRM0yELKqGF6k5XtKZOVivn1HWQ3UQml0rKkp0qqNviY7bVMlvBmpU6EX+s/6eudGxd+B8WMqnM0W5WhugX14mGsJqglBOHfjm7HzOAVElDtTD8NGkynnTZE99REhlCxgLbUhfE91NTfH+vSUwSfQ6y9EHJoJBJZTai5KZZliXog8pmnH1dXcsEYBVw1/fXRpnhraksYR8NZo5I+RlA7RQpKBbqP9IwWsE0XrfQr+o6MNnzMCoiybXAKwmFxX90NpkYJR8Wu7tgwy5xDIQnCcSw5kOieBkUJYBlZJYOE4mhQyYWpUM8sM+q2Fha6ucrYAAYTge2BNn/sE+8KE/s4ceecL2RgAl8EV+tt4P/z63QQRa3HOOXzmC5dd3dhaMy9SWBiN7/U+80u65+1b7xRveZIc3Dju1be7gBo1vBRj6/Uo6QP6OA4mGcYKfO/ON5+wDH/4ze/ChU7Y7Mlv1UjPQ6rFXX0QtczWxyy9xAQKU/XFvRPNY/tY6doI5T2RnvjZs9v+kD8ScL9ZseW0DbtCDwdlk145ddbGd/I1ftjtvfZu94tKL3S/OQHHzWRNau+QkyzS0YLyH9CFIRS9BVnBTXYxB5sKm0SNW7VQ/mFMgUveM9mbfrta9xCF2VdFJdiyrFpJozv40NRd3KRVCxnOfi4bEQDx77pi8tueL942/SxBGlQL/pv9COSdE8ZoDV0+b/1izyanwU+0wQZmBzzbTvfURWexvf/d+dhlstCGn6qOIJMcDmqhMq/qM67HRXkMvpRKkoEqhMtede7VUgGIQIezkud09e+RRqJZ93isyY2T4S1AMHbvM+WK2ZtPRzI5evGV3Hn+r3Xv3u+zYsZfZ3Oc4karWT7K7Nr7QdSKoAiV05nNokOxDJhpqTwQJn/+P5+1//flD9seffsie+8fvuziGLaOnDKDneVtfW9g73vYG+827jtsb3/Ba29pGQy6DUCTu4LHjczMx5TBCVLRahSZAIFFzqw1VksqAvNurleeATBEENVVdU4mRgwU+8JDqdFL6zKA33s8Be7ABa96PQ8EPUpgYRCU4JVgmGRuysZCabQlWp9E86OtBMSWQmTSi2hchVkIChEpaku6jShqrOlQ/pP9jIJ7AWErUi+7kMU3MGdkfbEvMhkEjWSYBFlUJv95A0ApKMqBnoqT7kH3Q/qy2u/pvZ2N4n2X2gNRn8fttSnaaP5RlDpqIg1VfVR3X2uVZoa3nmSbImTFPtxdFNobDNyVDXCjmYrc68yfVR3ltcqlge1xsJuYgCuxi31RUVkI5TGqD9X6q35AdwmeAtlXFDjRugRUXUbHJspL/qr4jY6W054plCQZk3Cjqn3q58CeAwdFw6kDr5gYUjtdtfZPsLt9HqDa7D0QhI89O3SO030hEu71Oema3eQRF7huMpzsL5xxCWnmx7BkRjNBoiFkyzj+jEsRg6s2o4AlDRWBzY9MXCy99d3fXf+Mmtra27NChbXda3qzlxjoHLgn198wUFLQyublFmo3GFVlxUAIq39oNZplfUn+2Gyzv33w6SD7IE0Fy44weUDVpDWKBgIaMqfe0YLLOPsnT7qRrGVg5WSFFPGKpwsVN0p1ELUeeCJ82oDL8bnlXa5DIHwYuJe/W60NFi12BgYKCuoZCY7CZQF1A8tZQmIagkMrBd0H+eb98iedS0MXPzEm4ld/um1pOA0FqyDqTJoNkVxNfA5lqUrUVUSh0nqg4KMmoCGRNUJRsyjlmsCHUPKs1eneJzgStrLRVddAuU7Mjp0pX+UM6+P+iEhKJBtdT/VnBZw5JSGTZkFzm0DRcy2xnb25fO/WcfeSPPmePPQ4VsJFfW4e/Y6xY0GrDAOve5PctA+3wxGPZRvZTP3mV3XMSiczP2uGtQz7Fe4ZhjdFgXemFerbkvnJ3YZCez4HB9HAlMk8/Z3/44f/lFSQmMqv7E5n3vNPec8c77OVXoNkfP8+1j1PUKj98n1BJkcxjrcg8Y//v/2QiM5uvOoUN9aHJFIHXjh27+lJ7/z232Ltvu8GuuPhCR9QmUBJqMsihoBOlfgb/8VxBD+HeCqcN541m0RAryfUJ8MOjW1F5EmWu76EbtBdCdaMtquqlIKVKxSctVp9TzwHvvDoJ9sSI6or9CmeIAFAUFAY9CkqQxCpAzAZ82RGnDvsMglQcS+qsBhJ2m0yzOhLOraj8yHdU4EFBa0WDsX4EHDCwuVDlQuJVdg+rOQPqWJq5W4AqpJg8hhYUpo1MaWi9LzWC47oh58cV7vUkyAY77QTjDFaoWsY5Mn9lZ55iIjNYAlg2cd88m674uTly8Zb9Cpr9T95k1177cltQkaaa7n3/3TczzZ+4pHyAjAvMieBAUTQoP//89+2zDzxof/TpB+0f/vmHNljeMlta9+orEpmtjYH90o1vtP9+8jZ7409d73QR2RiqZYk+xaC/+gV/f5orUgaRVp/O/argtAtE5QMCbKkDH9O3ZACdiYyfv+iT+S8XLL5I4JIxCGWRs2dTCUodyNw/W/uBB4lRqCeT9fBKeSRgJUq3KGdd1VLt7xrQKknPAd3xGTEvrIKs+jklMQf5bNoqxkfq1eM74eJoD/XXsfo0JTSqQtUzmj+XtL7ql3VugMbXZnmujahbqtT5nfWo+4wLaoW3D9RmMtftXdZ98Pu5v7ge6cNrlVpgTHdtaALcQwXImUBixG0g5kcPkHro8jqMc8RmESuH69IF3RPU6o8JIC2trk03DpLKW3c8RX2HCbx3hbgSqFTiJ/bUwOOFnR0oi428cotRDVtoUwE/HXdTBD6cll5Gh+j5PIZFrFiA6n3EkWRAotl/vOCBq8gCna/rPA+Hdn4HvTNQNGOPzMrKuq2tbtra6ob/HZOToQONoGVre8NvmkoFM28WdnrHPp4gg2xO+k0qWc24eRCEPCdPEf+u5mId0Hq4lTTsD7w1YyFpWF6WrPFkbb6Ci3PqAYIh3kcr2YaiBnmYdJo6cLiuZOtkJPr35OuxpInPWbGpRqKWoRWI1MqSmrHkzGUcMmFIeUshrvieykPsGsNu5sugXtmyDFg6JQaNcjbdQExOjQhALZdquGagPbH2mWSpepd0Aj1Xk8B0C8EGPQ0R1PrU69bsfn8AV3nHXXRLqCkPcSaw1ZgIMaxTwHUPWn+pGrkxbcFMbrCXSmQOym/kFFqTPxpdZwvKT3u1CtK9A9sdzuzxr37LPvDhz9qjjz9po+mMTe3lVyYzUYFxVDfQ8bhP7ltQ15Y8cVgeTOynfvJqb/b/xRt/1i7cPkSxASDZMYRMe6nu9dyLHILp6lkOjvB+kaaeRiLzoQc8kdlDIgPBkKjIoBp09ZWX2Xvf80s+EPMVL7vUbQqaMKn5RDRdwbVXhtxGrRLJ8UwNU/qWvBfHm/0fOm3TGaRk193+YJ7VeLhjx6651N5/7212ZyQyAwTiSNKbGESoYEUTfya0lKsVj1eJDIKcJcPQTVIOXI4zVFwiPmaPVwuc+uqMte8iQQx8e+WqVwddHe5+Tnie4f5+YHQiqXtWnJ0hHajgQUBA0i6SGlIBATxjtVf1jDaH7IlGnQNRGv2LalF1cHz2pKsIZawcf0c2XfaTfga/sPc0z8TPHhBRT2QK2lySDpdHjsOIZ63zOSQukagyq/NZfY/dUFSBMhkM4Q+0wUAwZnWJFZkvQX7583b6KVDL0CQPXhH7wabTJZuOxnb04k37lRO/YO8/SfnlBY1LJ8DsB5f9vwtxdrW8mDyPygaFOcwDiOeff94+88CD9ok/edj+6Xsv2GB50+aDFe9n3ds9Z9tby3bTO99s/8/7jtvPvOE1nvCS5it7yY3tQFfICjtVJ6hwGmZbez60V+TLNb8tE8Eu0MjnyB7Xan9kW2u1rAaiCj5rYNwHqpLKFBW76NnM90zatX5pH9YYRnteoGXO1lBfCFW/5J+9ShuKmnqe6mP7rA8BZ42GGlQ2Jo880/BRaujvgCRueBII7NsE79lbDSBAavcd7E2CQ/t9mttGpyaRSSD12WqrsjIjqlyXNeEJRNgHJR16r7UiwM9MW8kYgE+TFZduMq33UoG9/v7hfqQIVbW5sle1Et9PYpptdLfA/h7dD6+JAD6EOkI9df/+rZUh9VBlsl6TtPp+u0BYNz7rvmOxNLp0tLomdS9rHQQkJSMoEpTYGwDCzr3I4gbs7+FD2178UFzQQFyI9Cyojqt7JghP0QAvMMS60V53LZn7JM4bvG8wmy0WWHSUtiiJJqlJyC9DUWduwxEVB4gcgGqyZNMJew682d0vwBkIzoHz5mI2YnmDb6DwtayeVQYOclSiQ1QmELwISFj14MvPEhmpMelQUlYUi6EAWo2vWvREGhJNbevTBTxZMYEjiaCZ0nxCQOUYGUQxqE8aA1YE164lw3zxdPB4Hqo8QFlHPFUemn1Gvahf6LOZ6MTs2OhHqAcUvG40WLEpjGofCPL4890G/6Tj5GYJH9mcpO5LQ9Xw99XVtTYUjsYljQiHn9YhfFnmraiqjJPWVkFTPdh1C6fcrpsXp6B1gkrNKYkeGry/fhWmE2DHECquXcqBVgdVE1MdNvwpA11RnNwLOJSkxLXP6pTkRQc5uDKTJXqiHgqkWs8U3qHPVkB1EMOjVm00mduX/+Ypu//+T9jDjz5hO6NlW16D0lB/8BbOCAJWUEKnFJrAXKiNTVtZXXWUxJMNIIYTNN7N7adff8zuPXmLJzIXHTpEZMxVRlLBpIsOgecaFCUfhhloowfJFHGYLhbe0/OHH2SPDOSX1/6LRObKlx+JSAkTndO4JZIvKgUOkWPunM2yvmxnnn7WB2I++NAZm85WbAXN/gNOfp+Md+3YsaP2m57I3GhXXHqxV6smqEAEEMN3kGgprimnRAoDE1b8ckqCPztUDdkzmPTIuhuK/G2vadmDmqDG1CRalR0594OSBT87nUG+XXSS95hnVXfEYJ9NrgzyNNisqgsJ8MCzdqVrK2BFcIdVM1+7mAej6q2fo7B/stkVfPBzFApFtdJZHbjum+AMB7f5vpW9bH2BHDgoeob7JKdQJu1LDtb9WTmSLVmJi3mlyWft/B/O3oTb0qu6Dl3n3nvOvbc69S2NepP3ng2SAJMYkEoCbJBQhwjGQghDbMfJ+xX6C28YkEzimNgYgwQYsGMbhBpsJ3FApQacBIQEdgzCgI1Q1e1O+8Zcc8+91t7nFC/jFaOo0q3TfN+3917NXHPN1dJFeL+UTHdf5fQezb6IgcUK4FwNzZkJa/bi7p49+mVUZEgtq83+3s9BpsR0fGDnIpG59Q32vrs0EFO0ymVhiOpT0qyKbMPhS6G66QqCRcYc5gnP5gc/+KH90WcfZiLz/I9tsIHq5boDlnu7p+zQ9tB+6U3/3H79fTfbq6++yjY34VfkQFlp4C82o7NKQxUoJk8AT2A3RG8JiqD2EOIPyg1H70H2AzGnq1W5C9+iuUuspHBPUPoXf3cAsKNeaW0ywKdnVoOtMl1c1xXMiaDtiE6K93py38xPaXtaWHninbEiykRXfkZUHvntXNng9fJ3veaSuLMvNIYm8jwHxcvVC726rIp9S22G39QcGNk5jaKQLdNQ5ppgNAfH774mMppjpZhMgA9sYwiERLM/e3yiHy5iuLKOqTeHQS2foQADBd5a0zaGaJOvvN6y1Vr3Xj494lkC47niKj9EX1FQ0PLFdf+VxYZfgdiNkh68LIOAWlf9vAXL4250zrU/21gnaNc5pvSVKSp46k1fdS/c2636Yk5ouC8YW2gO1WQ8sxdfRL/9KQfCjxw94vNg5AM028vZFKgEl7PZAPBpcLZMcftsmiotExkEm2jyf/HFFz1hwaYCRezwkUMuqwyD4pvB+Y4Dm4zNdncgv4yEo9BeFvg7AiIMqMIwIhp1l1otqiWt6kHw9DivhImANg/+hIF1KT2feis5wnbSeXZ8GY3k5wQ3MxsoOVjfgK3Pynu9JDLSGWdFRuVYavNraFUkY1oMfVD+3lw21IHjodPcFwZ4/XPQRs6JkBslp13QWMjRt4cV2S4Huvmr3GC21bdVKBZ7OKRo1D4gJmdjb6aFIxiNtsoateo/cv5MZloaoJ6J0NvmoSeud5v5h+oIq2JUnGPvDj8hEqKSuJRmvAhQ1GRKlCmjgXk9+PcoYfcIWwSS2JcRqGS0iQebpejKYdZQyPJnLk+3iE757iKdnT9XMxBo5HA/G6WTaOZN//sHEzvx1Dfsc3/ykP31V/7GfvwTKIYwiMvJFv4OsAH9NQgm1zeQBM3s1M6+zRYQD9j0/QJKxeRgjF55b/a/525Qy661M48dJoK/IpnIBlPOxfdZKbP7d4P6UxOZZzyRwXyXvXEkMq5aNpl6j4wqMkhkiNKohKT6fTiwKhnsAMPcMBR4fXNoT3/9WfvQfQ+mRAbN/gh+D7zifPnl59s973273fb2G+zic8+2De9kRcJUPrvQnEKa1/Wd675jA7n+uxgHJFLeEBoNya1K3Go1Q7dfXhUnGCLnD3uY1V4I7iwHUAwG5ayS5Hy5vjgzsdfZUyCJ4lYhUHaC9xGVW4FLbCZtlQgFClS0uFAl1IhPTn8EebIDbVCh3j7+aw4UoiLEILiXv1ZMJT589i06w7SJ0V/i35EQ3Wyb/IzWqhUTvjZxC6+FdJgAACAASURBVBobK4Vo9g1qag4w3D4A+AJAtzawn5zcdWrZ73/8T+2EBmIiIHWBAgJd08menXfWlt3x9jfYe3/lJrv80otdLIOvEc24RbVxfoV4ZhvJYATUVMoxI6nwn6G5en3d/uH7P7BP/9GX7A8ffNi+/fc/ssHG0NY2hp6cjQ/2fWbcL974OvtX732rXfuqK9zn54oMkxU8VwSj8I+cieY/h0AOAlynbIZYzBIYVBIZ7rfYp3rmjvS7FHMkie7nKuiHfUFamCjKEZCj2hbUtbz39Cxz4sNKydTPB21nqFnKX+j6lTAI3PAzU0QeKopfvpD/LfCDkvpMtjmsWXNjtEej4kVmBas3mkWSR0WImgegL2xU3oMsBzPRWfnLDa3UqcrfCzBNAJbU8v6eavXJRXXge3g+sQY5wSNgUIQYCgrPBFNr3cYNBH+Z9IiiGslzeY7lfKq5XX7vpyWmOhf5NXlIsEASAez59fk9Of7w71VfXXn+GbzVHvGBmB24GXtRezmLPURcq/mD/d7Ff7dUNQ5cxXeqIo2/EygA0CYb2IJdNUcuXxC9NRFLaD/BRrEavebn8cUXd2x3Z8cremw1QRuK+p9pR2H3vLVjhViC9pTDDZWjF4l23a+OZQ6oWgaDjDLQyRdP2e4u5sIQqcGQy2NnHHK6mNQ0YOuQyOztzm1vF023cNTkO1PRA02DMSW4QQpSjwSDdRhPzvEI49M6SRxCn1sz5nf1myhnaTI84q/mw69Dr8PgDapSoRK9qTy9uiGZyiStb80EmZTmrTZ4lgHM16TP6g+hJOqI7MVQpHxIczCtja8kgBuIh7eteKVKUxoApRI8g2KVclVaFE1D6hsR6DuaWiocOViQMQ/JZVVFcsAhCUDy6rOhD8OZdmlBljzwSQmwP9eyoZn4SYWjpZ/1hoR7JTjqSvZy022PvEagFH0/4bhSMKpm4Eo3DEMdyavCIl0HpXVrr0yp8Mm5yoBndRKibyqLF2GKgqQ4EuLIMkqwpDjiHoHm7uzPXS5V9IJ8bmpA4/1SM08I/+mFU/ZX/+Vx++zn/9z+xze+bdM5nS+oLTMMxBys2bVXX2X3OLXsGjvzjG0GdYWaE3s/o3qkNQDl976EYtybRMYW9viTz9jv/O5nvSKzN16zTVRk1uGglchcYL+MHpnbb7BakYGctj8/NGsLZUxqRsWJuKFED9Fo3Z7+m+fsw/d/2ntkxhMmmrA/AG/Gk3278qqL7H333GK333KDXXTu2Z4wyccH9VHrQcUkbDAORUzVNVUAnaqDQK1UM5IgAU8uKxpKbGryX86bqiOyD14184GGIdFOg5iSuDT/SftG+0LAgexTriDR8QrBJq0QjgmAlM9kSL9UeVUI1ibheS4FAkjODaCQCWVEeV3aJ0TsM7ihZlg/zynIYjAk6k3px0tons6PLlV7I5L/QPE8kUCg6FPDKateA7JcVW6caKCTpLFlynRQ3XLflisDJr+Xz7qvftk7L5zcKT0yf+ZzoFBZhUTiYADGAxJunNMdO/fsLbv95jfYe999s11+6UsI6JRql+5fz1L3XYOCVJXVMwquOwN+BJ1Qefr+80xkPvnpx+w73/2RLXAtzrc3Gx8c2NbmyN5yw8/br99zk7366isclIDEKvthi1qar52a47HPic4Lpcd1EeTM1MIMCgLsCOl4JapKZIIh0WzPpg8zfBbiDFXmGTy6PxgwyQ+0X7TFtB/SEGLvH/PGbVVjl/tqMzhIECPJJnfzxnIiI1qZi6GUfeMUWX8+bX+KP9laGRTQIcYDg8R8Xzk2qX7S/egyrT/2RmlKL0m51Kncf7poQ+77jGRMsYrAjaiURPXZz0RVdWufZesPdZ8URZIvbqV722dDkJP0WAHOeX357DQnapkWJ/9IEZMAIhWPZeECxXV6vs0ZdJwrD8rlk63xoWqYKwgZimU1J1E2l7LQfBZK0gTKwF7TvjIZ1swWiqzw7KoxH3+n/Hw7wD2fJN5vyxrRz/QM8Zz5PJg441oA3uzs7LJHZoSiyHallgFUV+INMNNjoZK45n2H+8C/DQUEryat6C33DiazA6dtoucEQy4nY6oooNkfX7p1aGhHjm7bdmnmg0wzpmpSlaRMJvbsPB4iKwWlwb+jJlBrukzz9KYfSdhF+TjQlxKwTtgwil8K2nUH2hRaVPxcDpsbkYZGFKDckI4AcJTUITKqpUQBlF6VxER9UlDOayBFTM4qX0/u39EGzsbFObglSO0z+wjKgz/Y32PwYlNwnBY8IyVc4+CIZ9qSrq1FJLAegYzkgx9JTJGzbMQS4ijk0n91rmXTujMqgTwdrtAfNLnyeYaT02RuGl4mZTSKmueyvHbLlJ0wZiXZq4OsIiGVIaIRDuOJfSeNdDXP0ZmFKovEJ3IFJd83EYhAbWsgWwJcfXdUgJy97w+0cqtLtYxINpXKHNnFhXgpvnTTAYHhG4kM1XMRdCJ/ZsWOv/CTXfvCF/+b/c7vftq+9jfP2frwqG1sDm222LfJGBWZdbv26leUHhnIL2/5B/kwxzoJOjZfX5Grqi2lsuuGamPNqWWPP/lN+/clkdkfr9loGz12CILHtpjN7LKXXWDveseN7JEBtQyHEkiigxwzmxZEMqoMdB5wIt4/hMGCGwMfiHn/Rz7jFZn9A1YrFrOyxrawK666yN71rrfYzW99o730/HP8mTLYbx2lkmlH7hXo5mqbjoB67VdQuMrSRG95QpxzBbDZP+U5y76JDhqSojqvxTKVisAqygE9apvke59kqRC77KlL1oYaj5xpX0lcQmSroMjUm/1xD7T7ROxy4oMgPPP+Zd9rFVPzx2qjfthDwnpqxI1ZCxk88pC1XHAGUlh9wLaAfHmZM5H6bnx9ym8BOUEtlBoUH6LuRzNseFZ5sIJ2oUFxUbnmu/k6VGQe+0tWZJTIMHHY9IoLKBjTySk79+yR3XHzG+29dyGReZnbw6ZCmAIlXBdnEuWgNlDX2FsZhIE9GXoi85k/esQ+9dm/sr/93j/aHFRxCL/MZ7a/t29bo017y/FCLbvmSrfVDK6wPvCZSkKppCXbKxunwZs+z6f0POHfcvWeNouJDH4ppqiJTJkb1PfQ6Fyox0UVG4FaHox58uzfUAGgep7qvJGizFcqdKTHKYHl6mVwIDyfaJikFfN3qInF3lBQy3dWdoZTO1l9ANLdJyFxfrRuVFMLxJ9nm0BuzLHrP6fGAGI4FLGeqGLAV1FF9XRzdMQeyXZK8URQ4FrKFINUUgbz4N/8/PgZUYHlvqAtwfsJoLagt9gynsCkgbaqePVATvjESMKy7/bzk0ZW4HN6kJHXHMpe2dbIB4melb/PbZR6Z4vKnBJAPT/GlKyMY89ERSQAfVXI8+wvJbh6XohbUNnDLwDnTJLZ1+2ffRrlSO0PrUUGsHSOAYJKxRevxzXDd4wPABAeOMiCagxUDbe2NkhhLSMvWJDjwOL+bPu9JzGuvHZ6dm7Pa4/M4gCNICVg4tDA8cHCXnxxbCdP7trCxrZ9eGRHjrAqA/Ryd/fAB2KOhiMfbIMHQrGAIhiwgCxllAUz1USLycBwzba215xfywuNrVwXw8v3PAhtIBoORAusQFIHNpCwLBcXPFGs4QjNbOVACAGUw/Pst9B7RKGjk+QkdQ/0a/9Jodglx9yXNRsHW3nL4hfyGfR9NdHUGsiPEMuK0pTnlh21nCgdLZ1Km8i0SJKuTYcoX2ufhFRD5PxlItKR7DFw8NKmo67cqNX5pAGRxKQ1rEobnD1JvUQxZzUI6aM0M6k8UdquSEeqIInrr/3DvgIZLiJzpJm1ARaRvNW0Hh3izI0mVaOYtXKP2of4Kf89kHvyQyMSjsQ19fNADnkNhx/nyrtRKsJJCUPqq/vJqwkLkrs1kjag6gf00Id6iRcea0EFSBjFNXvx1My++NBf27/79w/a3/z3/2UbozMcEZ6t7ftaeiLzqpLI3HC1nXnGFotZzq/W8+w41qV6piZsvIoqJEwykEhAFezxJ7/BROaRE4ZEZhOJTKnINInMbUxk0OyPRIbyuZTJ1H6nHYnmWVfdWYeJW/hATCQyDz38pO0dUBQAT8qrRja38y88Ysevv9pe/89faeeffbaNXP2M0tas8opKWAJZt9xK5NSYqv2Fm8dMjaHP28q0JzlLiKKcf8EZdvTodpVpbWh5RUJYHGadq6gqE1HTns5nWM5HVKiQyGzVB4mKguLE6w4nWGhTFVGOgXqxzxVsLPegCQiS+mDY77ZijCRBFAkBJAqO3FcUySTS50qTfEnK6Q9YvVVlIQIgVtKFeJf8uVBGS7UVFX401cOaSEWrfhZTDFfUKZXEXM2mXU3iD7UPT+IwBTwoIIUQ1ixSUJAGtwtKZD72h3/u1LIDzFFYG9pisUkJ9PmBTSYn7TwkMrdcZ+/7lVvsysteXqSBo+KdEwZnQ5QgWs9KATPXJ+wJzhDOEuwxRi58//kf2mc+84g98Jm/tL97/kcOBIARhn2MRGZ785D94vF/YR+4+2129Ssvdz/AoXcEGbx3saydaLyaq4ZkCE3UHqxjvPY6qg6cAYRnHPuBiYwYFqqW4x6i3wzPScFeBJS+R0uTuZgcTnXfoDQ2z1L0MEXkEX/zJABCIcVWC0Cjqaed0XNlsJ/7T7jP5aNzj0z2bfpsJh1x/hwsrS6F9nU5EYkKkwJTxjK8B85Hg4iDVNKCeVE8FWM2DXQtPTQ1jvAAM48vkK/l3lGipQBccYLiLiWgeqL5dQzAOT6AQFFcm76fMYVGUbRDvaNvSvcaVDtPqMm5rIngKkDIEX8XM4hZK5mSJmqgzpRsM+yQYiCpgvUiDL5eRcmlBNtNZdb3r/+OinpUm3OFumX9ZGZPTUQS5TZLaTvTyZUnY0gl+x/bIZrZnq86B7F+AYLqZ6S8sl8Qf3dfhJ6+GaoyB3by5J6/9NgZ23bs2JYNN7E/Ncdp4WJC6PPOYgVxDUhUoNrYCx2EgEGhKd87mM/GBTdEYz918TFPBtxs17dGgx6mp66NXQoSCkB0fJu2OYR6GWUXna7kBwIDpOhAEACAfutq7970Pan9FZydsvAS9dGjoWqgakxu3NSgyDAa5VZFZk5NbDosvulQ7SgUlNh40YeDhXbJTA8GaADEN5fTIvIvalBJpmqWXPjttSGKjlZBLZEDBRvBYdaGrYlXRXZYeVBiVq/PDTD6GIRAyAktjH19yyRXBjUI00KNTkFNZPa8NxkOBRtKCPKG4r3w4GclEDj5Xi2IWXn0eRC5StQLlQHqZbcGNidkJQerVQU6DwRVrBiFs4gASffkjic5l5xM9YlbDjS0n1X9yQkyg8ZoSCSHuLiFmmzne03OrBicWlUqcys0kDMnQ3TWVN+qSX51jHQoGf3p1xDv55kj7z2S+oQIK7obmL24s29f/NJ/s/t/+0H72n//OxtuHTbbAHYy9Wb/0WJgr37llU4te9ON19qZZ24zASjnK54Zz3qbVGv4mGRXI3kdT6b2+Ilv2e/87uftS499xfanUxttUeEE8s7T8cQufdm59st33mB33n7cXnLR2S7hvJiDboNkBvLPrNbmgbIOMSAn9lwLaLLZE09/wz58/6fs4UeftvEUalEjR5ohIb3AEOC1NdveGkLgzOYItIAA+qAXJs4ajid6DNEsSlgqCM/JtIc7Gsxbklu8DnZwe3vbrnvja+yud7/Frn7VlU4Z414tcuMlQBd/OKPSapZ3u+TXxf2H15Duoep2nOCwOVHZdgAqyZhrT8W5KVS9IrdcAYxOSpxIcqDD2sc5oBEarucjqq/2cA4EdU4Z7Eg+NGa8qLIppFK2RQgiaahe701+eWDYJpqU7iCVo7arKULqESxyFiUoZICB6xIf/HRJvCo+Ub2VuIqQUCgCclolsICfnDywhx97yn7vD77g4hcTJLGjdZtj30AZ00sve3bB2Vt2681vsPfcdbNdeTkqMgNDuyJAKu2B3IsqoCYDTnlsAfa0z6nxSu7UNkZzl6x+/ns/sgc//SX7xKcfs7/73o9tsL7pfTKwVQd7J21rBPnln7cP3H2LXfuqn/GEwxOhQhersyYKzCGoFGfJga3CAkHChupIJCusg3EGYAF7CrDlFfoqpqB6WUiMV4pmqcL5np8QqIi9mCmA6n0Ln5tZD1GTE1Ur3sv9TBBAiHxOtmvSW0u2sRVlE5iE0zdmRF1JllN2yoyybE+z3VclRs3y7dknNV5JkkcKSUGLCc9y7BCfj73H8QvquYgAVueRYKDbvwH8FRNPJaZ4vc4+qXMxrJJxAQc+qhrmwFMVdWp7nGXfKCCSmQW8jzxcXLGMWDS8jgyGB90vV5hly/JaBjhA++z2yddMgiGcM0S7JfCkxFbzaLbPYKX2WW4L0Powgev7AYPGGqIiqtS0NLn8PYpBo0cmC0mIUcNVzRUYrRtpX/wtmx2VMcaliMWY5JVRLYhdNkA1nXvLCsa44J5wLUPMpdw+ZNvbm6Qtl5Fb7CnMAjOQ9qdggs4Sny/7elDlwdbd29m3g4PJvQNIlokqMR4jiZnavmv/U+J05gEpEhgM1lvY1tbQNjfR4D2inCoW1iUViVA5/xVlZXesoUMuJwkjCnU0NIxjsB2uhqVlXuDW1qY7YypFQDyAPNkGpVMGr1OlgCzRlhzZQTOcz5s4XcZPJFdyikRcW+SPpV1+UTUIXSCuwDlXYHyDqnRXFmkpay8bJBKIVj2EAQGpa0JOg9NMWp9zrDtj5Bu5DNX04EvTyYv4gRIPNRT6HKFcDkvuv2zxUs5Nk4rLs3YEoJvn0x7Y9tnlhugQHwjEKRtscef9Z4UexcBBaJhmy2h9czk6muJWoSU5qdHtChWSQdF3qeSfUaMoQbfUCfG9ZdBKAS9kSZsG/uK0CxrXO6ucfEthJNA2UVeibJ+XDdfn6IsHOAyeFCxUgwlEFMZhfWA7e2N76JGv2m9/5FNMZDYPmw0XNlmMbT6e2mixVhKZt9nx66+xY8dGpXcMQAbFQDJ3OF+LHFlF0AvNAj+vicxHP28PY4DnBIkMbMsaExlv9j+Hicxtx+2iC89kA/UME31hbziQE79qgImEH/vEwVQkMUxkIILwofuQyDxpB2P0zUDpAKcItm7iNDYyHPHckJyIrsGG2Uj63brVkn9wx5elLrXP8A5VFGD7IEd54/HX2W984HZ77av/T87dKvN4aDeZ9Om85wQpwJqCWNYeqgiuhHhqv+SqtZIuVSEyyEA7nX5X5UHy8GWrIlhZpmXonlclcZm6QR8R0ucZhKK9JWjBn5MT7meiaQJXGT+cf01k6OcrB9spRkUcRGuJ/hj1rC3bcUm0yz5pGO+gzj8r1q21mCU2dKlxR0BjvoPONBNT2u81qJbtjO3RL3/Nfv/jX3D5ZaSbayNQL9ljtpgc2Hy8Y+efs22333Kd3X3XLXbV5S9jQjDh2cvJNM+4Ks4ZdeZ0+gA+IFNNZT0o+JlxEvz3vvtDe/DTj9gnPsNEZrE+dFAM1ZTpeNcOba7bm697rX3gbqiW/TP33RTtYfN2tjXy/QAg1Gy87nS5ge2DcTEYOLPDG4VLhVW2VoVu9pqQjhrVt6B+6fUKwnH/CpwVqEYgm4CzChy2/ZYKSnU2cr8RadCiZapXb5mGTXCXDI4W2Il931CNK1tBMcjyZPnwTQKylgc2Zl8uSlv2yTmWicB7yemX4JWzdDJAy2fLSlWdBeePJFdVFAPKJjFhE1DLwDeav3OSoXvkWkY1iT6Mn0vaWqx/tq/Vvnl1PpTFGjA1Bei0L/KnsVaK5yIJJihf460KYDMZj+Q2WDBiKfVJjOwgY9OwgW0MkpOZqNJEHIJ/JyMhg0cZQGKCyLXtlVc12y58TIn2RIXukqk+juKAWQp31EpQqdSxWsTzjHh/b2/fY37YK1R84f82N0e26aJgpaKamEVcj6j05zUq8KQD/vt7YyYyc8gvzyCxPPFS0O4uZsKw2RNoMCRKgToO1qYurYxMClkYFUPQ+HbAZMQzMy+/lCakQiFpmt14paKdeYVm/8D29vb8JmEMjx496milB0ZzTo3u0a96EMvZS4y0shLFqPiwHfw9hsZlhF6lQzllHdCoqATikg+UBz4lU2QOETQtOiq+r3IbU9VCwQCfF5F9OUPKCKtpXqXqzAsFIhXUqCqbVqQXe1Pkw4ZKM6hyHWXW3JQxjZ3XEnRAGpY2wSFKqcpHNFa3KFZ/FRFoyPg38wH85X01RWhLMRvBhUxNwvqe0gBfpr/2AZ8ciF6dDQX3UVACshMMx9jSFbLDjEQzkJ6c7OhZEVlQdSjWW/cdBjbUXYiAAS5elr3VPUpStC/hezWiDm4tE5BWlO6xf5wEMlyzvYOpN9vf/5FP2dNf/45tbB6ywdBsMp/YbDyzzYV5InP3XW+16697pR0+vOFnazDAjBoFm+28qByk1sSumUew8IG7J55AReaPvSLTJDKoBmOODCoy77jB7rjtOrvogjNtOp7ZfIa9uWEDzNpIzi5/J/a8hxkwSzWRoWqZJzLgjW2UapHmaLlIIecTESUiNUPBmORGwwaFvGkfTGXnrCAd63pwcOD28vo3vsZ+7R5MRn9FGToZgxwV4IgGsxxmCE1epnXqtazktYlGs8cLJWc5wJNFKt+RZlv0VcN+v/ffrb3qwFLqOSO6SoCqv049K5rGsINKZCIBYxWdzlrroMRFiD6RLL9O9HgU2ql/pw9onVbqQg6GaNOiJzOzASrm4/TyVPEOlMEfQw5eMy1OoFwNljfW7cWdiT3y2NP20d//U/vqiW/YZL6wja2hrQ1RBTFbTMa2GO/YRecftjtuO253vftt3uzvszqgDlWBHgUjRTUNsl6e5KvXjkNMw/epD4JzYFwOeYCKzD/Zpz/zqH3sgS+5atn6cNMpFgiaxge7tj3csDcff6392j032WuvfUUZjl2CLa+gREBY96BXGLAeUCQd2nywZgdobF+AR09/KIU1P29FjS8kskMyVraVezf8b0bX6c+XAZZqI0qPpgAY+qfwv/zs4vNqn9xy7yX3eA4CFYCx8qQEuQ8EW/sYjI02oT9dj5EEYJYtg85c9rf5nPbAxSrb4vu3E9XJZ9/3rvdZlCR5KehlxSbioQwYcE1Ic2LrgHxxm3C1YF1UwNpmfdkvnbmIRxjDkNkQKqVRYdCwUyYC+pwcQ7TXT1GrCngU1Tj1nPh6lgqb7iPHHdkm1EQOs5zS/ef919uQbLvj3wqVtXwIr1eVsVaAiYl9AlVUVSqAWYDktF1BpYyKj56R4tsa46L6WapS6ityG1BYTuiVhGAXFW/R/zr3QsjmJkRgSC0lEBmU1GxOlch48lrEYvAZ6OWfTqb3DmbT+QK6zzs7+679vFP6XzD0cmt7y7YPYyInkfjRJqeI4wNAPZvPpra+zmSDsxIYmNfSkw/UY6WmQWNLMIzX+vCck6fs5MmTvpmOHDniv3FTnKa7sOEIjaKg2GQuPrdIciPNeaxFmhJHe+N56dsJjmOPVHHBtBlwCIimxKEUFYMLnecIZEWrSJxyg5o2oj6/DaKV6It7LeRB3FAiXVhoUcz880rT6qqAxfnu3gAuRau4xjyzRZtTwcYyoiGnrHJyzpbDCPUHrQkqGZPUxkcd2Ox4ujigGLcITKrscqKMAZGgU27TWf23vkfXkg+rSpm9KEM2qrncuipoU2Nvfv45efIAonC/SblU0iO1HFX6IgAJriyD6CbZLe9XwpuduBwxfsa1xBmllewRQb8OGL0ig7w3mdnDjz5uH77/AZ9jsYHZM5trNod86niG4oxd+3NX2Hvvusmuv+5VdvgwhvRh/6syEsdPz5pOTvx1ldzLffKqfmoiAyQQPT6Xvvw8e9c7jtsdt7zRLjz/DJsBxZ3DHgxdWhkJ3co1RADns0rWzIZr9uTTzxRq2VNOLUOl1wfeOgcXVRf0tNCqAJRx44lqD5BqR6vxWuw3NteyuyJ6hLRv8jlY5XxgzGHfrn/Dq+033neLveZqUHNoO53qKupWQdL6M5KrJgIoSMdoqRv+3Yk+sspJ9kFMnJMU0JVqtPZRVg7jNYvOFo4zn2VVuTPCyaBE0suyIREk+H5tQKhMVwRtWL1R+H40/mIAqpwg9z+ralPvZ3T1q40NriCQYFw3qA6uXJn6BaUYB6DKacW0x079qU3g5aklauzpgkE+M6o3hm9hxdyv0Ye5DOzkqQP78l9+3efIfOVxJDJTV9qDFDqqSLPxvi2mu/bSi860O9/xJvvld73VLr/kYlsvA6P1/TmgjiCqtTH1BA5YzeQsKnB6sF+4r5//+3+yP/rcl+3jn3rInvnb5716iQGyWMvx3r4d3tqytxz/eXv/e37RrnnVla40SBpKCfRLlbm0CZAeV5gRpIvAtuGrCpcoId3cO6KjkyJafWczj6WduK7KR73vIqYT1chQB83+R36gTa4JrlU2RgJgFMjmNZf919nUuvtri0R/7l+I9Qo2gvxLfC57CVihjWpE23Ae1OZ+D2otwucQYK0gSQk5Ys+0NLNaPSnU0uwXlUAqcC/mPCjlaT6P/LNsi2JEnofV1Ctee0g/59ip9/UM3EmTwq8c52VaodgS9UwmgLmN+6TSGJToWjkrCboDE54U4DVJwa005ofPFWiw3ANERU8KCGQwOO+D3n/EmW57DbXWuTLTxytK0HJCvSo+0rUHc4d7TM85V1vDtq/uqczXi2tE8rq/h3EH6PkD5Yz8b5290ZCFEv4u1LcU27lqskuUQ5hsZmOPceb3DuZIZCZz29sb287uvu3ujQ3tKyjJwfhvbm/Y0JMIOin8Sb34hQ03kFHRyHOTCwUqDaUFLZKspwLkfrAPkpmdnb2KVB4+fMgRGkfwPFmi7Gg44jiyvuXS+QsnXyQ+GeaWDJONTlyUqJr0/O6caDATFMUrhsxFUqVG6gjYsuHEpsF15+t3+12DlEDqxYfl3bV66nx2pedG3HYlFCbe3gAAIABJREFUcqxeFwQrqZy5Oks8Hm+w9t4SrqUSF1yjfrWBTC6bkx+a1UtKgb3q8WdDqkBFtI1QUWk5pHyP9k9vist/J6qL1Ofi4Iexy+/OyEGme+E1QukyV3xVItQbFBkVIUPcA4F4y5jkMnydKl4QXqxB5sW2qEP0GvD+GDCzLqXvYr+GGmlz+VXGhmeUVKaoLrbIvJ46JMhx1kDxePixJ+zD93/STjz5rG2Mtm19c8MW6wubjec2nM2ZyLznbXbD8avt6NGh99PNF6SIZIObk0jutbLKUmlJijo/tSID+WhUZF5eKjK3XmcXXoBEBhEuZ9+gZwuCD1nRpSKHPjkdlZeBDYYciHnfb3/Kke/JdN3tGpp5SQ1zomap4FL0BPcE2h17liOBkegC72qjDmTtn8HpnBAq0Z7IvP5a+/V7brbXXH2Vn0k6U8piilYmOxMOgX+jXdLpEXDSKoDVk1+ev/ZtRhzxOdmx9UEPh+hGUKfgJs8wEJIWlJ+gpgVVN6pNuX+iR9AzHpGDQFXA/b5dwnOZTkEBEJ4NJg9Tp07iWTppClRKJD1QTwOdAfsw+Q6BFvnPTG2qjdvd4F8/Sx0lj2tEnEl/1+vQN4rPgg+fgLYzN3vhxV37r3/9N/bZzz1qTz71P+3k3kkm2SgnYvYKEEyb2UsuPtve9tbX281ve6Nd8vILbXN9E+3yTdDd2sEuiSlnjw3n7EXxNfB+N4Jm04nZ8997wf78C//VPvX5h+yb3/5b79VZ83lyZvPJ3I5sH7Hjr3+N/cq/fJO98mcvd0q4bJ17r4IwFnYnz5IDC3wwDvAhWVtf+CBfVqkKbYcZUQnw2FPj9rBKdsei4TtjBECcAz3z0w285FqI9hWJUth22a1EI8t9nqfpS23wtOS3AoSLfbsKJGs9IEVvJO6jOIv7qq001QQyfUCcLdG8eD4yW0Txzene3ydtAVqUalVJ8OqZSf0dvEYq2XFP8PvlmwSCZIAlB+SynxGDyY8k4KHpDVRck59N+0TDjgZQnAFpPR+9TopzXvWtQ9lD3thxiDXEyKFKqHvg9QdlrQc7GbSBlsV+VgHsbdwRvYH52nN804PYio3ydeS4Tv6jvc62GqlnrtgwYpb8jFXdKfS/ojbbx1vRdqI4HCARiiFj29vfrTMJ8RwBSNF+E3wC/YzAHu8ezwrzK1F4AWWtSDqUHhlUK1yfeu6N/qCZIcDABoTKAIJwJDd4oycwww3b2h7aoUMj2xpxKrCMtAIrTx8QDLimd1CxcmbtQXWhWGEhkaVhEWAUIdWpQLvEiqWZSlNgy6A0X5Xu+BfOo/fIeDMhk4383eLwccGCi5cz4zB2sSF9o6cBnzkAzoGsqFtMiphd8hriWQnx4fsK77Np7pMzzJWiQDJxyNCgDGTdr7D29wTFZ+DdcwUpK0amXEFJ7jQAj8oQksYmqp915pUgRVXGb6VwgPPhq8FQnRyb0a1e4Uh9BbGGWifnwWrw6FLzmwxE2/jeH/ZsQAOFa2e+KHHtEWuuj3vVRnYRP2vQgjTgspadE9XDgzBHteQUmVDqs7NByeX7OlkZMuWgUblC2FpBd4vARuGRat/q2TNAZZ9HFstgSbuoPwGVXhswkZnO7ZHHTtiH73vATjz1rFPLNrY2bI7J9wczG84Xnsjc85632Y03XGNnnAH6J+bItENB8720gX1QgNTvg/2Lyi7kZtXsv0Qtm0ztMiQyd95od9wKatkZbk8GhuAHFRmJFwTVse4BUBY9GaH88omnvukDMR9+9KmSyICXT+TPz6XL59AzewBGZl8xMPyPVmKX/GZVx3IwIKCgtyd4Dahlqsj861+9xV57zSs8WMlzGoR4Ev1apggosJdTyv/dOJ2E9PSJufYjbc/yXAW3daXKsQrNk33MVII2oG8rRLQvVNDBL/GgZd+XQw41G0eTrX9nofvovFKRUcP2Up8Qrn8wsBdeeNGefOrr9tdfecK++/0f2RSJQWkyZiWLtk1nrw3eotLbcOwlttE1c/fBQba1+LtoH564ejP61BXz4KP+8cc79t3v/thO7uzafDCxxQDnd2iDxcjmGP47PrDRxsBe/rJz7ZJLzretzTVP6lXpzetbv7fOmImm+OibwC6naiFomrA3UDEE7WsyXrO///t/sr/9++/byb1dz6Ugv+zPZorTt2nnnX3MXnrxUTvj2GadU+H3ryGKAOOwd13ek+fMk6dSRX/pS8+349e9xq551f9lx44dKSeNwJSuX7Nn1BNBoQD6bAagBApFUeztTwZysn1XEiOfrPXP9pfPsySChYbZ0rLw7xGo5gCRN4O9w6CM9rhF3pd7NmTDYuYa9no+zy39pxAyapM03xd7mc30omcu+8bMrOiCqJropWpYAbJVnaj9MU3VMfpNaFcKRTolHFgH2ZyIsZZZAwwqQyK+TwRycqt7a4FYKZ5F33OOAXNM2D8brT3uMYZjMhZgXDop1LgiclBmtWjIduv7WrAz4k1SU8kWault3M/tM1mV0Akw1tmX7cqxaPZB+azgnvvepxzP5meSk9AaQ3hPXJYab8Uw/Ox4GaEspPqb3ZHyu8eTifeyc9YZW1YgDoDfuBeAlTqjfk+FdeBqZchq4J/W1u4dzOdjf+bkoVIqF8kMKjMH431bQ9Vla9umY7NTJ/cdSUEgD5rZ5uaGDV1uDZ+HoWcbMXfAtWmJeAlJyaVVf7gue1kaDRcLT2TYK7PhwzgplaiNo+m8VCfyhXZlmnZoWjYmuFEv/RVDl5HI7GAiuehR6zI0q5QLRTFTKUzl3n7xFSiqB4XXS/SHm1hKVqt7Q2ow7I3hMgxZHYvGlYEGExkGBjHhWAEtJHpBiaAhZWM+/h4NZi0aJUk/oYlZ+Utl7gjAOS8gHx4ZJm58ij2APRBGezmRyc2QDfKaEplckeAak/JH1ZZlPf9VAUUNfDIFoimZxnrkoEpJpgZs4d8cJWgaT5fDMKFUFT0rJXoauUD8stHDp+g6HQ1ah4Qiezbk1IngcG/wVzzTNlkDT2pexSykXCKpQ++RKVr5e+OpPZwSGTT7r2+u2xT/OyiqZT93pd1z99vsTTdeY2eeeag0bg4cBMmBYBjVcMzRx1IMX5GOxjM98cSzSbVs5s3++IyZ98jM7HJQy+68wRMZp5ZNgU4PbW2duvRNxaf2AunRUHoZ5o3N/uyRYUVm5Apl7pzQNInnCKQchDLwuyGSALTbbaOMcdvcqz6lbHeyc857Tg5FPTLXvf4a+/X33WSvffUr2Czt+4NUyUDyWs6+9nUOuLKDy+V/BRod67Ke19ixraNVzwAFNnL/QV5PvrsPHHpbSLuzmoOuZmHZBt1HnAdSL5jw5Kbf6BUs4H1RLApFHs4ngX00n4ny2c990T72h39k/+Obf2szG9lgfbtQExP1MyDsAL2q9lmexxE2k+c4kp0cHFWQLA2szIivmy8k5YM5E/J17OlNR3fXh1NbQCXUhjawLRvMhzbFjLeDA1vMD2yxwIwGUDN8FepStskMA2lRtTLiR8liUi8hCOOKRLN9my/2OTtj/ZANFpucSL+55oIZ1PBZM5uu23w8cDXD2WzP5gsKBMAe+zkqjeADBypRqdnw6st0iuAEfbVgfYztZ/+Py+w3f+1Ou/XmN9k555xd7qH3c7Dz+s3AXcyFfF6yzdHDyEGrnnuWv+7pj62ilvpBI8APKWvRg4OFkc9/RcT9VpBIhMqlronXA/ECNcG3YCp9uQDJqKSI4VC3XBbmKM3n4UNxehHTkX3R+xnaqUhwe9/dA22yOTrzpFsWDySxlwTY8ThxPfEeUWb7FgEmqa10dQ3Qyz5VYlErPwKg08Bo3WNcH2m/+fP7Z6Czu2r/MMZiX5bWi75WYCASGlJgBW6ygT7ZgxqrRFKi68G9iFnRA1F1xk5T6V2uwvU2uO8Xy/4inwfuV52Utj+rBeRU0V1mniAOFrOpMm/cdxVb7V8iALDYSfjSPFeNo8tK0g9hibmdOsXRLxModXnfnJRQy4DRIuDgKZK/f4BEZmfBwAbgCehbaOJFVjT1JnxwxCGXBgxmdwcNO+DVokFvYraA7jxL9OChQwgAv71hB2VYUZ/KhWeutC+c5zrcbHB2mFGD70Tgf/ToETt8eNM3BUrenFQaPSmM30AGaR1JNmIeLpZqSFa7iBk3TFSCplPCleSYVFokKl9QP9x3ajIk5SuU1XBv1LcOWllUZEgJiWpMKY6VAEwbTDNTlMhwEwqtSuXKSm6KRAav9fsqMy6YAMeBxne4o3cUoTfGZeCkGxZcK+U/iaaJvy+OdwynzAcxDhcSVc2EabN1qX9EcB7qPi06rMm46h1qEXAlMlmSMCcQPT+/2R+lUhfBX7eXihEpprpUMtoGxkCJIizMfwtkhNUl3ltGv5KjrIiX5MBh6cDzJHLjcsNF1x/xrq9P4RErcWVSF1RK7FvNTwhkI/afTC5Uy76EHpn7HrDHUZEBtcxVk2YGhfZNk/xyJDK4jckEMrZBl1hFm2vOfRmOgP0P4wcj9cSTkcjkiownMrO5XX7Jea5adnvqkRnYiIpWzumPOTlKoGkfyv9BtSwlMqrIeBnb+2Pw76DxUOFsbggi0UOxbmtO68FGkDUrvTSlimEDnHHubTnSVU4xBzoAa2Avjl/3avv1999sr3vNz3jTI5+TgAvRdCOAXwZiIultHZpWNc8tykIdQf2qrqxWFVlFqfY2TabX9/dBURs8Rx+YKAY4j1nRLhyq1BgZKCjpEdWDAAKplApABVpoCKhmbeC9HHxIeypKHER1fvCDf7TPff4R+4M//Lw98+zztj7EjKRDNgOdCmuf6B/LYEeSXC0VWg/aqzcOm6Hn0CLHfMKyaflZDeYD24D88drcFmtFSQyeeX1m88EpdJD5QMyBbdu6bdkaZsp4ID+x+XzM6sY6xABWUztDMUuHIfZDBPF4b4km1pA4ITFBBzJkyCmRimsbz/YNqf5gMLQNnL3ZiPz++dR/KwiuwZ/PshrYBEG0uy40ukzdH0ynEPjZsX925cX2bz5wi91+y4121tlnFYlWgl7xS8kzgx3vKyhN6NxHUVXIdjcnl7IJso3yvfn1uYcWa6XAmXs9qkQa1hwBXI+2R0DO6hGVXPtk1wNjNKBv0P5U6Wj1aHmwDDYLz2oFJmuPZBIYqoqqPaWzDJAujJhYoxK4pqAz2w82xgddchUtzp9PGUhK5D0nDKmi5lW+GIAZFYt4+polpX5iPBuA2Rp4KX/erm/xykVMISis4Yv4itXxYf6sVWATTwxjLme+JFl7JTO4bj8DoFh7UKfAXmvDinLuR86gU7YFGcRR0uejLgqdjf5DTfhp1pLoxeUZizbY7re8ljEKBZ/ngl6FLSTmScRf8j2p961U6tRrRcpdKHg6mFEo0qoe+glJCbfuxXcNYhW3jzzfkEs/dWrfExnEBusY71Jm1VHlludfwjEUb7F7B3uTvcXG2tCb/fb35nbyJMs6uBjQLja3zBOK0WiT26IE3FAgOHlyx2XV8N61NTT7UVN6c2vDVY38LQkx1YRkHSjeH2fX7OyMbXd3z4NFoJOoyGyChgCjVvtUyuZNAw9zhi0DFOV7BemRyYbjVr+LeLI8fNpQqqpkBMWpcEXdSGib7kWNzVgYJjKQj56UBl6qSKgyI/pFXlxlx0L/e5WbPPxI91CrLAW5yfeWjbyMYN7kpAfDyAgBU8UI3EVeOxI8UM3IX45AqOcBw4ioWtFXQvJhXYWKkfZGlI065YFCMcEU9ScZqKRUFAG8ZDlzlSvoIvysVOJvqiPhKIQE0ZlGYJkDkdxflVG9Hi3KlMW8T2U4uQ8Cfc/rGoY2EPn873pflHZbXXyV7ln5ZDLJZ6V1LK6z+Jyd/bHLH3/wvk/YV098y9Y3D9lwG1PFBzbdn9lwNrNrf+5y9shc/2ofkOs9MoBpS1LPyhuMOSu0vvYeOyWCVlF68d6xdapIPfH0Mz4Q86FHTtju/pptbm3Z2gaakCmJfNnLzrd33XGjveP2G+wlF53DIZ9zyopTontZpnTDAQw8O1Zk8BSeeOoZ+9D9D9hDD5+wg/FaUWTEGqDPBcYKzdc7tljslwZvDCPcIOBSJdyDIqogOlDNXEnhHBMPY5zzG0AItPUhP/nmG19rv/mv3mqve+0r/L9zZbiebcw+SYh+DjgYmMlJtTSuHDxgv/H8tv0SfYDAhKNUbosMLkGRAmCk+TH0THRQSDZXiS14MlHmX5GqGtfI/RsOv/EJxb57sltUkVpKT0ITU79A7tvB522sD2xzY81++MOf2Oc+/1f2iQcesue+/Q+2QCUPvVXr9D8CFnIiIjtGq5gD6xwC+eI2P8jn3P+eQIuVCW6i/mXbWasaRQVT9ktUJafcesDQCp1khDlX9vJFZvCFPSwtrUjXqX2TQSqh3X6tTokjdQiAInp18P8bgw3/O+g34/nYKWkDUJxwDpCeTfbtYLxr/+yql9q//tXb7NabfsHOPvOw00D9/gboBirpZa3AREUho8w6Dyvl5RMFDZVOXLuojcW18FwkhFh+XdRwgq2RrPTPUc8okvNAt73iWEAOnf++alArD8WR5CRLoEYGDtQvo2Sv9sklYQKd61AGI8XYn1WjqIqKZ0utx2sC2GuVvpTQ5Llx2f/ivctVkWhy7yvD/uxLRQfvE71K358rN+1zL1X4rneWE+ZjTpYDet7PHVWhfAZpV8tw5sIg4T1EhQjrJluq+FB7TuB47s/M8WKOOXr/z33D2Ssh86/KT+k7T6aljTPK9SGGKfFSPB8xlLwh1aXdCSi1fXy8x0h8s+2ptq/S+vzOy1cE8OPrVxLFiDFDZttPThKsyZUoT0oKkxvJHnKP3V0USsC8Gtt0dmCDtZnnElAxRj4AmXjvkdkd26lTu7bneQryn7V7B2NQy+Zrtr83sxdf3LfdnQM33FtbW7a1xWQEFDI8eGji4yYpHYwERLrwZRjRAWe/8DVIaNZt6xA+g0E8Q0P+Em8OzY47uygl7TitDIEzmv3xJ2NtBC0tKilkUIsnw6zSZwTPqly0zkeBJLPJZTqRgojcDN7PPBFnNzt6BE41AE5OGzd9OgqGkholMNpEPR1DyUTvKPX61Y4qlD/y90czljZlBBW4L8ki4jlS+lqJTPsca+CemjDpCDIqFWunRCYjINoUeA+TNw0wkxKS0IDEna4Nqy3tRihaVLtI41OQJERDCkKVQlNelAOZjGisMkLizXLdAi3JRlBPK7+/RdZiEFokspliwKCyd5K6n0ovVNJQDF9GbkIVJGRKq7Ms8sT4PCQyqMgg0H/8yW/ZxhZ6ZEZ+Xqf705TI3GQ3Hn+1HT16qDT7C7kSehUAAfpvhKIwaVeySjuCIHU6n3uC8TsfRSLzhO0elERmHXvhwBYuv3y+vesdb7I7SyKz8CAOQRGppxooKi441sCVZFzYAqg1EO+BPfH0t+zD96NH5kkbTzAQE83+CLJGNlhs2HSyZ+PJC3Yw/olNxgdOPRqOtr1/INZQYgvR7xYBozZbMfy+OYRWcn/jc+BsYZzfdMPP22/+2q32z1/3s94XKMso+0YqaDhW2ho6pr6hks+25YLLAec9pzMSSTe/tQ+iIyApHP1CmYjgothWT2ZCalfnX5/p9ZEicJEDgTgb6pWJcxqBdKHgJmcYQWwKwFKPY2sH5w6E/eiHL9rn/+Sv7IEHH7Jv/92PbIFKHOYHudpd2Ig4V1HhAHAn6m5r/Qro5QH96l+ZkJhfsRworE6UdL7x3hggimdCQI3fG1QsXX97Naf/dz+xJRHs7yADUBnEke3284AkChVM9LyABeIqpUxoPIgDzQz0OL89UKzW/WoPJge2f7Bjr7jqpfZv3n+7JzJnnbHtQdl8DtlzVIGgpzZz+ppmiPU+VHstB1H9/q60XufzKyHXhgrCsu6/pZuB+bfcQ5vjjD6R0TXqOgQc+Up1AXJ8ZyQ/uhe+PgNxpLMtn/s2GM2+lzaLqTiZJQXsq8mVkPI4vwKDAzhoqeN9wNufmRzI9z1APRhRn3XZ34gdMxgdgF+JFivNqvhIBwkyQBnSwqoYZOpc/rzwRXDe6dk0zJh2xITWPd+zFLxWJQICvwSgar0j/sHn5z6TDox136YYthU4cFsKu+f2izYsrqH0kRWsiZWz+B32vu7Aevz1ffiT/iMnQfouzs2pAFsxgAFUE+xTdVbJDL+3/PbHTttxsD+1nVOYNQPgH1UiCvQMR2s+t5LgwwbnVs7QYzr3YosnPQTT7h1M5pMFEpJTpw7shR/v+IdubW7ZGWccsUOH8QEcRIUvGB+wwQmLV5GNsrnwGRp8gz8xpAu9KaMt9NNAPhlDcITu04H4cMz9qe3u7DmtDDd/+PBhT2TwHa544Tr4ZQ5ANwsjb6gceEYg0Ko25Y1Mg6HyaGrqS5xEBtcKJMtGqgGZmg0pi5yV2FjtKIGb9zJEE16+5nAKy6jrqg28nLSsTtQiSGj7UWRk1dvjzWSVjy96TFRX8DlqooyDkGlxpEDql5K7bEzbwKLj2ztiReqYDAuNRcyY4Pem+0z0Dj7L+IbT/b05QN6zFc2iPU0mP7ve0bTJoFA6OSh+ZnY+qxDR/BnYf1meOAeXepY5kVkVbATnezXFgaiI5DvbEnAJyT0g8YGYSGTug2rZczbcPuxzLFDJ8ERmzorMPe9BIvMaO3b0EIOgIk+e1ezEJXdkzWWNl3nKCiom85mdePoZ+w//8XP2pUeesL2DNRtubtraGhOZ2WRsl770fPvlO9/sicxLLz6X0VdRGctguQIbyU6XWqutYVbMcN2e+vpzdv9HPt0kMmw6HNjkYGqj0dwueskRO+/cQ7YG2WlYSafd5EDdd12nVFZKE8nx+Pl1HlBUwFQphlE+dOiQvfLnXmG/9JbX2c/8zCVehc5BlAcyddZCBDTYPy3NIXaFwJCsQtbv4T5Bz44r/112qjqnIqXdX2MxdekiIqkH5RDNnM7ULxLNuUdB1yvAiPZGqn4JYFLVtig15epPbnTvAx+vDm4M7B9+8GP77Of+wj7xwBft23/7AxsMN30/LOoaZxvSou9iIPRnT8EAK578pWeb//Tnk4RmcsCDz8Yw6Ewryt+T7X0btFN5knkyK655XVdda2+Hq51bUZHpryGj7PIDTGQ48d6BBIAHJZHR+QRlbjAYu6Qzqp5QOJwvBr4n9vZ27aorXmK/+YHb7LabXm9nHtu0mc+XQOVmHTmP2RqDTPWo9eubk+betwsgDBSY1Og8pBq3wDC4OJFU1fBKYxFBAsUlr9uqZ6l/z9ehiqkoNnhfrrL8755TJTdKRPqeUu3FSPIjZuF7KGMbTeuKT1rKT7423qMC6UjV87XwfrIsevu6vO91PnJALf8nKXINS82v6UEYxgkS52Ai453S5YzlRMqD8ARUV6pTsScODkw4Ty/buz6JU59wXnfdd4CzmdId15jtQm+Lea3tnKDmGk8LkRSfwiUqqoNlxVJ8Ktvk33IaFlMGLPJzVyKjPVcrOom1xEp8+Kb8DJXIUKwiZgjplnDraPLf2zuwU4j/SxIjNpa3qIzg62KgJ96Digwpl1IT9l1672DqFRmUdmbOTUNCsrW5aYeP8IOy4wKSiCzIaWd+OKjGxc1CRNarNGPQk6DIMrPJbGyTKfi8a+68Dx3a8gcPShqSF7xeGTFugqpZRamgTArWNWQjmo1Yf9C5qVcr8awyQv1hqYh+eTGDknDQPEyhQMIDKS4mDXxFP6qWPasNbVYfil194rI6g+4NRdnJyVn2yU7/3/leWZGKQAufVmliiVfbB9/apNy4hRqW5CDbbD4UiuQQc7BPylw7GZ6BDypBQYmpB7wZqLjsslXZaJ2xDnJJGFMFpQo4rPD+vXFs91kgQUImlhGbWJ9sxOTsmEh3iWHaZ/58aWJD1a7T59ca1MAkzcHQ9fo5xfyhhm/LL9Lnn9o7sIce+UpJZJ61ja3Dtr41JC3LVcvm9upXXm733H2T3XjDa+yMY4dLtQvle0jIrlAmZGhTjagcLv70oH64btMVicxoc9NsjcN2cyLzzjuQyJxXDmI5OwXl8aBKs1S8CVm0nhkEqmxttG5Pf/05l19Gsz8qMj5XBGfZ5ZwXdtWVF9ud73yT/eIvvc4uvOAsT8JcvrmsERuNg9ZUKaJ1cdu1dJuR9M+1N4k6omoNhJgOMFc6crVXzqLfPz0XOlNSlBDniuMyCJIohsXArgrW4uxn4CcOS5/IVGQQld2UyFA5T6Ingcz1PWxKePLZqJXUrilYVxEATU/D9Omm9r3v/5P90We/bJ944Av27Hd+YDYc2WADFQ0G4EFxi2SENr8I1qywDfVkM1M5/RyrFCgvPd8aSLdf0Nt+of6hMMQAiB43R9/t58in5L3T+L/aQ9n22KxKbnOQonNMOx82jkqMUFIDAAn1s4UN19FHi0eJJAbnbc1ZG7v7u3blZRfbv37frXbbza+3s87c8vlQGHTrB9ZRWYx/gpiNRhH0PjiqnL1fZ2Knqimvs6rrqRm74A9UVFt+dh7oJqXPsP9c70zXCRCPH6RnU+OANDtPyVUve65nnK8k0Hv+FN8r/yk/2yfQsc/4egIo0WcWQGsM7FR/XntNbb9S9n9ZvGhVQnaaI9P4AnyeBoPnPdWDi30lJd+/Kk59QM4EYzXjpqFplRk/OZ7M1k1VFdlo+ZjMWsnJDD9nOZE5XTzHoaGZsdNS8XI1Y+mZFjGtdu8TPvUeWvwuliLbnlXgbX992VdzD61OhDM1UZ8b9oMjJCi2FcOPwdTAL+QSP3lxx0evwG6QQrZJETHMfvORIgE86/N5rVFdtAEqMtP9hcuezWFguAg88BTZr9KkPEZlImuR7C1oPFCvEbKnIUve4M1Di348RpXmwHb3qBWNBAWUNVwIaGTg0OK7NkvyktF/Zas5m1OCkpGHfHNNgJic8/9XSVeGAHcYGWgMQMtIudB8Hiaju90vAAAgAElEQVQaLQXZokf55kRy49QWyh/qoPTORU4q/3zVps/OSEhGDqR6BCq/vkdqImkKDnpIyKpfJWY16Hp61CsfoHxQZPBUBu97TfRaPyBIZGoPgSpghT5R+lR40CPgkyGOe+TftE7x9yxnWZKZWkEi0ZHXEvStNmlrexvwWv17OMqgHsjRZMOWq0T5eiM5r9lKTQp1/TxxLbeVlcycNKRG1C4glRPz4LBQg7hPCtKGQKpUuE6hIvPIV5nIPPWsDZHIbGKA4Nzm44mNFnO79pVX2D133WRvuuG1duaZR2otzwmKXaKvQBClbyV4OZj2ysIQA//mSxWZNpGZeI8MKjJ9IlPPle4nV/agVljmVvjQzI01nyPzwfseZI/MBE50yPI2kpPZ1K668kJ7791vtbff/AY777yjNsA5nmNoaEwblqNi4KNyYLIDGppYn0kJhoXKi/7nQg2Opfuf2QlkBFw9efk89wGP7Fd/RgjmBKUvBxwR/IsGwApI2IpWKtZtgNNTQrQjVCNbaplsnd9XoW1khUfRfXLAvAr1Z4we57R12AomQ5o6J3M8QzPfX9/7/o/t83/8l/bgpx7yRAbUMjCdUEVUD1cfDNKg8BtXE7/K1aQeiN4e9u/Pfkb3DiJWoJRtNK09xnVR0I7AgJVcLBh3+eorjOBc1Jz2ddWOak+WN+R1WfXM+WwLb0Xzzrx0wgqN1hKKgGs2KT0oECXgzKnJbOrzI6647EL7jXtus9vf/gY756xD3vuGRGYOahlEYtY1XoCAqnyc7os9IDE+YJUPDWpVmULvwFmpukkVs1P0yomAemRyEJ+nxOv5BHigynzQuvPZ1R7ItnCVv8+gWH5t72clMqTPqGcvxSfZHwfNiFfVy1nneCr3grb30DIhgr5H59rf209PRCSXzkosEzUJnayegxZ7su2xa/1voW2n3pDsV/na8klJjCrHigIovdfP5ZAjHmiD6tXni/txuS2if0b5jOkeuGa6hyTsUM8q7VOeg9XsxSKIAeq27GjsM4HP7NHJjKe8v7iX+JwY06RqefVzPGHZ/7fMnNLtVvylgCpcy/7BlOpkk4knMEeObDt7S7LTUDAjuyLHZ4wZ/XOcuu5+697BbHqwYFMSOh9VYuUTUhLDJn0p5FD32vsZinY/7qTSHTyR4XRVLwPNzWWVUX3Be3ABSGiEEgw3kDQFkpYRCG+CKjreXIR2yfGgiToGClIdRCmp+qZZ0byVM/hqmOWbyuAmlSW5uCEj3QYzcrZ0NFTeYCLjyUEpXucN2m7WGBKVE47YlMv0sBoUpEF1GWWo3EXRHTSjZql3pZQ1yyGt8yq8iiSNcfY89Y4+X2sYyhi2mQ1rH0DVA6WJ2qUcquRQDYx8BpquWyQvS+Ur74WcFKxGb6Oixs+MjZQVafAvSkKEeOM+84Tb3uno0Gq9coC4ChE6XWKTd3bcg9Q8gp7SVvW4N+jkA8nJjpiIUhuAVsU4HxhJA7VzAGrZV72H5Mmnv2Mb24dtbbTm6oQz0K5qIvO2msiA1MLydaj/BdhQOLxANLs5TaxIwCChqbf0yJyWWjYp1LI32TvvuNFe+pJznRcMLVj0yHgiMi9zcYpBpZMZeEVlhErUkDMFn3j6m/bBDz9gX/zSCRtPi5AFoq252Xh/zy675Bx7791vs1tufoOde/ZhH8aJ80tlF2RDa2noLOltHlyVlE7G3ododkmB1qQNOGAfJcmutYx1dJCjIN75fXV9ayN57OfYf7nKE5XWrAzkjqkmuLrm0vshBbXqRAr9oopFFCnMrj8mB5Ne6YAtrWeW99qgvuXzenuXA6d8Nparw30YkMIcUJpsbt97HhWZx+wPP/Hn9sxzzzu1TEk6SNaipnDvRjLh/TFJfrr/JuWyesdSAlCUbbU6OZGJz2pVz5rnUCrHUoeitDEl1d3HeO8DB8i19iMnRMuqTTmYFjXt9O/Pz7MkAPkZlUTMOfOAT7GeQMLRL4orxPNdcE6NyzyDrj2f2P54z6687CJv9r/95jfY2WcdKjPn1v1MTF2tcU7lwKJWtGqlFbjnP+Vfc6WNtj2Dk2VGWTc0uAm6yxSMXK1pgE6FS6ko5lXbRhK4DAcvvjh/fhsHRNIuwY3MYNDe6v1PTrD6mEZnjTQo2ly//tJT6UCQx9ktEJFfpyr+cuxVPGmxc9kP5thA1M82rlvdTA+1W7wuaNVh13U22/iOinA5cdL6ZN+bY6O8hzIQvAqIq0BCsQFYjzzvJV9TYzfKuA+PXlwMQ/4xKHB9PNhWmeLZZvnnvPYF32E0s5SIURJaE53a97Vr3Sdaee0UV0ds07ZicMC6+noCaMg2jEI5nCWJfeiddJBUdpViqiDDP2xvD21zm7NzWBCYFz8fYC6BOiVUvBa6Xpdf5hwZ9/RVgYCZpMuRlvIsAyYZRZ5gZeIceFk03r0UVKbAe0ZHUQBUYJyStr7uVRlQyIhsUN5OxrXyJlUW7pR2lpzJEuUrzxIQ2i/n3DY+RkDbciwVuIvegKfli1obqoKqFMaDiV8EdkxkoOhWCUJLiHnI9UVVJwxhu6lCeaMaw6Ra1DfW+ZoWf5YRk4z08BQImeAGp1MXMhJD8vrDwEMa0qQ5wNBrVaHSd3rwWrjyut/WgAR1ICMjml/j991MV+ZuaDmt0atSg/4ScXCP1bCibCWWdmVY4mDGnmCCGgYpqmgt1SHvzerwSlCbE8GmGtNUXHKjP4ZoIokK6oucNb4nqpft/ecAOuiPBUFVY7DOlM+J5IBXzJF56NETdt9HHrQnv/YdH4i5NoKqGBKZUpGBahkqMjf+vJ3lFRmv15Cj789VdLsiV1yoVUxkMtpfprwPKe/8xFPfTM3+AxtBtWwNSMyBzaZMZNDs/87bb6RqGRxzsVe4hpkPNIw+Om5rDnOEjcFAzPlg4QMxkcigIjOZwQ5B3t1sOp7Y7slTdsnLzrZfvecWu+O2457IAKgBXx9JjKOFZXiZnI72DM9pTK53mmmRleQ5iXXV2XXjDsdYVIPy/gjaGHeU74DOdkQyE7tO+0PnLAcPrIrGPs7BSg6uekAko2GE/1refK4o9LbZr7lwJ+X087MjBVczOURBbem3+dnlM6pnVI1cekaRMMAZzex73/1H+8xnHrWPffxP7Bvf+q4t1ofe/+VOvKjqrUoyWA0ts8r6mxNlY8XP64+6ik5OlLhWC6cuIdkLVUuijX49niiX/4YKOGjak30bT0HJxjwZABFDW2/EKHTWi3FPqkL5UnktRXWsOIqcLC/72Wg8jvsb2NqC1UrIl88WHO65NoSQBnbG0DYW27axtuX3iERnOp/YbDG28WTHrkRF5lfvYCKDuVQ4C7OSyGDEAxIZBD6VWrYa1NMZ6+9PMQoDslItyFV4L0eER8ggVD2nHqiDibKiQlkOi/xPnPVybgsi3wbfbRUh+wL8vcZUdYZMl1z7uAj1swa1Lvtf9aERhKO4CJH3mInCc6we10xnUqUzaFl9pZP3KZ/ZMiHyWijwl1iD1qcHO5RwtiMq2v2Ge862Q/ebz5Q+v8YqibadXxfAX9zHsu0qP0lJQjsKo/VnfYLF/cOqb5+E5utkS0IkYy09q+zbAlSuirGKSS49xgKJShznwyJL5bbrkWGMK+B2GQSN+EseqMSJndIqk5lc1Vd1qqVZu60rfS2Iy8DU2t9H/+SG++HNbXwOpdwd6DRUXDaogOjJUgi/NPuRiTgSmf0FZ7ClaeMuycuSUBEQrXzTvlztznEyt/HBwqlk1PFHRYLlIA7vo3PCBSGJOXRo0ys4yFbxPZW7mstVufqS1CpYbdAhCpqDjAD1pSm16GXXIj1KmkWmGuXPUa9K++++0M6nLa8t35spTBHgBwpWteaL0RFXty0/F1TNeaKsSpVLTWU6yaGyxKoEqzrdMrBJG5LZakZWSwmxqBn1NDwivuWeXRYXmygqbzkw4mcTMckNaaKNqflNwUaPoLgRLZ+RUR4PjVLSxXXkfbOqp4pQRtR4jzn4kzPhOoccbIgRlApZk4xrxk1XsUjJcUaQIxFrEVCsb0bhUmhZJK5j3kdOCPms2kZSGWtVpxiwCziIPaDARzzt3GcR1xLoupJsNv/z2QExVSKzO57alx49YR/+bVRknrO10SEbjFD1mJJaZnO79meRyGCODKhlR2u1wAEP9bYXQIOjF3hwVZHpDTgoqZP51BOM3/no5zzB6FXLZhMkMudRtew2JDJnc0/MChrnA3NhRzQBm4qKDED95LHPZ7Cwx59EIvNJb/afzYe2icGba1Ofrj7e2bNLX3aevf99SGRutPPOOWaz6dQmkLd0JFOyy0QxVemSg1Wg4Fz0qsvPR5ADnRysZLngnEzo71UIItMJssdNwDttbQiQKFHJNiOfC38+CRTQvszX4UlEsbd8bVCc3EFjxkwKlPPe5vmHLkOoemlv8xyVSnSijebAkwFeUHJXBTF4rtkhx/crCAFncG4/+P4L9p/+9L/YAw9+0ROZKeYxQRVrDtoTK3eyJTnI4rDllu7VPv5WsSwnQ/p7rujkpMy/BwcRap61It6qR0nBEQm5Y2ILqPpMXSnMextRlUQsUOiDy4GiRClae1XvVZjtYDVi3Nxroj/Wn7urB8KPque6q4whmYEiHPzKbLpma/PDNlw/5KjrbIGe2X2bzffsYHqqUMuQyLzRzj5zuygwgc7KSq2roSHg8oRuOaCPvtRlypwAHQ4OjlkwpMEW4KFIo0uVrk1kfDgKAd8iS644ZlXClPeP9lDT5FwAq+zj2+erHj/Q5ejv5S/bfRXnQv45B78696GmFTM3vLG8nDtSFQmWSVVwyQZ0/ajhb/uwP5Ia+jT+t5//AtRkYLJNOFiBwb1kkEdV+2yPctWitzX9Ffkaq4ssMRYUnyiOWXUnCpS57hjSGPRo3tfqZv7++TkAXuTJ23sOKhqCdQGjfeXI18gD++WqXk3kcDZKfCCgij3nG77WLqSQkph8HQLqYySD1k19Pqyk6JnF9bH6yn3O728TxQCnFCvidUoEQQc9dWrHFZIxABgKqFvbUJEc+5BffOz62shGwy0bukKj4r1SfiojOYi/OOvp3sF0vFgoGNIildthIlMcii4YFzOZsKmfQV4uG/GdTFhGtjFENWZmBwdT299HwrOwre2hHTs2suEmgr8SgDgHMXiAraGIQyFHEA+2NWBEIFTCCgWcaKTVJtRwQjmp5c/RNfSOPQeaTCD6RYvkyq8zzdERCpc/Q4FG5g7qu3Nw4nQMN8glCC2NlUQzWtm+SLQCQW0cdBrmydkZkSjp2dIS1W3fNLMqoK+zQtLj4zUvN37755bQslLYPKCRLHCUJrXhlRzp+2QodFVEfNoELx+ofM+s9JUGsqor361VMXgyVBCr8KZxp3AEP1SJizuGOoAykk6WUAOxyft1VcDIfxcaF71J+Dn2BX7lJDSqWsv9AVHhYhCpCqGfS1RfspysNxuz4/ikq5Z91e7/yKfsqa9/x9ZH2xgqzoF3BzPbXAzsNa+6yu65+2124w3X2BlnbJdliEQL2wDfhya+voLVOx4Z0YPJ1J546ln7Dx/9E3vo0f/mFLfh5tCrKQARUS259GXn+EDMO287bhdfeBaVZtAUjMohlI0SD7mv+KnADjsGatmH7nvQvvTokzadIfjatBlY/OOZjfdO2eWXnGvvu/smu+OW43b+OWe6OprTZcqsDt4Dk0/+kgE/TcW3JOgRXJQhtd6MubApQKBCzZPdjGCK38VYmlxlvqb8vAMAuEfi7AUKyL4FPf8cTHOTtmIM8f1F4a6L5fM+Xd6TQWNSBU5S56rKEmAq069zv1Y5A3GdtD/azxmE0vf680iqRTpncY9cI3Cwf/DDH9rz33/edvcxuZ6ATF+dzc8mV5GrFUzDCHm+WfER/TUjvTR1bHAHtpevufoxfz+GRA5sPF3Y1//n/3Llvm9+6x9sAruDBvWCvs98COa+nXfOtl33C1fbdb9wjZ1z5lHfR5Ls0HWG1YbtwNiDWJewzdjHYEjgd5afZbBAWjnmQKG3hYhxn0yiyuI0sMncFlP07sxsfbiwg9ncnvzac/ZnX/iv9p3vfJ8VzQ2cV9o52BTMUrri0gvsNzBH5ubr7Iwzj/p5EJ0d382KVEK5ag9rkSHuxUvUu1MeABJt0bQUKEclL55W0MEy6yH8kkDQHIz3/lR+R/68n2IvG9+vkf67npdEvcRnDkcUvemrItXHJ5Uqji/IoA57kkIkIsBE7d9Qm2yvTEBHBmHCRrV+Mz+LfFYUFmTWRQb8MiAcz4G2NexXxFc5WcznSfY1xwexX4Mar3/v5euVrGoN9P0OqE4p+ev7srTOCzjW92Y2TI7Z3D6474hnu+oecgKtBLRW6mri1M5CjO8OwSjtz7wesXcpMKOigfYUAZXVQC7vXxL1eG/EazmWPd36dzuqrCtyApx/KhXj16FDIzt8ZGSjTQIgGDIKABdzKTlCIVNaEa+UZ+pAg8+Tu3cwc4spilGbTHhha47p3WyqkyEDTYyKYzNbG0C5jDrP6H1hwIfJrOiF8W4/130+efLA9vcw0XrNtg+NbDjCxeH9qyR+Y3BfHIxM0VDZqrveMkGaVaG2bMbNWX4nbXhVeHKSlBcgB2B9EMDNlJ1Ae8D1XIOOEQdUnyWHGUaCSGVs+HLflXcrhxLuSgFVf5CViWTqla6F990etJy00TArmGg5rfVa0zyL3iD391eNRKF58btyE2dbmcjrEdWg0LSXISNtoC2Nr1onHELN+alhaC2TZkOTE4pArHIARrQv3qN7E/0gB0HtWq5+jqcLMpXA9c6vXU/+a0aR6vWU3jD1sKA6ycCorCtoLbBj62an9tns79Syp79ja5ifMvI011XLRguza3/uKrvnPSWROcYBjmzg5R7Vnm3L40q8Y1/XhGANw/Gm9vgTz9p/+I9/bF969CtLiQwqMpe97Fz75XfeaHfedr1ddOFZjhItaiLD8nt2fLoOz9HgSNYd4rEnv/aMfei+B+yhR0oiM9r0xmImMift8kvPsffdfXNJZM4qSDeqy8v0veyc+snN1bA3lcaY44P1cvQMCb8G/5VFrkhbHTIaiUtG7NpAJhKpHGxmB5XPdt1PHS0326JIvgoXOW3ClnsPBwf6HZKTULnkPTKpRSCg+1Lizz2wPINFe6MmMGlgXx+8sGKSAZewr7pcfB/OPcwEaFzujNEXJTppf7gSbaYPtHTG+qCyhcH4gRXJL+J5shf5vd676Yi42cndffuL//y0/eEnv2hfPfGM7R1MvM9kozQYjyegku3by19yjt1x6432L+94i112yUV+G5pjteJWGtuQfWDjPRJ9u0eFe7uyagAjYmf2QlBw7CendlwB8aP/8fP29NPfsQHob30is7drl1+CROZWu/Wm6z2RCfSZ09CRyGSQtQeBBIbENQcdyX2A+rwK4p9BjvysIrhe7lNbldzG3mp99bKYRj67rY+Kz2hFDDIQ6H62Tk3PfZB8t193ATdlU3RGMoNCQb38dg6mc5Kz6r5YwQpKfg7eezq79lezD1c00ut6aCfFlGjBFn5WVEJ6IEyJ409PaFogV2vZ3EMC0OXHIgliUB3UxBIqF1GLCm4WGpnigrqfSEtYEj/Iz391TKnek176f5lupzaAVfFkjisCdA1J6uzDtGZLcU1hx+g5S71MdjrblHwv+Xoi0dF5YY/M7i5yggOnfx85tmnbhzZsw5Vqg6a+itjLMzLznARA4HyQe2Qc/Sh0De9zoYE8GM9tZ/fAdd+BCqGszepJmfgMJbLNLZ9MjeQl36AnQdOFN/VggA0Sn+HGhk/rBK1kkDJcLW5vrMJ5rHIXOtzFeaQpzzy0LXqZkYEsAJADxhxA50xTB6c6gITOtYcsgko6tHYj42c54RCKolJqq0ISJgHXruoXg5WgxuVrkgHorzOQlaygxv4klZtbyliLiIq2klHYdkpwe9/6fqkmVYpWMbyRyLR9IXo+CrxUAo4geXnoXx+kZUPpDtErGxyGxsZjXl120nGQ43qIXvI59AY8Bzk/zYjE3lA1sK1WrQrA47vywM/l55uvoQmQdA68sTYl9UhkcCZwSwqinG4wsJ2DiQ/E/PD9D9gToJZ5jwwCPqiWzWw4M7vm566w9/7KW+348VfZsWOb3IPerB6JTCBKUT7XWVzq4/Ip320isztGRWbk1SMfBjmd2mUvP8/efecNdsdt19lFF5zlg/MGhmGWqMjQWWU0qhrUInMMW7M22rCnvv6sfch7ZJ7wHpmN0aYt1jZWJjIXnHsWkzyc8ypRnkD8zDiq0GOAJTqHUm1Toqd97AEEUD5Xnmp/ZXvigX+tWopiWJTyUu9RTkKyjVEgFPa1pX70svK58lGRR4lylMvEdykAku2Mvp6w0+5wSuW+t3t+PYkay+sTtVdnUH4ozmR/NooL8SuLAIT9Sqqe+TMofUuuquX9SQunLJCeVmgwHfU4r0pek2qjvLrZ+h7Z+3ovZXGXA0CpQ7Jqf2p3zx77y6fs9/7gz+zxE88YFMEdjfehnewxHY937KILjtm/vOPN9p533+SJDBIh3EsGT+SriCCTikbhmVLiK396hdbljTvfWu8JaTYrTnU/p+CStnnDm/l9mOUCyRcSmX37kz/7C/vIv/u0/c9v/MA2N48VuiXb6KalInPlpRfYb74fFZnrfW4dmAE8u1gPoLKRpfaBrOy3JzqnqTj2iUyuqus84HNEZV5KlAuVsj9b2TcFk4RskEwXzfunBwkjzonKD5+xZs0U8YRkHXLcgL/L5onak30/7VaZEL9kYQQKx3NeqrZluehCI5KvClDidAM6U8yzoH/In58D3v6zIsjvKOIlws7VC6/ulSHaueLbx5C9bcg+V/2M8b3RXuD7oeRwslcZzMjXLnuTkyGtp9aJfjDYM9x7AW7m2Mo/r8qHtzFjjlHV155/lm1NZgQFKBAJEWN+yZTHjq0mAQCQ91mJ7sg4igJdYftyRbHxxepN86NMirZYJgf7GPmCPtipbW6t25GjI9vaAiUufbBcrsdxpHWjsIIk6NTOru3sHWCEw72D2WKvtLtBtWzdpuOF7e5O/DcUBbxs7I2s4NbPbX1j4V926PC2D7gUralNGnioMexmbwcJDFE7vH4TtBEgYkXxKBvJfBCrs3AnnqlTYXQrslycBTO1dr5LLyFNpEcLwAXFwmDGAe6hR2fy5uqv73TGKW/209GsuQliMKgCHVW0BBnidZUyUufQBIqxysGscsD6mTZ5nSlSg4lI+ur763MKR58PJY1lIM09UhmJIwNncThZMcul+wjl4vpYUoyAJGiBeYCedOh7Q6SDrf3AxFuIAJ0f6WZBD5Lh0f0rEFs1lDInub3DyqXrFuHI0px9P1ZbXcyVHD6TvpzfGp2VFRmfg1Cod3jehVbmIWNBLBFGe7P/ZOaJzIeQyDz1nK1vHrL1TTbxeiIzN7vmZ5cTmUCsetoCkeYNP1dFYjYLd7h2RkpkPvrHTi3bnUxspEQGcvDTmV12SUlkbr3OLrzgDJ/7gkRmHT1wLkOrILZNiiEKAAllTAlmIvMt+60PPWBffPiETecbNtzc8nIUOOnj3VN2WarIXHjeWU5aoj51SiJTv14+U30s6Hsfex4BXjm32tt0YAhUOKyUQwVbSkW1Nc53jgZwBQQ5uMpIY6aoMgnqEpe0WVVxjf0ez1Hfw2A477W2V0F2OgeGjSNFolaVnNpGfrd13huoxtg87K5ws2vwvQwmOHc6ZYHqq5Mt9eoL1j4LL2jmkQ6mqparekDKbecAsgW3ANxR7TPmUSlzKW/+adRjyacOzF44uWuP/cVT9vsf/4I9/sQ3nVrma+e+F9SugY0P9uzcs7bt9luut7ve9Va79OUXeKIhDnxG4X2PFZWziqiXajh9C4MKKYhyHemTYj9EMK3kqJ0zgv0FDvuGLSBKUhKZnf2ZfeHhv7b7P/Kgfe1r37Xh6HAkMoOUyFx2of0bDMS8+TrvuXNfWyjIuF+BXznwzLY5B+stvUeAQokHyvnD5+gZcb9GhV9JcN7P2ffks65nlf08tpP8tPxTD4T2iUh/TmRDFIOsqpbkc6ZrylXc/O9rSGATtT3HCnE/ZbBqUlprfFtHPV3ydfX8ZtA4Ay3LlKj8HBTbRaU2vqGCtz54kYE03qsKsChHvRCD7lPfo72bAc7WdregW7XFpdxLQKeNRaq9T2Ig+p7GYBaBGNHkc2VaFZze/upe+0RK99MmMtrHbQwVyrbww6mSVFQ2Y6yKqKdtPFGvyRWImchIRZiJTCQWAX71ghgBkvuzL9V1+j98ptnBnnlVZmETO3R4ZEePbdloE7FfqaYV/4MulIODmffV4DdyEybIUBK1ewfj6Y7PkYE8IpQdd04d2AsvnPLhmODHgTaGQZbUeCYCur6+sI1hyCbHAeHtYyGgSrBzCjw4Si4fPrztwzDxELBA1H9nQ5s2ZN5wdbGW+lCiL0AqYjr4GZGj0Soc25r7iM7UFqxi3kmgIasyXC5AIOrLRq9PukTZ43PJGawWM8vpapPrGTYUnbpP9R1qUO2Ct6RdzI1PQ5WDnerwPAlZpiU1hjqdykCLCgK4pHrBF7fZuQKhUgmqTsW/peH+yghnA6Rn3B5efk8e0tTTQHQdDG44a4COhzzMcCKr5Ul5LeoBCz37jCa1BoufrUBSeyqveW7G1n3lPaRzlNc9o2D5uehZZQcgw6hn4VKnQKwcWeIGUuHWP9cZVwPbGK3b/mQeiczTz3Eg5iYoOTNPZEaLgV37s1fY3Xe91W44jh6ZzdLDQLn1PuHPFUYCBC3/XOvAisy37Hd+94/toce+YnueyAyd158rMuiRuePW6+yC85DIYMgeEpmh26GcRMTzLrQLzApZX9hgY917ZH7rQ5/wisx0PrTh1pYtBuvec+M9MpeeXahlN9iF557l9+citxX1zWe4dRy9M1Iis0hBlPOXLM8AACAASURBVPZcdXhOUQiaU7+3KmhQKkNhZ8taNhRU7mlp/dcgrOnR63dssUuZdlvUtGoFFSh5Cm57FDJfc0a0g3bBHi/a5rZplkYxaMLZfhfrUJUyezCrBpEFsXPbVBwubCqfNWhktBP+zEsVCJUwnQ1U/BTo53vz5LvY+2yDmuDSUULOCas2swAkcVZX06D9s2GbJlDGM3sRFZm/eML+4ON/7mIbB6CcwdcCDFjDvCP0ch3YOWdt2ztuvc7u/pVfsssuvcB9qJ/vQu2M/h/Z4SLvXQPVQOM9QFvH8xFSjOfEJmk9E/DU2WOjQL2TzvXeO9cW4/UOB7azN7UvPvwVu+8jn7Snv/4d2xhtN9Qyr8js7dpVl11o//b9TGTOOOtoQw+tiYwjwcusBu0d2j8mwwKlss31ipUL2UT/SA78l+mD3De9Xc02JoNT+UT1qPQqn9Wf8Ug+A8jKKH0PmPWf2Scx2vfcfyWITcI4Ootx3W1Cl79b1kHN5Kt8n4SNViUNEbzG/szJdrVRHUOif6YMejlQHJ8ZVFbGDw1g2qljhl3OCfrqv+u1TfxRgN6WEutPsVYPV1tV/TTGlSiRztRw7atVcYInP73QbvnYSFgjGc/XL5AIZzsnMhJA4D7Aw5NacaY4RiIqtgX7AFnlU1ztyXsVc2hn8dV9mOb4uK3CGmog+Xxgk7F5dWUyYdsJeui3ttc91xiNEOOSogywcW9vYqdO7tne7tgrwduHIBKwBTD93sF0MVk42jOeeeKBATXjg6knNpBI3trctEPbm7a1jR6YsnGaZqyuHOpJysT29vb8c2CE8Rlb26jGsOqhC/Ob6qTltEBLTk0a6El+ML9GgZJ+5puxJDLMqKnK5r+TCgK5zK2xiw0XXEUlWw0/vJvj0AfHy86MWy2jN5kSIBSe1wMDzlI7qwegAITMHZ1nW/LvjV7fjKx/1598Lm1pvk0mihMuJ0SJTK6IZOpKXjvdg5oPOQsg5LvDIAstUGWkrVRkI6HPj2Rh9eTeMF4l858EEqwAWuuggH6VEVtpuFfOa4kAbZVjyZ+jgCMHZgqC+MyWUelV17YqEQujnpJbp9GURAw9MR54lMCrJjIbXpF5qFDLnnz623WODJSdkMhs2pq9+pVXumrZDcevtjPP3CrYKQ2181U7iWqiPu1QsxrgQmJ2bWDjycy+6onM5+1LnshMbbTFRAbiIPMJqGXskUEic+H5Z3oiYwtIIiOZITVHz7BSKHGLOJ8IgjBPZN1cHU2JzGwxtI1NJDJoVkYis2NXXHau/ep732533Hrczj/7TDfSEw/kk6hHqeDVpDgl7jlYV1CvZnRcn8637II7h04MJAcqosYoQOodVQaByONO4YlT1k5HzVk+1/qOvs9LiQafL89oDhrx86hit+dMFZ/Yq3HGFTBlQY/W9gRnns9uRUWy3B4rjK1Yht4jFTm81M8BXuhKPnCocxsA8Cr31idpESwEEJSpwH4PCATqMyHVZpVEPO1NUOfkCACW4t7QI/PoXz5pv/exP7UTT32rVGQWtg5U3YauADY5QCKzZe+47Y3eq3bF5RcX+klUybRG2ReQphW9NA48IACBotJg6j1ysaa6TkRQeDKRyOgZR0JaZAagrDgD5cRsY3NguwczVyD80P2fsKf+5ls22lqdyIBa9m8/cKvddvP1rMgUCpPmr+Xvk1/vA/mf5nP1zBufndSxVlFqcoVAgXauyCqJ6ZMZJdbhV1T1ls9fDTjq+sMmBEUy/HRUDHpfks+lbEzYmRLEdnPG9Fwag1HOQOxRCgtpzkzev8txhuxvW9mgbfjf6K9JzMZVle1YPwbLq5I/2X/5wFqlKbTnnh6YbWnv59tEV6BnYUWk2X35+fXMi34fVH/QsYvaRKyNffqxBfq+7EdUXc3rVs9Eas7n98gfRMyl9+t681nhNReRoNoDKQow2xs80Um+pz2PUm3LIBYGxYNJwbEkqPagjxK5AosbaF+Ze76xfQhJCnpYMW8GYif4LvgBsru2tzFU2wlloJYtFghAdnb27Cc/OenDK0fDkR05cswrKKORZIGZuUf5k4pRbtjLYExKH4cowMb60LY3j/jUTjT3QyGFVK+By6eCYeRoUlmhnKnGwrTSw1rE2CgleyyIlJwPNyMPMoOF1G+QdqAHj5X2RIWLQHhIb6rBkVebcqBJVHuVQciGKaMkuTqSeaPZIGUHKiMaQ8Fywzu+vE3Z22CJDl6/srPnJuV6ZFQrP9+sWpb7EKpRKNWy5SfAoCc7HzeyRXOcDiR4mnndZfz6Z5O/Iw4q13RZPjChNAWJZLMbG90qf72gdUvc1HLt2WBHACfK23LlKTue1iHEjJPYW0Q2tD6BeMbsnt5JrXrOes0q56LirK7Fk5hCMfP3lUQGTcXokVEi8wQSma0yR8YTmbltDdZrInOjJzLbBcIhBxo2BIYIv4iYYQAeQA3IKapnoW14xVqAQoNm/zaRGXmANoWcOxKZS9Tsf9zll8HHX8yBhLOHR/SnpaDGLRbAEjQEmp3wiswnXRlqNt+wdfTIlERmerBrV17OROZ2qJadfZZTwsbey1IMv2Sr61BI8YvbICWeN+h8nGfT73GuWwyxUNCUkxYcT5f/7KgxCjp5brkrloNM/IzUoNMFe7k/plLJksGoAFAaaJkRxIwiZmRb5178dTyDXsVJ15tBkeXrXK5iZ/vpez71sPVBbj4v7IshcKaeQK9GompTGl0UVDTnTHO2kjCCfIAjjGW+muikXhWoUtVMHsQc6O0hmVykkJ3aO7BHvnzCfu9j/8krMjMMkcSMtQFplPMpVPzmdt7Zh+y2t/+C3X3XL9qVV1xUZpX1cvDJ7itILDGM1snvwemNafJ3neeWexx8p66Wp4bvcMBg4GwO/H1jc90wHuKRR5+03/rwH9iJrz1jG5s/JZF5/612+9sjkSHyS5SYlL2ws9mm5upfToBlD3t/scpHyw/1IEDY3faMug9LQGofdOezUc9DUt77adefE9B2H5NVEaBFlugWSNRWh/VZ8sG6d9qNYMCo0hrXzc0iX6JEJve5ts81kt7eV+ZrWHVv/hw7cELJYCSLkfjLPmUb0frPYHd4TKcWg64/Z/m6woavSnbUY5tjDIFYtSpcHuCqvZqpuatAIMY7p1d6rUPqy4MPsEVnso0Hc9wUsUamrdPnnB6Ia3t4FbPlfqtgJXEodFVOSWAX9x4+a5oq+oUWuK4RCTRK8wXARFDMUHXZt8kUFRe0sSDZWa8xNz4TvfhQREa1BvSzxcCVRu4djCeLBR4k+ll2dnZcOQQDakAnw4tBI+OsC6A4LEcxcMH8BSQyqmaQvoObRCBz6NC2bW9tunyal67X9aVkwQIixbBMb1QsDX45cFP2SOMfqG5vqLJiUM7UnVYgecZizBvUUROrM8m6Kp1FT04ONLXpopkpeg1Oh1Lke5LB7VGV/N6cRMkpunFJqmV8vRIFTEAOakCPlioJ1yHLfEZtNL1flQ58X6VQuI1sE49AkQp6dJpmQDZ+q2kP6XQcPh4GSfox0Fs1A0eGk/uglQD1KyuqcVlWU6+VTj6T04GLUYQEM9EEfx5ds2xz/x1aW7mn3WwjOcO8xjk4zImtHGKuyuT7ywlRLxcaznA5eF5y1mrSLjNV6iTeErE5GoyzsT6oqmUfvv+T9sRT3/YeGQ7EnNpiMrctW7drvSLzVvNEBpO43Sa0SnK4BgWtnFVAOVDcq5xkTRzXBj4Q8vEnI5HZn85shPkuXSLz7nfeaO+84wYfiIkGercfoBO5bSiVy65q65VXly6bewX9iaefsd/68AOeyLj88gjTcQYeIE4P9uyqK5jI3Pb26+38s88g9QdOpswk4LpIV5/giM7GqkDJn7dPMubezgafdiFIW0pkYr+rmthKKmflpUwLDYcYPGXfU57ItAGY1qEmBalPpA0USHuLs9k2heZERtct5E8glxC9FunONIao6HCftFz0/nlkelpOZJarXREg+OtK1FG0P/xjN9YHNgRqqTwgIcOrAKpsQ52uhASzVMxzX5x6tpissck19j7PrT9TJFJeDUGD/G5JZP7Unvrac97s75PtS0VmOln3frHzzz1st978L+w9v/Jmu+Lyiwo1hPS9/Iu3i/2lZn0OJ1VwizMENBTYAxN1obQKilXu4v7JAaB8micdPvVl3QY++Hlug3UM1zV76OGv2v/zwY/Zk1//to22j7hNUAAlatmVl11g/3ehlp151rFGRp3nKvpZ+fxiTfv+kZ+WxOYqcAYlaecDCF3+DDUxBYKd2QArE99CIf9piUyf0MbzjKqd7pe9TCH9nxF8+peYMaLPaX0Q7w+/MiXLf1AYGdqb+U/upTILKoEp+o7wXW1TfvvvQfmTfWopfoVpUulKmSoWcWX2h7lqqkQmx09aQ+6PGGKuJKXvIeR5yMlhpk5i0xUydqfspzORq18ZZKlAMfxFpeBrFl9LictxzTKgFHNa+nvvgaQMsvf7R8B+0VPk6vpNnIa2WYyJYgYfrJlmMDEmL2MBSly3nLDi3tU+omS8yCl7gj8zW5uWQdMbNp0goYFNQkGEdLPplPArZ+rMnH42GoGGUfp2UA1erFN+GYs/nkz8N9BZUMpQ0sECgFoyHh94EoMhNaikHOxP/TceOrKi4Qh8tlHhIhN9rkMeEwKeN6QeNDPe2EjMppfnmoinGejQcm9DXz1pM+QYiqVDrNopAp68wbXIud6xjBYUw+qJXNvkFA4lHEQ2Mv2Cn+7fZFgyktN6KzqrVRUVGbxQ3eI7aUTz31f3/AQqE2hPPkixfmF88/pG4E6+tYx3vld3/t4sePpGdl60rrelkIjKFIhVBMvxfdROh5gDg8ll9Bqv7R31KuOo1wnZqolXsyhxrXr27Xe2Dc80RlGdys+nRVQi+JPz7cv2cmC9Mazr1tCieJ2K4Xb2x/bwoyfsg/d90uVf17e2bbgNbr7ZdB+qZQuvyIDSAmrZkSNDmwFxcfUc2BVSN6GCtFH6E2DEiuQbe7UKvWc8xWC/ma89+mCeeOI575EBtYyJjKhlc5tPx3b5pefZu9+JgZjH7SUXn0PK2GLDkRwIGDuqLMTZ6WQp8EKwBbu3MXD55Q9CtewRNPuj0XnkjgoB3cF4xy6//Dy757032+1vP24XnXumV6/cBqiEnmZp5L2u85nPR48gam20VTIHvzlLaS+QWhYVunb/Se44R99tDw97J7gG+H5cU9N0KpXKxCvX9eXEu0cST4dER6BJG67rzYMBc+WmVka7HogeNc12sEXi4ZNCdYvXGbaEiW4EqvqcVfcYP1umsenfciD906rpun49bz9nVWgkqpKIDTw+8Gb/HXv0y0/Yxz7+Z3biqWdtDGW+DQTSJVGYDW0xmdm5Z23ZLW//F/aeu37JLr/sokK1oNKPr0uuwKf+AdH/+mfQ+5hs91aYtSaoFuPBASqPGSkmvndA4ZAPfugPmMhsIZFBBVU07pmPb8Acmd/8wK1269uvszPOOFpshar5SppbRcJmL/jZyFSjmJCerz2S83Y2TJy7FiRrn4F68CKZEZ2aFPVcCQgmQNxru/9k3/lnULvz9WawCnsIsQ/jk34sQyRi/Z6m/w/bke0P9iKatV3BklomTV9r9f3ylYk9kWMXvNdHGqxHH+4SjW9AoZJcCcoViPyss83RM2DSnxOA1Feb+2Oa8RRK3pgo6d7r884DFss95vPPGJSjF4hb5XVue8jIcQhKXU4ivRcXYXRxsjmJ1nnEvBQlQEsVodLjFHPLMmAddiTi3KAlsr8Ge5aU/j5Jz+u46qwwVuK94rWqWkfsoZglAx/qeVTABp/DNXCKbxLmcd8AEGSNjAHMqoI/B3UM2OfePlpd0NSPqjTnfrHXjb31AuQLU+newXQy8VoTgsKxU0NQ0mYvCQzTwWTfdnd37GB/zHkA2JjQhUfQsoEEBr006J/RhNIYsKOFW96sEez15Tg5quywaAEzTSrKrUKY6Cz6xVWCESiqDAgFibhAtWcge2jfmxSIzptcxq8awarIw8XLB7BP3OJA5VJ9i3j1n9E7k9bJr+bA5k0rYysnnB2avqt/1qczLhn1VKLADZWfUctt1+T6bGj1Ob5efsjTB5QXVoOgqklDkctc85b20B5YKmflICKvj5xK/0xlWJS8Up5zediYDmZrCLJT0K0tIz7xPJbvvb+u1ZRLPoM2eAvkl+vDz1bQXIMdGW8HHHled/Yn9vBjJwwVGTTfr4MOsokp2/OSyGCOzBUciHn8Gjt6dOSKaFNUaR3tG5bhVSU4KygvqxZlOKdXNjitGH8CpUUicwLUso/+sT382FfbHpkxaKtIZM63d7/zzXbn7cftpRefTaUqzK8hcYy7B/YBgII3E6bkG456VSIzW7fhCKqLG16R2T/YscsvOzclMlQty1AEzxAbh+V0coCQG+2zQ9d69mdA56Dfs/66rMS2ov+F60qqiGwR93obWMVb6ZxzguHnovTdrbJbfVDbJxjZ9q56v64xHHgLWOVzsyqA1uevug5eewRi+dnyeWfsMVFNa59KO3soX0u2c/p5f3+ymdnG989H71EgHf/O63GssfRI/f9JZC67DPLL+JzcO5nupFBkJc/c23kFiNnnrPI3fRCkfeeqavCQ4G0imcFw2sHC9scLB0V+60MfsxNPP/u/lciwR4anjbKzpRpQgvH+unhN/KnTNz1mCaTbbc5SpbGlievcZCS935PhLyVWQupgDZBLta0JYMuHRIDailxoH9RKZ0dt1J7yRLhMVo8KSKYJ5X3NLz3dOcxnqAJkHvsIIFtFj22J6wHUqLpcFqBW7OL767MvoFIfO0T8EOdQdnIZ9MljCJQ00Ohz6DNZFfl5swgrKh2fjfvzXPHVzxIWlKuu3kdWCpqKBWiXCRDlqlu+9nqvjlRk+nCpgmQw1Ydtxq5r7n1FIrNsg9s9oOdKO08hjpzI9OBnb1vzOjEcDuqphie3VEwl+OUeygBQXqdsdDmXLp6kPqfYezrvGK6LJAYjWyCxPD6Y+WgEDiVniwivD4ywiY0Pxs4Km88X9w7ms+n/y9h7eNtdXVej6/RbJCEk0asEbmDjFsc0AwIXjJFEcae44CTfG2+M9z/wJ7zx3OLnOPbnXpI47gUQYKeZIgGOCxhsxyVO+QySbjn9vDHX2nOvtfc5l++RMMDi3nN+v11WmWuuuWb48M3NoaxvDGU0tAZGHbQDtSEZyWQylMkYzTY2B2Z1dUW2ra6odCMRVwZLtjCE/NXMFL01NB52DF35oQ4wo0GhQ+OUaJZb2feyKPCuPy9zHCvqgg4ITAagcIbBEdbJljs3/GLNEawvc22CHS02RNL6CuIBrR2HruKCJrGcd6WL6GXnlC0nNIMl4rpyVCMgi1DGiGjURt4V18y41gEAn8//WdFGKlrfvLOCEpEpXcS9qQ3dovVaZBT5czEIjcbZ1sNRba9q4WJNFA3AZ5QDABOklYwinQnX2qLsSC3ZYnhj9fLRMS46GzzzOaioAlicWZeeTio8VXXUirbmmJHIHEYi87Evp0RmRVpLLeXRj/tj6Uxnmsi857Yb5Nr9r5QdJy0lWqkNG7SzDGU4cP6TgtDMJBNh+CD2gbkYWHuIgcDQAqWB4XoU1LIikYnUsqH2yLzrba+XW2/eL2efuTtJ7upEXwcaUiKj1VyclxzkNKTZqSoy9z0qo0lTOt2eqp9oItNfl717d5eJDLj/er29FwXvgrNQo2fYI06sN3sV5kEkVak6mIjUNFZOjH6T0PVUqeaciBjYxwA6Hh3aiTqh4fPUiQyS8RgAlsGXBzfxjtV2o7a/vHtbAQhx7eoAZ1EwFr+b511R3oAoz1vZAI8U1OJyXxZVNRfZl/rz68A1/u96rRbZmJzIxIrMD47IZz+HiswvZDhGJdEqMpqojNsiqMjsWi4qMlBqA+q52D6aMdNKaGA5cP9i4m0BUFkZjkBkpPTl9wHtXBOZlExpawsSmakcfuCIfPDDn5NHjj4p7a7FCjy/sKNzFRmVX040KfWplAU21bzav+gaZ0qwK5fhmRljMKiLd8X96KIT43/Ge+DUs0DhCj6CtMH6zHCN62G58W7o3UuVtEgT4vPrmqfAb1EAS6EQBsIR2c/03VRzj749J1ILgACPbRJYmNqA8Ts8L7QX+FkCJSXNyZvWdXhxesD6HeJd57rMxwBeCeP58bPOWCv29fAuWKwBMZh5uqrDU6bI55TZwv4hyXBSQbLLrMgsZlHM2Y4EJsT34jqwMsX4zteHSZcBHVv9FWmG8f7Gc0+RpUVrXa9nvfekFcf7RL9KFkyMmaK4TM2OKr8/7almhS5EggRmMBzLYABqGc5NsgM4ZI2ptgZA1QzVxPF4qDZk2Ie/n93dmM3GM/wSZM2ee25DNjeRAbUEJS98z9JKW7bvWJblZQyps1ky+MCOzoKJf3mJKb9QehAcFj30eUpoLEfVs609qCdlCoulm66iAinTTJPh64yyPjDRcDFI1UvH4F/PdEyJQ9YcSqs08kUAo7/GhnMPCOK7grZicnMBJc4D5oBOg2bjDbnzBotJQom06sEILxsD8MIIB0NYX4gy8ShL+HWwsugyZUQi/cdFxraczOz0qHw58u/av5TG2Dmuz5esumErpTj5edy7iALF36GTjJcvUgnjoDMz6CyXlwhg+fxOkcSf14EP/4wqR/X60siQ51sHsXgXf+5ycCaPWk1v8opMSHSZyGwOwxyZp63Zv9eWyWwik5zIXCjvuf0GuW4/5JeXzImhMjJDL02aN6Xy7Pizmfzmt/8uR4/8RNWhLnn5RXLuuWeanOJ4bEID7ZaMJtPnT2RQkcEcGSQyWpEBtQzfy0TGHMuiioxSMnDXQiLzwY98SRWV0CNjFRnIL6dEZp9VZG6+8Ro5fdfJ6qWtOu/zhijluiiRiY7ez5efa6K7JTLOHiOngFki6DRJnpU6WNbPqWyLWqREp+B5Vtw8Tzl35Z/Y+zJvP8r7uOjumJ1jtbsEMqItiKBSEdRUQir8b/7zZQ9imbzjDjZEgajIrqvQ1Rho1Unaoj2sAbDaTsT3sopyXQUtm2UZKPGukh5EGpjuMnpkTmzI/T84Ip/5/Lfl0aOLExlQy05hInPbm+SCvWfKZIIer1I1MQdTqtwZ+mIqHxQT2EX0aA/GSx59kcggJtCKjMkv42JvaiJjFZlHjv5COr0VpZbRhiGpQhCy77zT5C/ed0AO3oiBmNtVsQjVWnPOrST7HFQ7c6M96cGoWBhQsijRqfd3UZJfRDBFY37tjwy80DuX4RMT84i2Od5Vu4cuP177sJpeymfxxCTuqzMd4l1lHOPvEfy4JqY+OLNOKEitj/fKk+5EBU59YHyv5wNK6gpUnUjGtYn7FSlXDMhpW5D0bmX/yKqx8+4JTKp15tmHaH8oE1gmIwiiMYckMibMPuqapHzH+kRcxKOwN2EensbliQ6sVXtFKzjwoPTwEeygzeYzkrIeq0AeW4SdTqpytX3lukdfUMZmXrmPIH2McZXSmCpYMa5xtoP5KAfvnEUQz3mkNtMv4TvxXaoW2kevvd3hCZr+x1NlhildXdlf1meNhNTmVwIQxX6NtZdmMlL62t2N2XQygxFbXx/Ic8dAIcNGQu4R0qhDabZnsv2kFdm5Y1V6PagRgUZiFBELwGFwIjk37b6W4NDpbcO86EjjYCNSi+LBWFR5wMLYVHvXEo8TTWOgGI8Lg86YNRLF0E3KO1SHkYnLq6ouRoupjZB9pymr2KUsEw1rvMIzl6VDO1wsD1tFBjKY0WFGJJOfHVGQOoHgHa6dsBrePHzSmq3qv6Jxqy9XbaDrZ2RvU43kudHzALBIIqvc0XJJRwSLALxyBHXiahfOGyJr5+AXlY7J0aJ44eOlj1UoO3uOwBsibEEUA4Y6QK0NSzQicf01kGwb/9PXNhoqlzeMnxkD4Tp5tCMdaWdh+nI1HM0aQKz0vbYx0NkPH0az/+O/lA7myCyhoX4qk8FYujNQyy60isy1rzTVsqxDb02DoKFZQtOQP/zhf8m3v3Of3HvPg3LmGafL2952QF7+8hdrYzUoYK1GW1qdloymSGRsjozLLyPBaMgkDcTURObWa+WWQ1fJmaefbDSCKWhvmA2SAos0gBL/raEThFHWNgcEG4ZeZMyR+dBHvdm/3enos6J8DWrZBftOkffceUBuPoBEZqfMxlNNtFTpKgVRNbJJh1s6elcZiok8zQ0FUqxETwccEgJWtAIHPNqwokKcEplFyYJxu8u+sXjfI1IZg4Voy0rUz+9pfQZLu+13LXPBAyqbf/Z/N+OmUAor1fz0viZQIU6m553Ec2faybx5L+xtDvx1SPN8jybtcaQvxWp4jYxGW6Z7lSoHc8CDhupGmTi2joGYR+Uzn/u2Bv9Q89OKDDjkM6vIaCJz8rIcOHCZ3Hbb9XLhvrMSpzxSNuzs5fNQyGWXCxErzpzxsFVyx9/0tUDigj2w+6alS1Xhm6n88n2HH1XVsiNPbJ3IoEdmPpExoBKJjNLYE7d+q/PPORbxXEcbuCj5LQPRUniCsYad7+Tj1aamvt1ANrW1sPiH650rIYVP8jk8NbXb/aInxHz+6Efru5pz0orVoOc+i+IQRHXAoQAvkyFhLw19YO4XxqiMMCiT71acgbSYPPM52UsPGH2p3zM7TfjVukIW+z+jraXfdYCPw1ppQWMiw74YbOBE+7jt9wn4WSKjYj9j6/FcmHRpZmJ2JrMMKtYG94g2ubQfxh2lDea+xjWi/47+w+fjBYrsAvU+PXOh33lR/OY2y9kwXHvzXUnwaMFAYH22oIpp31fS+m04ZoqHwswYe1cbv2DviDENidmSZkgCQBz2hyq/rDXdts2G09lqFLPSqhgExFBUwUzLjiYySmNNdmImzbsbs8lshkDtxNqmPPvcmlLLOt1l6XR6eoiRzCDYhsHqtBuyvNKV1dUlUJjBvAAAIABJREFUWep1kpRt7SUi19KUzupqRjTohhLH0ngqqyWOeHb6xSBF3YrQhGWfUW9kCAmLXgmfRp9sb8Ut5UFTeUq7clug36kkmUojMcBYKFgQZpB4AOpNeYvKv3Gt6oFffD9muG7AnIrFCzxPEygVwCL6xgsXUZOYQND4EOmN37soUGJyMV/iJbJWzvGZc/hhb4s9zjOIFgwi1Zcoi22+Xi7QUKLjtaMvOf14b7u0xkmn8Y6zJeInUJPKkO95HrvtjZ9/Omtb//B3MB61o4jfx3tU7oElXs4NDmV1GGnlMomc2BjI9+77kXz4o18SzJHpLK9KG4kM/m841UTm1ZdcIHcikbmGiQwsITsZpzLB/81EhkORo489KZ/85BfkoYcelSuvuFTuev+75OKL9un0bwyJbExbphEvM6XSLOqRQSIDI4ZE5u23XiM3H7hKzjhtp0wVgQZNDdSvkTVEAxlNfPUseUxDrIqJSGR+nhMZyC+3O1015NCwHyCRuaBMZKYjJDIT7cOpk1ueUXMGjsIXti0lqOawDezg3SLQwb1WxSeqrmW612L+dEHjCE18MaG2gNQ57LWV1rMWJpvzvzsiW4Iz8UzW6H2N0vKz6iqQB0o8915VrgEKez6/A1GRpwCVIhabFib7E9qN9ECe5Dj4VANEi76HNnRuyG21qHWArHZZ1cGsSZWgC22tBkhAG1tNG4j5w6NKLasTGZkikWkptQzyyzmRueAsTSC0KpPEFRz1pBooqZ4u9x4JCLSnpAnHRGY+8KwpxElsBjs1BXAAgzKT9X5q9v/o5+WxHz9dVGTw+aSWXbj3dG32P3TA5Jc578roWNh/k8vP6qPhPOSgMAjt8FzUZ8nPNIVl5v2CJyJRtUrLsaniZ3cps0RSb62tkfuC2ofDX9ie2HfagGanqcXqyqIYZtF9jL6hKEaEOCaCb9zHmMTwfhmYWyqP4b/FZAaAQDzDvMd8tgiixCvhsUc5tNhtnv007w2TgJpKHu0LbShpWTz3XsWKCQ0KImgoL0VA7PssCbBA3sE/e55QXQ59qIuSSUt8K8liCnukBiT63jrZs0bI1AtWDLX1nq8Ys2wFZta2ne9gYkreO5bvTPIZOKu1+h/fPcYr9r1eHefa08ewMtPulN8VOUM49xh8uXZiQwaDkc6SAd0USzSF7YKKZAdJSk/amsygWjaT8QC9MAOt1GIUzApyD4gBQXo598c2oFoG+eWJrK1vyLPPYY7MUBt3V1a3ycrqqmZHw+FQBv2+9snA4XbaLZ0Ns7S0pCVjOyjeNFY2F7pDjQbFA3mnBvhhDKXj1GSNxVTDlg6JGrrc3GqHNzpybpoHvilQULTTVDSUdpIcoRt0V0yz9gYfeFY/czYoWRmnbrabn9MSPyNf4lRqiwnBIsQzKpfw8hOBqaX3PGhwQ4qDFQfexYCXz2Xr6Mpa7AehwealcePjiWqdSNrnbzXHwpEwGjD2oPAilutdIlbZmGYlrnnqnX7OnPNz9IVrvCgBjkEP/zsNPM6gGwUv5dfPrYiEvr9JX9I48OdMTcrNEBOZ4h5UiEk8FwuDvzqYSx/v/FVXG0ES08FztVvaI/P9ww/LR/7yy3Lk8WekDfnlXlN12mfD6dxATFDLkGRokwvSfewDKGWNtjx7bCAPPnBUPvXJL8nPf/YzecMbr5a7PvAuedELzxGZjgTZTnNmQ7GGs4k8MpfIWI+MJzKnyttv3i83HbhSTtdEBufT5NuRyMCotVvtVIZOcpWJMke6CxKZRx//uc6RAVo8FTOaoBVgGHC/vyb7NJG5UVXLTt95ksrdQtBARwNm5RzbewtA3O7UwEU8I/j5mnbmVRkiv4EqGPpW/L6VFCY7gDzh0f7FoZR4RrNBdRBvv29qMQaElGp6MYAqE+x5lUYGSPOOnnejpD55QGWV/fiO0Q7ZHbNkIKq3xSTSpLgXuXLrwaSBnwviSC1O/ywpFvOznMr1YPBlyUK89/FJPJHx/rqYEOsMGZyNdlPW+gNNZFCRQc8YKjLo7dI5CSmRIbXs0IHLtSJzASsyiio7ayAHxFgBVbV0qiJ9TFzzRQlAncTwHaOtVNuGJB/BvlZB7V02BlOlqX7kL78gR3/8jHSXjFrG34Wdx8BsVS2766DcpInMjtzsz/lJZOZEEG7ex1jFa1EwHfd8q3vE91y0Bs58KJOYOXQ+Nm8XKnmRbknpaGOVcD2L8xB6de15/HvruMGf15Ko+i9dDyu5F6qmvMs5fqCPRNCYEm6NtbS/xMAm/OWzk2IS5tWG+AzRHtTga/R3ZbxnlVAkeWYvS3+JP4ty8wysNREpKgX077YiXhHnPU0rlYByVjTi+tHWW3xoBsIrZ94mEAP6hZU4nSllCxyT1GLvpjZQelGVxvbK9zaecV/vEtCP58rGd8wXBmLcE4GLGJ9HgDUcxSCBjv2CgphR/3AncMfRduKUVfyM9TkjedlYh3DYQEGKXncpjWgBwGvSyipln5MvGyUN0BNCY6CiIk/Bd0AhudfrSKuDkrD6kLsbo/5shpfFAUIyc+z4cekPBzp4Ztv2HdLtLZsqSJLv3NjYkPX1NfUwSGRs3kxHOh1DO7AwNuWbykSOOvOA1M6KzeheWSglR22xDSVAEkX+uBsnJj68cGWDmR2AeQ66LrgmSPZXjabohUyTmulU/QKRCmWZYzzIfD9z0mO9TDEQyk4in1Hy5MtkrKY08aDVCVVNhygQhWA5InKcjZWqvbgEshktQ83wMzg4kQdZonklshWDAft3Bkfzzt6DQA9k6osaE626oqF7s8VArcKop8qGOXpPNONaRCfnRti5z4v2gSiF/a6doLiOlmCaQpcnQKXYAT7D6EVRAMI+MaMgWRVvnloT37NO+qKD9nVlOT7XGaWDKlOnLRuDsQUfH/uKHH0Cc2SWpdFBK+9YZsOZLDWaKr98+7vfLPuvfoXs2NEDR0waoJeizKssy6Zs9kV++rPfy9e+9oB8/Wvfl+PHn5MbbrxW3ve+t8tLXnSONKZDTWRa0pZmpyWDyUQR6EXN/kotm6SKzC1IZF4nZ5yGBAOUybYO1J02xsqf1XPabKfKTFiZxNvXgZhHfyYf/PAX5b77j8hUutLtLeneaSKzuSb79u3RREbnyOzcofNzNE5OiWjBBw5fQbsVQQLuaX22SkSRVFnSLOL06BJF5OfZmUlnIclrEhHmf+NZbEFiFQ3ZqWimZ4TCE1qutN4G713cOoDne/As1UBLdKCe0FiQVSchbh/LQCv6Bb37el9JSzaAye6SVUY1ONB5aPHOBMefEhlTmarvnld7/L4tFjfY6t0yms6gKFE6/b7Zs/H9aZdhy/Q7tccJtAnMcbJExpr9kciINDtp9toWicy+vWfpHKfIeoj7pD0EmNGR5nREPxHPZUxyoy2qkxmeL9pDBBYq7gEa2Kylc3na3aZsjtAjc1Q+/JdflKM/BrVsOScyrMggjjBqGSoy12giY6oBRvkhxShSr+L5tjNuwS7ikzqRmWcgeO9DnQzF94y+k3FJ1L+br8h4RYEVl5Jq7f0bRMDpe6M/j7a8fJfFQjd4TktKLWaY9z/4Xth7UKtMiCRWH+3MpyVPARBsrU1XNzpQq9VWcMrWx1UPGfzafXX54Phe7o98fcqz5QE2/px9qPhsrAtnkeG/0XfbOzqAZJ8XAVGXyo+/4/vNuNDWdFECSF9tlClXRsz7k2MI+HZTldOEuxI70jXTCqUDSfHc2Zo2dZyJAnILZuTFc7fIn9szGbgfbaczYBzjYSJVMzr4eyXQU+5NTGR4buyOstJsghxmlwFQwuFY5RGFkf7mUFkP2ONmsyPdzrLOquz1MOoFezqT8WQiOpZBZlqpQUwCaX044NHABmUimcFnoGKzum1F+2Xg46QhdzeGiBaSFjYeDooByJzW1tZlMBhKp9WWbdtQnVlRwzEYjqQ/GOompiELupCr2zBEs6vBK+bR4J84DD0EGHgxQuP5XtNpmOoRLz83WwfpzUTaYRqtJRapgpOdhjVrLTqYmquloXC4pPHCo7dHLwUGjoWMmRsdnY4ymdMBzgFwmo3iBiRqvKdgQ9WTZipVzYtZOIe0FuwRicaMBwY9NjDqi4xvDgiqHh4aDPu8KCDtAXMutwbJSgbWLjXcUJU6Cxrs01J8UTxqdjbpv2PrIhfYntPegQMM60CodpoZHdB9KmUzY0Ji++eNkEym9Dxl7muy2Lnp3gYFWuNaSW2MyCuNKNeDhppGISZaEc3IxiFo9OsahWugC1ho+Hv/ge61HR2XFw6Gl2fTYlKv+GCduDa6VznBrk9W+t9EhFsNWR+M5fuHH5KPfuzL8tgTv5bO8jZp9SD6MZbpYCSd2UReBWrZ7W+W/fv/RE46aTUwlzBwsiEb/bE8/q+/lC995fvyrW//o/zmd/8tJ+9elYMH9sv777xZLn7hWdKajaSN/pgm5GREBuORKht94pN/L/fcf0T6w5Z0e1ATg+GDWuJYzjvnNHnbzdfKLQcxEHOXTCdjDeCwoM0WHEWqombNf59pozE8qGWthhx57En54Ie/bM3+07Y2++MEwAQO+5tywXmnyp133CA3HbxKTjvlJFNHY9U3SLuzArDVnaQaowaOIRGNjlN/N/Ht4/ktgqo0DM/7aEpkr6jOBe4+AmO1N7CXcQJk2vbsFIN1IPWF1Q84DFIHIor6fIk+E414FyLiHJMgPnv87/FeMWjlmtWfqTYhDKkzeow5T1J3FNVVhNCoLZHekxUXedGqKxL3hP8p7p99JnxX2sUqickfl5/RwY782Xp9LdE8vrYp9//gUfns57+r1M4B5sjgbMO+ocFr3JLZaCx7Tl6WgzdeLrfffr3sQ7N/8A9lgOmN/njx2mYtAoLMb5QLoS4q2P5igCR8i64fB7/OpNlueCLz0S/LIzpctystcFP1srVkMhjJaHBCXvzCM+Su998kb37T62TH6opMhiOj2qF6AxGOJE1r1NyETuulxEWH3cM9t7EP9XP7nhkizEGM2MOYQBCEoG1n/2PsE2OywOA4M0HUJiTfnJNps+NZtVJpqdZj4YlEqIo3eT4pHOOVCZWdTWIq9OllQGvrQEPMKob5rTQsUwPMGH9UtLqsrugVPXt+zoHyqgu/24NmxiVeza3ve11psEA39JgyiQqBvMdepW+Oe8p/d8aFV395T6N9XvRnMfiPP1vaGk9EYxIVGTB6Ptknkg+iVdT8t+cMTKpuYK/me6xi1aSM5xiHOQDK5409fHl9gt2LyaImbCm2NvXHFFfz/uvHUzq67BHn8+Dt4N/wuaPhSMFvk7wG7VtkY3Ndix5QQe60lqTTXpKl7pJSxNotS/J04HbF2vHz4dU19NOosvJaX5NttL4gJ1laxgwtubsxAuE8LzfQnZkilIP+SPr9gTbj8JInLpc25CAIABIyHg4VVYK8KpTNzFlMlduKBCYP/QqXKyYOkEk3mTUPsiNygUQGwTQbtVgutY0iwkiegPdFWMBtNZGMcKSyL3/XZVVLJM6zaxt2tKi6wDJOXSXR7Q+oqbJuUo+Ec+TDoQaSvQU3wqgJLEnXgxQ9eOd3zoersTxdZu4ZTbRl1L9iImMXCXuCgMjRnFiqjN+XqzEpAOdnuXN14522ruiN4vcXgYsqwhBtmJ+REYOFaOQsgOffRF5SFSJc2hjoL6p2EYWKlToa6jqInV/7VIULVC+Wa1nVisGVr1eq0rCSFE5HHUiZgzQn7+VcIs2oZrBS6HcrJr8IoppazkUiM5J7ErUMFRmolrW6UB+baCLTlakmMnfc9ma55ppXyY7ty+pDrS+voQP8fvWbf5e/+er35ct/8z359b89K9Lsya5TtssNb75S3nfbQbn4RWdLSybWPInhLiIyGI3kkSM/l79akMhAxQhrv/fc0+TtSGQOXS1nnr47ySuzZg40yBqEHTlK5XZt1BQbStZp6kBMS2SOyHjSljZUy1CNRtPhJgb0pUTmwFVy2p4dZhUpzEEqWajq1cEFz3UO2MGHrwYyRufp96CsyGV7FXjJ7pg8KC3uX05kfHZSGwFDuj9z5zMMTTcghYlvvDslADB/R8zZ1ZRergu/M6J9/m7lbI2tbZijnficqOhDRHmR7co2PPemuY0rbFPqJaqTyXqf4nNnW5NClXgvi3UOUto14qnPbEoy1uy/tiGHH7RE5rEnntGKTEOdPX4Gh7Ql0+FIdu9ckoMHUiJzviUy9J/xu3PAW/UXcm9sLROykn6RwQwTPpdatR9gouizIFAJtaZ8w8uQfIk2+6O6+9GP/Y088dPfaSIza9hdbqC3bTSWwfoxFdf4wF03y6ED+2U3qJzK5BjJGKCj4NLis5N0fKavW7jCGIL+wd6rrrIlnxbmJ8U7a8mdB5Ea3KUgO4p0sELk4wZsPczmumqi/anZHtp4Y2OUlVZPDEs6IM9xpqnqmqqmdd7amMgQsY8+k8Es/gwoN6k/9uclcq/vH4buRhtT30ePiWLTeHn3a6CmtlmLwIFF4IWtbRKpKXpI/YRnYFl9XCngE+3OIiClTlrqJD/eo/izke7GZC9XkDpMzkKiGCLrwi6k/6EVvArEjwkM48j5M2tJzHw8UMd4Trfn/eXdtf2s5yiGhsOcyMwnMXweFV9nnJLov6xKonqyvrGhwHW305NOa1laza4yqigYprTvNGenPhv2v1lksD4miPJsbAw1oYHSmd4xu8N3N8a1FQ5NxvjhwcZA1jc2ZRM9MpOJNFvgqC1pEIC/xqOR7hx4a0tLXUMC2w3pdGzQpGekUPAiZQl0FNtNRSzxPqn3hWV3mweBoAeJjKmX2OZRLa0M5CMkUwQCcY5N0YvitB4eCi4FLy2eyT+L1LSkYBQQ2ugA+Fnq3PWURpncRXAXOZR+ARw9SKg8eIZqlCyZ4aZHukSNOCx6l0WBwLwOvPd8aAUrILqGRHkDpr2r06CsCkJqhzexxRIpEe4SFXNDVKOKsaxpv2OBu353SADdwCdaQiUOYeuRUIxQngag6AhQOTl5ERVgLhDNRslQrIKGFlSVFhlx7p8Hg2libaoUwVDoE4eKYXQOKj/b9iby6MjN0JpqHV6djiGvXQpcGymQ0kRGee2hR6aD8z+V2RCJzExefck+uf226+Wqq14p27b11JjgAVFBmUhTnvjXp+WTn/5b+dZ3fygn1qD21ZZtOzpy4C1XyV3vuVle+qJzpS3jBD8gUGlodReJzCc+hYrMUdkcNHNFBokMvn/vuafLO265rkpkkhwmqFN6HBLgEKpwAFhAHUXxp9FpydEnfiEf+kiZyGBtVQZyY1P2nX+KvPfOt8ihg1fJqbt3pGGhbmdiEpjvV+JR106cwbIGZelKLEwEFswt4u/GIIP3wvZxXjjCZ3IRpbWp90hmYEPpfKID5I2IQ+VYtY5NzovsTZmElygvn39+Zo03nLtj9Z7EOvAp16usDGSbrfSsrSvWswDVL0o4cMOs6lDLR9vT5KA+AGIcLGr9MXGoiKvb6ZpVdLaiqg2wC8pkWiFoqGrZ/SmROfr4M6I8CeT6qECERGbXST05kCsyZ4iqFS+gl+RkWhkJZQM7zxCqBPaXD9adB0S8HugVL87Tgp9HdZWJTGr2H0zknvseNuGQH/9aWktdaXWSYAYSmcFY+hvH5IK9e+Su9yORuVZO2bVTGkkIAIirKRIqyleIYJgPcuVPAhgZUQ77RB887wtDVJKZFt5DUfvVSMnjPdRVT/tL+XdW9zkfKldu8llwyo6dK57b+O914Dg/DJL3JPvfOVU8C2B1BlgQmYi/l/1YSuSi36Wv0PMaejTKZJ/gR0mHrysJ+axVMuCxmlzHX3xO0vi8mkXmjf2E+udCyZZ31kUpYpWCsUqkui5M7lIWSv8fbS9tEpMM/DNXvNqsqnmSUc/7Lv1EmcjEs8U1iGf3/w+4stiGEvwKz5XEKljVjmcjf3fqsar/m8ZaafaO5TuM9ezzoUJ2/PiarK+va3V127bt2hNjUvTwS0YnUzbN8/Y4pzlaWnYz0MEKLeixG6jScr+PCrzc3ZiwW7G4Hf4/4CRGQwywGsoIahsJmYGGsxocoLqJ02jNPqZGoCIAwejYYY067MkJ5GYqDlwyGpcGhSivY95EatCHAcsHQdey7H2JaIUaCQ0EwUdOpefQLxER+0WbSCdm/0xlwkpViIaEP+uBZEoGdMq4UfA8OQo0KdrTKr/J1Y3U6BoRz9IoR953qbBVU7fcoERExQOQ+cAkSf/mRCVKELNUHhO9tDcp8ra9YGnYk4jsAGJlpOpdiZcYB5fvHEu+5gScf5qHo+bGOVd8smexn9d1qUqZTJDqQFUDljBZ2QNID6q4bubsjNqitMgkD4tAskad3FC7TKQbRuZbRp3SHq1EDSnPZOAHpw/0PYyiDt4MbffIg0kNpMBJbjVkYzCSe++3gZho9m+i2R+JDIbUaSIz1YGYSGSuuQaJzLKySkDtmM1a8vs/PCf33v8v8vXvHJafPvVvsrY+lP5gICedtCI33nC1VmRe+pKzpdMYG7yi+vCgqo7lYSQyVUWmodSygdLIUJF5xy1vkJsPXq2qZXBekGeFKEm7gz4AXRmuQq7MaMUNewGD2W6UiUymltkE4YFy9pnIXC2n7t6ujYaqTq0UFv87Ahd6squqCx2znh8TxM89crH5lSm/O58IDPD+WZ9QnciwCkfk1wPXRCnR3j8gbpbI1LZRAwGleqa+qfwwvLdJujrd00i1qe1etJ+0gfEu4LtJrY1V6Yyqhh5Dsw+21rVaVbSDuh5IAoLtrMECrWinQD4GEPw5Uiso3xxtYH6nYvih2Tg2RSu6me5mPB/1WnnF26veaoeg3pea/U9s9G2OzOe+I0cff1pGuFtIZLQiY6plqIzuOqkrBw5cLnfc/ma5YN+ZSqv2qnUMpBJ8pHtcJjIxaeO5cTDH/FOucKa+BAscad+s14BJhQYooJdB5hbUsiEqMo+qQuCRx38l7aWOdJaM7jkZzGS40ZfxYE1e/CKjlt34lmtkz04DDniXdKZEUlViohkTaiZhBkR5UhHBHCaceNZ4pupkLVLH5mMB8xtcJ55PT1QdyNMzVvk/t9kGz8ckiQAM7UUGMAJV3IA7ZyXwvtvn2jBB0pxsT1zB0ySGF/Ub+1tyxl/0ScVaGd60+K8MekfVNu8X5jPWVRHasrimtE/R90dbEH1zER8kta9FP5tCEP1xvkOZlKbkNVF4y0TNYoa6Chd9ucVYtt7op+FMuNigb4mMU749eU1U+6QIVtpQB1UWLbw/Z+0v7Jxyz/0seL8v9ySLXXEMyYIvqm1m/BGLr2lj2AdoMb3226+ta889fDRmRC0vLSW/jD4Zk223kQ3ORvC7QTuGWM1iKZZECBJo/80mWGOIt6pExi6Ju9fk0lLTJVtiZjIcT7R/BhO61VmogTN5SSu/dXLjszrchChjs03lDJA4DaGXYulI8BTKMUVVJk2GxabUcnLWwB9kRsNK64FLmipWPk4GJ9CO7H1jwG0f4EGl0ZG8PBwHIyVOYfGdXtrOBzbpYNeoEMv6PAzxIuegJFV1auPFw1gbcH92P8x1hSM6MX6nfw7fP1WCgr46GjtzclSU9t3K+WGz7Dk+J9exRinr++MVntRcGPafBjFeVkUTNdhKwVplNCK6lPeEotqsmASOdfx+Q3x4BqIOve+9o6xpblAaQGrvix4jo0fQgJbSm/45cY9tTYzWyEYA0hPmlVvijY2otSG+URrS7lCYW4NqDFJ9BB/a7I9E5ityBNQyJDJdJDKhR+Zl+zSA2r//1bJjx6reHUzj/fW//ad8755/kq9/60F58unfyBANyI2GUhtWljvyqpe/UG45eLVcc+Ur5Iw9O6StwACsWUsGI8yRWdwjMxoPZDwayvnnnCrvuOX1cvPBa1IiA0QYlcF2mtycTB3OANaNSbKiLmiYnuocmUdTj8y9h4/IZGb0WJjSEeSXNzasIvOeG+Wmg9doIoP+HASteM9YMY4OD2dqkdSpnp1Ez4TyD2W7nSefbEW6ANH2OZBhgV10pgQkaopVpoepY0ygg8ZOlFkuqxZ0RKkcwafIVFr7A6pRxmZ5D5btfpeBDv0BK8h2D3yuDpPA4h3DDIN5wMfWKXLSc1KXfAITkRgwmTN3avFCYIf0lQWzIfJ9rBy97XfouVB1PCZeTi8xW+zJRLRZDDTgaiGiA/BvbXMg9//QEpkjGIipc2RSDyeGQ046MguJzJ13vFkuvODs5OCp5lC4bws0jBSQacM1dYX2d6ugx6vGUXXLmsENHJqYmqgCC+hvQY/MzGwJqrs//qW0uhD2gL9H827qkemfkBdceJomMgeQyJx8kqA6jAdGcgjVNoClykBIgUy0kXGvYxIW/agHray2lDL9ePet5mjYZy7y8U5106QpULJJ5fWqZmSNJE8fkplMOUtOhHcnJh9adQ8V2CK4DINua0GafM8q2rrHFpzDwRgoBpTmS8l+UCnceQeVXbfT7z2wtrUtxUPiZ9j+EQgtqc8e7FPdLSVtoQ8txg2+/37/ckIb7Cvjo0K5tWwhLvptY2DN7+P9d5VK2kmeiwTAEADSL433r0wu49fPgyGsQDl9jjFVnRBHe1qLq/C9uf7Rh5A1RVtex2PJDdgfV4Czntd0h2JPlUktb8jGRl/a7Z6ctHO7zn/B3bb7bPec/eua/gRAKCZqUQ05x0XJ9pgtU+Nwd2M6TuF8rramRCaVPs0KJmRdkwMzjDbVG/+cKj1kfX1TZdLY7KODMnUfLNEAggJ1M8imUXHGOHrzGT83RQMxKAdp4xnUN5rS6aL5PAx2VEdTY5uJO5d2RSePzw3UtBeu0Xi7gE4TIvLkhs2bohgkE2X0oJZfbMP/FilS0OBW98jOSzIaJSpWlpgNESolCbPzTBc+z3sI0pzRccWALF7aIpHKaLNT63LfQDJW9jnp+XJPUaie5WRwfi7AoovDZMJsWLMqAAAgAElEQVSSWQskIyJDA8nqSv7vWnlzfrLtb+l4aOArRkiBuHH9nZpgT1kjNvPoTAABqK6kibwlMrERmZ+V6W7BmRHV07uWDTFR/bKiVhiagDzpGqZzrFOG0wT2SNdRIYqECG8Mo2rZrzSRaSGR0YGYQ2lPRvIqTWRukOuue43s3LlNgYLnjm3I4Qcelk996u/lXx7+mQwxn6W3JC1INyNJ2NyU1V5Drrr8YrnjnW+Ryy99uWxbgXQzHrYpw8lEE5m/XkAtQ0VmPBnK3nNQkXm93Hxof5ojM5bZ1KBClafVpmOsBANmJGuWQKoJgkRjc6bf8/98+EuCRGY660qn11VAZTway1DlYE+V90J++dDVcuqe7QqiYLD0IiAhntsaATMbwuof8jVTV4oVPb+Hzk6K9sMTAqMHLtq/GGTm50nVY6LD2otdydMWDq2DZkmj8JRJPJHVSGWtbRDvhf9upl2l87aImx8da0Qoa9vkwarb0AJ11l4rF2uJNkIDDUUNS6GWuG/Wq0Ue+YJkLTvv5MdDIMVEybAwu5McZEcbpPYjVY4dHAt9EZrIQDWwJSc2vSKDRGaAak1SnGtKWxrTOpG5QS68MCUyCTSqEdSImMZAR5PsMOSXtu35/lnvk9tR0OPKZn/0yNxz+BH50Ee/KEef+JW0em1ptIHEQquwq7MhTjz7n3L+ebvkL/7irXLrzdfLqbtPlibl5zAMF03Eeu45LDoxDtLcj3h/SEHyykUZANbS6H5O8qcs7DeItN14bpi8x+qPxQykOhl/X/tLc0XeAVdWCiz+IU3Uz1hRYSkU98hwCIF9ADrmQUujX9dJKu9frlhVypnum/yt531fGbfNxT4pjuGgVZ5/Ncecs5L8oq1V2SrgP89kxhRxmYgvSmQjTcz2yGPZEkBxSp8WdreQ767Xzfc7VVO094qsIFYGvTKjAL4qQ8Zm/gAyK6UhAj2LK9H1bKs66H++pMbWcZ5aqnsQ7F9JpyyjsnjOIyBj1XzLJJIn0DgQew5aGXpZer1l2XHSqiwvwyen6qbSgU0nRBOhBWJV9TmJyY1XCJEUAVSZ2hyZjKolJ2i8SMJJat6ykzP6viui4KE3+0PNvkajibSaqMZg2q3RuZDomEyjl1VNbx5SyqY7veWgR7ysJiApmUkKIM57nEf980tmtARcUe8XsMtugbcawKSCFheKKKslAgnWyslSeTlYYcqGPQSTrL2xXF47cL2Y6QhsjXh48MCLmqkLQSM8+dNMCahR3YjE0ODFw1eXf6PjQjBr+2cDlrLwQoGkUhjBKF0xKLJ3c/WWWCovr0wZMJBWxr2y4G5eIjaY23mKUVphSmDHPefvbbX2GQlOiQB+LhpLdwguDUu0IxuKxOfWRGZktDMLelzWMj6/rXtovA6dQNEB6DMn6masCnHf9DMr/jcDlWwIcUtVWjg0+yf55fbSqjb7Q9920h9KezqWV750b05kTj55m6qR/Ob3/yVf+Zvvyee+8F35zW9PSKu3XQRS7B2cmakM1gYy2jgmr3zpOfJ//Pk75E1vuFJ2bFvWoZZ4/tF0opWSRdSyycSoZajIvP3W6+TWQ1QtM6UknCrIW2uwU1RXDe1DkKgSjlAta7IiUycyU92XUd+a/ZHIHDpkzf7qgFRRxhG16JDj+eHZ4L4yWIyBLsGLEhQxyL9MYkLPWBJs8MCNfGezQ4VDz04xgS004yHYKVBR1ew3eV4/L7Eau7Xkdx3s4H9HgIHP5oFcCTZtfeee/+cYXChFkpVhulF1ZF55tzuCc1IGEvmOJLs0T10q6ZzRFsbKjl4xcsULWg+RZp8+Hu9e/ndODW825Lm1de2R+cznvyNHHntGhimRQRLelI40J+gtGcnJoJbdeLnceeeb5QUXnJ16GLfg/mBPKIIR/Eyk1xjtOgb+XoF2GmAZQNLGMVjUmp+CnSZcsNYfy/fve0g+9NEvyeM/gQLikjRapoI1GzeUWjYZbsglLz1P7rrrFrn+ja+TXSdtl2aaeaIAhcKTSRBCEzW7hwZuJb+cyS1Vb1J4H1Yno11clMhEP0Q721b5cp6p+eDO7D99FucdmY23P7fA1J6diQzTy0g39/NW++kEM8+BaB5LWM9w/fw5cE9xCwHbSO0EQGJUaO+95bvz3RKDM1do3Ha5zYrCCCXoQ1tS9gL5s1tFjIFwBGZi4s9ENf5ZfA5+XlwDvv98fFfSL7cCcGrgqNz9bI2TPLzvgceBFuAjxY+JTOGf032xHqBI5bW1LassZTKy6Lw6KD/vTxbOD0ysEfhIu9PJt7CanBLcMhZ06iAa+ScaE0F63dTosFdgMaytoSIzkGYTY1xWZGUFbCwk1VZh1URGQSbYqFJsy9cIi2BS9VgPB4oI/pmVaMjs7sZ0ZINUrExqpWJKuqqBY7N3LpNbYmAlJSv/YtgNGnCgRIQMTHnzekANU7ZkBpdmJMPRQJU0UJVRLWmdQWO9NeaUwxYlSDpLgkJ2VZMiQ780YQqZ/KKse4LvJse1aOw2+eVFzWxWMjdjqdJ4mtGSWpWMBhvfUxNbdFQ5YMEfBhtjht9pRsqfzzzD+aqSfY47GgsO6gqDx+48/NHA8gsc4fWGdJbAS461O/14WbKkq84lKB1nigeqxn//bQtwrEGURskpZvZZcwFCQhJ0vnO6aDk45MCuhHJHw1j2SkTkMQ5E9TV1dK1EhNyQG2KPfjA8f33eIkKB/2Zzd+ws68+n32FyjHdgcyCdSlxnVoFyP0CVyBRBR6JW+rmqkrzM/Z1Xq9H3UETYekzWMBDzPhuIqaply6vS7rW3TmR2bpP1zaE8fPQn8vkvfEseePDHcuwEkoZlkU5DGl3MIxhJ/1hfhmvH5NWXnCf/1/95m1z/xsu1IqP9OQ2R4XQsjxz1Hhlv9p/IZFomMm+96Vo5+8zdqRzMABXIu5WYLQF0J6O3B+8J9aeW9chAtYwVmXa3o/KP2N/xYCAX7j1F3nOHUcsgv2zhPQORkh7AQDw6JvbyMajXHopwv3nG7Zwkil+4SvMBc0IqM+L1PBSLbOgDMMSlyAFgOV8Ld9C4YfaDeiaqql7dlxJBEK4Bkws+PxN1C+LYQzCvfhMTOw8uSwWiaBf4PUzeTA3Sqir1XzlRSi/E80HkXN8j9XkUJbf0QfG7+A41iKLv18QcCJerLQNB08305KsC7TymleeOr8t9Dz6S5JehWgZqmfHItSKDuUmDoZy8vSs33niZ3HnnDfKCC85K590BveiHNPBP1O98K5KKGakg0b9EmXlWEPGKtLv4jFLKl1G8Ic/as9oUWd80W/LBj3xRHvvxr6S70lNgQ8GcAZTLRM4+Y4+8/trXyKEDr5OLLzpfluH/0ywKVUPKFXA/m86ssABY/bLGKz7wNZ4DO49eCeHe8PzQxy86o/gZ7XvQBu7587Xgj9KkeNKAnBLp95oBr1cZPCksWQf2bBy94ElPeU80Csvv7+8XqvYpILZzUVKPOZTXGuYdYHMwxlRTI008fo7OEDKGcPKLHnyXP2e7wjvICoPRrDMVKN8Tv2+2t1FWmv6WiQzuvyW4Fp8VVamkKkf/WFZs0p5mCnysKpd9PjG55P1yUNECbYul7G+eO5xPBfSD6lw8nwoOQ6wnq47OU80jwBVt19y75t4onwlY05jjUFPaP9jQWhJb3yKJkUSbF30d9wGJDOSWrS/e7BueE+piJ46juDGT3lJHVrYh3sd32YooHVFvvIMUJSMg0cZmTcHMTXwmxY14jhWEtYp6opal6oWWyYCK4GBikI9AEgWvBa58U0ZDq45oBocgZIRmm5GMdNBNU1ZWlmR5uacXBgmOSaRhYzko0yYcG9XFA3cMuFlZxnDNnmpM2zRuG7JDtQILBBGYch5MojOlQIMHjJcgXZ2CNOzOiTQCNGu6oSsPWZR2djQo8w+DzHCJQgT1m3x77aJHJ2P/IzVz8k5tMYsgG8KQiCl1ZoEqTjSwusJZ4GDRdF5D0HjRaSSLNUxlUfxZaXRThY1gboX8FYFF2rs8KDWjl6xKOCIYHW5ECfBsOTjJijHzc4B4wZL7S8PVLKHhOzDQ1DOYmvUczXCE3C4zz5wjlY4yI4g2ZS1HT/gGlI72Zmuegdjv4u9r/+aBozlhPbOpQR97afz8mLDYPYqGLRpsJlZxym9xXtP/QFJy7wPgtX9JHjnyCx2IiYoMAoXpcCBLrbG85hUXyO3vfotcc/Vrpd3syg//4XH56899Xf7pkcdkOJ3p4DtUaVBFbcJBwEGO+nLSjo5c9bpXyDvf/mb5k1deJKtLS7nkbtSyp+UTn/q63Pvgw7IxHBmooSVqUEtHsvfc3fL2t14nt960X845a48mYOiR0STDNBHyOSeFFGuE9UOxod1tYCCVHH38F/Lhj35FE5k8R2Y2Vg18oMR7zz9V3nMHVMuukVP3YI4MgmRSBew7fI5Gdlu5Vsvzil6B6IAYMNRJAAMpO9cR8fA7aU2kkaISA/1Unq+oo7zHXq2Jzbh2dvA3zqEPMPNgJAY8MQBhcLUooJ8HlBR3SzbbAyUO2C36D7ZM5hhQMIn0pMDuUqJbhjkxZWWLiG/yBjXyR7g5Bc3Rh0T7Fe0ObYiuLewvhkCHBtuy2p0kljnMOU295v0LOaQ8e3xdDj+Q5sg88askv2yzZNB/Avnl0WZfdm7v6BwZzDvau+9MmWCeEgZSBlUoe8ZE/U5DZZHsW+BJRFrHx+mcHVTZ8RdsC1gVsHnR1vtcMZNbNtARtM6ZAChEnIC+Nxvx0pR+vyn33feo/N8f+pQ88pOnpLO6QwMdnTG3MZROoyWvu+Llctf7DsgVl75EVpZUns2VieDnkn/Uj5zj5s83lNNnca8YaFqgbKBJFjtJLIwI7kX6rScLBEYsMYioeRSiyEBw8IE8h5DHZl8k7b/baothtvorglY8d3xPD9jND3uF3z7Nld3Cpxf5mDNu6OO8tyJ7paRdPy8WYuuMgdlsdC9FIqKPcRvC5Iz+C2eb4KxLB9OHa/yXFEYJUtnMFQuFbfRAOus5UaJ95BmZp1XzbOTp9WHWSuEbc7nGkrn4DMmiBOW5Eoi2vcP9QBxr96kAIZNIAf+8/qedwTR7Lu1bwr31c2NVNSYYRfwURGpiAlyKYLQTHb+ex+dgvgMCgR6pap0phM202pbaQywUvgPJzPHjm9IfjDQJWV7pyfbtGIbZMYEekpuqWWce60dBAW/3IFAGO5RGvIBaNp3hUoDPdmJtQ43y6vZlWVldEtg3lIK0NIpEZmQKZtpAO0PD/0D6w5H+d1RXkMigBwaBlz2MJT5E1WgoaTRcrlakg2mdqyuyutqVDgIPJDNGpM9/05Gy3Go9AKQyzVc0GGoUm5vkS8sBW2U/R/x5/37P2HGIlN+XKBu1owtmIKHHZRnZm+icGRDLiNEox6Yy/Z7MJzXn5UGrIy40oupgFVHxQCAinBZQ26yMGq1gdceqYRyO5bQWPIuJLxgCYEFAZZLDlpAWEJuA434yUYlr6Wp186iYXsxArat/356loXMWqCRWo6yeFEe0yh5aL6Se+0RvCImcU+MsAKX0rTcBpxk8GmjBUDgyzRWKTnERGs2ginNi1AgmdDUOpSMCFION2JeAz8nrqJW08p7QjeZE5mNflkc1kVmRzlJbVUMmgz6Y7fLKl50n737nm+VPX/MK+clPnpJPf/ar8g8P/UTWRzNpY3p3D8okDZkgGIKy2GQs25c6cumfvlze/e4b5bLXXiTbljHYD4eyodN7MWflkUd/IZ/41Dfk3gcfkg3046A5GMMGx/gIS2TegUTm5mvl7JjIsDcgzDIx2fYEdsxgV5qWyHSa8tgTlshgjsxogsGbmHs1kzFUGTc2ZK8OxHyLHDpwtezZvV3h7IY2MXsTqdJUleqaqqkpGiVCmO925RwZNNFJ+z1kTxcT5XQX50CK+TsQq1A1rcvOGS+kgyi104tJS0R0M321SDLc5mm1qVJJqoEV6wsz+gqeD2tkiUyyGZW9qO1HSa1wKVneIfz3WLEtgQ9X2YqgWeno2SPjDxLRV74f7Qb3mGtGDDYG2tECqg9M1B0639gnpQWxtE1akXngSK7IDHWOTEpkGm1VLRtvDmTnjo4cPHCFoNl/7/lnyEjRyi3sI1YnCbYYyyL2AaViY7L/eBJjTUzU5gEos2dlRcbOJ5MBtUeae8D/jkQmgzTzpSubmyL33PuwfPCjn5FH//VpaS9v195WKHgON8fSaTTlyssukQ+8/4BcfulFsoLKr4XfZnN1dpoDBUphCT09dVBIWzkPFnoCX1Kb6cfML9ZovvvfRYmMi76Y76wrHeEEZBDRFTT5fQB0zddFdsB85Sf6Cw6mLqqKgW7P5+Zdq+MDJlzxnuk3JvTdhWHMR6jNqoBi+me7G5ZEZMWuQLPUGCknoF6VjfcDv9/eogdI7yH+L1FF2S9rwbyBWFptDwPNc/CfA38DMAliRqCWd1orulkCuOyHpAU14CwBwXkArf1X9uHw7LltsqIA/s/WaT5Rq1ko8Rzn51Mgy+lw8fPjGvOz6lgUPxNt5HysMS8kwFjKzgBjBjsTTtG357JhmnFX/d9h+zWZOYF+mU393W3bVmX79lWt0mS1yKIVIVkCa9tU6hqTS+4l41EUVLqoBLWadzemk9EMpZu1EwP5X388LsPRRJZXVmR5ZVm6vaYsLVkzoiYyg6kM+2MNLjB1GzQxhHG9Xk9WV5elhwm+yUlZIEwJ0YQOheZjZoXD4Uj6mwN1eJhHsX07kpmezqGhkaBDzslRClT0sIcLE51UzH65uX54rc+D/Ml4OeNnLPp3XnCTPeRcHA8OY6CgoTAbjtO/OxqQKFrM0wLflt8bDVZ8V/vvOR/OZV0PSrzEGUDHfMLiJTaK13wSlA1ZGsgZjWQ+SFBj0h4nowTWBxpJkCHjXpGKgVyk2tToEy815wqVBjA57tAjEo2U/6zpjsdAypE6V4OyixJoCIkCaNxmTx6JjFP6NveSpf3wprr0BHpBfZ5ONFzuCCiHXFJv8jnJhswSGQuILUjzc+2Jqhkbc46khGiAlycPe9KOEwRsC/+/toGKDIbYfUXllztLK0otG41H0l9fk/ZsKH/6yhfKe+84JJdc8iJ58IF/lo9/4svy01/9XrrbTpJme0nQ9oKz0G2jOXkiG8ePyVJrJje++Rr5s7veKS958bki0xE0mKSpqmNNgdYIKkBakXkgVWS6hhIhkZmOx3L+uXvkHW+9Vm69eb8nMhNQeowOC7Q5qrMlU6jvhlK2V2Se8kRmbIkMkCGAM6Zadqq8584b5eCNV8nuXWj2R1BndBqewzphsB4JGvlaotnvlp1nezJKExuqylTSK36ktPAO1mc/f1ZwAPEzoz2LyUaN2vIuRucXk/3Yu0hgIwISkcZhSYRPL7cAeKYIf+TgO2UpOchCAXGxQ7TvRLXAVKyifdSgbQtVObwXAkYGMrwbrDbACbPZ38EeTlZPill5SGKZ0NK5BmaMWYHg1K0vzhXO4t3U+63TtS25eA4DMTWRST0yY9EGeSQzLciXgVrWH8iuHT0diHkHEpm9Zyq4iGJzvYcEPpL2Ya66Z6Q+VZM0UMwIL0FHUDLZ3+FBqJ+N0Gegwop4AAzOxoyotvQHTbnvfktkHnniaWkv7dAEFhWZ8WAsrVlDLn/tS+XP7jooV1x6kfR0XpV1FBj7g4mMBbNIZGg7/fwQLPVKezyDTIIN9GEibb25BKLo03gP6v9NwJLxR7wbTApZ6Y5772eJleIyPogUPp5l+q9FfhDvhSSGIkc6SX1k5zrGNPisWC1l8qyfvZC9YSvuqmMWNDLx13uXKG6LYiQ7z88fpDPY5ns6WIIZV6ioGD1t7q8kLEV/R/CIPTUGDrIVwqsJBAgj6MDPsEpGStYDzR0xa67OxAdxtpiB1grK+B3hd0QQeO4ModLO/uIMiDEm8CS6Bph4nuAjS8GUBYBxweRw+2hASkknjutvdtXts31nLbrgiQwTMktczW7p73DNqloCbAvaJzY3+jpXBoUPALvIF9ptzJxEItKSbhLwsgQq1C80FUzAcohn8Myw6/hP6M1pt9p3N2az0Ww6bcrm+lj++Md1Wd8YSQMIEAZRdhqyut2UxtB0Mx7BMI+0AXc6heGaSKfX1upNb6lnk4LTX4uyNHtIqihYkoMgc2NjU9bXNtVZYajmNq0I4WVtES0YjyVDCy7pTOIG1IdqEVLpZXNsXBq/mp/bN7LOsvVHCqqWJTJWup7nuKohQVCZOId1tmzUhCAXuyAZsIuR/q6ko80Am/HxZIQBLk+VmapoMIlcRroRv6f+ZxCSSegVVeTsnetL5iiMBRFEnnzNY+NtyR9fiGrkffcLmhGDjHQs3rP8LJUqC94xVrps72yFvJiZ/nda32iIi7lGCem0Z4+Kabbq9VRonmP759a0xmxwMloUxRR8302ec/HMDQsiTe3PBtVawpnPoVbu7ZysgVqGgZghkWl229rPhqn3UE/c/7pXy7veeUB2bF+R73znsHzruw/Ib//7WZ05I42uqgxpla8xkeHmCWmM+vKSC86VW266Qa6//ho584xdUJlPk50s8MWsCFLL7nvwYdkcjaXTBVrT1GriZDSW887ZJW+/9Vp5KxKZM/dopWQyadowXTFFQ94Fc64Iwtqp2R885Jn2DB55/CkfiDnFYF+olkF+eSSDzU25cO/p8t73HNCBmEhkoJhoqnnem8J/x3foOQqCF7UjoE2gc43ImtPNaNvsLNheWaVzof1JBzHbvlylc3549itzCZZz52NiwqT4f4cQ8t65LS7V1KIN5LNvpRhlawV+/byseUwqeFYjdZI2J9u/QFPOhi7ZXLNn7gwdSErViWQdGcARYKsrAOSRx4ZkowYvDixoRwGkIOhkjx3PiP5T4IiTatl6Xw4/eNQTmaoig2Z/9MggkdE5MndcLxfsO0upZfh7S1AI3HJSj6jSnCkrRg9jcKdVttBjFtcS/x6BHNpL086ZSrOBwdhj5b1vDhpy/4OPyIf/8rPy8OPPSKu7TRMIVGTQI4OWtctec5H82QcOyZWXXiSdtmjCazNhUAVKtNFkj1V7LkhcK60tU83t7tfBvoFKpOqymd2ocbxbZfzgzAWeb03AE+OjXgue9RgAmw82R1JTf+JdXpR0xrgl+gieF9p4/G8E0wCAWXmJAEUZYxDstIg8VwZSEGqqjknZkQcyhQ0Jv7Oujyx/Pi/+YZ/pFcFoG+xZ3Ccy6WJSpkMRQUmsF5c2zp7afGiqgvMzfJ23FiTBmuG7HAgvK3Dl2jqzhLbAKvtGaYlxjf0egAgKRi0WB0EQbxL8tqjeX1ZWWHJ8N6cwZv3dpR+Zl7KPtjyeaaP2Gj0+JuvRT/Fdo43k98W40c+P92irjUtAUhYKiMkMqrUNY0egh76/ObRWFMQlYzuPvW5Llpe7sry8pPTTeE/UDBRAv8W2tNHobU241t2N6XSEmXfS35jKsWNQHxvLVGEmIKbgl880c1YDkzjjlkmbZnx3CZLICVUOtBVbUNuEmuKgu5peWF9yMNEpnZjWiQftaXLUVUUzcPTNqdilMIPWyrKFHljMO+nsTFIlKDrD7FCSRF/MVNnDUB8QVVpI5VJDGWlEvSGdl9oQpiSPHPib3AR1PPjviQPP5CIH1HV2mzJVLydGalvgLuZJvLZe1sjvgyvx3hmR1LKqOWJegPIimEWhoambzWqjUidq8fLMZ/peUSgpZG7VYkDDYKs28nyfOpG0veYiUrrYzimdDPbCkjFHk6l6xLOj3xfOjzvNtrShzpU552Wy6cllMsRBQtc+m+/vgbIbkOQQc9LBvfSqDH8fv0PHQCNgxikiT0xkqjKw9opaQzESme8fTs3+CD6WIL+cFEMmIqu9tvzJK18sl116iTx37I9y//3/Ik8983sZ4PfbqGz0pNnsaJvudLwmrcZALn7BeXLTDa+X/VdfJmeceYr00lyaMeio+LVOSw29VWS+IYd/8Ij0xxPpatk5UctGYzn37N3y9lv3y603XyNnn75Le+/GY1RkEEUCuuYaxnke0IuxlkJIL6Ol5shjT+qQPlDL0CODRAbUuSKRee8BpZbtPtnmyCCQ4V+LHIqOV60GOnJ/+Xu1beF/dyUZT2o92CiVZPhZZZCfKnELVIf8PpSBNu1LDTTRmUZ1mzqx4fladNfmQJrUU5BBBwYnFTDBRCZWSiP4FB0s77pOk0cVOIA8tW3yIMX7R+zPSioQaSMegJX9F+5fvIk2Ax+pt9TFEgLoFPwE6GV1omF2xYg77W5L798DP3gsNPsj8gHSMNYeGTT7T4cj2b1zSSsyGEyrAzHRDDtFMmOV7+h/9DsnEBex5JgDpc0uWn8k/g3znny+lcvob3WOI9WS79FoqAyqjCcN+d1/PCff/u4/yBe+8m158ul/l0Z7OUl8p0RmKnLpa14if/5nN8mVl10s3TqRIZ2JlYQ0FDICAdzvSHGkHcdz+zm2O4KAmXPoVImsYkDwXHhQSf/qgaDb7OQXc+JitnyRj4sVRP5+TMrMh24FMJBO6dPjWenkfhFQqZ/Nzi2FSkiPth4pA0pSjy1xXAJ5lWgKQkFnGsyDJVv5dTvvfAb36RlU02SK8LuvXfSNSlNOZ9vipbSHrGykJMmBmK2b9GOswr3iU0WRFgbKaoNAqU+RcrSn0Z4vsrMxMQEVGfeLVeHY70g7Em1S8btg/CitP9GYAyBTJkWLU8H8WakFYxGFshaTor2zZyOYRmZBEDLQZzEFMusj9Z5tBo1KrZvBPwPcbGnSgVi/30dfKiqKqKqgEEDaKvrvOuqX8Td8g4H9CyrdrEpqhQzN/pPRDEWF/uZUTpwYyubmWJFOeyEYOzYqtaTVsDLQ8lJbeprAWCBswV92tQH1TRQnPZ0MiX1KrSczIoM+tKcHOmgTBhccul6vpZ/PwFNVIKC734Yjs4ZDn6USUPXYdJceK4sfO90AACAASURBVDbcRj4hHWU8nE6RSBzbMHHYq0P2UqbaUQbKOUiwvU5rSVpQ4OTC+KkENPtd6nfwKhQDGM8VDV4zI8NAqGrGSkmMVZF4CAMNJiH5UT0rXi6z9m6EIn2Fa8h1409Fw+aBtX/3nMENakuLVLxiEuXv6p9HpgkRLRrCRSX2rBSVm5BtcywRqAagsaKaHB65/izna6NZolEaahV7wogA+0TdRUk0nVg8b77alC53RMdIAFEOuJR9jGc5BpBMXI1KGQJzPZ92R6Fads/9lsiAWoaelwaqAiCLNFpoMZGTtndk18nLsrG5IX/4zxMyGrek2W5DyV1ms46CH5NxX5rTdXnhBafLrTe9QW5401Vy5hl77Bzp/TWlITgIrJ/2yBx5Sv46JTKYn9Fd6lqz/0gESc95KZG55aZr5MzTT5bxEIhOQm2bU7VRdFQUwXC0cXEiM5l29HtwQYeoyGxBLdN+04AGx2QzCw1kbnisHHufTn03Smdt/9X2jn+bTdUkG5WlNNnbqtP2d/yMGCRH6hYdZGmf4wkLEFOQ++R3LKLA1EkZz1ms6sT3XURnI8ARqWlcV08o7NybjXfEl4FQYSu2QIw9gHc1zCJQVcQ9DPoNS7PIjs3to1Y2vIwebay/Y+xrdMBL7QX6JKYTrRAUicwTv7Rmf1UtG+ucljKRuUJuv+1Nsm/vmSnQ84oM7aB9vwFtDOBtr/C+9uf8i0ChnzdWRZyyGn++WBsNhFFKGeta/Ncfj8v37/2R/O3X7pcf/+yXsr45lkbLghKUXEb9Sa7I/PkHbpLXXX6xorKahDUQTCSRDwyiRQ8FwKLE9KhBvghIEWDKldJEmTEwz3pBY69gnchH0DJHMjkAjAIbfvfwc4toUfR78a7grPM+6TojGM9035KC6qCCDR7H7+HnqQwVkXL92TAnJIIPpurKOMF8Bd4zJnRqJwNFlXc/gwmhosl14XsVtjDcneLszyWMQTRBA1wCC4GuyDl4qopr5xV/4VW4h5HGyqoPqwt8lFwVC/18FjM5eBj3CP+tCPZBldZesdhDnOZWZUp+BOpL22pxwXwFjedD3ymojS0aQ8LYgu9Chgt+z4VTbI9jMm7+oWRAcV94l3nO+Bzl0/PZCARZPmBxDgUUUH9dzFZQu58EQfj5OR5M90pjqtFQhoOBDId2zvleZsds6DUo4JhBGVsYbF1n2goznUB+eTKZTccNTWCOHd+UjU1r3mcWZGgBOawN6bZbmmAs9VrSXUIgQ3IKFzI4Y32DFGSHRIa9B2b4seJNpa2hMQgXFy+DctPSMqZv21A+zuAw++uTZy2RiGgZAwP7px6zBU7aUT9vJjLDFIe+4TCYQ42bzkoHG7F92nqZiGhjfniGfLgiTS6RmeLhzoY0qOF4QsFL5YpfdFp2QUNQpwGQ65jH4J4H3+hlntHz/RkoxMvA3hgaA0M2qM5V0rvsfZhguUOMQZcG2Lki5YbMKym2ftZnUiZDXEuKPcTLwuCKv+PGwp7R1stRqpKelfYwghyJvmOqa3bZmMioG89SmdZoTiQqBmdx7T0wJlLqjiyeM31OVm5y3OGJDKuCts72PnSS+A6+v+5pRv2YZFla1ERy0bQ5MqSWQX651V3SRAbnrtvqSWuGyulxGY/X1KM0W9uk01nVJB7PPJm2ZQS0ZeOYLHUGcsVlF8t77jgkV17xClUkhC/iGhgqiP6qhjqqhx95Sv7qk1/XisxgAroqKjtIZKBaNpHzzkGPzH655aar5YxTd8p4gEAMIAeGOVpTZYjLLN1LA3kxMLGJXuJELVvU7D8aWI8MVMvuvP0tcvDAVXLKbsyRmeVeAduz6GzTxa7QIgIO3pxaPVuioGbbl4a2EkCwPQ8Ifh7yafu5CECgY+E5z31lgfZRB27u6Crnu4VyYgxieK7r+RGxWlQGVJEO4VXtWMmKgTK/iyIkpCx7op55oPqjRt+cl1/F76Gq76g17VBQ/clN1x5ULEpiov2xtUuDBpHsp7vGP/eftTeJiGVUa1OfNh7rHUIic/+DR+Qzn/uOHH38lzJCA39KZOYrMlfIbe9+o5x//hk6sNWUnHivWW0w26sBfqKf2vN5EsPz4u9DtkNUWCopV3GddQ2gXNVqKEWu0WzLU8/8Tv7qU1+Vv/vaA3JsbSjdpZ40tB8VyQoSmZH1yPzpxUote91lFyswaj7d7A0CFAQ5+CvOOXKbHSlcrsKXz02w8cbi8KqH/Tv7Y8vgmb1cHtjZIG3SS+szSlubA7Q5sDBVP5L4ESmG+l45kSnVrLgX9LEIXHGXDIE38KyIFYKgQGQteKxBf+Egp91bWxMrTnl8E5MQG3aYAqhM2WWl+Pmory4dzcpMaWXCvUjU+/je/Nk4+T0pnWfg2qtYJXWej5z9QfLdsarEOIbsHlYe/N3TvWlYv6euOYUdCDZlQLD8/vieMZGpVfFoI/yszc9C0rMaqofGsvCeP54Ji9kY5yY6GefthbYMfpeDviXtr35/Z0CVM2702VOPBQBJ/bsaamnnCz4aCY09HwsPTIiU4QRqbBKE4buNRhjnMjSqegtJzFIeaaF9Nd0k86w9kFCGm93dmE1nM1xWNvv3B5jGuSRdqI+lrAhfqBuhQRwM10z7Z3rLXekBPU2JBEu2FlAbmhbntFjphtQeQyw1SJ02ZDicyebGQLnEQB62bYccs5WrQD/h4CYL6KkCpcSOzP2cQyOr21OgcQnZdMnBUHpIv2eGy3szElksc4VtYJYhBfECMVBW9AOHcQsWKN5/BOQoHYRYhi4uhD64HkOn1qVSnhk8b1znuhsKnwZ65RJsrOCkhDNOAk9f6kiLN7szCKXxpqGtg3YaJFu7cuo2L4ruIPs2UiJV0vi86ZD8Tn5uXCNLsL2ZPgZyDAxp0ONzeUDIs+MoUf49NfDkjji3liVim32UpssndSKcURM3sASPlZD47DHZiBSNiDZ6UJ6UW/L+2zN5sExZW3fsMTiJiae/FytySeEeqFO7KRvDiSYyH/1/v6JzZFrdZWmCvI6kYIKEBzSVTZnONtPggFVpNHpIN/Q+TidtGQI9HK7L6acsy5te/6fy1re+QS6+eK902g0Z5yF2Da3qdlBtbYrOoHr40afkE5/8us7R6I/HKZFpKLiBROb8c06Rd7ztWrmVicxwIo0ZqH0dTVLmmv3TXdFqEoKsbkManabOkUEi8/17H5XhGBVlcHJNtWyw2ddmf1UtO3i1nLZnp6KF6uwWZQGpflJYh0zPSNU53O3QbBmRTL/fMdBK5yyjt3ASPpm7TlYR2ODRopxmTJ71ripQ4FXweM7Uueu+lNXaGBR7FXOellUkj4Gawuo3HZPddQQEpB+UyUwUaoh32Ocr2GrNJflpQjTR7pg80U7Bl8Skfi5YqQK0rWg+vHPF72u5zsGRGIxZkJ+Q90y7KB2SKnqOJxqsnNhAj8wR+fRnkcg8o4kMerukNTFq2ThSyyyROe+802U8wvl31KUMqlPFNlCg6M9wDkxKGXfAgEpWLxIGVYF3tIFeWVDqTZI4B2KKBt4nf/F7+eSnvyF//81/lGNrA2l1G0rtVCVTVS0bSnvWlMsvfan8+V2H5MrLLpIlVS1TWCX1zVpvCnuQeG/iPvOc4J81QFeuMs9+qESTXgXnnQRd+Nmxp1P/W6KTx8/kGsfqAP1XnMKOn6M8MX4ffQII0uj/zP6bhHydKPP7CLzZZ3lS7v+9ZE3E58SzjNDnF5TrYtVXg99ED7KzG9G79O8GuReVg5wYVndST1BlB9wfxgQ7sgJIl3aqOd9B48rUWO79vF65tjvpiUQdQ5CJEhPUGHAzvmWFK95tPAP6m9uaQIYeVALzOS70iky8e7RXuJsabKfxD2V/n1PGImPDgSJPuAks09br8yURmgiOUDmVCTBjGAeBXM7fQXvbN4sjXeWVNoHJP/u0XHp8pqMWIvCM72HlUYURMAVLB9+3paXXHO+Mvl0bFtpA86rOoIrVK8ymHFi1ZYokErQ09qOL0s6gkozn15HySGQmk9nMZNL6cuLEmv4CZJBXVlb0YOuwS0WiR4kzbuVwRSubQESRyNhAnOXljiwtIcBwDqoe7LT5NkbTpnWiCoTkxTIqqHAMZTQcavCwvNSVleWudDXYSTcjUX3iYUPGhsYh8AjxUlZ6DYM1PQ7NF4wLZp7RSm9F30qBSJJWAjSpHHpGjiL7JOIl9rgnVUj0i/AwZfcSmT2mQsKgNA334mvDgIUDW4Ik9ux4/0UBcgziC8OXDJA2Q6aDuMhJENldZGQ9YLIDSMdS9qBY/4IZcwtkIprkAVMKxCt5YaIoMThnImNVhsUIY7yg8dlj0Gbr4YiEoxRWOeB31tUgOiFOfTbBCkPKo0PNjkfbTMrJyaTbxGSL+xODQ9ufmCSXpV0ruVsyxnkxXGO8N54LqkYYRtpsjqXVtMAGamBIBFTUA06921TZ48MPPiwf/8TfypHHfqkqZC1IpjYwK8cmVQNZZiMu3gHnF0MvZ1D3giz7qC+7T16Ra9/wWrnp1jfIRRftkxUAHal4ofsNFbBUFoejGozG8ujRn8tff/qr8v3DD8lGX6TTXdJKCwIlJDJ7zzld3nHLdXLLIVDLduufq/FTxMfWl2fdDT2FNqD8NNNE5rEnntYemXsPH9UKUrvb0ycDVW24uS57z9udKjLXyKm7T1YMxlEkO6MFXSttmr5WCHhoo+qGcSa22fE0SA3ESpI+5Y4R20u7kMEhJGZKrXVJaDPypuTC+2H3DOfb6IgEDnAX8bywOZroJoRxMaLWzNQ2PnNhP8uIMTujOPAO/046S+7l0mZt2l53fLx35vgsaKsBIj6nJS1p3/MQuhAgUXwlVe8Z8Nb0HsgC+32s+4kAlKUKRppbpDPRtMEe1DDOqTHAS2nY6B1VKgrPiw/Eo19gwGA9WLCPLa2IokfmMymRGYJZBdWyJpTAmmUic+PlctttlsjgOaThUvx6GwIaK1ObY4X7JLj/RN+nJn0LyqhiWXjw5Gu5iqYIaEoy2H9V6hzj7CSbL1BUG6eEqymDcUP+9ee/lc9/8R759rd/JM89O5AuQIT2hjTaoI6IDDca0pq15PJLXyZ//oGb5YpLXyDd9lSbf/Ee+FtnUWV/mRy10htsFg4FegzlLRutzQ97/GH7VVZt/Kwn1JjCHUHimZ/Bfy4EoFiNzdSs0FdjKghZiEVzpjSrR++qCiY5QBmvEhM3Eyawd8mI9oJ2CCb4CT8uglL7XFdu451JYpUZZI1+h5PaYZ/1BoQZbCX9iWCor3de/2RjWImo7Yv7OxNqYKwRbab5UJ8YH/1lDfxFkDrHiAk8s3eznjBnQzgIbevjSQWeAQkn/ozPFp+Dya9FEKRWOdDiNsvW3fbaPsvjIPfr/P6YzDA+gfy/SvLUM7AS7daGUCbhGZ155/04BGU4HoLv4v0s6VsqxpL1oLLyY4wsgtL4PgCR2r+Sr6ZZjGibLZ6cmnxygilMQCxWFckgYvyX2DJJYAOxCVRN19dHcuLYWAZ9fAmqVLAFSSXR7PzdjcFgOuPGmwIXMh6b0gkUdTCYqEIG0BQ10CjbYqPHSHBQAjL0XPnIilLb37rxWrEAR5eDC9ViymwKBbSGDthE1tXv92Vzc0PL3ttWl2XH9lVZ0nk0oTk5JDKOqIPSYs2KhoI7cqAcSpTlFvDX/fcNNYu8FCIgRPdMT9907qMTzEGNXg7/Xj6DBTw2o9j6Eqwa5QM+7WutGYy0IF5q53Tje53SQqSXfROJUpQculc5auSzeMV86IjIRsSChiganojQ0nHgn7YmjqTYRaGcsBastQE0lvajwa7RYT34acowKz2emJISFhsO3anF54qoKp2AXTQmbm50Iopbo7V24W3vayTHDKIZ8Fi25s8xkVHlvdiXks6oO6faEMbmcQtE7cws6jOyHi1bc1t7r4oikbHAA9/fwmC9pvWmTJF4TbReYapR3YZsDAZy7+GH5GMf/1t57IlfSbtr8stTgfiHcZTj2WV1EJ8yHvRltLkup+/ZIW9645Vy6Kbr5CUv3SdLmBkzHqnB07VEQISwLKm94D8MhmN5BInM//yq3HP4YVkfzKTT7ekgS+1fGE9l77mnpUTmak1kcEZQxQWAwopo3t/ceI+4LHGwW5o9yaOPPyUf/PCX5N77HpXxtCOdXkhk+mtywd5T5M7bIb98jZxy8knaKK17V80BiAmNJnNFRdSWKjolb8x0elo+UwHZo+3gHdEkWeV1vd+BKC/3WhOLIDgQz7MGzErR8d6M0r5ZH0JEt+fPegqEq4bkeI/LtXf6W0T0WB22hCI1wKbByLQvZuu8kqnBc+rvi8/ldzHRqUgXCkMh3alS4TJyu5PgSRruGLnX8b2UmqUVR32yJA+MwJgS2nHOCKoOOOfWM0k1Jg8yy8qX2hqIjahWRkvW+5bIfPZz39EeNfTISBv7M7IemWlHZrnZ/wpNZDBHBoiv0Si9YZz7YU+dKCdAXBNVVc8AAo0xaF5T6ejAuHaWM7f5KDwbQEwtoSyGO6JOpHQyY0UgD3nymd/J3331Pvnu9x+W3//7psgMyqNYwRMymW2oGMh01JHGZCavfc1L5APvOyiXv/aF0sXPqB9pykwTGRNIsTU3G8sJ8j67xfteiKgvPJOqcOiUnDKgdoZDXfkwCleJUuN3re/KQQTSh6IaK4UGFPzJlFSnWiuYlIYoe+9w/fRU9LPfe96KjBhohQDUAnIHQ/xTvXbMgN4C0fkRFmYPDBDWSShheCOTfqfTpxpPUpNichZ94vyb2Z/ge1ihiHYp2jD+HM933D97Tu8DijaCiQnbECwR9FiNgBTtJ5+RMQASGZwbAkx1EsCft0QmxRapohFtvyUR7Pcj2O69s3zm+E9/FvhAs5cxZo3r6e/hMQLtqK5tpqaxsl/1AocPy7YqgNvel2wsK+vVSsp/+N2gGBn3yNbAShcGeJrMs0YduTqP/QhJUBpQnj9HREZTFFnGsnZ8JJsb2g8josIiI7XN+ito9h8rFJKMhpcS9OsRCA2HaDizciikkZegZIQS8QjlHyQzkJgzRwsVgtiwg59fWe3kyopeyZSpD/r4fSRJMwGdbTjYVANx8s7tKu9qsnl2JyMIEZ0ejYh9f3SgLg2s/OWA2JWIHpqVouJYOX8DP8vkgA44ou40SAwEIjqkfxYvT3oLo9J5QoI4w5KwlAyGYXFmHHnpXfQgNnxxmJMHADWX3xuES7Q2VaSgDFINt8M3etJmaxnXPaJVrFhEw0S0OA4Mi7QQ+1l7L3wuy5mQ0+P5UfncQImJRoqXmoicURt94FRGzdMlzSVnXXcmdZTw9Mm/MVngnsbvLQ2I9wRxbepkBxc+VuzK9/ZPKw2ho4fmFMpgLhvQME3XE0VfVwtisY9mwJGLo18EibXSJZRXnzahhTkyfbnn8EPy8U/8vTzxk19rjwxyOBgL3j+eRZ5hDTyAkMzGcvqeVbn6ylfKoUPXySUvv0B6ywiMEKiZ/Ks6gqSCQjeL+5sTmU//ndx7+BHZGKSKTBOB3sh6ZM4+Vd5x63Vy603XyBmn7pKRqp41pdWBFr0FNDx/ahPCnVE+Lt65IfLo40/mRGYyQ/9dT+U9oaCCisyF+06R9+ocmf2yZ+dJllSjfJUCCZ6xfM8RaKscqvVO0V7w/hCFI7jDgDk7qtDczzsVq4QImEEdyoFRQaNFf1lCFQvVwSiEwTkCFjSw6krQx5ufS1Q7Vhdxjsqhk37ueTdyU20KeNweMsD2s673fWqy7BrIB3UcD8ZLexPvHfc5/2wKTiJ4USQPqWetBgL4ObX8M++o2ScL0o32RKENq8YYXSRV2lMzeaQa805b5caQ0ho00QQfVZFOOzf7o0fmCHpktNkfYSQSGQy27IgMx7Ln5GU5eNCa/aFaZiXCRYM4cA/gu/vy+9//h/zs58/Ib3/3n/qzey84Xy6++MWyZ/cOlV+3WToEDRF0jSCBYfve6Cr9Q/ct9a7kAF2BEzzWRJ58+rfy9W8+IN/41g/l1795VhqNbdJqLUsDqoKtTZk2Bvr7mycG0pxM5HVXvFz+4gNvlSsvv1iWe02bz6G2rgF19eT3PCCnjWPfgJ0xq3753SkBOwJXsVpZA54M2N2nWBWFdkUTOKVoWSCGv7yyiu+zHjj7fd69kqZlZ4mUXq/spkJBPt6L/IixWZjIWHJRJmP262bvPZGxNZmnTOs+58pEavQP1FJ7B/1Na9YOc3zi3VMbqOCGVWVoA/ROpNeNazpnO1OVL1cNgiBRTVXi53hyEi2C9+osilPysM4wL492y/bEo0uLGzwu0DOZhrNme7FFnMFnLCtKJgbC8zlXka8MWwy/rcpvySmrWjGhJJBcnwVWfXLFfoFpqKvqdWzHOJ3PEKnLug7p/IB6x1lcXB9rak7Ar2Gf4T2sColnBHuqo6qvhhXGiiD2BN85GI2kP4QA2EQGfVDA9VvU70FoDHc/SaTf3ZjORuEz3Fhr/8ZoqrrPSFhw4FZXlpQ6plUZ0F5SRUEXfGyVG3DbWJZD5gWKGhIalg6NBmFJEP5GEqJNZxik123LylLP1Mq4q1UiE/ee1KwcGMxcs5+lYJ/aWjaj87LZBkRH7ggONth4xKaQ5hQSz5BjSZLPEQP9Wogg97OkoZ4c8MQ1MJTfsniUJGNZNxpsBgvk2dIRlVUO7y2KTjQblSzNTHqYVwfqRKY2EvaupK948BSTulghiAc1oiH4FPQIKUUwDbyzywhuOw7q/GReX1+fQ0GDaEZqER2L1R7KlPqQQ01Iw6A9GhxL5rEHAc0qmrXnqSw8A47Ce1UxH+mKHuAGo6SouUGPxtYVVOzMUNUpOMjkVBls5cF7VWKtyb+WUxtyYn0g9x1+VAdTgqM/VbUo64mzu2vIEPXzbY2b2l8i07689k9eJB943y1y5RWXKHAxHI8NRUyVGLyBVmI0wffZBYNxqMjc/7DOoOj0lhSpmYyHMh4O5byzTpF33PoGufWm/XL6qTtlNBjqgN42EpkO7q45JEswgoJLuuTQsmci86EPf0nuu/+oTKWriQzO3rA/lGEficxp8r73HJCbDl4jp+zaqXNkSL9a5CQNJLFEJtIQLDmPM3xIj3Cna4imARjmS4MaXULEkIROxoZOm7PhcDVWUZweEZOAmMgzqcPvg6NPdRjYZvRBKk0gVz54d9y+xR6faHu5HnSk0TYR/DFna87GHHyQEk3JYURkYxCh9irIp8dAgjYvy/GmO1/FBUlIxnt7GMDEgYIxOIu2K4MDUeAhAlCauJLa5M2wRH3Z9wAEsU5i8l6Rh99uyvGNvtz/4FFt9j/y2NMyRMVU6WCpIqPyy0hkluQQEpl3v0kuuOCsIpEpgwENb+X48eM6vPZTn/ob+cd/elyWlrfJlVddLgdvuUFe9eqXyY5tKzJBwNAfaOKzutqV7dt70u7MpDEDw72lXPZ4Pik8g6s2nIzlF8/8m/ztV++Rb37zh/KHP2yINLfJVDoG1mK+TBsRyFjVASf9sZx12i55y/VXyltvuU4ufsl5OhDTbJElAKwcEQ2OfjX6Od2vNBPFz3+k+LAHrKT2epXEgR9LTg1F9mqn2V1LZFLynWjHdlYSt18jNz4lxW88prC7mxROi0n29Yn1+6dxgoLDdm94NnmG6c8ZhOr7Z2EQUuFJZ7I+j0zTT65b7UQyP2rPqYCq7i6xDVBtS7asBuosIDZ6qjEH7PfIYlG7smCyfQE0ugs1ax0U1IyV4YPHS4qbAd0EebgupZ2Aj3ChB7O1rJCwcqXjmS2ayQ3zBFgTbTwxZoq11g9LNjltfvzvOWnJc+ACLbna9hizMSkmwKv7X41u4GfT5kZwnbaX/YgV4SivsT1Cogam54l2ibaEhQf222rClgRDtDoDVkRCEgsmTDoOuWKZhnNykCtYTtY3k2i4PG9To1Oj1QXqqMPRUEHLRgNKpqZWjPEsS8tgfTVsRtdwcndjPN1M629az9q4mz5sMBirgcNLQAJtdXlJesnx5W1E5pjkwPFBMAZQHuv30fPCZh2bC0EkE88M3j40ptttkdXVniY7Nq9GTSZ9exzX5Nuf0fyE3ATFBnPWKAtONBum05tHBJIRI4AQBsvF4Jk0uWgE4sFTd5HmjMSmVbsYxv30OS7G63aDoOFdVhCxg8QgAmiw9754Nu/rmAPZkMozKPZnKqU2YwKkCVwOoOY5jm6AyxIwLz3fvURwy0myDFSigckXRjN7+14NLlRbnJOaDX1iUsfElA1u8TNiYlS+fyqLJ5TJq3ZmcC1JtSC95s5b8I7n8sFj0YAwWI0JYgzu8O8sw0e7RSfKQCmiHrEkXbs47ps70IT0hKQoOggDFyx5031UR2PVEe0LQK+EDuyyROa//7gm3/nuQ/K5L3xPfvyzX6Foq3cTFC8kIzZtGwg6exdszTbWjkur0ZfXX/sa+R9/8S55zateosYJ/Wva6Im1JxqZmp9VCUabXBvaI/PIkZ/LJ/7nV1VsYHPYlO4SEhmTZhwPBnLe2UhkXq+JzBmnnpwrMqCWNTAjJqGitrbeL6CGFd++VSLT6+k7DfpDGWyuyYV7T5X3v/eA3HzoWu2RQd7AWHoR4qa01VS9xH4ZyoQJ5rFh0imv0dFlBaJ0/otzkDn9+NR25Wi5nizal/QwntHMZU8HCecBthG2Ge+siUwXVanQh7goIQh9a7wjMTAvEUCnOPm9trWAvcf76x4l+mldRY1OPDvnnMTZi9i9inMLHFSdD+TJYU9uO6sPRg44AYASXYjfo/s8J3Fr9j0io0R0I7Ib0U73QQlUo2xNU+TY2oaqlqHZHwNihxgY10ZVxpr9Bc3+g6HswRwZrchcr/LLKoCqgFQZiNF+nDi+Ifff/5B8/ONfkX/+p5/IeNaR1R2rsm3nsnR7oIkbbRy2bs+uk+XKK18rb3nLfrnoonNVTQzMD4K6uj/BMIFe/uQzv5SvPGtEPwAAIABJREFUfu178s1vPii//e1xaba2S7uNAbkwHqAZIBgfynA8UGGDU3edLG/Yf5m87eb98vKXnSerKx1DZLHPDK1S87upGRlIYEGbV2iyD+J8mGpqut1XzoCxh7a74QmIDcwkLchAP/xF2W6rxhjXn/e/RK+T/DZsTE666Z99rgbdM5PclN/nlSwZJ57M4Huxxs5SoMiR93RoOJroYbB91haAarglX3gHZQakRCaHCgzgLLY36mAK2I0JYD4SNUEmVPwuriXsq1Z5KY+cEikEm/q3VoznA/gINOqOhniOzxErG9EvxjjO44+Sdk1fiTllRP3D6XKqd5qX6Ce8SiRVsc6p49wwB7Uskcl9R9k+GfhNRonRd/09a99u6+qiTXx3ApmmwlkKLsREmoUEJhvZruaWh9LGLQKV87uFZNJiSLPfeE/aOiYydmEdNaYv0CSKIhbpg7HFdiZR8LDKDPtt2LdphRPkDqjCDPR7Ead0ul3ptFEMsZgQ4GW3awDmoD+S4WB8d2M42ZhZE29KYiaY6TKSjY2BDNAbAw5ttyMrK8uy3EtazrRmqe0jbgwMEh5ocwOfYT00mDwMKouWhVQSE2gTem5msrzS1r+Vk0qflGQdrUxVGq/IM9NDn6b30tBEeTpwf7W0WEgqewAY98ECUzNmvDi4qOj7MXUgu21FNSGgB1HtwYNbrGs7pWWkKRi6n50eFGnSS5WVCnLz7RDSidf/bv+J5dDnQf8yfcARChoNoraknrA6oYmSNuozIaucfbiAMXGqAx0msGXg4uup5Wud6cDKiKE65CJb4hvL+iUfnOePgVDex0yZg3NhWT45J1KBkqFlcklEA+eUZyoablfsiI2ddiGY3JD6xz2rDVdMSmPyE5Mi/05PdCPikY1/+PDSIZizs2QmTahWmhkSOPxtfWuTGZKYY/IvDz0h3/jWP8o//+gpefbYQFpLbel0taNNHZ31LxmKxXUeDsGD35RLXrZP3n7Lm+Taq18jZ56+SwP6mbSU1gYuuN4nnRpuAQkSI9xNJHqgpaBH5hP/8+/k3vsflf4Iicyy0uDG44FMRgPZew6oZUhkrpWzztilAZHR2jAMEMkv7BSlwD2RsdI3Ipg0EDNRy+457AMxcbZAVRtsrGuPDCoySGRO27PLW5sSukT6hg8PNJkBBlqaGGhizKCgpLvSrjDJzf1k6ex4UzIrpMZVd4qlAx2sIkYnHysK3tDpvWVElbFWxp/2s+XiAa4gk49WkHiNYA0TEzacEqGmY9ZALFFycDb13BezM0rpe6LtEQ20BNorlSUqak/ogJU/O/0rgVMXILCEivcrAi3R/uWKfuLgO/hkDIIMynHv0gBAcur95104ZG6dyC1qiDx3YlMe0ETm2zogFoXOJugTbYB6LZFRUyb9oeza2ZODB66QO26/Xs4//3T1fwQX6jkUWLtnn12Tw4cfkr/+xN/Ljx56UqaNFWl2u7I53pDBeF1VBzsAKiB1KiJnn3WGXPKyl8g5Z58mXSgBJGqp0VOtWdcG1nVkNBnK07/8pfzo4cfl33/3rHQ6J0mjtaw9n3qeOi0Zy1hGE0zzHmkv3Vmn7ZF3vfWNctvbr5PzzjnF7pj6eCPxWRCQKE06qDMOpTXgj+CfBZDWg7n1UGAH1rhn0ebaUXA6Ec80nt8ACesbjr8bYwFF+Iskl7dmnu7sAhDW12af65V0/G9WoWrgRO1mEjLi2WIwC3uE9dWkpU0wxZBtnGOLuQzBjomMPneqQjH+oQ/SKkXaB+vnqXuQzX5gD7yv1RrD7R4n2lDT+lgz8BjikBzTFIF8Kf4R9yPeVVsDHhj3vXx+C3iZyDBusTUnHY4KuFoFzO0JkRURAt3qDNguW+odk9wSKGafcKwKeWKnyUtKlLinnsSkeCcP647U+ZAcJhoX59xFwRdlhei+s6cr7H8dlKT/rXYz2VxWro1tYHeMKnv69goUQJnT6fkRcGVbuFZukuJeBlghApPsKGwzig+bm5upcILvQ1IOdTLYGgiIcZ6NDfDW+wigeTACk8eoZfzw4XAq+rf2r6i0kfSWO7K6CkpZx1DUBJtY/Ay0k/xIBCswCBiKh0s01hkRoEwCncXn4sXxQL0eHBqM3UyWMOxGZV7tNGe9cJZrUyKjxiOcRz08CUWgalcMFCj5hmdWtlb1uzQaGMhXI4G8YOZ42UAdNbfJiU1IUsHv9IqL9hK4ZlOihmCTEndS5R1ZkrWFpcO37yai4d+96PzFJKzOymsUkEhVNpoL5PPcUNr0dW3u0qYxBkUpgKCsZwh0agPMwDcbrdDsnkuzlJ/MvQ0ewEXBh4h4xnXAn3sSEwaOJnlWM6oWOCuKlGQpcelh1DjQ1JIYb5g3Zaco7+0JVI0i5fOUnIoFQnVFzgPbeOEd4SGFyP5pzstRX3N8jiguSmbsGrm6mSV1kEk06gEUw8BbhxoSzjY6YJ78xa/li1/+pnzjW/8k//lfY2n3tksbM6Ig/ap9LpbImBQ25CSNt7ttW0de8crz5dabr5Nrr36t7Nm5TRXMSC/A/IhUCLJEKM3NsHtuQS1yoyOPPamJzH1MZJaRyKAiAxR3KHvPO03eeevrVbXsrDP3GL4xg+QzHL/15llw6ogl/icobKjy2hwZyC8/JR/8yJflnvse1WGenV5X11MTmc012Xf+HnnvHaCWXSen7THVMio22RlzhErXWHsd7bxhrzyR8fsabQvvBpNyc3NMgpNfDBQ5Isi0fZmKlpA/ImaUKPfP5f00o+dBtf+5nrmkZmTnilWOcj6Eo4E17WOeThqTfKLZDKYWJTIMAkrb4DebyYjRs0pVwPxeCSmMqkJ5zfPgUPYx2TlhUFgq6Bg6X8qP2pligkX7w7lTRsnzHkQ7g9bnYc+AZ7YeK6+UeaO4hWHmQ587viEP/OCIqpY9cvRp7ZGBCIcq7k2bMhs1Zdwfyu6dPTmUEpnzzj9dRgouuEACA0YGWkA3f/rTX8vXvv6gfO/eR+T3/3EC6gIibaDtsAMTaWPvpa0zXob9vsxGAwx4SMNrLbg2CpElDrgYuhbqxwA49aQLcZD2sg5sUtuHtWnOpI8+N/w+pnpvbshpu7fJWw/tl3e/7fXygn1nSKcFCnGSsefWa5gRA8pw9rSCQhEUPIv5U65vfP+YmDJ55Vdwr1jFxZ/Td0bfQv9J0CGQH6zJOwV0rNxYDMJPiHR2gpcMpsteFatuLK7k8n4skl+25wZgAFVZqmwZ8EpKp9299CxBtAOHFKAQg3/7p51KVrZxNmM8xLtA24R1VFp4svuU8rbzjzNjk9tjJSUCmgSqGcPUVHL7HhNYyFS+oBIX96q+u8ZY4UBLp2C7TUxnKTFqchU4AR3qo0MPVnwHJrNqW8OQYj6PfRaa0R2ArYFcPZ9Bnj+fmtCzxmDfE0E7RwR7zBemPpQUe8QYEOyLWB2K59fWgbEse73iEE07y9l2I6kK8ZE+Q5bwL+2zvj/WJlHTdR+ULWFVe4Lo6JFlBYbiCqi8LPXA0oJYCCr4aeKDJsXpHukpVQUTAKRIZMYzHMK1Exty4sSmyrWqmlEDTfodWdnW1YqJZmK6aabSiL9RYkLpczAcarloPMJiIJgAHQKDcESmTSQ04MfaQvXwmatAddIFmYF2hqqEPaBVUNQ6pAtkHMacyISkAQaS8st04tzw3GCbeKzm0d2p8+JAtAD+LhrAwngF5TQ6Vvtd6+kwedEyW2bg8P/x9eZvlt9VtfA+p845NXV3QtKdhCEzAbzKdXxwIMwa0JBOIlxRBoP+du/7V+SfcLrODIqCeJWAA1MSkDEjoAgJ6Kui+Aok3V1VZz7vs/ba67P391vVt3j6Cd1Vdc73fIY9rL322ixdxwRyzyKJgqsJHs/jksCu2EL+ONag9Vf45a1XtQYi4arKIa5leDn2dMJEvYRM8rC7yWqHWc4Ar0wnQCMkNTp8v12gHpWh/juNK8v6XIMM4GUUGVBI4SfL42lIFVDRKdaETBeQr5XrUANFGhKeV+1bOi0EwayQISgRYiElFrwipYuXjvhrT/qoXEWgtUuqBmF98fPjhqKlsRFV4bjhSuURnmck+0zg5Ygr4qPm8eqk8+yVeQ8eewCIGDu1zDZL26CZ14uwQ09k3vWeP7cHPvI5u3S4bcPxvi3WU5c4HLvSGIMT3iHIpqPSurQXv+R6u++dP2t3/uzL7eorrrANZiSgHBzUAh+0SuYejS0CUp/EK/rg0NWOHn3iH+13/+CD9vEHUZHZsu2dvaCWTVmRufFa75H5+fOvtuuff5aGvIkVCBFTEJlBK97U58igAjwZ2ZNfftp+7TeQyDxui9WWjSZjD8pwj+dIZG48S/nlN1J+2TCUMAJ8qcHp/mjNYawBpOCLDoMfmGemi4DJ4eQZge0p/VeuBMXBd011sUPmUVARqKL/lYILea9TZUjnS2eCijOcq6I7TmnQLv202j/vcYp7n8+fVevLnUunpXSk7ZlEECVMUEFkpWp/W+IVPROZLHR72VjtS5GFivrK3ofF7KCmeAZScGqjsAIC2i4mTuT+e09XaRZmkznBKNmWuk1cJwmm4HN3gxlRTv2MePsJEpkD++TDj7lq2aNPQLVsYEMcT6iHRSKDiownMudv94qMJzKYE9LzX1o/yJSCgnF4tLIvPvqUve/9H7UHP/W4PXswt63tHWdFLFeHjqiOBhObDDH41myFYXTzKfseBlD2I81WwhmghDs1fI0ZOFu2s7NnkwlpmjhPQOphU/Gp5+uVzbGW6Pm3jd38grN2z50vt3vv+im75abrbLw1OS5WgApqW1AmLUraWV0WJQyGjQnX5RD/6hPqWU0fkr5F65YVl1rpyQBSvo4BSgSChZYlulp9PwZgAisJRvk9K7PemJCwFwdfrDIhKSkDBQspgp9N55ZsEs6d6g+JVHwRKHQ8t5/rXkzkAJBTdKOvLyhCSuLzMzFmwp6z74EoOhVeI8H3Sg4qRVL+y1jG/VgwgUS9VzUC36sUclWtjkdCiof43wTkSVHHsyaAkPO0mpJYUZvUOXGLGg39lRGi9+b3gtVTEioF/FgnrYnHY9W+96pRSX0Mym3zNax8eDtD2e+awNRERjGQqjItIY8qOM8RE8F6dnneFSeIhp/JDfYFvcoU3ooKYjuvEaLHuKe6N7pH6D/1GYkS2/KkiHuLO404Ar0wR+jPw+DtybbtbO+4j4LdcuZWa72SQi1jZL8TEEHxAs3g/sFqsdrgEF66dGgXL1zy4HV7B8nGtu3soulvh4YsUFlw2I6OZn6BiHB3EWA5q+1tNO3DSOGB5964g1kxKBWdPo2p4KCeEPH28lTQgNRL07juocnfDk8ni8w5KMrk9f4NbcMB7ynGyFC5I8RBa3r0khpNVF5OSQe9lv78UreAPprcWsaJS87SOBE5GS4NV5KahYx0Bgc1KUMWq9NcueH1QApJhCoMDZEqOdGTE6dMCBWTiDSk7f9HgNMStSjrd4PnREZ0gbIiksFAt1SrJE2TjjVPJtHodvjLhG7+G29yPwirgYqStQy0MhBRUMk94JwHyaSqUlMbxLWuRAzYtyPjTiSBgTPWmLMuuH8IKPqJZFayFBwltzkNYt6fShNyXxMVL9GzZJj7AVstpzPo1PsIueQBSNSdn2MwWNlmsLBv/PO37P3v/7j9xV88bP/+7UPbmuz5lV+BGLKhUxjZyCbDsQ3guKYHtpgd2I/88G32//yvt9hrXvPjjqBoGjcNH42mo7Zhj/F3rBPAB6wbJvQC5Hjk8a/ZH7zrAfvYJx+3o7l5Px4SreXi0DbLGQdivvkOe/O9P20veP45lvMR3CHA8bkWXfl1nXNPBEdQQRvacLxlTzz5dfs1VGQ+9pgnMujFwQOiCXl2dNFuuelq++V3QLXsVXb1VWdcphrGkomZKGNVfYoVV0eeQmYdP+ZgjBDEHq9fDpdTvmH/YEDZCwZ0GckPOe1EbBsNIl7H977ZQN433UM5UHLjWbpvSVGHXttF9EQLrdOnhYQq6M6G/UyUWsLRGc7GJEn2TkEogpnGew9qgOYS0a6lJGnajpDw9MoKAA0mhxS4YOJKaWBKIjPAxX2UfC/6JBFYB9XJ+xUVREaFOQJB2bCkyNJ20vF2p5kfR+VFQeE9y+CZiC8SeJ5RzWIKRU6czyGHS186mnmS8e73fMS++PjXW0XGZyZg7trMnFp27qpdu/vu271H5uabn+efVYEgBy4mdQ7/joQNgMVXv/5Ne/cfPWB/+cBn7LvPLG2ys+/rMtjMvBOigjQKVi8XOOrf/Q4u4TM572S9Wdhys/Bzh0O5wvdt2zbLpQ1Xh/aC687YHa97md35c6+wF734Bts/tWMjPFwkKtqbZs9F3unQZ7pN9wi45c/1XPXvBNIICqXNTcoQzzADrGxYZxDpZ21M4JH2OCneei8JceguyPaoSZs2W4l7rRjLB5NWL9ADthEiSDiHsCGwkepvqbGIknuf7RPVSvn1it4j0vPKQFEU1Pc9CQ8+H5OloJo6k4DzOlrlranaJTBYqbbZ25oiB7Q/QuC7fSxad71/tSXYpwYu6hli7fVzNUmUryEAQZVA7TsroqoIgV4u4RpJIieIrfNxjMIdycTxagbl2QnC63U1YyrbFAgCZHVOz07byEjdQfwxgncq5slv0p4kkFnvpJ/HOMoCVNKWA2jAL7MKknYzX0+JTP98yBa0StgJgJyeSTaynrn2PdhWYJsQAkO/6wqiYfCNAEdGrkaGRAb/vrs7sTOnd8nWCjpiDLhi8hWfswFe3S6H+webzdLnW0IOeT7D4DxQv8a+qJsBp5LKQOKwooQp5Rs4OXLYqEqmi66KAjYE74+LefHSgc+Lwc+fOXPK+27IsQtFm3YZ3WS05j4alOSb1vJiIpuVzpXSy1RTQKLUHRTXjLYrM/FPLfvxgmt+A9E0Bfe6sM5XjUFEKr3RMWeJmM4rFEeiQbXymGk8uwerX+b1Qx+bmIFobfqTVGVSUzKNx0XLikINxDM56aKNujhCNySJLAOC38uBfF3aXTd56VL2pH6lIE0ofVZMqmys1lxBfqIkNRljgoHqYZ69DCKkTqazQ81yZzEUxSgZ7y6ioIAk9qZVdaRipqZQodVJg1DSJc42jqDPA/HG1USJ+P1E7Os5qI5JZ1VnsCbUneFmRU2NtDYiHyM0xDclr25/lM/IGK7tX//tv+z97/+Y/cmffsz+7T8u2Gh714YITAYrW25WPhQRiO0a4h8HF8xWhy79etcbX2NveMNP2s03PY99MajWxtAvVgqImGOvheyLdwsjjkZzNIo+6onMhzKR2QEAAull0FzmdvMN19gvvBmqZa+zFzz/bE7bjnkTOKO1b0WOwpUQNaB3SArbr/3an9jffvRRT2S2dyEqMHKJS6eW3RyJzF2vtrNIZFBhdhSJZ6ieLbdSwYPlv8ddb5z3CJwwdLQgqqIjUQkJti8G5frEY9JkmmSoe8hukKyAS4N8q0Ov1Ag6jILs9aLS5pQLqqjgSKAQXk/nrwYaCuqqzewG8MmpJyAlQQEqMaXjVGB/vOekBTr+8UOevk75bpVYVok12yWTGXKpR6N1KOOUAEuBSaFliJYi+5tBcSZl/T6iipZyTXKRW1XGJYtJveFepcAKvOPYpUSHLZHxHpmSyOB+uvzxYujN/ueu2nPVsre99fV2yy3PI8VyDfWeVHcUmu37GUn2Pz79TXvPHz1gD3z4s/bdZ1c23t53evcQAy3bLKMEVWpS0E8U2qf0+TYBtCFgRqU3KBs4zUtQzVHNhW7q4pL9t9ueb+/4pbvszjtfYVefO+OgKWbkoOIr0IbvlXR1IrqZINYkq92FiurFz9ZgvSYyfUn/7ElRAsqqc6uWYI0KK6IGpHzmLiugJuHYc1S78HWSHeejJnUKz4ZnxcgL3T0l+QLMdD5bInOZIJfrxCGQLT7pzVlispUjHkgpQyAZiZdvbVexU3e/Ax4WZT6BsP7+QWmTnejbEvq5ZMroXLWKcBELqP6v3LJik6VQlwIO/LlMYjVvKYPwEiGXSgzjrONxUb3jvOv8/QRQ2YsqEYlqcrvnRsYrqG0umMWKgxIOzaLS5+6/Fv9O9eB6BtVQL7XVDRIZF+ip1LpUbsN9rXGl9rXF2eWNa0UobmR9LP//NaF3DYilRIUg6Y4KLvzh2JlfKIggt4CfQuFkd3fs9rAlMk6hqn0hCSZ03nhg9w9Wq4MNsjYMqSTXNrTclxuXXr54aeYcNtDIgIJxSjsNDxZ9e2diqL7UhnhdfBnz6WxhFy5ctOn0yHlvV155xqs1bqA07KdxoLsBsA5PO9yBjCqxcGWkqDBUI9ey65Dk0PfqpfLNiqGZdWGQ0bPE2zVCChTwGo2aEEMRuYvZAO5GzPsrsh+glQuj1KbDWB1FvWQeUMTrnHQp0n6XkmHbeDoEoCpq1vdSZT2YQsu7/1ySK5XNJeOcyDcNPY2wSsl17k0NzIVI8Owk+hQxSlyAY3ei0QlwORVIetPoMrnudSCWErW8/Bq+GPKonSQm+5E69du6PhHoeNN6oclk5YVBTn9vFEhUNJvnIWU0a1BUKW04p7VErMQxS8Oh8OYDu5AkZFmav5uzeFiipUCHvhqiEaX4Zy8c2eOPf80++OefsIcefsKeuTC34Xhs6+HK1gNQ0CA+NHZ6y2o2t53x2mWK77jjp+z1d7zcbrj+Gm/Mb1+tPyAuhDtT9KpQNEM8cBh7nAXYlUcxEPNdH3JZ5KP5wCY7E+/jWa1mTlXzgZjRI/O8554lRc1bcbD24BknlaA6DFbxht4jA3eGRObXf/1P7WMfZ7O/D8QcDDlHZopm/7N2H+bI3PUqO3vVFbZujeoCVhIZc6ccG0c715UWVpJJWqya6nVfUg0JiYz/z7dICaia1kmxOSkIagntCRxrfm4ivaInnBDrneiLdP6k/Fjfm7a4S/MUMIPXl+pRJkKkubBfsSQzoOVqiHFMrVbyXc+nntmrO2Frkq6XZ84r0p4wBNUmhGUQDEwmnKHUrRozUBbVuFabamLYDz5q1UIBd6s4FiBB9oeItZBZPW+RCPeKDKiPSGSmfv/e9d6P2KORyODaIZEZbqBatmXr+YKJzF0vt7e+7Q4HE5DEsLdVdCTeMyXMPEFr+/o3/tne+8cfsQc+8ln77jMrr7p6hRo9DCGn2k9Wq804bp2TDpy9gKjCiBUQqoTzqU0PL9iVpyb2ule+zN7yCz9nP/ojL3H5VKePqe2mh1i3ykYkMvXcya7y3qmvI7xpnE/uT52dhGpnUGwawhxgZTBDRCfkOZfPCIn0WIAEAOvIhpMozsd7JzpBXlCflTyIRoafQezB+1AHOKZoh16n+v+6Pun/mMgkEEw7VmMn0r+7Z1PxCO8CfIxo/kn5aj1DpWKQlMwElkmt6vaI6Rnw3ozfugFqfpYQQwj3ddL5ZJU36cWs8BQlWPRPhfhAo7yVnhYF7v3z3QL6Uo1glbkKDWWjP30215J9hV3gpGs7ij0qfXlYK6/MhLgS1e3SzlXb2OyZGN+t16WKJYjRokpiVvjzDCE+hH1OyjHPXVJnT7r7XdCmPzYiKMCoFq9jHTSMdAsCPQM7PJjZpUtHPjtq/9Su7e9tRyy1ti1P6AQ4E/jpxsgN2ghG1Ob+wXT2X5vRFpDJbbP1li1mG1cbOzyaegJzNCW1BsYWDf/7p7ZdLhloqpAybNLxYDCkmKcoHx3Z4eGh//z+/p6dPr3vSgRegi40CToWISOiB9VSefciMoHJQKEfrHk1pyAmSm4ampCJcXsOD7S8eY3GpPWrRMUpnWsYrxj4w0xcvOpaSQi50BrAtyntbjI7zaRaDw9riiOs1LkaUIjyUt9bzZ+tPB4T3/vIWtj6k85ph0uZCVoOdstSdWx9u2+5H0LMGr+yDOISJc+NQyvZR2zVUUli0MEzBiPPibt47VoFVABS/6tkyk1b4bg3JA3nI+R6+4GeLmpFarVQFbWtaEj//KkSclKPkPYwKzd5tmkUa0LChj0FJ1nViJ6Dwn/F7zVqkfcgEXAQ6lKN4dHRwp544mv2J3/yYXvoocfswqWNrQfbtkAlZUixD0exgKouVraYHtpzrz1td9/9Kvv5e19nL3rhC2x7shU9XgxgOPwvHJnoHE3FRnNF+LOUaV56IvP7f/gh+/iDj9vhjInMcLiw9XLh4gE3X3+t/cKbf9ruPf8qu+7aq+I9gicLaeUIxFgNIpqYDgqKZRAR3djjT3zdfuM33m8f/8TjnshsIWELWWJQ5aBa9svvuDMTGTTClrMmZyQ7gkZBD6ZOyBIULJDm0EU15chVdVDQVPtFeP+zt8LvbkMB88rK7lQnrz4bUfx41o4HW3rs+jwCa5RYSClJ57X/Wvp7tVtMhiSzqVkWJZlRs2rr7zvOae8mTUWlpwh7MACiz+AcKgY1DIQYtIK2Fb3kHbGG/Jw58LPejcsG7kHbdN9TqHs1QKz2we2R20YlgHk+oeLnamEYSCtqGXpkkMis2SODHhAAjVAtwxyZa67uVmSQ0CORYY8Ce6yU5OL1vQKxZfa1p//JE5kPffiz9l/fm9twtO3BwhYqPmVgdP3cFRg6eT3YZwgmwggCApst2p7wmxtb2HR20fZ3R3b7T/yI/fzdP2s/9iM/YFdeueuULVDa/H64YEH3q/mqOLiZQCRVSXY117Yr98ukgFRWbILk9iUgU5F0AYYK6jMQTaZA90xeRkUq4pn0BfJp3f5UgnGyYbT91ZeT+SFK0vHVT9A2A+ZE1vl66sU9TokqzxJACG2aRkWwv4v2J+WFa7Kku6Ien5aclK1UUlZVraofOikR7XzSCKgr7bSfzOge8/cqcJmznRhnkuKpdga8DvypBBQUd/ZFRdSfkwB4UlPVXwIxq5pQC8g8DgKlDXa7FUmMaOkCOtXT4j18vUGenfWJOOly/ZHJNiGo3ag9nb7LPtVMQ+BTrVfn53j9o1OdAAAgAElEQVQFEhX2HEbfb7tAAjIajlwV0QWVvMo19Dt54eKRXbx46PH7qdOnnFqGBVnB529WLizGYgF67bMnqX3+6gtRkVksnt0Mh3iRsU/PvHjhyC5dPHBHBEWS4RCzBsakkG2jEXfL9eezNyY5hnoTHVDMZ4CAAHhwWMS9vR07dWrfqWuU/kxHdDLX77icMB0mjQu+GODmlw6cAhnn/4aRUDBLknnZ2mjYUwCphjn2ACm7z2BAATIOrxTT/Jk62TGfSdS4JoFXB6x1WSONmqCDI0MLEQUG8ElNkkFAWQ4/L1WpRFfk/JO+JOdAgxTowrGKggwv6BpCTNTLkggEDQiVbKpRFe+9JpjcLwVllZOq/oPuWaAjzkZGIVMsmzKxpZiDePUn0/MYTHaFBvqNg/3gpa5ROrqkktXkib97nB9fEbNMzHOd9H38fpW21nsrEMFOsD+D64OvqsyCf6vIu4I6VY+8erWaeyID+qeqpnqfZ589sAcf+rz9/u+93z73ub83G55xxbIl7gykl4ECOPVjaIvpkc0On7HbbrvO7nvH3R7sX3PNGQ6rcmqIlEhiIISHR/wSfZTnhE7FUdzR0BOZRx77KhOZh57wgZhMZJY+EHMzX9hNN1xrv/Cmn7F77nqVD8REwApUh7KzOFc5b0mzXPDaAZO0OTJIZLzZ/2OP2nwxtNEEVeGBv54qMu94+8/ZXW98lZ276goPMnFuyRXuDbUsA7+q/UnkvzsbqZv8Jl9a1YaOHXPKnPpD6KDZ0Bw2z/tEQs0u+gt0ZhJgyEphJni0lV3Bj25F73iTbFe6s9qmTISO06o4T4zVU/ZqMJFpAhUwwTHrSNVKnnc1ptKJR7uFP7eqPgR1KhKvYFM7kdwxNuZnU38L8uVDIpjM4CPlxeu+6vcq7c6ftydNX5057ValRQdlJ/oN/F4s2PuDROaTD2MgJioyT9kSvVkTOEiUg4e2btSyfbvHe2RILUNFD22YBPX4uXMEwcYmqIRtQZnwn+w97wO17HP2ne8tbThCsz8on5zZ1g8Q/dQFet9xsOUvrmI2wPNDGZRVWxxRnGlUUy9c/P9se3tlr3zFj9vb33Kv/dTL/rud2t3xSgzU2EAbW87QoH4yZcTnDYVqY6LhfTtYqOQ9YZ7sd0IlHGBsVinrPZW99LsTPjxtcfZFys/VgL7OpakBn85rxgqJlGeSwN4Krb3OSt2L9K3pN1uSV/p29HP1HDdRobJneX9V+Y/qTxmmqZ6TjJC6MvL0qyFwMqEcN/zYSXaQycPl4rjufU2/WeO7rvR1f2107itjJ2lhCYD4PjR7kwNS2zyvRlVNCWza0pOTbOxBX2wkn0GCAHmuT8C6OgwerKeSW/VUkVaY/TI6S511KoIFFfjKpDbbELLRJGiHfhigMpzxpe59PePHADyB7NF7RXpdNzbE64BOPhlNPJGBrYGdwztDafHSxannBjhre/u7tuc0b9iNhS3mUE3cOGsrc4XsB/JTU6h9Zpv7B+v1dAMe3Xy2sYvPouEfTflLH5qH2THgkYM+loOFIvloGV5WFBT44ffRR8Mm2rlnwkiEkMTs7I6zTBRzaGpvhQ/QK1WZGgC0Y98pH2dzZd0E34hAJaBc1JxZ5TGXeyTKC54dvLwqzamSqS6NDDyCsGzmj2F8A3LpFUA3aplL1yVnPQ3pyW6iBaVlqjBeV2hrC247g5aKUlCZh1Mvf0W2lExWY6mnaY67UPf0uwr+/RmDg9ouajTnK2DlOiiRUTJT+pLqoNRwqBVl0fwX9pqwIoP3UmBUi4H1ogut02RtGt6UmJUx1qC+/tnJvSYHX4iZKF6NDtaj5XUdJPm69RmqM6SzC5JwcUraAwaguC88U9VY5F1IDnQzfCG9CXrQYjmPwVNwNtlLhN/H9596+v+1Dz3wSZ/K/fWn/tNWtm1jGBWfM+O1PZtPj+zo8Bk7d/We3fHTP2lvftPr7Yd+8Dbb25tQ2asNBmSTtRwt953oHiSOVUmjIg6DCsyY+OKjX/UemU8+9KRTy8bbY2/SXq9mtpovnFr2i2/+Gbv7ja+ya85dYUsfqAWEB6+DNc4GYNwPJW1cIyLeg9HQnvjSU/brv/H+TiKDZ0fQjUTm5huvMiQy5+96tZ27+goGZSUYbciQb5ybb/abn6iwxPkKVdcfv1YDW1/faGDnmkVlO5ITAisatkcxAPXQuPJX47z3g/yuqhjPUQoWiLajZ+NwzImvlgL1vOOq5pEWV3sU6xnsBmyphIN/5/ujkTXEMaT66D0EKR4g+8LgAs8ryl2il6LsJhrfTTT1GRTMk5qXPThdMKePqnd71uQva/JWk0AlfdWm8k4z4cTvgdZG+mki55JnduVESOZumV08mtonH2Ii89iTT9sKAIIqMkhk5gOndoJa5onM29/gvWmoxpBSlwGX7ARoa9to9h+a/eNT37T3/vEDrkyIHpmtyW5MQkSzciZBJ3mjGjjX78P2e60TrIj1iCwk70md2sGl79ju3sZe+coftV96y912+4//qJ05ted9uJ7cemCD3wtZ+JDGFwjqn8fXj4BHAyajAiefLMnWCkjJf1Tb6mBEG1LIT8F9VQDGf+PeKAahOmK/oi5fIcZDv+JRAam+3e76Niqa1kRG4KnOkZKe6nv7CVV+3gR3tV4UyciKvNQX5a/pB+O+NppqpUUd79GT/UAgj3vtPdUYTNZvGmvBBO1Tn55NH3sSm+fyvVqKvWrMogq56Kdd9kXSqhoQEj1rBH2jlzRmrVSat8BUUdcUE9X1lu/rCLz4W4qOV8HWHnLdziAFAhygCzVZtXmkvT1JLKEvHtSV0KfdU7zevbktqXHFy6Rotti20LX7fqv6CaxJt8om2we2C1RbEfOKIgc5ZvgYs+nR0g4OpgbVYJyd/f1d75EZbDY+/sWHYaIqs02VS81aPMk+GSoy6+XaVcsODmaexMDIIIhH9QQzZEYTKcpUVKu8XGkWxetgcjSoZJjMiTefjCe2DVm1nbFtb5NOpsRFQYDLtEXjWZiY1ndR7HMYnzx4LiZwAuqeT4dmRpTPNZm+8htbxd/DECUyas4TEq5ATA4+nbek4QIRKsok/B2W+3WgSaXSwRJSUGlYx3ncbOhloyj+iwOjcptoRv4piu64LmtS3VLfu5+xs+H+OPVFRlRBSCrJCV3MEj43pax4nAfS0XholcigZMhnSEfvzy7svATrMnI07KyM4XeZyLAiA8d0EmWsn9C4PCQqjMHXx38lFIGqkpBTOcOa+Gkt8L1UgEoD4U7s2OcvFaUij9lH5fnal0d9iMQDsete3/qcnKFCql0+I1WRGKiuoq+N6j5y0vzM5onEN//5P+xv/ubz9sADf2df+8Z/+JBMxNSepOJ+LQ7tOVdO7DWv/jF7870/Yz/yQ99np/d3ouaiygsXgsaezlHv5YY/EPREm4j0zxZz+8IjSGQesAc/9SWbzgc2gp1As/9yZpvl3G7BHJn/cUcmMl6Vw+9PXF45JSTZg9SlW65sa2w2HI/sS1/+hv3mb37APv4JqJaxRwa+TD0ySGRILXu1XXvuOd6WDYEI7nHh6baKcCQyje6kwKc7dPUkdIv7RflYOhs59JhD4ughno0VFAYkCNqlihZJRbmAGSx0Z3BUm1UDK1GDU+Y1FRQVQCmhr4inEDoFcEK+uw5esyhYMc7AkbL9zZ5CQjN+QM9W71qjHzfkkcGm5P1Db6E1ybqT9Z8lXS2pQjyb+qLzTcdfny9Bmbx3JyUzqpLjp5R8dcACVNFA3SLi04K5Vm2DdD8ollts9ldFRonM1nhgG6/IDFiRkWrZ+dvtbW/jQMzFHPLfiZhXVB9v6PfD1vaVr37d3vXe/8Nm/2fWtjXe9UGx3r9QBFz6dBiuSw+tiWXxoAS6TQBrMPgaqmnzA5tNv2dXXDHyPrp33vdm+/Efe6ntjie28XMcwAYa/UH/G45ty1Wy+KJNgdMnfW68IqM+rPRLZXZd9Mj0z5BsrZ+PNhBSErTpf7Kirs+YYKAniEsp4HVtcDsvTm09jtrnOSPzQZ+7W/HkkGbRy1V1om9PGfBKpdYayJe7JHY51zXQZ39KnYNWqp1FhQxnoPVlRp+HnqmfNHXpbxCH2jjozUQm77nHeD5WQpTKlEeuFdh6tmqyxs+Zoxvwefvfzx2JCkOI+Ih1wWPb7enD36lsprgKa1R7f7oxYt31WhHuJ6RMZGIIqPuLeKZgIPRjigqoKF5kS4PmEAk0UmN+d5+rHWvsnJiZ07muHaC7BhJM1o8NnPe4gT3i7NXKxES2Jc8y+/LIjkEvbhco1ZgWyraTKukxAhgeaPafUn4ZcQqqL6dPQcZ95HZiuaDPg+/2Xs8QLPJzAYsW8bWzMmx4/2Cz2mxAXUIig+Z+T2L2MeAK3DQ62lR1DwfSrDovOVAh8FBh2JHAYEInLuz2ZGKn90/5QE3vqVH2L1qSD8xRiU4KQekAadhiwUv5G85CsoRJp8mSoA4NnNl6tfCjlLx58UdZIfFm/zCuPETHy8vVeKSBJMrZJo6GwRcSkpeQB1BqPV2UCIYleIBhWOrviZIjxRsip2zebk6/SbTy0kquuEXXDQkp8qfldhJNzgPeRzzQpI2kTqhHBxk7oSonA9SjYfZoISEH6cQeGaxKUat0RSL+MpS1d4lVKcmydnsjEiFO4QZcBlw4fAbyUhlECgWraJWQKgUrNUmQwxFiXCuIQm1aEOWG/LiqGtYJz0+UOufzVMPJADGHAXaNqtAYBtp6Xz0nXzNpF/x7Kqe5U9iCoUAwPrZ/+qfv2Qf+7EH7wJ9/3P7lW//JqgjWaXpkp/a37Pbbf9B+8S1vsJ942Q/Y6d1tRIuhhELDoqQXz6hBog019+OlfWRVUk3bh9OayHyZicwE5SBIkM5ssJrbrTdd5/LL5+98pV2LioxLmuPuTKIqcTyZVLkc1RoEhJBffvJLT9uv//r7O83+eDSgxKrIIJG55+7X2nXXXMX6CM5Xr+FSkTntohwCPiOlgMV9VgKf1K5E/HlPVhxK6Ml8zJuS44tEBh8V6i9Ul6GcNHqLEjlUM2Rx6y1o7qKglXbGhC/PH86QbGmdZ9EPZCp9wvH3ABdq5QmvDTuFKo8AiJR21poJAMpKEV4DlXy8phINpzdGgkyFQ6rwuHDIGJ+h9P7UCxL/X/K4QpEVSPpulbkNlbqUQAhNo9ZG/kgU5NrHJtusii0drjrZ/fRHkJ7VKnxbn6WTyDzxFCsyE59dTXnuBSSYF3b2ql07fxdUy+5w+WUX6glUnzaFgbMDNZA5H8D3LO1LX/mq/d4fftD+4kOftu98F8n9jq3wv9XS7xDHJWwfC0hqpefY8gJc8oGySGIwuHNli9lFG4+m9trXvsz+5/98h/34y77ftnH/UJkLOiEGZS9ETdoa28glcTOJUZCIJHYLYh2RCLRKQKCb2qcTtr3Q4niWOBiQSbUQdt4hDcJINTm8D84rgq3VIhLnEh1mEIqjSWCuH6jyfBH8Yq8agSX4E51vJb9MHrvnjHY/Y5oE2xIkFSjIylAZ+NwGPCJ45IgJJQIUAlHMUauHCaBkBSIFBtyCF0ELAhFLv3+YN4i4UTGH1tiH4aJKF0Fo3T+9luKN7n3MKoYAR83W0efk78XwRu+R5B/JtGs9aa8436ZVuzRIPYSU+kChzpMqyWK/9GNNPRv2331aqKwlWyOTj06yGX3RCZJHYh6CAUz+1OeZtPx+worPw2qY5Nz55BV0UWSn6mOrQvoIA6xfVjuVUGmWEd8vqWn9RMYVSSORQSLCuVw1uCyodpxDBwSHAGeHNpuu7MKlS94/j/08tXfK9vf2nA6Ll0GBQ0puTPj5JZ9zcIC2lTlm090/2Cw3G0x3XS4XtgIf3IPzos0eWS0dL50qLrg7WB94A8pIUMnCCeGi7O7uelUHCQe+VL6U8fdL2Dj+XS14oUIK5IUO1CyYSguQQM5eED5jv48D2Ruem5rd+AxCo9kITUPZKjJe2hNKyF2BoYfYgeRygShW2bpEg/L9eQhIa2gZNxqhvXzL3gOqvcCa8vfkTLleQcnyZ6byDHsdKNvrPUqxJzq8ic7wvZEmoDTugYBLADPZTBlgBoOVLkX6VlY+quEgIsL31p9ajdBFVzJGQ+NP5+tY0WDuZXcd+82Obixj4F2WFlUCIS9RijlMVIn2qkIhtEtnj0E+Gxr9/SEt7AMxS2Ng415KNrnNZm0osjtGn/VBIwCHo/1SsKhqBBthEwkEHZGDRjnwDAhE7YGpRkhrhgudw0VFf+Ce8ksIPBr0GczwwuNbOGNIfjXpORvI2ci5cJAB1JYP//VD9lu/8yf2D1/7lu3sYl7Lls0ufdfOXb1t9977GnvrL91p33fbC2zisy0QiBKFA2izxprGjBMvNMTMDD+D8YwUD8DsGmr7w0heOljbF77wNXvf+/7KPvWpJ+3gyGy8vetTwRfzCzZYPmMvvu359j9+4bzdeedr7NprrwqVJSZSnBd6vGTPVYEkLMgv6CMY25e+/E/2B3/4QfvYxz5vB0e4b9t+iZbLqa2XB/aSF91gb4M87M/dbufOXUGksyBaFUXTWb/MW7fzLiWaCgBE6hdJUMiEE1kiQuazBYAams28IsNPQ3tCAQdRKn3ydijX1eBADiuNf0iAz3HvIomZcFhobTPMqg57F5RkJ4c7ETqdTyGltadQAQqdvYQrBBp4e3ko9BSFrWik1x2SlGnaYwZT2QzbSwxjjdi3F9QODGd2aibtj56n9ZEEYiw7x/8Klc3957rEGrpsNlFB76EasVJO+nU+U7cirWC3VqM2NgE4tTO2i4cz+/iDj9i73/Nhe/xL3/SqKKhlrIoObbAcebP/2efsuPzy2yG/fOvzaePL8a/BpuzvdLq0//z2d+0b3/hn+9d/+XdXDIJNAFgxnIz8fvzrv/2nfeYzj9ijj37ZLl6Y2fb2KRuOoCxWWAURzMqOAwBdzjd25ZnT9tKXvsi+//tutKufM7HnXnfGfviHXmIvfsnNduo0KGxBxQx/IMQX6zPcQr+sEhkyEOgLhyHZLtYF+lERayARgJoinpq2DT6MYigEb4T496uKtWqmeCbvRwb7WMMadNcAUj9PW8AgU8mBgq3sgQHwAF9BOylQTAl0S9Z7QBbPKcUrXJ699a9INSvBP6wHfrYPYGUFI+em6LnovxA/IaiM6fNBAVUs4nuMSuAKADRnZakRXrZIiRSTBgXfuZe8x6T4OyYf7AHFEJRnzhlSsiO8Qzkvq82H8eQpq+60N31wiMqd7A9dEhYK6jMZFQJlE7hRFbDR0T02kdpa9hBq3wissLKIHlSsRx1J0X+m5qXDvlGOncPUEZfKvh0HjdQbyVe4XJVcfkmJRlIeA6QuMTxfKbINjRlpKr3HhbUkntP8gD97ivm4d42EXTGRgCfUa4cAAv2e9Ku6HO1ydLCyg4O5z5QB3xSJ2WR3y8aTjY3GFgPFeYaxXiiaYFTM4eHMiy+LBQ7fFisyKntH5SekQHlcWaYPucp4sdl04RrQi8XMJZnxAVRaYhaLygEdFDP3pDf5MkaPiycRIaupgF/OkYkFKUFKZKoR4QKjITS2pkdPaIfCkbCBBwVYOFJehJSRc66Al8ZLNB1lxCxNInkQEkqku5bcu5tU0RkGCYl25KXMZtWGQB3r/dEEc81RiCFd4WhpCISUEF1KoyvvxtK1r2cMbRR6nrKwPcpdoQdVBFN7p0BCqDoTKvXCJM1BYgG1vKtLx32uQ+eIKOX+R3XMXXUmlrX6QeQoJ2/TsUgiWvua1Q4i0Ew+xCvPjD9UNVrJPXjSkYjxPLK6g6/jPVSVThX7EI3EpMYh4Mf54oBUNpCT/1npcdXBqsqiMr0+r1B/JuXi/9M+CQ3ysxxlau1zpUfy9/Dz4OgPbLne2BNfecre/Ud/aR/560/Zd743td2dU3Zmf2I/8P032j13v85e8+oftevOnbaxM88wbwBB4pYnMM8eHNq/fOs7duHC1MbDsU22WNHx3QthCQbf2HNMPKZqz8HRwr70laftb//2s/blL33TjmYbG0A+doSzPzNbHNrzn3u1vfIVP2Eve9kP29mzVxKN3xq5kZsgqW/UpUyYmWCtbbGa22yxsunM7Omnv2V//Teftsce/5odTcWDhyNa2HCwshtecM5e95qftJe97AftOVfue5LkA/cCMdb5z/8yyKhnWjZK/610EfbYBMjgqlewwWz2RT/h9ODItgYDO3v1c+zKK04TlQr7l1UYJGeoaGINyTFHIJhOTMMbg9IStDcHKHxgIn4X4MyIVAgfOJcDctudlvnoKAieTFNVAqMARGcYthR9WADJdGeA3OF9mXynHVWip/vPYI4Ug6Qp8qGykhIIYEOzQxDB7SBFJzgwMRMZ3mGKEMA+Nade/FIGJdwv2TfZblJmGExKMruufxfYEn035bkb+h4NsbADFw6PPJHBHJnHn/hGNPsjrwVvK+SXZ3M7e+WunT//cnvH299gL7z1+R6NoSKTvjFPoBJC+R88N75AtXbwDk8Petja7NvffsY+83eP2kMPf9b+9V+/bWskT0BOIymUj6pBPV9vy2684Xp73Wt/0l5x+w/addec8TkQLsnuFMIi7+trlvRFUOKAzOIiKAGr8QFAIAZABPKk1eyuXnvuQX4mn/JDqiqIxl5BNJ2h3KekYuLf+hSZ/u/2AQNRFP00BE2ePZkQGCBYhQfGmXMRpUJT1blJW88gkeuNdWQ1gWe+m8jkZ+0KydSEBYmeEjOdB/YREogDCKJEWCBaC+hRCV5zf7AHNUHjZ82ZUDx1soUCjGmnOYQSoDcrJlyvlOUVQNo9A5H/VgAhKPaMv7J3L6upihOqQhwSBq2PaGaskqmCcDymCOPntpPKlapMMinSZ8L7gOqugZvHe+6qP5D/VfVacVhWX5ItpDVRC0EF8StYr/gsk8B8BiY0FO3JtZWPjFmJTmfrDkxVISHXmL9PmfteIoMYTiMWXCUymTF+X30gqdSFK8+NIDvsOyozAFvmDhAB6FzZcLSyyfbIx7Xg/MPWzGcrzzsgIgN/idxkewfssfH9g9V0ufGmO1QO/LAWx+FDrTBpFnSxqR8IXqqtSG6WjuihkX9nZ6ejRa1LrSZfGY++E3LWXNNLp3NIakOgM8XQ1ayzZb4lj+ijJwROlMiI9gIUgqgwEjG/VG2eAY8ejVwG+P7cwYHkZ6n0J/1ON4yRoYnvRkXruIqHDFc9jEL0WVFx9x7GW85fTbRK6GoyItQ0flPNw2UuhhLBfn+ejFmWUcVHTmpaHvDu1N50nHpfzlHQ3ivgqY6hoW9KTFtCyrMgp6/AoVKt1D/F11OCmp9deyjDR+SMCbZ4/UpK/Sx1moITeRYtpJvI0BDC0YqmVhEVIlp0Ek6RiFkurBapFE1uuJJiD/w7Tf06K5p54SezNKTSoFNWNOla+Kl6h7Rf1QD6uuN3ndEE9HdsB7OlPfrE1+wDH/xb++hHP23f+a/v2gtvvd5+/t432Pm7Xmc3Xn+1bVZz24Cy4tPotzzpQKLw+S/+vf3R+x6wz3/hSYOsM5p4PVCNz457xqBQcslEstGnggngBwcwpphCPrEVKAKjjY2xZsuNoQAEYQFU0GfTIyaT3icxsEHQCfLOJl3Ckyb/A2rJntlw2y5enNliObTtnVMOTAyG6OVb2mx64OICp/Z3bHdnZKv51BYzOEGWwU/6Okn6vf5c6z/zikkCDjwnHFbooTQSXQQ9w4G96Nab7O7zr7fXvPon7NzZ0zbYgIfOgIiAC5NhD4rgoI/NLBDwArUqUTTIVxcS6Eh4JNee+MfkaymGdVS+moqT7nRf1efyqlEc+slqP2wDzqkoCBX51d7VZMYtnjMAUl2Jqj7lXpbZI3DWDdzqADrZUK0gkwElE+nKvdZzVB/jgUyRy+dcoJT3pu0+PjldNp90Q9pvUo3UlxNBC6+0PXvp0D7x0KNekXn0iacNZpOqZViEoQ/EXE3ndvWVO3b33bfbO94RiQxOTgxc7Z9R8NJRcY1TFoMncZ4RVDOAoT9GVcZ83MJsxubbnV3MdeCoTFWjalKgz0f0G4IiQ9vDQLst2JWVz4IA130+rwMXsxfMbRE9QwTKWbHn3ntkUGYwiQ0Q/ZkNFJDv7YIYbf0jJsWzY9aO5iNJNMc/Y0k+WK1g87rsMfZXwXBWU9LfZhW929OK5+csL54X9aEkdYviPd2evtJvE9V1KRTmDKW8i6y6qSezJhuqRKQct4LxrD5m/w59tKqWtBX+nJ7IZPWpW4XBFkWlsT22qKB6fwysZmyZvi/mezU2zYnm1UMexoNSfEthEP1GTSq7e8M7RyBejAaNx1CfNRKaqgqWSZ2q1JoDpfUQKAsboHPaj3tqIqDn7CfDWm9W2NXDnaBYpWhppIHiKFEtKXFPKm71f7k2HABOuygKrwY7s08IM9hwfvTalaJYY0EmMqpoR8+rh9bJgMLPw6eLTinqZobnoe7lbxdlWol3LAc2m63t4BAjXzi3UkmY+q2dsr5E/EQmEe7V3j6qN8P7B8vZcuPIR6gYgXfmLxQNjAg+5vNMZJCwnD592hMXPageHo8nCoIWV8aoXh4aCBmuGshl+T8btGnM9CUn0xR0SozRT2K0ueSsI5uszWMc9ETKWNKNSP0S4qaL0200o9pQNotWRLZzAFdE8B2daQhe99J20QUFK1lGFMdbyY4+owKjDhLYkO+K3MQBbEod+Czq7+kGv5cxJ+3CVpqIP4cfyK7qiILmLmp1OWoZL6ACqMqxFErkIV+vV4QONRPJpKkxWMjm0G7ComqhnFethCmIaolTlCcdfelxfPGzkpLFc0gHXkmZDJlen+8r6dnkgYiep+NdEw1VB6laJfRXBoCfXWeHiUyoPAU1DkGuuK5yzirFK4mjEQuxAFQ4trdtttzYY0983d717g/YRz/6Mbv++efsnff9or3hDfll1akAACAASURBVK+xK8+cssVsboPVxrZAK8ODj8ymy5U99Kkn7Td+6332mc88aZv12Ha2d2NOlHoiiN4RvaLxRoC4RIA73ra93TO2s7tvKBBPZ4e2NvbrbW1GtphBknFq8xkaA9c2Gm7b9mTP0b71OqgmlV8jIAJo9pCzLtz4jXecyjJAowlGAa5mttnMzHNMp6QsbANEKBrFXeVuiOGcXQ7ySYHWSXcnhTRyHgSTOSUyZktUi+GoZ1NbzQ7sxS++wd75K2+ye+95nT332ucYQkwf6NYoFMnHd0W8TUy27yHBfgalv8+QsJMktyp0UDGrfdXdbba2cPhFPRMVV9z1lKeuzfu050qgRMNBUqam+N62hUMuqxkDYhWAdgKDIhrChJ5IqxIx3KHW91gAghoEOZp/Qg+b379AnBVU4+dSUY1Bh5gD/R4h+RCh1OpHEo21+YkwB89cOrQHH3rM3vWeD9sjjz9lGH0yQiKD5hIkMhiI6YnMtp0/f7tXZG6++bmeZDsQWcUoAhx0MQkk+m2RGWSS0hK9mzEvzW0UhuL53JnaG5EIr3xQo8/iZg1I34TakI85CLVQ3iesP4HEmhzKX7qvcGp1Blc1qfCKhH82OvmKUvPfWeHtg4rykQzyCyOhqAjK5+B18PPVVrK/i8mHqNaqsGgfu/2UGbfI5jP+4XgB9uYwkWFFNAPyDL75HDVYZf9OskZqxZM2KBin8f9rZaEGturlqOh9BSPVB6EzWSugGSQrXitDviGVHp8t44EE2pgIkfgrFgzvKZkRAqKrDRBgmZ+ly+apSYLOSo37dM7wPlXFU3arJpMOLIwFLlxOPa0mikrqVTEj7fykJEX3sbunSWFnjAJiFsCErALW+NGTuCXPZqvwha/PSg2fqcYOSUFD9Q/JjGYEdffGOeEh9lGptf83alyuH883lEORk6hnyv27z4DJwby15SAtOxMZQiWwSUhkQDNDIoMqFymDqHiBIsheRVJJd3e37fTpbR8FExRrUsuwEFisixcP7JlnLvoLwcCjrLOzO/HAUI09uOS7u+h9QckyOjFi9fFhqpILF4fN6Y33KHpexnPts2lDFDCz9J98UB5OOkH1HajMrN/tBxQ8wKzIeK9MSAEDaYOYAeTdEDC1jNOlLDORQaMkAzBgn11kViXlGjCkEeVh936UkvGyDNoNMjI54+a1S+yUvu5FoTNJGpeC2RqI6z10wNzxdKbZEoWj0kaiMtXB8Dlq2ZnOTWimmtk5A0B0lpy7k4kMd6TyT+seZULYDYBSex6IMQMxngU52US4iZjRICQaEChQGdhUjQsTbvVDZcObeM+s8AR1JwIdGQsFTTiL2Kv+HIxKTWDgXimB2Yynqb3VEKr8TCONfR6WXhiunOiQ+jwNRSkTqxtP2Od4cF3U5CkOq5eJ5wtbI3DfoJw7svHOjv3Ht//L/vQDH7JPfPxBe8mLXmhvetPd9n0vuc17xWD8PLED5WOwtq3JxuargX36c/9gv/P7H7TPff7vbbXGEKyJU75QJkagw8+Y816YVI1ssxmxqdXL09gHrPna50z4v7r6De4QqRpDVIE2I4za8mSKvWLdZtsW1CFpgIyzNzVTNcUDeFBe/U6sPYhFQuTBUlQARMFhMKBm4BNSlYYs9fm/9Wdrn42MXiQyMOBeLYUq1dyWs0v2wluus1+57x47f9cr7NzZUzbEege/mJ8rArsAg3QnkPCm0kwoZfHm+f77GSlBvu56DapqoKqACqqT8AUnOcqKRNYAooIY4pNj7xlIxYBMT7yZIGZFvtAexN8uqo16pkZBbfue/Q3+HLFGbq+8pyJRbgWOvh4lAai0GgnXVFqtQJBGKS3DnFXtku0XyEBaFc9CBnCkQRVA0r/viczDSGQ+Yo889nVbrDbe7O9zWjZb0SOz8IoMmv3f/rY77MYbr7XFEmepyuUmPQUUMgfQmj8jNaQNzMVDhG9y5anxlidv88W89PGRgaHPVAMzpuQrJiMISbw3jqirZIu5ZxksZk8rQVn/8RILYB8EtHgSWmjpWsuWFDnVir2jsoG59uwx4YwdnisF75moK1iirL/LQjehiqzcV6CqVi1Fj+wmL/Xu4/Wpukkf2KXx9IPc+neecRweqLslnfIY2l/WTtWLvJc8Cy2e6kl0y55o/WUT6lqlH5S/JSPE71HM+MmkXAB1Kq5RqCQyLrft7EvWXL1MXBLZr/6wJil9MFwVgrr+9a4z6cTE+gSiyFRghc2ZESOqYqnHqlJNaVvjT9yhrErgNRSZ5PnS7udzZ5WlQzP2X0FsszyxIqPXqXN4MplWDNxtrtezavQHY3ZSvxKASjEr7/0O5UaubcZgfP/i+yLuqtUxvKazCfysEghcLBd+5tDrkmvainq5ntFjBGXS5WLuewJmh8vJrxBPjgOopKiE7C/uE6mRY6fIus/arO8fbNabDTZnejS3Z5+9ZJcuTW29QVP5jg+q2XcFM8rKta9AffV3XoCkACi4rgnHCWEAl6roi+sAd5qaorGqlkXZqEZD06dG1YOv92R/zPFEBmgtPhv7eYRscv94uRl8edDj/0DLq4Oipjdd/GrsMwko0n4hJXm5jLeu50mJhK+yB86kbOBPOk8ZDFG5uCdqlg936gkBjaEmpuacBTqIyqeUE87GOFGWpL7iWXI4umpk+fmFaiaHN5E5NnMqya2XUFU9SajCEKncz2qKmutJJ5OxxWs5EhB9MLqL/bPnc0Pmi1g/0gq7iDdfsxrFFhzHiyVS2FV2qZ9PhqsZBSUhZXBbv+Kms0/jHKX9RnEkPcvfIwYidvdM+0W6C1FGyYB3VZp83YE4LtY2n4FuNbMt9Lpt79gzz16yL3zhMfvWv/+7vfSl32cv/YH/5okv5rc0eiCUpQZLG47XdjRf26c+81X7vXf9pX3+i1+15TKUhlxRjudLTtLPRROA2LL1GlUVd/PRtE5Hh797EOrDKdber0IKKBpQB7Zect+I6HZpKblXUEUEKkVhBzaKhsBHJAUYBMyGy6C9dJKTGPjXG3p63FmdbN1kQ/K76dD9bqI7JxKZASrB8yO77Zbr7J2/fJfd9caX29mr9l0UyZO3CM6ZcCV9A75UziWVwerzJP2QlRAFvQlSJDiQ1JR29ttcjePIU70TFcCpdowzgyR2ocFrFKUQOIH7LQCiAUrR2As0jhLptKOUnw/bHxSkFJJhgCL0LhNj3YuezGo8qGyPghTZnwpkUJWoSgFzPWins+G+0oxcHMCFcSTwoTlg0dOEgDAEVJ49OIpERhWZDZv9PZEZ2XA99uGwSmSgWnbDDdd4NTjaMeJ51DsQlaYA8XBG+okqghhO3cbgSX6WBfqagAD7mtNG43LILiUoAvU42hn3ey6EoAohfSS+fIZb9Jc6VSSYZAJBC5GqPb8SBFXyakIjRSdPrqLHDwFYKnFlFZ60xlRDZdwQiWQJUisNF/a09j+y4kbBCtyJbpLOSkP1Ff0knmekjq6ofax5LhkL8XtpK2m32GMgkI73qSUd7VqK9pNiEjjXsNtuXQv9qH9v9b7VatTEUP/u/qz06ShGqffd75IYFFGRc9tQ+tjw8/KNNV7rJ4SeePr75VDZ1ltTGPcZQ/b7PfhkovIxWJStD5EA+JYy8Fj7UG18HWVBW6Hq9vEEs+4j48iMD/oJmhIpgsm1t6UH/EeMXIEqUSMzAUmAVPaMFyqrha0y7r2JiNtwv7tDufXzLHZXEI7rxsSKsZHHwai2RixCQJlgQFMJLAPX+ftUOfb4az5zpgWUhZ1eBwlvHzeBM4smWYzJiBESIfGMNUSrC/54dXPpMfn9g9VitcEDQc/5mWcPyJEd79ju7r73vmxvR8OQy9TmwgSviBcqejDUK4AlwAI7b38kfmU6znphWLrN0pmSARqAoJW1AZkFXQznKL3uY0hFcVIsz7HfwNGi4OkjwMEzYtEdqS1ZkVOMNCwrKhPeNOoGm8aNi4yN44GWgZDDYHCkRlxsFB2huK4nl9yqcatGj8Gg3t+NtCcyPK2sTGWtuZVtpeDTDF5WNqoBElpVA2Mam7wg3nzrxomqGzRIvIDar7q3buDDEOv7yqyJiGYFiq+dfTh+6YM6IkqHDDgDDl0ozVHhLAdq2le+YRfxw+vKcdG5Q+qPzYzdi+smkHLcpbmwE5C3ihWNVV3PNL50du5I1BsTzdn4+Urz6KPjfEkmik2jPvaj0il47sLwtOCKCYzfyUV+Dj2n30/wZjdDGhVPZAbePIfa46VLh96Dsbe353cZ/Hl8DlRpPfH3c8yG3oODjT38d39vv42KzCP/4NKxnkwaqjE+JS9QMZxfNXnjgWFQGKSzhYhVEn0Ux5qhrOOAGqoy5PMC9eV8nZDuE5WsHD4iNStbQr42kj9cFtzpUVD9hgNo1m95sOlBCsAMDRCOGUtSv6rnuiKX9d8v9//Tpul+BtI1HNpqgH7Dga1nK1seHdhtN19jv3LfXXb3XS+3a1CRQRCEdQo7S8eodUTgKT579qJVW6T7SxtFxTMFkTQeafca5bCg4KLa1rveKoC9BLVWXQXkpMMNYAUqZtHj43ci7FfffjcUN5xxBnKijuV5FxLtjt6HpYqGkFz89Ce8K832gp7nZ7IrZMB7T7EA8stpt7V+8n+0vYUFXopzstXwqegjgaMXjcQ/bzTeI3D2gZhekfmwPfbE004tA3vTE/GSyJxFReY85JdfbzfdeB0VJmNsgALtVnVyJbytkAOXsEoGkQpKXeIaSYwDPEhicE62fJgdTgcoqArkFeg77TMomTVAxO/C15JCxV5A/6zR00JxkQATQGE7oZhZAU2JBdCnhoKk96wFCo7XCwl9Jcy0q9rP6FMMqpGofX56opE8zz17hsj20GDr42JFaed5BnV2umcsQdYaKPdtR4I82Uuk+MET9ACiEhzOSqbuiBIK+aqMPxCwZtIjHy8/KgBaQGANtHWGsM5MgiRQw73kl5grFeRIWWSPk9z3KIHF70VDd5t9lvGDqGI6x6ggUwkrYyjd27YH4e9yPyujhkppii8FViUoxM+gdemDlVwXUQEJZDcQOPrSePYy8dBzcA9CsKQMJ68xAm0q49z6pdhB1Dj2xKTYkCrFXdA0Z/zJvvE8RsweiouqRul7UBUDoOHgUACF+SwZEzEjqolZPE8In9T3pI0DyEhDq3Vw8N0BZIpe+Gw/DDdHn/3u2Hb2xp7MIDkCEwVnB3kJZlMi5kAsgteezaZ2eHToYxMAaG7WmCOz3mzwohcvHdn3vnfR1QNGox3noFPmEyjsxps0d3cnLtWq6kxDslbJ/8QiCxmHvF+tmOQFVXMkvZQMgZxeDaYzw4+hmYEs8EDF9PE2ubbLFVamzgtFGeYM+pEUIZEBTzJ7U+J+5kXVnAg5rKiIEGmjaACbt1OtIQ1xUsNI8aAcIxs+Ux+/GkBeBBqGrkFXrwQDmZT/jApKJAWiHSU/lNSbLNGnIoqGVXUTOF3WSJx6E+UrnYTB0cm0GhqHbMzUZxQS0xICr65kclSdsaT/XJmn0SOSWsdzw/Jpx8E2VSSuIX6u0r/aGnt/wYg8Xl9zyduGLHYotbBJMdFc/L6MLvnENEZ9h5Yc4JQUZTLLRItnmxUmPWfHornxiKnok5T/bsapA5InQiz1OqKJw0KpTGognhWKOOPByCagVm5hnaDghZ4VGhQl9zAoPhwrElP0r6BUgN+bbO3YbLrlFZn//XsftM8/8hWPljHICupkzkDzM8IkHM9Eh0DZaQ8EILyBNcY+smbY1gXFd04B5/Ohf8Wd7HBM+krQ/05CGcFAdslnUFuA4ErCEnvmDSZmWwNQZJHAcNAFG6P5zO6+g2Ov89u/q939Ov63dpc9Yhf+zLOGGVorfVbM4jg6tBfdcp396n3n7a67fsrOnYXhxo9K7jOk5BlXOCvIm1kj2VYQVvswOpV0f3jKNdNJ43VIC8KZSkoP0Wd+hahCqASl88yEIKsQWWGvtA+8iugknAtDB6+1AcqHCq+G3Va0UZVS2ZM+kKBAwKsfAFkQOMXsCu8dm2TyoSAoqRdJs6j2NpMafHradSTmTGS64I6ApBY0aNVaEyt6TEm59jsXgYt/dkj3+gyXiR1M5/aJhx+latmT3/AEdTDCmUTiLmpZV34Zc2QgasfKQ4KBDd11MQyOD5DNIViTUv8OEgw2htkuMyQxK+wV7j8oObiNWE++Pp5ZQBQZEfhVzI/hOVFCqaF+zoD3sQeqP6J6s3Jw0xMhVAcLfnjiHY7+QCHhjo47RZyqhAA4ajCqzy7fWf1VvZ0VeKoBvBJmvA79Bj/3SeCFEoHLiz2gP4EiFFlJPFk4pPts9C+eYK/EwOCdVMLPz8WYosbBNQ4RBV2vXe9uozmV9j+BfF7VjEoS/K7WgCqbqoaKzpsJI9+HG+pr6vvEeEX3hvQ63AWq0fKZcuB1XW+8FxVxqypdApPhshsw0csHaHFDrZE0cvWWxmiCyxjvBki79HkOcuTa0i8KPHTlyd4MIPl2V22ckRkhe9qxbd4DclxMyVexsWPU95sJ6YmVq5iJVQEhxQnyAbSzGrrJJA2fzyuzIXCh329oYvSwBPoVcQv318VcAtTPGElxLcVsvFd3vvRkBH8Y33EdQVvenUAkDMDn2kYTfHCcKxYwELdfujSzo8OZnwFIue/sjP01mJzSNpqF/DIWfDad29HR3DWagSA5MoODGDNVdva2/YXQUzLAIL0R6GfM4nhogVyQZ+rcc2R5Hs1M4jDXJlWh3EBHldFWNReeMMfkwbH3S83DxyBeMnD8XvZGZNlVganTm4KmQGoJy9A0pFgwBYDdgJxGKmhLrUuD6CkcExwm34McXV06NWF5KR4B0wpBGWWodQCFANDRci5Moio82KoGKHuVsdUh90sFpMKpATlwS4aAaikKRkUrYFCfiRKCywykZRjEKWbgmYZD/QK1pNxBddypgDNNpYykAF7eeCdywWQDly2rQzmD6HjvFT431o0NbTIy+F0ZB54iOiMGEnDq7Nsib5ZcbpwnGFf8HJwrLguen8jx3PfmJEpLc6gF0dVZa8iefwRWR/ziFQSXA88YqNJxdEvMqrL5dPmYME9jDVpYyjZXh1XPCRICBXitRyQSaDrnDfsEQilQKKboG46EebARvGjvlVt7WdcBi5HZ9s7IZsuhPfx3X7H//Tvvt8998e9R87DxeMIZL14FyapeIjdMaCSNKwS8+ZYoyZNyFvagVMboLEg7ayhdIEb8XoAopaRYAxauIpqT+fmb6l1zSvz9lddwLpOsN7d9ku1IGybVq77fpDNE39HAVvOVzY8O7JYbr7H7fvkeu+uuV9jVV0G1LKcaYy9JJeKQYg7rAQe6JMpFBYlBGR0LPzuHx/o99iohzl8m8rXHkcBAqjdx31JEpJ+89D8b3k9Sx+xf06wV0czidq5JZVJ/QrWNopEIMMtKiiriuDxpX2szswcCW5jvgD/sCcRrM9gmTx4VbVATnKIYqCcBC4I4HgT5rAjJxrKqLgAHtkRBWK4HlZJk610ZKORf+2AXthAJ9nA0sIsHR16R+cN3f9gef/JpWxn+HUdj6WfAB2LOl3bN1Xs+RwYVmVtveZ77Z5wJBAlYc/XC4f+j1wUBI+wwh5PyMzGgS1lWt1Bqzo9Kiqgn7j+DVqXX7iZFldLS9S8M5DDnhAIzqtwQ7adi1HjEQa81UWjJqgfE3YohPquEH7w3E1XVHutRgShfh5/Zk42mcIhzQ7vSAr+gHSmAz74K2hf19mQlLpD0JraRylpC/mmHVMnA+aMvSJpV3k/dH571eC2vtFEZU34FPyfBCf5c9vDiexQqwJpQpY1ngsm4BAr0Xs0Wl4HKHYEYDPKwrTZ2AGeac9cS+PXEJGId2V0lDP5po8e4G8CHv+MkoLb3AhybOiES7hGTQfYMJcibVeFUZhQ4kiAp2RfVLuA1snVB8/ykHCfRCYGT7J/hoEuCaazACAxiRbvfO90AmqAlVqU83EONJhEJpNK1qo/y2T0aZoquUB+eHv2craKoc6c+4aiutH5Tgufw8wIaPA5pA9g1z48xlCeNjdESQIEjFdgzgl4C1ggcabg5GUrsmUb/ysTfbzo/cslkzJvCXUbSBHXDHZ8Vg5lxrLCr6KDkFv9FknTpYGFH07n/3pn9bdvdBqWV2YEYNDYY3D9YzGcb19p39ISoFuRTjw6nbIrCZnjwu6JSolcVBj5Ma3dv16cBe3XB0UsGjWjeYYIB+hA11LW5NVhzxN4150UjyypACwOKjj8D7FzI2sRWDwCD41TEqhegIvdNJatQDboOmUECX4vBIwJfUugYGOCieiLV4d/G5yXzppX2azJTA1eV4YiKKvFKqdFaMZFBUJCJ10HWy3kNpHsllzy4gBFIKuBrlTSguZ5RF73/Vj7kSojfy4MvFDUpbG3ya9D1WB2hw5eSUQ6z1D4zOeoGJkIK5JVqr046SJ0fGjIal+q43HliLcDNCMlTlxYvj6yGMVIFGZxrUCWenUkL+jdgpJNCx/fsqq0EsNouYqXdMYDAQ9KpoKwqRELVjuTbJkJdP4+cH4NVnWkEAZxqj39TtamPLNIZB9AQA1el6qRKGhINOU9VPzMwINWKyCcBBzob3m+n24yGNp2z2f93/+Av7AuPfNWrXB44IvHQ1M4OR7rusapT2TujgDNtRliDeDCunaon7Huh8ypooP9slGyLA6z3m3GFniUPiMANsp6SW1lR3HiARo3q2o14nqCnMXDpVjg90PVZMhyEuZovbH500W69+Tp753332J13vtyuvGLfXCXeh+eKaikFRcqGOoIV9BbZlI69i+ZIBmJMiEmHQZkfZ5IIWB/JZhJEYIgJRb2vUU2MO9wPwhKcyAF26k9QgqCqSAvayqC7vpiLP3GjF5c+ntZMz8CoJvFK1Kv8qN+HEOcgMIIKIOchiUabc804WdrpEKUawffhtHTYNYrZhOiEAlBXAswzDnpgVsuYyPnruP1lee3i4dQ++dBj9odBLVvGQEwkqgj2kMhskMic3fdE5q1KZNbgnMO+QOmHQSv2jUELkWA1M9dKMKskpDj6CfKgKys7bp+ji0loKypH3mSrinJQf+u5q/dAyayUnVLAJWh7A/TQcIAvk5sMkH0vw/8gWdPvqilfyRASGVEDuefpN5Q8CaSggpNkhuVnGaR1pdRZF+agPz6fJ7cnsA9UZa69NKxo6DmULNG3u8hQ6f1gUpIIfwIAMUTWqxYZxDPRrqI6TMzhXxyIczEk9sUwHuDAzpybknRu3tPsIcnYQz1pGrWhyhSTOgXBbqfj7PDuya/zXlCZkLZGcYlobX5m3P524wBRzH2tWjU+FRfpP0NiPiSFmaCriT+l0I/7w6Sx5TlVRQgV+6w0qK9G4zl4BsowYo93GJznXovizVdXBaS2TjQQXTaVjuzYl99fgDxooPeiQpwbB0+oztj8oOxOGSZL18bzBvujRJCfK1k39Uyy+pVD5vlg+pyosHCuoZ+ZJomtihXVC2lQMPdlaLM5iiMHDlQNBxPbmezYDphdO5B3Ry8zWmJSUICU4KyaQcXswqWZ09q3x1t25tSu7e4ChA6HoEOERGazXsQrBf0D/DQ8JAJc8K+xmPO5TWd4wTmRM1esIP3EszgfTIeDG7xSN/ziroqCkM5SwWDjb5edrMGCX7S2xYU2VqSMGfx3Zw2o6kBfUvi0bYgSM3AaNQbeOhSdQCduGl5f6CnuJFFRVZgYSHmA6MhHGjB9LCdTSCIvtLiJsJAD24L6nsQqnoWNrdnsls34PGbcn4XvEdaLlZgwImXqsxBDTqGP6keRgeTnFrqBM5C8WK/88PQEZzREBhyN4lwC7ltwXtrcDCosCSFpZcsSWOq5kqeeF9vXPFAQlVqTmpYGMBF7VOpYdlQ5lygDaRI0dpyELMNKDnEi8ghkONw1qQVqou4GdzFLohyYRDx4+ZnMkUrDREYIGffIRcDKeRCKqztAkQOoBmKyMhuG/dndEJEShURaAYseRc5OyF1LWnrDU/N8quTRpQYRUSftJJNCoWIxF2MLiYzZpz77D/bbv/tn9tnPf8U264lNxtt8nMgl5PxEa+JZSuenXgmdl1QaqsbteDMsVF9ILdE5S4627zG5M8d6mHQmZSuSwhS0r0iElHBqbbvJDM5nysPWQDqdTHX+XYeMRMbP7npjs6NDmx1dsBff9gL71V+9186ff6VddeW+LaZIyhmk4hk1fFiqjaCnqeJTKQf8/3S0DKQV6DMI16A3ocdC25lodOc1ZCBUgvBwvrK/KThQaWmSVqfjxc8KaOAdVHKXSGsCTbKl4RuLDHOln8g21iC4VuDddregMvqLwn8gLh37HS0c/MZZ5wd0Xa7ol/G+LKewQV1HSVoVs6C4CoEv0rDG8JMRcGmgob9uU8gjPQg9Mg8+/LhXZB574imX5R4AEP+/JDK3gFq2ZE+KbJQSAoIBksoVLZb3vCUFCJJWCwKbZVZbBxSMXhNV6IAoZzCqAaQViEyDmNWFQMZbL08CjZidVOnJfG4mq453R5BQwcm0w0jYOBOn3zfg9iZmbmk/fG4VZH+3mFQA7NKAWFZ3KIIje4F9QbDlw7AjkZG/0h62vfSB0zgXmlEEhBtAFvafqn85v4jng/eZwkU8vwrIc95NVsGyctHpq4hGcGeJxLDNTGQIbuJ1830IAjFmYtykoF3gLz9TJoW01eHba1BTe2SCtkVEnT5XlDBVAUl7L8F+B1xMcEQ21v1pYwswydYzMpboxhcCit3t+EYpEGfy04DVOngc4E6xD7ofAne1Dj6E2WO8qGi3mLXbW13jRzwrqWWyCdlTTB89tAkoqzVBVnE/bBQGVVeAgcF+yHpPcHYkxEWql/ZSd4hrxs+YgLgSOtoI2SqyaPAZkyGUMY0Gg3ap/Q5cB91We79Zb9lsurCDwyOvCuNre3vXdnd2XTwEIiEjVMtBl3chL8mIkgAAIABJREFUMX3ofEY8MxKgg8O5zVGRGQ1t32e8obJMpkejag829w82m4XrLwtZ5qaG3KIUD7whH4MxccEokQZ1E6o50OBPkMw0tCY05aHGsAVaAQJsKY0VyTh/UwZJNUBQkIHlBxrDBcqmSi2uByGOKGT/jA46DRkDbW2gjGR7L9do50Z0UY4cvtU3XK4Y1pxYTc6SdqHA2hHQQqupwZBXr1wxKpMKIkCaCcLAzD93ufx0gBGsxyH1gMinzTNAVu8Bk5ZESXS4pcojxRm+Jx2uG7GC0pCewUvnl7z1pTBIQrO0y8fGv/f3sf93IWY0lgyqMoglqt5+xkv/QJQYEFWRhLovvshx8Z0O4hWzRIOliMREBlJ/qozEED0Psnh5a+ncS/oha1s54jqfitRrEKA9zr1jOMTBWhzCp0oNEa2KNicN0gEDg+Nlcz22RtUXp326THjQq8Ko6rkaYgVu9jbPg6ppxDmTA82hktnh7ufLkysa4NmcDo9rQ9UrNQmTUmk+xOoTDz5mv/lbf2wPP/SoLVcj29k+RUUxVACiqEE7IznIVJvjmmUgwXtak2OhNF07wQhMPPESpAZ9BoHJCLasqPbIyWnt8TQoCXP/u9UZP7suEFLdk5xkXGxXT0pKQkuMGjLM/e8mQPl6UnqZzw5tYHN76Q/cavfd92YfQPrca68CUuGVvAxIgjLqam3hAIpke0W9CQ5IjCUrvXgeJfhCgxkA847jvUBVUs+KgoCs0GRQ1bcpQg6zcpyqSazmkeaJL9KLUt65NpQzUJHUuALwDAiaPQhVvIr0phPnHBPcPdon3/1gCtBpo9GUwYn2P7n/Sh6xv0Qaoz9xaTabsa8Hc4zYvK4kTxkek4OqzKiKuKigLvMNhHlrYAfTmT38qSftXe/9iD0aiYxtYZgrqGWsyKznCzt31Z7dc/52e+vb7rCbbnyeLeYI5IX21+CTAZcqEM2nFvRWCV8X+IhG916VRgFdo2LVyeqd8QqpGqaEuNGiNkqoCj3GQdPswZHt98TFeSoChDiXQt/n51GlJuW3tQ/uEkXTivEJXpmasJLPRAZAIuXPZctFfxMwB+oyBR4iAI/KJJOJVJqCYa9qmHj9Ss/E6zNOid6X6HGh4hpjI4EIBOI4MR7iNZCyVXKS1fKw0zEbT/uj3lj8nQNAAXCqKpPUe9+TpiqW1UwlwnxezSHJ+KvZSCHn4StqFUoVLp6VoLQ6pV/Vp2JP5QDLP/nehjI44hcXtAhBqBrfuT8p4x8SAAzg13va6B/cwzRAOO19XU/dkQRDY+yGz91jG4Cq0+nnu9XiBGSDulvGOCn+ZOxDJhJUwxrQWO6UzpvEMOSXqVbL5ATPsr2DGOG4PDoTf/hxVk8S2NKTi+6vtVFVlGvfwIyOGAp/NwE7PAP2tcYEAHuGdnBpbpcuHbnvB2vLByEDkAVVF3YTva5oQQhqmVNZS585fTaqzUubTqcO1np8uz1x8MmTvwyu7x+sV/O+m06krCNrCvR3YNPpyrOkKRQDXB6WF5TolmSMwSwXkqHpouTpVoeDBAfZ2Um1Nd/0Fq0GytpmqEj+jQiI5s3UygXfJxR/IrOoQRoRHEqzkj3Cw92pfkT5j7vHwEqoCgIG0gU0hK2LLKlZCtQaUYIyQOdrrT1IhkQneYqJnJA3zUOTBlmoFJ4BBspLxzgAnkROAtlhUIVAXhLN4h12nQADY/aX8HPgS2pgSh7ppIlI5SEORMl7MKJnqVV5FPh16R7VyOg53LCvc9gRDV+RlnTUKlVpakWnqjGppE0jEk6qDT8LZNQbBhkcdYP52linRt4IatwRduWeq3NmA2FWA/pnSA3OnMOkRjs1OTLwQRBVkVr+HPeXtBP2FqAXBT9HRJvnHnQQOi4mf8cSeq8U0tDJwZNeFOcdSSM+X5FU7CI6mLdC/irPZioRcv3JoZ3OF/aVf/iG/dXfPmxPPvl1mx6ufYCfJ5ODlUvIit6hYZA6Dyol895BCUmIaA7XlZNuxjW8j68vVM2iKsv7USp6CFojSesnEv6zMJb4HE0/P6mTHtx5IgTykQKdLgXWm+094OLv9amjqiIygE0zm+dE4AxoSivb2dmyW299gb36VT9hP/ajL7Wrn3OlbRlkr1kVh73yBCEarfHBnRas4YAtKQ7nGj1ucq4KBvBc2zH0T0qUcm8EiTRMNeXdT0rEqmOuCaIqOKxq5rDB3HPZWtJgyJFWT01SQ5xzXeRnlXyx4qy7nDX7GqzzrGQPnCrg6klj8E7qEOhNrdLbKleR8HsOE4II8Xowu5hC7YnMBnQeBaNBPQ15ddlurk1GavRDkWABRR9u7GA2t4c//aS9571/ZY89+bQtEFxHImPrLdsshj4Q8+xVu3b3Xbfb2zBH5obn2nyO1+r2IOqeOPgQc8JkH5Ro82yKosRno6pdRWM5OFO9c7L/DfkOsRcFv6pCyg7V/g0mdUDpJy0hceoNKhjRDK2EqlUzQ6wDYjysWmQ1gawCVQ55L0Wb5WdVIJcqWTgzBIWIRPNntlyQgMBQVOEa4wOxAftplNjAFNDmkq4ldgn8pVc5JPkc9HasgfwvI6/aZ0DBIQrAZMN7XV9Ptn04J++S9o/2hlUl2mfNcuO+4ouxCmYCxQyuoO8pqSIQBqCHFSN84fPUwFitBPRRBdSPM+3328UsSMHmc0o1DneZPTz9ip4qM+pArAmszq8r4C1VaRD4loB2nNpWUZENlr9g4kqhgZaIFpr98biTcSYBTzIomox4Aeojh+adbsBf9qpkRbuqHiquUUUjVG+XTDS59rKHIRzFnouOshl7xKj6BbOE8SGsyiSFXHZQCaWqyLovqpBVgD9tVICN0UNJMRh+UADqteLrQNMWYhDaDj/nA0gmb+zixaldvHjk5+n0mT3b3ZuwF1cKbn5/l7ZcL1xghxL8sA+cH6NYDYkPemwOj6a+LwLr3Qd4D7iDwUhkkI3Es7LrtVlccWi91BqNwxADODxa2NzpJhnc43NM/CFwkDnFm18qS3ZpUtg0/Dyyq1puVDm6OVavAoDmhs0jLYizNERLIL+1UgwU2PmFbRWJzJxTmpEHSBenU80pnPaWgISKVRuQ6e/LREb0BF0Y17gPRZFO9aBEDI42zOnQdPmEqIiCU2kS+pl8HnofURfSQHWVRLrrk+tdn8tLeY7gBHfcDxYReCn2pDEoZ0ROOWhyQj4v1/uhfWIQlLNa+PekBdGpKJGp1bhEV04KXJQMUcs+5kpINQlS21JAKc3zefF5XvNMKIEl+qVKhRJJfFbJa2eYkg2ktaRPx5LDuPBamCGBtXWZ8kYt0GBDoL0450hSo4QcCZEoDPh+Kwf3nHyrkDn6LiS0qK3ICKMvzitYqPLg3vKTeP8Q7l7YA3HvtX40XEhCFw44LDbgxKK+MfRBlbakQfOCQNgApg5c38q1ZhAp8QI5k5Sm5s8zEqwVD/bocM8ayt16XmhU/fc6VNQAEVqPCnXwu+cRAQz69zhnQ6V/PrPWh59Egg0KTmW/dH5Z7VWFN39fZta3wXsl2FuIxHCyHRLi3lO65YAH7iURUr6G2wIAKQ4OEc2ttFOh/+xP4M8TMcY+03H4uYoZYfWz8fynso/OfTbJ5h3pO+Bqyz2wc9CFFdAcypp003SgfMaUVc/qZA2+SVnRkOXIMU4gmbc7XXr+Uj6egQABOAhe5IyObt8kwDTZOiVFodbjyCg+F1X0HGxw5DwYB61KpunfXT/jibSLwZARcDBb2MOffsLe896P2GNPfsPQIwPVMsovdxMZDMR0+eWbrotqTHLe+75M4I9AMPyXQeWIvjfuh5/qpsDEviucHR/L41RW36kAUgii6TzUREbvL98vhTQFKUxaYXMotuBF1aZeVRu3OUgXYiN9JFyMDAWb+HsFFLNSo0pPzI9qcr5US/PP50mMJpOH/fMtJ22ULAAh2kzsCaAkgCm/KEBNd86rPt4ATYCFdHTYJSYmTB4YkNZAXr5EDIHGhgjRokxmYpVFW4+9rVWzVLDMGTj4Le4dPiWeRYyEROX9eZwKxrEbzT70EnIXipqB/gr1VgCipHErIeAgXJ6VGr8QBMYIgAqyJbWO54v+BG+uJDeT1epxZa8qWEgQD0CXerDqulafzzOrtWRrRQLW2nMlGawm0g9kklXvV74PxRz4zF1GEW3q2tZBl1PsKV/nz+d5r6jBpNGRKUGJebw2KjIaN3ES2NSA2Nb/JiohzziTndrbk4kMPwf659Uvxs8Chk6HItiKERxvgmTr2WcO7cKFQ78nVz7ntO3tjz2LcH/hAkNo5ufwXb8jDbDnc/n5ALA5GLpgyMHRkS28ioM9ZWUGf9D2MBjY/YONIhWmHC1JdcdOK8MyH8o8jhQvvbncm1SHWz7JczY7cs7a7s6Ol5BE5UBjEGSKqYDGxEaGTsYfEq7Omwu5Of2MByaoZoQRAXIPp+HNS0HBYqmZF7F7eeXsO3lZC0J46PhZybHN0mU9SIlsqdoS6icB+7KZkAhI7Y0hJSIPcKdHsNS/YNjmM1ZPWB0RhzTWPlTTKgWgz5lFEInPUINsOStyOrsa593rT/qBI7Do4ZACRRhy7UmnGbOgG1QxE9ouhx30C09skrussqGQp0RneXCFMFFlpCZiObCzGouazCUNCeiqBuYJwWIS4vLXrbqTM30Y6Bbr3AxUPEc4n3p2G1UiepjUSFfPC51NcnMTUat9IbxfGYB2KTT4d07I5fA3OtQYhuqcaFarEES1AbGxwTWgJnKSFUM9p1dTg3qTPHO8D6fdIwhZbeaUa3UUUo4ugAMYwDAZazybN6QPKMcKMQzHSKIhFA8U81yUrJ+Y4NeGS01ODlRKqCcdoipZSpSa+4j/oxJ5JqF5t2WHuPaiLLY1k0BB6TE7yUm4n/GISPTNpMC5E/ZEl4bb71IZhOrnKQKcGiTgrXEPXSMfKnsxNZngCak2ec5QTeJgW3cQDSVO9I9AEp/PqYLTWagZSRa2Un75OuKy88zXYKkbjNcEQ1QvR8jKkGMFBHgVKSlWekaPDtB8hN6bwWYGmtV+uR+ISmvd25OSsvZMMdneaWyuIsjG7qSU8twwkIvgIw6qgBG3QwjQ3L7lsEJSZ7JZtiVmrTrcBc78fcNPQH75wU89bu9GIvPE0y2Rgc0aYDgcKjKzBSsy52+3t7/t9XbLzc/lzIWieljtFKnVmuxOW9w5Jwg40YvTqjEKWkOVyYEDBTtceSnRqRpd/aWQaCbVxf+14b18LU+oZ6CXQPqVAaLsueiHTsPFmXH7h37AWhXlOUSC7GptXpnO8Qd4Jj0Lz3MOMxWowACfn69VEMLv8MyLNsap5Qz8FdSq3+L4neZziqrLNWuKcHP4lKjK+Dw7JjL9ygBBlaremTNtFPDKBrJK0lWL6/raQKzKxeG5jB5dP79ZEZKPFTDi69X3+QVYoq0i9ZWvo34fxkRg3fRBQNG0UX0fu1hGUqPqvvk9dEGfSuE/LrYjHCMryawOedAd9kF2SctQ7Xmrjh4b8ZBxmfa19uUoWWuepzB6VMHS3KlushAVepGRwl6q4qb4whN5n8GUin/6GZwx2JttULNCZazUIEo8GBVu/2zBWKCVD8aSgBexEVR9VHKn6nkkZYXZUv032Rm8Tyh2PPvsgR0cTG08mdiVVyKRGTX2lQOMfv7Z3+l/Qjwg+5uhaDyyEVQJI/dAPziV3LwEaUPNe0KPzHoRH19oY9gLd5ZAY/xegmKycvWA+WJBVSyolblE7cKOjo48s9zd2faGHiIIcOQDWy2GNpvRAKo3IzX1YcgHbSCPmrI72a2GuLWBWpLAk6E53myVzjfoAeXiyUjIUWLhodwj1FAGVUguS3tsqGLJnKXSND6iQ8nJi64FJJeIV02yKmIlJ82SnyRUw/ACJY7PTFpOToWmBGj2V3jfTswSkAFUUANEgpc4A6AsffKwcjgRLw0QFQbd7DNJg0kKE41kPNsQSBfobaRAMShgz4yaerHXeNaKxvaNipyvo7Hu9DUYkyaijyqyEpJ8ayJ0RJg4PFOl+KrIgu9j/gnoOZg8G8G6P29wVqMZkc4n+q7awKdEVKpTJRopJJHPq/NbOf9K1uQkfUJ9aao+KVAm8sfmO6dhFlQU5XzKa1JeFXenGlSec/5LRevJfw1KhsfFVOLz5NFlYtkP5eVqIcIdkYDkizsQ49ysga2gzOZoEUqMa9tCAKT5OAG3MPngAFrSo7xrLx6bAYCvnQMLrL66pnwbRJZr5mfVh6UpQasGLBJCSEX7fJJuk6ioK3hdBlJZdXEn4ncRiDB18Cvdrt5fGGR3xA5o6N5KMhx3Cmjs8TkXnsx7ApLnBp+ZxhwJB1BBIqJQdfE/gZpV5UA/oxCBCEn1fl+Kz9Dxuxnouqg8S2n5M0jTva4gU1IRRW3Q2VajcHeKtlD5VEfiz4nTXe2SABLf/qGG5valcEWpZTDOxuRuw68cKSt6otZkZQ+fncOPsy+BgUAknq5ZhhEBChyJRvLchWSwJ6BUB8R4ASQwTs+MigtoXUyEkuOtwM/BJU+cugIjEnCRKhh+/lI0+2OOjHpkOEcmVcuOyS/f+jzemRKk9v8vzpFUzahilevsOCXEIBwYTJlZ0EV4bhh0AxWnjRXlMNUxFYTWBATvkaIzUvtKerjvo4NmUFRChaJbcW8JEeis4MSP1WeVzcxEpqVOmdSqan9xZ2QbOSuOQX8TpWly7bQ9Sd1yq+nnghVCVWQ0fDn220HCXHHaWdHr2csKW8L7x14czqXiYG32tlLau9p/xSiM1xhwVrvTvu+UHPmFLr2MkuMVac/7mxUtJILsV2OVE+Ml4FcoHKR7ysqMqsq6a2F3425KNTUTeyagBEUIOuG5ZRM8qQ4VLAI6KTDi8SXAOcwsRON5lzkZPq170hnHkIKLP/pMrJIqUeoDMZzTo75C3nuC22Ip4S64UEpQ1uvsPcfmiiKlknetPWXFCcb3v3y/4dugSOl0w4wdJMbkZ0eJccQVqljj10ldz/ijvgfpcQuqroYQA+MWsZdYiHAwPpJqxpkpViJgjwA7aKoCM3WPWNFjH3eAeEhkZku7eOHQjg4Xzhg449QyxI1QMcXn5nu67Yq83+9tEaDwz4L74sJ7THqQwEAO/xDCY6HSGNyA+werpQs9EvGI5F09BGzMpaFEMAD0gwcEDcgsISIAhpoZpm3CIO/t7fgB1MspoErKAKlUuEB4PZ5nDrgjfxa/C+eGZrcIOjGxPegENbPle+Qh0QV31AKb55O6E8nRxshokNNaJmN7CT0214Mq8mNB/8FzJRUqqRV0rhq2RKfGgT6kvLWg151f/nE6jFN3YmBYR7qQZesxZK7BPyzSp7zFootk0Fz579nwLxpN8jer4g97iLg+Mvq69PUyKZGqgY4af1ViFOqrypAb8ZBHZdIRly6MP9dCOu4xGK0kAeTWwgGkOomMIF6byihEP+u+KomoyJUQKHxOKXnhvfs9DXREDEjyLGmGSpSqI6nw5M0LKuAY54T5apCcrod74xXJGEAYDpJng2ct+fk0JDgZqur5fQ60ggh9NL2G41XPCRJs7q1U+JKiRf4pUc/Gvy79Vywvs2rDs5CUNW+daj0eOtda86jCOQUlNfu5d/q8AhwYQFAgQMkD3yvqAK2ZmkPvoACFXneqRlX0v4IN3K+kbpEeHuiSI1AMgqVOhLkIMKSsyG58cKdUiUQjYbCTQa0SKjgBSWp6j5xLG7PvD4UT0hgoCe62w+drDbzHBbN3FEiKHoUkyue5+LT7nKEEOWCX9B0NIbrtwxHxPKCBccgw/47zgM8mamqlJ3Afub6SZ+4CALTRAlCISq/cYSshUqVbPXL8eYppaN4Ee1hqEKWZFWn76FRzOryADao8FlGTlqxl0MWZYQpg01Uz8IGXA5CSvXHYE/QLSoLYZx0EjUzJFMU2OMdEQRKTDg3m5VR6+YlaKW/upAJ+AomCfqoANH0Jn1tVH6eCRDXTe0SHZs9ePLRPPPyYves9H7ZHHn/Ke2SGPmNlzT62+cDWs5Vdc9Upu+eNt9tb3/qzdusLnx+inHyYLuIqGqPoejxfPpdE88FC+EOfj3YIdkCgVZyfoBmKHuUiBV5NSoUv9xdI9NYYqD10kZFaJWbvIm2ZBpf6eTPaLAXOtbIie8yKiFgdWZXkHvE5aqVfiDaDPcYOTvmLoJp3InpLBpQYZmLKe+tnK5JfKDBxLEXfxyMRYRIiUFPP7ja7CRAhEM7eB37+fC3+rBLnoOzETCPfzyKopGRdr8/zSUTdQaJQV2s9l02YIOlDqkySlsfZaqKe95kF+FzOAhCoVwBE96Oi3fbkf/FcoobVKo32SP4OiRzkhedBU0ywVvEe+hSLhH8YNcYNrPZTmluCHpQHZuLJ4HuyHTbT/SXvIRNyggu0mbSnvo6SRve1pWBUFXXIJFMCWZrNxGRMcZTbF+/flCxx7cUN+5bmrPP/mGiG3YtnVOxVbTzFktg70a0UJXCtOEKCAuzLTSp7KuARzERMPvc4HyDAxGMUxnG8p/Ir/t8hhaDEjNJsO/jco6OlHVxCk/7Kc4W9vW3b3qGflP/imhOo4l3mnmmNfR+bOAarPQ7gzuBLop7pTJA1Vcvg2NUYGdFZzBvAQqkcTG4eLpMnFQFF4EOiGefg8NCDsN3dbf9D1J6XpGV9UUrDJrkawWxu06l0silXuLsLeto4muyg3MQPpmCbQXEOeJJ4AX+gW6VV5Y5c7egDiPJ6fb1ErtUox0CHah+hyuBNRXlY9UxygFLt8NSqoH752jKeNFqexjB6bBLRNNzJWQVShUQGs3YaYlOUfHzDe0OXiAqocT+Vu/S86ZwDWQm6UKKkcoqRLIVzlmGugXALtiOxypxSaTaTOjIWmRTi2Kjk64c4FGPkRN1GBfdU5W8fm+USlqTHYM3xGi5diEQmgvJ62YXw1OfFa4j+wYAsBriqKBnnLNEvIRihcLSt4aUKVD2Ei0pU9iGoEuMJlPd3cf9kELUmKul7j0xIHmagFKXgaLb1mU5+dtE0K+fLQIyOA5+lOz2cKCMvhqoQNZjl+jPw17gUrhuDU6n8KLllxUSUqOB9ezNmqM81NTQm+kKAVMVTM3FrHFWlRvzV0s+ATXXDikpjoxpmY7deXxWxNNBJFeNrRLDvVAqJASRdhokVnZ0EJDJxE2Ah4AB8+ugzcepYng836GMYdb4Oabp4AAVvSu4qOudYfm1LjEnggbINiUIh5xKq6UFMUOsI5HBPsv8jm+XrvnbXSzQc7h0D4Jjg7VLzddBjDZKzpy1dcbFNPccsW1TPnoLMLs2pOxehUkv1bAp0yTdXAJ3DQGWfYA9Fm1BwXz+7gkGiiL1qU9hSDSHWXdEZU2M36R7ZFF+pM2pmpUlJO8h+OdmfLicdP4lE5pMPPR6qZWj2R9S98oGYQ1RNoU42nXoi86Z7Xm1vfdsb7Kabnxt3u8dZ7+2DB69x9pWM4BzTZzExyGCuKGc6ZUXUoOjlitdRgMfAWDRazpiTAAmBEfpMNsGzak4qMJ0Gk4oEKpTkdiXw2TTuvqvXp8bgKWll1U8pca3Bp5IjUm0BoDKZZrLECgrPKMEn9pCQ9UEAJVFsKg4uXLAmKxgEbgS8MHmV6hilotXjoPlCDKC7VQ+Cbwi4WanNuCfUQz3AzQCW1U2CRexRDnvTUShM4ICMiaXTwpR4pyphUulF9a4AoXwrYkDNFkKsooqW9qDOVBOrolZOEf8sNVDzWFWZz7rlFbsTIn6cOyD0WE9PhFjhcLDJc5OIGQEEBPUOr1IriIyFFPSX+VwNUElgs/YfCrQl2Nut2NcnFZDEgL0LkiqZA4jh1KqY+6w4jewU7P3Jc3Fkf0mNzpkyqh6yWlSp4LyL/m9lFp4qSrSVLDCguob7TUCcc5q4l0j+xG7gTDJXRYxkBCDhZIwK6tjjCiQzyA2YNwxsZ2dke/tQMOMwc31l3KZ1yjKN7D/ALHw2H33iMxyjtxVKLZgjs14dOSTkg31CqphDBt280OBgYFuoUnlw7WXaLDfjYS9evOSXGonI/qk9DzS91hKNvK0yEdkXpxEzmcHvT49mfqj29/ft9Jl9z6RBywDPvAaoMk7NubgxShlEBYKeYDgqQnpI7WvIy5QcVyURupA0agq8U5pU6EuAAokiB42GAYUQPfWNKFCkoRHqTqvMdYQD5qBGlqaJGPP9kxoWtLUi0YyYE3LYosYpySMKisGFMbAzqloyKDTKwYcvjWgdkxExF51VmT/Q0NU6jJDnhPusxBOa4aIF0Dm4UlwkMy737MP+yMOl+gUvHGmIvMRCiHEWWXlaOxo0cX5ot3wuI6MzIzojXodJuIZ8kZogB5SJaZ4V+k06SjXtqXmwnWfnmPOZVdpuVS/cETesDPZ47kg9ohNKKeZGA/ClEw2QTp97nE3TDCJY0vX1iqFjDLyCLz4Kxag5gwftuxAdGXTtlSprdEIS1RA6C+pVPncrr0d/GYeGshJEg8h9c5TQK0gs7ze6QyRf0abWpJYTAGDy6w7Tz0zagEwylSgl2qgqHxNlKKDRqfGP0PYMDPwODCUhGdKgQefUPaA9EfzOO5ASmFlax/nNeRORHHoPjcQGUF1MtUU/l0iyVpiFQZlSXAeJa7RqgWeaWQmrz8K1jnzJnyvnT+B76mtiAF4FUfrKP3wNBbsKohSgMjBK+kuXg8/Air/Dn9PPVuetZBY/S19CiVndS1UM6+8zHcykmEBEIv2ywUKZPUicg0pYKbHlDFd5z3AUSl71+Rk8ksIm++OgSfShNSGZElzxTAaNtdFkVKGM4Y+RyLAShKhTPHnagQuXjuwTDz5qv/8HH7IvPPI1W29GNhgPbGkrDsTEvJjpkV137rS9+U2vtV/6pTfY9defs80KPaNdyf7u2S3V+/BREn2g0hTtopJN+teYixbgkdBS+imJQNDuCviATafCVqrQ6dx4RTXL09tYAAAgAElEQVSQVZ7frMIRD6W90/lRAoz95r1NSpyeMwP7brOykkr3n224Xuypg2DsAUTV0224j2CIsDDsVp9eSFupvrMC0nmMQZlkJcuJJtM3ojKFYB+2kSItFNPhfUiRDvXqNYaDs2BWNj3CzwO4y2SfwBV7XBwMK/13okCKIis7rDWl4h/el1WMOi9FIKfOg5IXrbXWXj4V9mw82vLP503XxR75nfAqfVXpyp5Z2l72DRCI7N5z+nwCuXpdsT10TvzMRMLn+x12UgkNe3gJHMvvidZJGwX/OQ7xhbSX8mPs6SS1jPFSBXnVY63EnAm71oZgJsV6xMzp22CySdaejBHYYVLC+AABO6jJRYYzLraexffFmTu8c0pOsacCL8mEKbLRjd2TAgc1odDgbmyHbB7+P+dmKWFX8uSRmv87gVYIp6Catu2fGTE+zu/RIZKZmVeCTp3as/1Tu67Ex3VFMpRgmYD/asOUzJCZktTgtt82uH8wX13aINgc4E8ZHqmAQZkdFgclHXzxA3LB8bCHhxiWeeQPBWrZ7t5OyKJpGJwoVyqZdaewolx0dIS5BUvb2d22K67Y9wmeDNC6vR19Z8mppamPrsMmR0T5vJpZJ3XID2nojCcNjKVJGB2XTvRgU6pk8l5E5FkiJwIIZ4I1E3IuRC5ApAjU62CtMN6uFkYeP748kRnAgAvFJ7UsAzhuvKMnQ5S9h02G0oOXcEp0DDh4mHOAafXkGnemCJesRQmgDo2CJHCsGQgmklxRLyrIScpT/QFZEqxBmJweg3pVCYiGZQmUfRNSvsPrZxUFsqc4J2wShdP0/fNkryazmdzgPbm+mnxN56FqDLncpAcJSavUBCT3dI40iFhLDSV0BZ4oZcuACWkWhY38/lRtYUJB9MPpQkBp2+wfJkQNxYT8csgfiscrBIhYPI42E4hK0VEPE+8sjZrohgrqa2JPR6V7wUREwZnOQ/7Xb1NUDhPN4iBRUjSA3DCJzinMNfhVFYlpPekBqXUvoQd8Z2MTqL6USdZp4HgXEw1PVUM5bUm9smIhpFWSwnr2TMYTrc1+MJXLK0AiulLSBYPa0TjLbMCnvLxjfi3Yr6DMfGE2nY08oXEhii3QWEFRC7obgAbIwweCzbFmwZl3WlkigrqTWnP2pFGyW03rAi9a1U+OsdgBrJWoeKRfcOBoRVL7FJGaUFR0rVZDuSdMZhns1V4b3g/9fAdJLDx/ARpVlbKTzEW1zBvAo6cQlTYKnuQfrYM+dqvYR9WTdioV8rCWYAm4vQkKgBLItpal0Jagj+i1tf+RAZEqdng5OPWLB1P72Ce+YL/z239mf/eZL9tsubERhr+NYugj5PbnR3b9866yt7zl5+ztbz9vN914nS1nM08SKkDFdSLQwSSiVkh5F7BGsEv4PQW3OKmqgjMwJ1ND6HYVVck1XEbfEIMbNeaT6przurJqkspkDnSEGA0T3P4dzd4EvB/tNNZD961UX0sQ3Y5zBG2igwLww9wY9qmo2Z7JnPA3KTwKUOM6KFHnfvL91ZNFP6bgkgCi/M3KdnbHtrMDig56B0ind3s83m6DmllN6b8PkHHQv9h/Kv8tHyUqeQJk+QyMAxh8KxFUMpi9qjnmgM9M6qfYBLxXPDcJIORg6eo/cH7a3Si2JAPkpKSql4aJBWxTBvo1mRFQzf6pBErSN+tM+5M2oJCgfPYUspJdKP5xzgiiwL4iySR4nMIGfHLYb5BbAsNrlCc9p+6IktcWcItW6MQGqHUxLlKyrj3zZHIjZT2WZPRZ+R5s7KixEZ8zK5AeR4U99fPiQK9iXt4PgSeyXWkzazWdNhlAEM4pAWSCkEyceU/w3lRRZSLiPlxy1QEgucCIV3yRzI44L3E+834d/A5sKWbLoAVlMmG/Mqui3V7uePWIiUK2PARHpLK68RgJzf6bKZikzp2Fogbiq0ZjCPCBzi2TDXy4HaiTDcwneB4dTf1DglIGLhyyRH4xVOHChc66B/9UXCIijeZyTgLF6+Df9k8hGUoZv7wQmfWmwc3+hHrA+DtqTCtUtGYwIhsMrYCK5Hs1BtWA0mCvqog4sUxapPTF8lqj0QXqKJRAWbFk+KRkQeNdAu1AzlkBE3pR0digNJWBhqyidZvFeAmlRqFAN7nrDXEoiOdJa0wRgGyY1wUSMoP9rYZfr0sVkBR44PMkoq9gC/8u1FeVLm6bPmei5TA2WE8ZQgSY6LVwVZ+WTHWTGT2PjLSQJbyFOLL4TD6syWcgyWimNfYgOFTthCDjZ50DPqJQgAwIDVuWc0WH84QCc2FWy1aNIl2Ld41BRyavMhyssuFs1UpdrJm36LByylkxSOpksAPx9gSOqBCNh/oiulLQQmWZfKUqDPdHA0bTQIrOJPRcCK6Gbzae+XrpqoZCw5h8lfP8//P1bjl2ZU2S3o4LI06QmfW3+kGAoJ6IAL010PPKIfUQ9CoI0pugUagqM0nGPUIw+8yWr3OSEAtZ+SfJOGfvdfGLubm5RCWcyMRaLDgGJF62TYN2tc4Ez79uXm2g0iGOGOHhpeNgaLrdE30H3Wm05f6DIu6VBNm6Vq/6d4Z6Isc/aF+D9aVepeddaoRboBHHLOxCplMqtOagefieZIrVuyMhguMQWKVEhjulIIpqnF5ngplzRFM2FbW72oA5z/v/WjavPRNZg1bfOxAP+wVY9KsG4svEaKpEu2DIRjna9lHvZeT5iQGcWvuCALYtS8xhUNHl7FMlbsVgKBBQI+Vwq+rTwHtPtAoW+X0dyJUzP/2NTfJLaXN1K8nV2XtviQyJM8IN/LsBYkViGnhdeZ6PHPmPH4/H//5//N/Hf//v/9vxf/5f/8/x/eejTubx4S+BYiPs8H/+n/7z8V//6/9y/Lf/9r8e/+W//I/u0LM6YPp0dhtU+zoVsviFTfyFKjWzG7jrzB8jGJw5bA3WsOW7f4kwxmJOtAI0NOy9knZ5fryXF4l+q3U7GKmg6v5OlHU9J+edZ29TO7bhbE/S06W9FaJsXr2SmPhM29+boWPpOTprhp6aCaK9Lul17BktUNCKTm3l6h87Pjzng0Tm2r5L/+h8MFOnVZaodq4kSAi2gCAF4fIz+CfYBFTad6bBXi3lvPaziQtYTyhBe7WrDfgNwIfSOfN5GkdNNWIqZ/qz7m3tcytLnL3a9VR8t5EI/s5NRWtPBhq/OG70VPppL7g837BbOAtVQ5xEBpbHgCcd7J4ZfLalCtSpjJT+3lhEZ6vz22o36xu6HpeWte9h3+j2FajnWosOTC1jw31yzmA5t/TTIIKBT2Xw457IDCAYXx9AiIH1ijFIfFPHSp/QrxLNvSLT6iozgQqsN2HvnYImSRKz28H6xR0AArzVBopmBpirPtECnE2I7k6iJ0btMYDAYpqEllpKHGvePOLt+DClQRTv44+rt89XVaePnz9eju9/P7nCcnenPpfTcXrQQ/OSMgJKNkbl4s57+Pz4dLy8PhvV+f33r8fpRCUlR3hNVT1LZPzlClSENEg9iqrCzx+ooun3NEBH9BB9edHh/TBx+fRcRSZH114vXKlPffaUBntgtkC1qG56Eabiw+VpgKvDRVCmQ1ZO8sgG630IIO59qZCGlNGCc7yoNaZCTUA2jrVGWOj0NpApPQ4cdJrH+Jk2DGbw58VAxDpgNn8QuSJHveyTlMRkZb21Di2Z9+cbHLYHB0dQPu0ivazFBXUdI6azRaWrZeAGYEUj+m7hbm9KUCipFbUT0h26n9V1/tk7sRuaBtJtstafrfJ40JtL8QIM5pyTSnR7EJXUqjKgTf0vpQvUyDWAcNnfqCaNsApo5DgHwWqj/y6TmubvTbq6zkcJCUlO1lBB8rU+TwGbnF3mI+TvwIFG+cvJV2gtqV4niYbCp19UmpBzLMru4NB7BoJGUI8z7XMAIJRKNsi7fs+9O+Fzt3FVf72N0AyTHH64OfbboDmpnMzZ3zbEXm7OVmf0OAgrd9xUtzaFQ89oslUUb+5DZxhIUQn6ot739obJ8/4c37kZ7lmn2v2uyEcR2trAJgINfPT7UFB1dqAkugJ5SMJUVCHulRNU2Y5QfBiEpipraA5bk+SOZo5i1Iho/CPIi90DLZsgvpVk3S8LjqQvbOeIzwXf7Gj2YpzaBFv6W+eJ0FTTLN/6UvlWKodn81i8yOcB0QReBJdFd1sxKIuASooAj6GFFD3cq7Q9AyPDPomMj1mawO1QTRHTXSLB7cN1fXd6zU5DLC1j3wcro3kGytVxe//leH27Ob5/19mAMqvz5mRVlU1VS1whez7+7fe74z//D1+t/gdHrZXJocViv/EZK5HP8ONOkuecAv6AxqKEaFl3U1dHFrmVYj1/m8pJQqhQGPlflLzORaNyO8EXCPGOfO+J5e6b9PxKbAGAAGMU0Ovf8OWpaN/ckny0Sljf2gTJVMEwHqDYqkmd5n+qlQMm6m6BYEfCP5QX6IbEFwpKCeaw3ZyPS8CHGMGzqFLBF3uioCV3eKo69dEAQMzPaTDfCsoOIvT7CiSxVkH2/Y6AOLVbu5jCXpl0wPiLpHwHOCYpn2rZJMZK6vc7UFEf+v6qPlo7uSfbc6/Oq4XnMR53b2eDdF0WA6PVuaWoNQlt4t7lx/FZF3Otbu9sTwGl9wp0WA4b9VHfvcdA3JvxT/UD/SzdIyXNSixbSeueJdrSJ7och33VuY5ghpIoKa7Z346d7R0ZYCa9pE9SayPeBEBVNVb+5DMgJvTGiQXXSq8+S/YssWd8YH1zbUbPfTHHVhJ7D/qpjc8NhLtPlUol9zlqpH4vevQaO+ncnk7qo2Fwbd/9n2AZrJ93Ueff30Ute/vUl33/+/n49//3u2liQj1Op9Nx+qrpmSxwDVLROh92UW40mv74NOrw7dvDGQrYLJOHAFX0C9n5CJVQcxAonz5XutOac6AXUCLjpv+Np3u5iaDhCgYItFg8/q2gTc1F5prnIFxm0SAbWZCz6ebd75SNjWBFfjNTapuYDL+PeRFQ7pTIvBll9Hsmkal8Hc+T0uHiXk41oMEjikRB4NNv1IbTfYNrIIrkl95U4YA6mgY7Y0SE9lPa3Q0IRgI04+aWYHk3ILOOU96t8Ts3ROU+j6wyQZten01B1q+cyziGlZjkvzfxhFKJ9PNNwvb3nysPath33Y3QJJJpVN9oc313HFH5saXBgGzxWdMIp2bDol36My4ql1NIp5Jpknsh7lU/C1oe9GToLaULGY4ydayIjJB4HEvoIg5MoN4pqNnPhr5fDl90is4HIrmdidQN6mQ89csB2j3DBklk0qgbapwTGStqdaBbElULGlB1kmEiUfvifa20aO+aqZeV/1UgZWlS0DD6eyKNLR63aTzn8uqrcrImZ4eDvbjYWrf5GSUGWnvQJCSb21dE6b5Ul5nMDXpLE2d7uEDskN6laoUsr/jJ2LZS4jgrRTf3e9Ngqw5vfqZVnXObUBoB57jKTdBdV9O7GsFTSdmd5FRkh8Z5eV+qLNiGXu4KVTOrPd0pYKcCYQu+ATC1P7YtUdXb33l/xybiBUDmXBE4wyUnGC3iV9GEOkgqG+cyrbwvSfjYMCoY2BcaUvceoVJ/jBjalnPuv2yD/ObzhpqjO7LmX2QgIgHDOGEGHTZpqtTszFBr9RoaRblQugFvSWKrgpf7V7+VcW7+ESs5DnCg+4FyU1SU0mtSKu0K8KPYVbZF6TYkOvjmJjJiZuieT+Xeu+nz7wryolo3ydsQ99AddX8qvOAgLXx4esFKj4kwRqOiDXkHbCKoghpHJRK2QpXsFKi92c6gTNbEq8sL2HLZi1VmhOzLiOWEarcnMql+NDCdeTWXQx/xg71/OhMkHrXx00fRBnG/cu6t/0cEF5wopgIK8g1NdSXKW1C7J4GuEofOUyo4CQBJ0U5Hqo/093RA9FbNmkSpQ0M73mAGdxes8dnJmetdIMEfP9jv673vfwPYkAjUvqwERffobA7Sr4Zq3nj48kpeI3ZQez/J31BZtUcNpnUO7u/unIzZXy51Lu60A/uAeJO8jdjUDn52/3tW+h2teHa0SNdNn081GtW1+j/ZAsUJqtKe6os3ml/Xbv07dx9WiPw4FTk/+7sq3EpkYGQU1GCt8wmhLQ8dlliaszzx3bANpirfRHF/JmLMUix4t/pDBAP43Eyv2v6M/dX3VHWSvmn87WqJiB3TdzAXza0Gf1y9ur4uitjn8ee/Px1//fXoy28DeKPStgbivTux+fbtdzs4mkpfGGil6oeQr5OQtNBzohveRr4c02xcnFca3u5VkdE8mtf348f3x+Px6clNr6KoqV/mOpvSxWoQTdD+eTw/E/j1AhgZMrJy7YrS3R1cR9NhtqZCV17c/6GBOzNHo3QDkDacUkvALYI7wHclgnLg4qBv6IwOFlzDTAJuSS6qRkWE9/faEcWV+EkeWsoldroEeVNOTzq0lWj1/g2kQeva8DzNujWAcBgHfWyiQ3Orejf0bsib6tealL7keHc0JcZiSQWzD5rcqoDJfUQL5aN5kjV4Z0KtKgpfpiTay0BZsqh1g9YkQ9mfPbj1c6ZEWWcNYhXVm/z57CmJQS/vWbLsRKaqJ61AoBzm6o7QHPFcU3GoMTNy19k5lv/UvnFe6rQqm0zQVVnfzAOSkKA+WDLkHwg2KFADZSPxpCJVudRp+q/DIzagaqk5SZ6+nIRrKkcYHQswhIN+fxIPvUgTTkZnSmVh3/lIQLv/JP1cBB3vFu7QOlIhUkLUAGaayREtAJFR8PjlWneQnhonVFeiVnXWjJyMKrznlZieX9kp3gsp7K5lVZG4L6GfBLHjL1atiX4f/n6bX8vtJcBD7KT3HLlJ3Y0OIduNeNH4OoWpQE4DfB02e6CERPQxbA3/lB4YlHxRTAEUUEcDMFnc7z5/wJgioeIka00Jjqr2xXl1UJ5m1IJUOlucYUiA7B/iHE005n7w5pWT3RUAe7529Ld2uzz8otIFBIpYFoSBsoId0tPsks87VapBH+hobHboBzpTcuY6L3sA0WfR+ZBgiBvUV+/a7OhelaSCRkWss0F8wxYfn16SAYu6l+ynntPsg232iGdYaMzD59vx+i5mg/xFGuFvNR/q8xAWoGk3RnVvNGw6SoOqEunefWpOTJWwzv2g1gn/pUnYBfWgbVYevOcNO6sgT+efe4EgQelwVCRJ/NqfuA8THqoLlUb8vNbNu9Ig04OJh1LreV6Z89H19JrmPqwE1up/OpvMYyGpFef+3RW3Ffws2txeaeEOeH5V1h8akQJ1mqRJduSLoBp3LldtjAGszHXRwky1YWakFaGvD+qZI5mKAFCoq+3r3X2G+zAz1wlwqnOy/hG+/pNGt+j7Cr5Le+/8ojn/TSbwT9ixJvp7bOU4IkkpSfL4+toSV3wS8O+9KztgvH/m/hleG50JAU1bstXkYAdNBMhN7/G8i/thFMM58FYlCzEhD01PX3AZMuwJ97WDVPWOu5BHASP8iz7vOD7fVUmbRK7sjtq4AgUkQueiKHtFrj1r3Uni1+N4eUasSUCgxo7oHwXvuq/6B8xj461uR4H+NexBz1hZEyQyVGTa0zIA+nxIQQF8QmNE/GFtPX+GqAV2jBlBnWdYynfZQgXp3eHjfjRmKs1MsVS1LchDsvP8rBhlxCA4T6/2Pwhm3J/R3nV/DQogIvLH1fvH56eckZrt//zz5/H9x7ONqY2mskZNpLnWCwQ991ROgi+Cq1wI/32pVAlhl9EQcpNAKcwfhkOCVEmxTEGIg40vd25q+/79p43Tt9/ujt9+T2AbJ70HADV4MpiPz+/HyyuJ1xgfUHMlWGoWpgJMxr2c0Tp0OPn2KDRbtEpJxABQI6IZvBdzOfQVgAw3uChQkaA+e5+xyhlwAf8Rp8WBgIZY+eGJ5kEZYVW+OqfHiGOCoMuKSNeIzT4fJNfnOTOPUaeT07ScnvjSCnw/d8QL2bwGy1ZkcoMof3fk+dJQneCyMsPlvtfg1/iRhUfrv1LOebi+157V7wZjRxm6P4PuKmFqACInAQbvz9wU45SQ20kZBWoVaCRF92nqNcY2emmG7fvt72VnnETIfNDMMnANQnF3KXcKoMP1H45+q0nizDJPaUe1R7CB72hSvDsNlk8JUo0cZ2iqdaW1kZ6XzzyVsihEJchr9aYOGUqKwAGUgI4PklNQPu6+/VwnCGtfz/oh5p3K/YYGwufBVb92RXg46MsNLGpbqWT7WW4ADYWFqhpnY+7vJL9VEkslbJOppSKjJvypVq1AdM2aAQmn9yeywOk52cv01eFfSYWV1ZSUdKAd/QgjuFIuMBTVl2c9C5Qm6fFrjX0Ec6aX8/BsARKYUv/4TPq5HDgbvEAIQHaagGnWZqdgDCgyyUwDmTrv/e80iBuxCwExw9HfA4HdHoBQZojbWcINxUkOsQhhe2fk8Nnf6bua6lTQ+FR8mvz2nBRoEI26IhW7DLHpDgkOe5d8vzZJ74otIIhAAq7neX8Xuv9sAIjqpJwwFMXuLwkgIEOlTbVviJtIkZEKQ/sYxv/tPSihVztwjepRZrvg6yR68OaASHQN9pj7vlexaeqP6EzWq4m1i8JWR0pF04Mzp4+uyWOLKg0WKw6k97sMhEnsBJQpIeqYhipW8n68b6sWVR6cCstQ537lQLefNxgE0KFkUNPC5eNcdfh8P94/X6g0qefSPYJUWwBwoJPbLofxQTP5iJxw3mWj5Buhc+nxrZTKND/EPuJfVJ1vNbV9twUf6w97h5C1BbxbwFgozQ4Og99MIMnakUgKRJT/Tt9mZIxdWc7w7cYwk3zPHSd+qDTwucT6VF5gLSDOc16t0c9DK2oPrwYNq2JAtaGDKgXiXMZUjV1670ZQh72cJIKfLXjdiml/D4peGQ1S9xL9mspEwU3trdavleD2mf6K0lQWEolv5wdif1xlDd7G57WXbqrsZ/GWVsKMIgbWuuromEC0TiUyivVUcTpnyyASkk/KUHSdNclo4wvxQ1U1FaOG+BX7XkaL77/jjpHN7vNNHIUIDWwkwOQlfRzKKNWSKM6S13odzhlDJJCAAlDLWnnpsFutbf18/97jk1pNZIBKqYf5sttu7edxHH9cfXx8+hy/vn0cP76/OJF5sX71FdnO51sQZRnhcDeXVHPQTV8SIbAYX6HPGjTuqaZCe5eaFrQOfaGll586JE7ShFw+oY2aBKpERkZcq7JVntehx4l+Hs/qu5DsmzNFDFSpZsr2JIDrWkyaIXvhehkpk6OEIspbqUN1spXb3Z1lL/m67JFcLuK9O839f19m8QTcI31ZvuEggXqmj+P56c3IotZjqef8Ymrv5XP5CqWpbk/g9PdK47Ax8ywUnHTascmg1SRoRLPykuXu05xl5N6XYabIgn6OChYyl3V83HQMT9U66F2ootpa0yXdSObd5KWBUI19jVbfafjYVCwqc+oLvPH4me+SWQpycqY5pWeHTMeOTMa31K4pp+c8Zfipw/VQY5rM4CSEmqL6pLi3VVc5UqbpRrErkq19JzsB09OEho9YA2eys2wwFuzxeYPtrpKWrftlM3CpaDL4ddbcj+FZr36VGNRSS0FvqBIwEFTleRldkbSFLiH7jZw4z601hieOSEbft70G/WyCDgXt7W84n+refbikcA01qcINMx+HhHf2AKNNcyWIE4iU+7eK7Buo6R0tn3yX48ynLMAsTZ0RM6HKN6X2JlRad5/T28/jyqqJvXetSGL3aB6W8X8/Xp9p9Kc/YxI8fraOjaAC+esGX7p7qrQwvBgd/u6vPoeqUNenH9VkZrdp62vipUqlaZI9SC2AVW1qpeH3O+JkM/0SszcDNjnpXoMD9fw3dtIAXwTAFgKo81z0i0EvCTw6cHh6dvbKpEC0DkyEk92fb/C2V8tIxkfVDZRdLwoCrPPKHXDiairW+dwn/Bkqff6cl1BFjcYPdXE11Zqeee4D92RNiX8l6Q0sWtK3Q+yoVogpoSq+wbzVKF6q3DZbo/Zwq3S7OrfoTqkERhHt8jzsgRr++ThUZOVeTVVyBaOuKBcw2kUeJlEq5baI/B4we+D1Zvv25IzgHDEUvYBsj22RwR2qDar+WlRDTfdCXzeRnhXkay/X4MQ0Z6e/bL6DgBo2Y+y6P43zqeTFEsnxCQV08fNDCbxMtksxpx8oCcmZVDaAXBOB/p2Cex4/Ud8iND09EiR2AwDs8dXZ98i/G/muPHB7Wv8Jaux7P8mF6M3p4bJNUqL+4cRaDJ4vkZ8+/9n5L+5v79s/B+ouVcbVB3Ye51k908n8VBequNmEpr6yVSGSdtgPraI09lugaiT4G7/qjtNbmib4pZBIJb9rur+nz5oSGce9n8eHZ6O4RJg1uj5Orshsw7Z7XnInda49S8cMqQ7dZjaZQTV/d/3wPuR7v4vn56oxqc//Rq3386YyVnp4455SR/FvM1AXoHsoyfX9WvOC12U2sEcDZvjsK670YOxPJ2qdSYPN1d2iAPF5pUTm/fNTi/H0/Opmf/XIyMBaEjWzCEzzkhSksm81uzvwxVhKH1qZv16SslYa4exgMoflQh65yBtTROmX6WwKlXW/fTsddyfk3XqILg9Bjc6TDLmzag6fjEGRZ0ZsAH/vSUSrK212o0qkyocappBHlEKK6TEeCja/any43CBinsx9IbFbp12+aFGXGmJ9YikdC1f1Rg4nHUNG9u9MPZl+e25AD3g2DO/5KjWJcboZbmiVgSx/90Ua6nPY/DmJuxwkygHZGI4+emlTXe/SUTDqzZZ7qUmLdsfbpKSJyVRjSCb3hIU1ncCkSHvXliyfQZD6RXPvKJBNhNceFyXmOJi3TXLS7yKPk/IwjgblOOgLoZJpvdLg5+B3nYHz89WzRmIKUuVEUs14ViFDycQByjZIbA8IOS8zd6fvXge7/7uIWhHy87M4tKJBWkJfSSDJuhPoMdCPnjjuWKk5M4iw97dUDLjppWiKevOaid1BIj3n4i7yqbEqlEQAACAASURBVKCMO1WnoEIdl1WaHOgroCEw36lLbYDV++z3qvvUOyc3X8PaYLkyz5xJ6DLc5SK3QVfTMFsN/va0ngMTRZ5IOqbfrs23M8HbjfNRKRpJZAVaEbpIZZegIlVBc7RlxPV5JEWdaUQAT8NzEyTmxiTBTYBU20BSIXUwqHhCoCX7LeQPwOjcxoFIT69PkxYQ4qGvtsq8pqfHnnCmhBS2CbViKEoc2sBamtM4+wZhu2IV1RgSEtkTBeWiDDqRuTR6q9egyGVlPQu4AFYNehuEPMp4e59ZK8+gIedN3YgFdCghdCsFZ52PsKPcexLdddE9k22nGNwqN1TOqgMV1YVNsFNbsfd6pkqBc4dyR82bp+9MzwPlm3tXAKk2gpleaW7f0N/uM1Vi6DxN6iufrhOzJ6/7GWrQ1+BHn7Pbqf7d/f72XpexwBmUDziXBXawmTksR0YV9HzuQFerlNo++ww/uAKyJvkfx7WooveyTfcBWKlaE8fIrhWIqAJqqDILfBqxA+aBaN2FZIvRkV7TApZhhui6GSFPss8dnX9WwGz/X1r1yNJ37WyLtr4iYooJwuXrRFd0TPP56YQKgIEqkatIHsA9/aY9F/4cq4JCUarf79+tP2Kg6CRT9fX2J+7xRZWSAZ2hOqVnw2twEdjt9gXKWKnf5zNoFtD8CzXFPoOHZaaHW0m+9r19JFRiheb3XjWxFzg3SXXf04+5BBqgYSqR0ecRw9DTPZWYX0Ws83u2A2ImaQbg68cBgxM6ipJ7ATVWXNwSGfzmRlNO7AAbhjga1oGKDhH5iGrmHi/UJ4zvKKtqJLnxQyT7xODYUfaVc84/rcZVoGLmdpWxU+BO31fQRb9XwaSqFs49iP8L6dAFi2cN15TtpiokX0ahxUv2x9XH28ensjnRuv78+7tpDKqs3N2fjpuUw8Utdb+JlDrM2eWXNoLBlq9LPrNlUB/4zSi3wZGDyowWGgLhEldpozQTFvnTCNcuE1hj6KxfF1XStpEWLDIhY2YHK+RoaXH3cO5NeOEEpjypg6nkSs+iniAapBrkTen0spRZA7IH2mcX3oegaOOgGwQsctJzSVvN0I+QJOFAp3LDwcGJ0AzVKcWXQa75q0HsZYhk0LjIyF4PxS3SsOYmT1nQjaUppYOMgf61uqPnlxNkCjMGrWVu3/skBns1iIpNNfgb3ElSkyY8fX73sUhKz0a/g8/uPAQl3si2KjmjN2OGtdbBlWLnUntoYQ0YO7TQA6hk8IXGeBgbyHadQ3uTfMUrp5hgpsZhRwzlCCqBa8WO51fbhvaWeH0UXMRR6x32feldaUXonyV03cdzsYazAMp89uq0sz8bfr8S34VqJhjXWhF8zZ40aOkw3L6ngmdX51biMzN3VnC/qBGdb0FQhYrJc5J0Kgd1rE004DyPE+8akYiP+MHO0a4z1L9tRLdp8DSmxxkkCWgF1GuXvHk/o6s5uDMNElg6aEmPBAEZDc5z7ukForpEYLTUjlafGba0iQM9ejGwnkEEck9Jf6s2SK7Z/+BoOKMZBLrJJJMcEgzJtrVvr8p77OdQs/is/vfQfHYwQve5tNmhy05AM4HYVF5LJxg62TSA79TI2rAJ1mQD1SOD87KCVwAy79EVQbqOn5O4UF1WFdmgW+0BjrTB2nnQy9VY65gAqUBM7RlnmgoeNE3WnnlQ9KFo/fbnb+K+/xyAQYfyjWz8fs+0n9iaKgkNNXQajYd+5DSvwY19ogJyghQ9Y+1W34WkiV6knVqo/UMaFyWys3XKDKwBouRnO6R0xFWgsIwCUn3yJCmtNF2ZCaE9aYLSd1YipqCu5/vybDhos2w9EsOlOBbo0rvJgxkQCiXFVCYgJKuD+Tw5GB9FSPxtlb+KWLOvBQrqgyZo5n4pcfCdV3Io1dX4QUnDitLF/iISstuV2oCxRfgYVU8BmfZBzZ2TQjDW81ZbREIoEQhR73XnX5jJ5b5OelNhyVTWHgBEv6/qb+cwiRapYq7Ur7R/O4DURLrnvM9NYNvgVuADrI0mpPoO/GKqDenXKkDUxHb2E+Bv70VZl2tL3PTnjRtICgPsehaXVzfjG9pPhiAD8WbFnDrLil6l+nT9W6AuZ5i5c/r8KtmRyJRVsgHKFzT5OTPYcgXiZhSpCPAe37wlMu6RkR9eMtbYnkURD4jTwe/6/D3xwvbz3rNPu1jB9aEW1CoJ7pjQ+N8O5Dyv/LWyDNCOrdmBis7J4k4jEOR1jBCSzpLf7xfMovpPK5pWzMT3ID1tb4cBOUv2y5cfmiPz/vGpB3n8+XT8fHzyS3+5l/zyg4cVPT2Ja/l63N9dH9++BU1rOBR+v6hdNGOCUrHpIHrQT3rZptxbrt/1EUe0lUwJEKLe8WU48pcol7y/AHvkXaf8SrAj3XkOQoPzSy4piAYlVj0rjv7F2SfI/s1SPWlvQS/UjiQNpWVmTvRik8VvyUHpLZU/zRA3EEL0w/dSJpepjd7MGlnUCCP+0BH2xGkqTuFFmjpI8NGf7aFfai+4Oa9XUUlMG5k4tCuMqprTkEwVsruVYR0od5hlkYN/TvuuQWxpWJ+rz1MiqXWtTDIVhL0vqVzL6XWq5jrS1+yZp+V6HgKNuYvfvORGbzxorootDvQU4Ly+GeFF9lCTaWlY7VqRSDWxJub1sUvconNrZ/aiM6TPuTNKq8/soCnNBLk3nYUg/FWGKU64Z3gPouuUa2wpIyegsQxv+jISePRZbUDcmC70+nwQYY2aAxZX3lqRGD57E4omTyR4SEIqYGsVk8S0wVv5tu1PxAi7V8SIEWe1jpcGzRFG8MyWzAvqUDl9/2WC7p4jNxwird73MC/fSPkM4pufLTLfRGFoSnuzsYP0t8wZCOKMSMWcc31fk3qQShxFAwmCyQRJ4t57sNgeuDh030CD9Ie0mTzG3o3YHqg2fQTLGca20iy7Vy3L9cdJgMJzZkDFRwwDx5/G780J7rSKqfjuFYk5g33nntMG2K3yFEUceVP22zYzzfy/avaeIIJm0BFOAFxg7o5WRoIQNHHTE1U6B5RiAvhWI84TK7jcQf+SgM79wfZ0X+fO7PL3BEPzzlWYyrpuwAB3m8R3T7T7ngAH7YeYuT09SwWDSM51/lVFYHYU5aKhly76Zyu6Dqi4i/gJAgsC2cghVw1oG768AI6N/oTSHbTgX6H0e7LR99Tf1a/drgMa0LjfWUz1YeNbkasHABDwRtLdZHIxIiL/fHkWsZlhaHy8GZy6T6+idsjUzQCh+91wNXoJNxShH9sPlWZ6RbX2+hyJnTByQXOgZtCyKZ2aCWb55sYC+Gwk72dGk9apVTYnyxaDaIWWs9N18nqEMbLTv7i/SmQ+/EwCypQ4afZfExnOeT07p1vr/vjI0E59hypVN0qIkoBp/famdexuenVSLTjv81HP9Kg6MiC14ys4t+L9nLNKZihibX/Bkj0YvqzA9Z70Z4auPglO7zCgDlQs3SGLt2zT5Z00VrWr0uLxkYCq7stYsRQ2oP8MmLtX1nb70fMtENPMpw/dTRT0vD6HYiAoiVRpxmY3yG9CIEZHe95WZT6gBXd+qLWX8TNshY9FpcMmDIg1NNtSIGHd2G4uBsHeM0avT5Ot/U7te6e1WCMotkSm4GjthvZADFBR8AzoewYU1XnEtF4MBB/HFYnM57Zx7mfQBbEk8nF8//56/Pz56KbQ3387HVIZc2DOzNHmrf43Qa4yelEKaNydAD3D+6J4AmUrA+hciiVsppwopA152zrafROWk1PpWRzOjTrWP3PQmR4ZV5EWb3FkjinLhorhigBcQ62NLoIpSA5qYpzitIoqJZTNFO9fTJaf+GKhrOfIJihjgzyCwqIJ/eFUS1LaA6VpHwOJjMp/fe89CHYTpytnu5IZV8oGMVRA9oImQH2/p6m7MVQP00C5gYyCCj13pxxXRSRUnejgg/ZtdIQ09V0ivnoWGY7S+vT8SgB00DEWVIL2Q97LbBUNPyvOQEZJe6agqZOrkQDVhVXvlvquhNJhbEQrsDMTIihVM6FONyN7WAntS4e9gpdtFkEdEO/RCpHKzaqYSJXj1VKBsgOSfJS0ou/YltjuRmrQxTTdm44zfRP8eUUBOpF7UBECCkmddj7M0OKafDh4iqCEng9kBUdJb4sGL6IIo6Ng+ozUjzJD4dwwthKRJk9VWtNrAgUVigjKW5VBtvuMY55pxUqstI7aQz3P0FcISEmqgoAlmcERD/2G98/sofRjAZBAHYMSAZKvhKiN0LorJFH6bv5+qyxQdzqUDsdPQFAFuTqBoL0O+qAMYGdWqcV2jb4+huURvCCYocADh6bnUtKLpv4CGLKuvcdTJai0JRVuzgv9dX1W7uQIl1w6xiYZrbIW2ZygsNOjzwGKrsMe1LeCqnfvwDaU71DXmmSmiP4uk1rpb/XKsA/qkyHoSVJgfzFVoz4DAEiDv8ozT4DUoMIIu9ZiJSwzF4wgsuqIAeAW1RlfxUBakG0nTJu95zvUCxNENDNcGgjOJHdsuc4YCUL7qqj0tBG/9q8o8uWcBex/kpk1KDS9Uu5JHFl3qlj7NHOqWauatOhUTfRmX6CWtOdlPr/PVz/kpCWzdlodq2+iUiMwRu+KnWgwqL/ThM4/d6WqUgb+bgOLS7VTglta+g7A1R7MMGRNFBf1GKUkLbrujWg92Jpn79fdF1V6NVuEQNW2coFXBHLMeBq1tdqdZ4MoarBX71sqOle3Du4UY1ml0JUDwIXSnpidNCAcfkdMA2aWFZjcAUqqQ8RfDcxb1SIxujWIpx5XJV0n0Ugzjf3snAacRLFu5nyYKnW698/KbreiNpW9Kly10lfRlAGVPRneIlBQgKcfpTGIxyGvHtQCnA2ol1rqdu/25NqVnyX93l5H9mwHGFqBpzJOs3/7NFHhY8hjR3UsK11wYBu8SyUC4BPp+IDP7Xv0vzuckyRir4jUZruiqfNtet2NqWUAinp+qe5qVt4IAzWZ2xM2rBLa7NN/mX6tFZkzKqG/CmyxFznfqejvYPgOvA3/76IQgfdbSc34YGL/Vqxql/lzzk0/PyfBv1+/AFVdPfr0wEvMy/c4s5zYA+LNW1flr/+4+nxLt38tIVmKF0hAyuPPt+Pp+dkZ4m+uyDD7wQ/1eX28vmnwDnxcU0CEnr0IgYYOQI+FDrcu1KcRavXcqKzkXBIZHQfkVUd4f5cymg5c5UDDX89uFPUhiZHhwDEOqpXgyJVXHYhpTqsxHeSIjbfylqtJ0AU8s8OKTEInyhEucnJBo6oDuZiubGe6DMVc8AYP0BPoI6Ff55xGZ8RilSdHSpnGxzQJnylEDKUBR04zmP7ZnXzLsA1E+buqXKAqchsjeeVm+ciaRooWBRGMZw8ez1j5wU6ljXyqB+qdT4ufSzUDmBrg1ADVoV3KLtaYJ05gDk2MiNZQBqIT3vV3Gng2sF3Jt5M8nXESVfluzwFSyTO9MATgkxwUieRzg05F7WmhCKkOTtWAMyyKhqhlOl8KnETHUBL2afnucs3Zv6p2CMWzTHGqTVDmqH62staAsGe/ewrqgyY9yHeSuJyFnn/Z0kqFT1OpmlPTIN7BcwomImUMi6zc8SCMVgdievbbi8Q7COKqasQcCiGsCihQZQIFq9toSb4UAA3zVABORdIJ6CZx6XL+PT0Je3m67KuifMhPQ391spr5Qyi7QEVazeM+70XMS4ElsOwwzyKQTdJqT9q3IWe4BCZsUyodyrA1EgqqUqZl3t7TiG/Ukz/j6m5Ag+m1qn5OYLnPyiHo4nsqecufm1izmrVL/bSt3Ktooa40SdyrYLUbe2VgT0SaMOyOsvtkVNdqhEMraEI1CZTsWKtdOLA+hxKw11dYAqZ0fJHyVvoW3HvGGUdGHgqa0c01G0F398WofilttX122rG3VAjBGLU9rjg/N2Fr3wo9OV1Dg26mPUY5chsAyB1s060oS7AKUOmKDHKk+wlsaj+piJJA0X/ZJGcS0Vbc9Dwgqjs10PuwgyOtPASkM43FZ4Pgpg26AieQh44S1Vm0G4GC9Gx2FhjvOcOId/uowPzhAaW0vREC+0Wgbrph+nqaAOuZCuJwRkdsY0VjfScHOKVv7qqioe44eaNiCQgjGlxmV7n5XBWZK6PzDBNUogHlusESiT2gkHr/kISVDSP5JtEsWNgELzPi3VJMMKojpmqI/tH9JpFBwUl3pKpyVPWpiui5ZeNasTlHy0tvpn+g4wXow8PniEnz9vHmCvqDgLNUimEoIHkmAZGyPJpo6I7oeeR3UNYidllxV4JOzn7B4OmzGdohvaXEVyTSvRs+pqlSllFS389ZwBZjK/9/eqXXMNhz+l2Dcij1nVFCr6a+B9o+Nld+uMnMosavmAaJee0xNhD/bAZHAFb8yFToSoWUn8cecXJ32pcrV8pebAcQMlGyyzojwazP/SA89ncXQG+s4SRmxT+tSFewZGI+WC1JGdK72F4V7T/U2/TIhg0w9Mz6ZVoY1iDZVvPp0koFMzTIAB3toxlG0SS0vOckQXuCU0Ba5/rHowQbmhugoks8oyT5OKRhcq2KzKcaXaLqxW7pmShXvUre+Kd4sm/HfeXgzEFWJi2U7Th+/Hw7Hl9klNRbohe9P26uH47j4+5QQqJqidUjXp8t4/zwcHf89psSGSFhURWzfjYPaxrKC8mQSknNJvuivUx2eEpkFICHRNgNXiVJPY+MYQKAHUEu2iW1JfpUuAhcziJ6KitLW55DdOYErb47h7fOqE6YY0OCRMOr1DNAChqko5AkJ47Ov4fPRU2yh7+Ojk+DJ6iKF5rbCW7OONlDXeAy03S4v/u+hiRt+nQZYc18UTVBDoYESIkol1AI3p1LxTr8ldS0EstCykIljEa9UY5QA/eL1Hdjv0t7GQpXnVnR+HJ5d2PjJ+7AplSx6iT3pMgDr65vTD90gpPJ6Drj+Hy9q8Qd7vyPGyK35LDOE+qhKgU0+HlN3LAJytAzt1Nsdq11CwkI9VJArapfKGmfGdjINHbQd30W3yOq29BIZNyNIrrqmQFuRpRKY+i0aXoiTCV8l2w3sxFIBqaSoP+tRnIkETEsqlS0sY+zEYQpEouWYY+RLXJqj3jFPXQjnrTxn69QrHHjPpUPV1+uVTaH+jnN/OMomoAvxPUFxLoBbhM4nC1S5JVt9B1phTXOoxUnKxkGYcdokzTIyVfVqUnIJFfzXEpc6AdkmjznH1RIv3R/ZdsqJ7uCrjRkU+0lmTGK73OmvUYim+qZAv8ZQjmwhBZAKlhKxLQeAoEUIFAFcCDVpMlIWEUGQgc81bYEWa9CzObcamfaS7PT82r39nPeqmkR2q475zNlf80Zc5AA5bY9Ab27/L2RZj6z7QmSZX+h9d37flYooHOYqHJBoRAopKsp/6EmaQt13LxERXOqPn3WtUfJp0uVYQ4Hd6iJCrON5AdS0Y/P5LNyL0MtqkAJ0uMaThca4x3Kmog9sOe1ixijVj6w89MoTwKsZylgR4B9HPcnAIYdmNt9h4OhJCCeEeNeK8Apqq2aE/bhKquVpFzhnGnbDTZWT6Art0ik8wztD0D8R9UN3VEF57oPl2I5Or+yN09PT36fu7uT7d4AV0MNBQzCJlIR3JM+AlSC7H+UwrK1+D/bv0g9W7AosryCCt7fbwI2JDBd4jLYvtK0FGsohnl9fbQd01qdThoALuYAzIfFtkj/g5RgpUPjeU3LNvESJGskodBs6LuoGIP+XGvn5CvV+NrAJgrc+Q5D1V2nYq490R79fHw+3j5ebftFK9MZelGsFuqt7k17LBu3aB8AzrAvbkb3wPFfVTYRYtEZ2/tnLgG/AsW2uVHExMegaovK4nlrAOcZFk9VxBo7FTwJ5n52h3qHsTGwbIbR0TtWy1qWEO/caunMG6RHbKdI6Y429tmBYMBcxGO4p5w9JyjxX5fJunqP3pHUkpcM+KEYESVJ7YWup56hdqhnwOsVPyIfts8WHBn5nRKWiHRVqjcxlMwapD2EvV5Ap/tTUVR0RdFUyFIMAdwAW/BBSDSnyryGnkMFN93RM+lU+YvwUfpia4vbC641l/CY8gvdU/l5+sE/jtODiiF3Zg7d6A652f/TcmOrVO4DHWTw/e36eHnSsEoyYjeQfXz4CyjFon7xER19OfOvX0/0BdjHurPaEnN///nk6o4y/X/718Px8FWfqa/WBhJgFQRCpQBUgtKdDv2oIsn4YsRF3blf1IwpP00zHIi9EAp+HmMDHQv1FVEvRp8awwmtiSa7oQxUTlrBp/sFbIBIyDD0HWhYKkSa3KTilGFibgrzFHYMZQccDrJxTpVYzjb/Q/ujQ/D4+JRejHzGcRukTYdLBlIoFNQVX4iLhlEuGzMaSOAUYDLIUHutQZYub7/qGOl5MWzlXEJBEsrIudDn9cJrvblwGI6eLzjpRZU5Z1oXKgeqiIx0KLxqIVI3x8ODHCxIVuzdhgTx6XsA1RJ733s3kjVwOEmkwku1WQ1+m2oUwTyIrfbXNAQ768gi34IYtYRs557Gd2gToHtQmFSJ0JprD588u0mVC5WW90phnYqC/vt7BcmlWUp5hdkTdS783ZkG3QBHyYLOt8AILWUpi4P0Zkp6UCXWCOPYeUVStBr5yAmW2i/Vs6nv1zMp+GNIV6Zyv2mY7vNCjXGSNEVX/KNzZgikU0pPoO07+EbiThn/3NkxoDWDVTXH44uQUpDzQYoBKUyb8PBMArlOftfflfP3UMT0G5Qy1MoI2UJpfZW6lPPVxlO58twbBx0DRvS8D+IOFcdn/kMBvKpXou+RUDPXRcELw/AIupQgYievm7xk4RW/OejWLJLIdbeiAxVBa83z7LB4A8La2wa+3C/44yTKSI9Dfbl38/KvksbSLfYAuvZGz9fzSTXiAqFPBaTUUv1cqYQ8/17RndTu/I2wmRWeQe4ZoZjTiUqDg4o13DT0i4v41/M3NJcs/Hkq/cdxOikoj4hIKpFlIPg51vwpEoT2yj0/KXFVsNjqX5UVWYcZEjkBR5Fkzj6NwB3IR5AAiq73Ebp/d5L9PW9Cb0Vw9oOzq4CI3kEUN/GH7bvYqMDpRUEogMSr5wLqddHh20NXXPGB+2A900dN4cfxxWp4+wwMTiB3kYRHz6E7PAIfu5ANe6/7TKWdvSn1rmBEqbAkk5H4FT3aKlLQtaiibSDHVk3G7pTGyKDvBTpeyxdSMaXCTcBd+nNVqsrcaVK6ktOldDcSwqXbdJ9tv1KR24ECJwYaSn26NrubnjyoaxVj8Tw/0/Cxq0p6fL+OgAnqb34pVb80Re5KKd5mBCzqfXvqGjjrz/6ZaHTNWnWsfduBCPvXgLOK1fYkdAAwzs2eoO29YFRZuVP7Z5M0ZVhoRT42REDfxbB0Jr8bEM2Z3uMN4sr6goLXtTEoIjpBCWjRypCttQSaHLAr/kPdjYIAsut7pZKhs60+0KvpmMCJAeAI8/mooPdnAYluDD4sqvxuZO0TTulDqsgCSZRswt29PvvM9McNVDgGf+8nt2tNH2mFjLZxJI6bVmXqPF6pWBWAJoG8/U9EgFT5svKdpdlIfuwbrZiov3d/fLzfHs+PVBeVbGsOl4axn+6vj68P9OwvWu62L/FhGoj5GhE/XqSybWRXn8fLkwIJ+HQEgVx2XWoFvvoSl2uXvj9N1AELHeA9Pb0ff/7Hz+NJiczD/fGv/3Q6Tg/aSL20DmrKm6FMtToy3Ew1Ae+8VdFl4vA3tIafK0++fSFCAZQZcyGoUEThRlxVDY7bEpk2vxOYM0/HFYFOBHaGWu4sig8uVkdStg6idBjQt24uGuWlwkwAUT73pC0NKnZqVS+zDN4oByG72UqJNlaGAxpDVUlGSaOqIs3wCQAwkrpIbbx1w5ab81QWjy75mnTO7BnocJ3+zrrrhLYEStA8zcTzdiA5qNKUH61SIT0NHTalQIJnKud0EqFBJoqMn5dGcRQ4YCbSgu617O6APwpDZ6jo5thoHKeS1qZ65j+EsnAFTaoUA4KrDp4CUVVVwvtsjnwQXQ/NU2AttKg9FGOsu05KZDTQioAWo1Z+eyuVcmot/YMERLFPijMKAKKmVRRrF3vo7KCzqpwD7U48TiNk1t/BVe9XUJdWbzoFmlwD5+Bk+u7zuDUKHcnnM5rARJLtRQE8IODxfXZl6byxuMEj6Fsd8Uy8ryhdpZOLzDUBrc6+zh/y2hhUKFdDGyQoOA+ey4dXUmRk+p0z24oKzbtBrP6hyBJWcxrwfe+cyEQSVUlkVOZQE9upOwTirurZ/nI36+hJmnBQ7nNz8hH63vYKBN1xXlk/S1pezPnoGjPwLP1Lcdb9swY0E2T0c7EFJI84r6K8O0I/KF4R6l3REOe+B6CgnmNFOi2aZy+1lc+gR0P7QBK/krdt7kZ/ZilCLZGaACbuj4BGNGvJA5wluYsnvvcRihopXnfnV1EBHGllKGZ7v1lBid7VYXdtQNmL1pVqvO663q92DKrcLkgydt93JT4dFbzKp7YnJ7TGBJa8I5QsJbA6NVChU7kVWHUAcuq+4nNmMB5y5VHqDKpNoN6kbdaKYbL8w95V3Y/E2jO/fJ7eXEWaQDASrlHiQgmVHix6wYQCA0q6YX3ZYICHudtzQSqUwPtDDSIBrDzvDKeEkgjFe2hRNEzznQVDxzetvpv0iBkgrFRuqm5j/xW64Cd7P6cSduvhnrei3y/RoiYFDEO13bT/oX93JPXTY6v1dhDNucG+g8ibumuamm/5LxkdsvFU/kcxbp3dqqrm5wHYqlI6Ce4KpFf8NP2wjkc/oWbuAhOtTBJLlX4/SmntWXPFSmcmE+lb2eOcIJhDtYR+Qp69MTD734GN7SfZe9vsew7dN4BWRhER70B7BTTAR4VdFBEJPZvsmwASyyzXV+x9lE5wt7aHVEpaldXZFFDiOOMXglf0ABag2BMmnrP7utvGSia3slV7W5o91aH4+MRK/q+0I2g/m9hYbIVqAn5IZgAAIABJREFUAayp0JnNRsj8ROUNuppPjx/H06PsJeC2wHglY9++0opif7gHaudu+Y+r988XKmThzepS6YNBTVCSgnoiOk0b3yi5qlwpHqwO/GxEFwnQ04nM48fx119PHuyoJuff/k3UMhOlsihBcGUsVk8CAaBLr1+YyAp/mUDLOtuafJpSP5d/a0pMsEmpVmiUniWDsdyoF8lBzalwQHPeh0OyQBKkg7rQ2g6b02I7ja36UHnEPAcoCRUOnNUgQhexUYwe1ZxSlCjHivbD0NChOIyUnR2fy+rSDRfvk4RKhxdUlyFcdbwN/FrV0H/vPSVDjwrXQnWscG6pMoDsOSE0Ek45VehEnZznU5gXS3I660oAgLOOsco0bBSoaEZ3ktDLH0cB0ja9BaYZRBgClLV875F1hgebUvr7m89raQp1YCzNP4OoJopCBp5fnmLY23Qv6iRSnQ5MTJ2JpPdqQhuqj/pFHJirlyuqXUVireiXpnT2iL0a+oi+g4qhk0Qjocw8ENqhv68gtOXzShW3iZkzBEWwn7lTs+zcPESP5zeS9yoHKEnk4cSCpCsgkONq0x1Ul+lhoTKBqhHBBr0nqFPtfSy1R5wdAqmidARbMyy1DbyDYNbhTLIzTmgUjXQuZJc0j0rfR3MmDcbQ/0j0GF543rgOlalDXyvXTlCoZ6UXhSZ0KnE4LgY8krRNYtTfa7A2CLD37kmIG4lMAy3Ut8p1nhlFssum5Tw/Hu8fz/Cmb5ga3/6p2mmrWkWKfKq9Mw+Fu08QUln2UiUu6ZF7g3qDrBXMb5SaBkFFr3WPdfYVWECfYc0ZNItU9Q6sdN33xtuY9UXbKe+631EpUgQZCEqGpskcIlBCKuC9Y353Tz+Xz+FcDJc7HHqj71RShejyzpH0TmLO503CgI1Lz4uqp6q6iU8fAYdWPkvH0R61ubU2oGh5g+HSB6fin+F37qc6R38bUNueZs5Yn6frDViA70X0QlJv2PK9OkFFjvelF2SmzHPnblyRtD9wNXH8qntKIhVbxbz6l6EhVV76fDL8NAKHHhuKH70Cu0qcEkGSp1ZoBL5Bg8JPOZlIE7V+z37AYjKRrQ/aX/vU5INgbSSkdx+80/vqU/W3V9+kGRDMOKO6M/0lPeNNOGuj98boVsm83mtPmsFHJEN+wHEXc+xMBT1TPe1N5Xyu+GjNZYmq6CaP25hD+6Q7fwol1UPrVx/wWIC9Clo60p4QoVKWgdAZLVAwkTUMU2ATcdjtCwEDMWT9nN6zdoqrRyNZ7QFAKkwdU8qdhL44XugcL+KCJ/syizYIDI+YElUQZshB3e98O1Vazvt1aiervtpqNT6N6uFUEceO0zfNvCGS9qoIJkYMmFCKOxWmobnyvewp9EKA1caI/H5HeuzjI/ahnaXuFRzaMoONrtxYEV8BeGc7uyXfPftmzUQcwgJZqoqLUiyBi/ZlKu4OMKrnFdjz48ezcw0DIpnfprhe7IZvD1If5nO977kG9sUWXXDC+MfV6/vzJ5Qh+HjlGSvpcK/Bpy4im6hDqsBc9LBK1F6WU4nvBjZ7/7zyIJvvfz87CdHlE8dNmfTbh+R2wxlPoFyj3QBYh/HhdLJzolwIT1w0DvGD9Tk2wPF4RcQpNYOK63ud7b1VAYmyvhAxsmGCuDrV5YidyOjvyojHWLhJKYjcUq0pxWVUGVoRaONX6RJtsi3Vp2VlHZB9wFINgowTgdIocbTisYJgZ+1I1FkxxVWMVItyABq0LA3yLXDek7iFHCTLpjwMf3SqIBgYgqGq7VTxCkWoBko1oD2BlE8HtagcLzSw4aWbOhFufecONWC0g3FlTFaOHic9GwFMhlKZ7vV+SEmmCBNG6nyPGoj2Mpar7YDDZfdpjGwytEtQNtAq3WpH4Wh8B7EkeOPsgl5gjPY5SYNsV8KR9ywtSu9LvxAUvCod1YkQ/M7ZNIrn/ovKdytRZGaDE6YE3Ksv41qJET0z8GLLgaYqiYHUZ5YDSwBBtYvmUAL9qmRNgFfqnM4Ga8x8ApWQd0lO7m2qe1ef6V+pwtI/pTQbOOo9XUEWYu0KsgVhjpsvcHt7dndAAMSWMzEzkna+Nn0siyefRmUqlU2IJrHq/pkrHV39JmCjAgO1Sn+uXo7nJ+iC3g/33U1lpckyFFRslCrI7+8qu1MRv/tycpLpZO1NlDCAD8r2lXzWWevcBpwiqj3Ioe6/dkQVFHWko0fV6qIy4sAAKvDOpS91FvrQ7AHvQPW2lbgGuaC2bXDuAD8C6Fah96oiyB4J2tiaUbWp6pWCG9vNACxLIc6y4FsVJ4AKYEaDAz4ZQYZzFb32lC2wMPFAz/EuG01PAGeD/Z7ESv/txHRLoPUMqG7xHJNoYgOwQ7qTw5KomEUDxfZicA7pf2uyou+cyh13shRZqN0CcXI4A0JRfahCpzIIwCeUDc+Tdn0P/QntGcisoygOTjAGN3/fV+71XgnIrLm896KLZQBsQSnejTtcOloHSnOeefYFwpjWO/2v9f1eNzMGSsMakKz71gCzc3D2PeVzGALpJG/NWiNxtOJYlNFI9EZtq37KwjRJxuzrvCg+KSRNUUATeEGwzqwX+tdCXww1asBLqnHcJRgBAz4GqIp/UMBZeeLaSSpq2Cr9aoLRKljnAMIUED0V0YJf+d5Jukd+egfdex6JMQbgAgxwFJD2hiyN405EVEiY1LdVWlaHZmMvGksI7AVg2asyKJ+63yuqePoGpMpb8aw62d4jPGeWe66KEIql7autL9HnEXeVtdJK73xH5zvV9tXnlFpnuxdRgp1yb1uVIe2dA7Xu/FKT7dybUTVznhDfu9va+m4AkU1NMX/Xttv35FzUSSC6GQpWQe5FrY9TH+3b8R//8f34/v3Rdunh4euikBXwvnPfKHZuJTIRV5Bt+f79SUnQH1dvopZ9oNzx8+fL8fIkRFyLqyDr5vj6FZ51A3MFXlWhWtnRBdcYI6SgmoP+44cknCcDVm+LPuPzUyhCRQJAphhMJc49xlkPDwJ97+BEl14OQYnMyRUZa5cR1EaOFioUSITeQ6pF0kdXoMNMCKctRjMUqLfkuDv0Vb1Yl2icRQMLAsRq/jcZGoPsrDyOAGceY7ycVQe1UbouZa+IlZvbtqm5ZOJ17vO0StZkewJE+d2UfDIwj0BrkrO9usN07/a0tNmUhK6UrGnwqjFaIUNQGvll+mwwshg4JPNs9PzupdVVq9yYWZr9Mt9hlahrrKkEECBSASndkMC0SkUTULeyUzSrinNNDBvI835cXJDcCUjrkGzEU/Zdq71NYN4pOmNsR5aaQWCRV1wNnu+rlI8MMbKnRQT/acgTnEd5ZaGrFwp5Df5QXSnnG0Uf7VvPeGU224PUXqE6PrN0zYWFQtHqFIo2NGu28lm8oiX49lfVODtYf62iDg5T+2lZZyODuv9FfUFa6whLk/P+5Q5MonBOdejASJfZXxWoY3B1Bz6OJ4MdRQIrTFGj6/VKJa3Niq0u+h6kokDFI5Wi9rNsaNr+bAUNqgLEeWIfSjuhGiVVGlFDdM9HwhkQYAAMV6xET3ClSHZZNB6pIE1/QZ2dk16rIclOluaZRlII33FyBMdQ4WY4Lsj2SJk2eS69zOh8nEoBkP1n9K6tiNDsuqODGeoXai5JLWp0BWv2ZH7/3/07/Xv6HvOrHbCF+hoedyt6yNq/oUboBIU5XL37DWxbQau9bRC9/m6EYP45n4jnx+YBNpUyS0UgqlXpYSOYpe/M/kkV08jeLgGRjAnYUfkBgTrAcgAbPasG60F1RISCXw3WQcSbIE3jfGiIAlNCK1L1qBV3B0JB+fsspR4rUNa6+7sjdV/VrCanWAnQbSenbkiefpUyFAjoZnp9v6tnq4GzP80V5BkH4GT9i84wwd8O4uBb4h8i0d0kvSyEXRVxJQ+xq7Z/GSgMOAaYsp9VPRtsj2FSLADS/uXdsZN+vgyBnt9+Tm1EgTj3okV1rDRbhRBNZPxzS0ZeQbTsiPYdxozuQmcMldY+YHNpz6HqmdosYHYoX/qeztNrctK7Xx+IPyGgd7KYREzvALuCs0FlftgAWvf2IBW4mCrsDFUdymd7onq3OLOTiPO+3Ru+s/Rakn3OV8E7qosGAFKtFDXeSXEqMvVtnq34+GQZYa1PWSP8bAFDYpJ//iL2dLzqUSSKPVG7Y0wElF/eE+bPTu2t3au/oLoziS79X5OoXqoCskZDpwUQeV2DZ/Xn7KESXvVQ4+f3JH6xYCrkEL9NEj80xI5sYA2oOrHGme3VGZI5hK1ziC76+PPl+PPP7z4/Ynb927++uR9Ra6dCilRbv6jY4Ll1xNf+JzGYYkwnMs8vf1y9vX986oB9//unsyMlNKIpSery229fj99/vz++uEF5a5Zbqj8fdhLmyUeFEQPN9+mS//j5evz4ocZ0iQOoAfPWFR0pDiGxR2mc5CBl7jVb5NmHQBzPm2u9IHQhlRNFLVPpE8bLSECeBVmZt6CDooqMAn4yb20yMy3uTX+B1rSjkfvhxFEXERAvHoOvD7pdXOxQT7ZAoIehSVG53DLwzexxminzrgO2IZK/nHyKYcPZYIzaBMpzC/1/9T/0zEx1o+/YpEjJ6nB6ZZQJnDHOQtlApaaS1AbQmfvRJlp/dXj3VSSCsoETcuCRKdK7I3MnwDZHwXzYNDVa0SOBiM5LEULTMeRYgmgslCaGrsGYfp4gf+aonCczGLEi9iCYldtW2bnJKutUtSSHCs5k0ogaZZcdYREFrRUifabompVzJgm+SrPuIBk9awSvVEjhwGo/p1rgb07TmwxHZTcdmCfQ1Bq+qkdBNKsM/urzmtvsmSXq1FUwQB+A+9s2OiIVlrdDjcsKENlHgsI6K5IieOl+jgQsDnTMbacx0tXNq9J2Sm+JGopL/KNsdU5VbZWJ040jqxNo873Wi8qyEgMbWyvCvVB5PWWA4FL4q1NkD02pNYWB2U6VF59kDRSyErylfy1Qx9BYnw+H6upQKoIkhq22VOVuePzYvqlA1FaA6oHKN2FUcm31q41W2zXBISkRoeHdlTslL2voKc/o+2+6ZQfCQfXYbZWrVOtctxK9NcAGDGi1GZvCHSfxm+qPnseIGssNsLGqi+0RZE/Khz/r59p6KAr0lNKxjUkIONHguPQKkNommKUXygfJcXaGUMxXTP8oirU3aTXJb5Kv0zCPX1LQ5H8s7iKZdQWm2HOU+ra+lZw32A/nQ1yxQSCa7aOZJHyqOb2flphd83YKnkhFST1gE2BSVWuPz9wnMwIkPpLAVlWKDoWEcgZvXXcU6eGKr8ww3QrB6Nzr85gPU1/G9yKkAThBVeWc7M4ZTAUucuKmeDuRYeZPE0ziCfpBCWhHZra+yOGV7egEdqjBUZFslW33i036AB+oQOm5LmnY3FmAwKLW2ESASa0bs2sA4zrfrD6G6hZ0n0HZKXVwVj+Otxdij1ZhuFPtY8EX+84YHEBBrH7BcZHm8FTq3Yn0zFpDQVPzqjgfBqLUp9pRFB6rwZ7ttNE9+dD/boLSikF9rdZvH72wMzgaNDexa/x1Drq2IvqrahhPhs9QpZX7XXXIvQo4FUQlp50B1MAYha7S0wG/Sc5UkdG7aVSC5ahdGaitGmvRRLEVC/smJyfEU9DIEIgyYNh5PrU0mVVG4kpSM9LOQ8/XPgM8MmcPwZDG5ec2dOKD9mslfk2/WunfTfYAiKk4+9wvYG2qqN6jxGowN1RZL0sEQQx9BvaGPrcybqrsZzvsZPnt+PlDwhoS7ro+vn27Ox6+zj15fHx2wv4gxb0TyRa/mtQqfnk/fjyK6fX6x9WrCjIfymx+HH///cObSFCjhvyTL2LLiPy7GXGa52RcjP7EULgBKVKzymo92OnNBrxcYyN2RgFj1C/4lxwsuOgKoFSC8pDMBE80Ix/mv1uy2FWrNmlViWWe1ZKiT9BNoE7pWV9RpFEZVj0dZ/SErJlLPIQ5w1NG1ceTepUkmM408nejGMNFGxSoUn7VU49HD80KNCPD7xzQhJe6BW47mjMO/z3qM0w9JdDO5Gt9v5yhS63DxR6EBoqX3oNLRwDXacI2iOohSl/QzuFvL8A0yqWhOwFDB04Ru+xl08rxZnZOSpKtsKykMRcOJwbKq8OsUrWR5NDd2kTeSsWOKhhRfyNABSnA6Ol5ioTt/SSDAp4jQIsKFqGGvruRjEwd/wcimeqgELn2L9jBW31rEiWdYSGKoCIzhd3OTqpnh/T/m1xkbkaoKeUYg8KB+tmRJZHRdz1bGU3VRwUgoH1FYNQf8CSu8LuCHQEDMhr6OyQpTUpnPglJ6Tj6qtWVpqR7LhEO7gQIZoNjmo2dzC3J1GnwhWZC4KV3QOYxMzf2MlXuQ+lRCCZIPRFnBHJZSpSCQCgBq+rl8zxIWlXW2n+HHLD6N6ZUjmGHs2uZS6uiOf1eFU9q/OeJjCrB7V/yXpUGlfAAaqF+n2QaZ04TcoM1aENqHCcRrPBI38dOOgHhDNxMGd5Gi6p0HbzOqX6ZmmR0cFTBavX671JzEbfA0bXq0IrROFaoHFQE+QR6Ono2mugyP8ngRpKTsUdDVx0Z2umhqnOm4nOOSJ4dkW0fdnqKPrPzhLTG7tuJXO1O62vCyfdFycfo/jRwt5evdGR6SRC48PyxJDKSF7Z6zwZIERhGqvxVjIFzeduCPkhX07DbakMVlHDoVQHLrIwmIVcKCFDz057pu/8h779F+vIBDGFUv9CuUhleenqDLD4S9UWdOQ+HvKaRuYpHNO6KJo3E/KJtXYsmS5LnORmLtlS0dU5fbXlV6ATI9E7r8wCvZCuYucE6NUCc86c1AwjoLBHZCUAOnhnZ+DZm60xjJwE9zvsQznvJCq5VGa32u8I57eWoeprOuyodqkjsNtRNzFF3w/dRtQRsE2hKdbnJu567ksBaMRKoGOtN8GP5bMUC/v1hgzh4NVvm9Xh9jj8N2IcPYQ2hLhF4dnZZwYVJtKGFNR7ZAcXd57bKMCAZRoJ7zvue01J3WvL4bkRQZjbLJBFU9ToTSPveygCAB3EfFKj2o+7VlOmv9vMYIMZWyk6yzySZu//gjIUmFvbOJCT6fOJSknfYF4ykIEmm0tAkBNVOBBQq6NFEZHq4CwwDrA3lbV/jqU72XpXBgg8G+GiPOudHsR4+qdXTAgPDVikopjYIJXo6V4ortMalNitO1O+dbFtdWoAhwdAcx5rqi/nx/UlE3ePbt9Px7be0m7yjmKneIhVJJCYmdWD2uX4bHy6lziepDL69/3H1ol7/aLuLX60NNw3DqFqrFy3XtelLGSaTR7141vFXmTnDnJ4oczsozvT13357OL5+O63y7JSKCI5aSWHZ+VyjD6/vlqlVUNABmao0yIBJmhE525GG5Wf73xw68x1DLasBM+Xg9jgehNRa+WyUNPw8SaZ8aJdjFJ/908iVs1Hx5D0okFIfUqelQZ2HBc3WSfJokqai8pJZH5pDcZ/p9OWghyIUw9bgYf/kSihfH5pJIaODXKLoNASDX6wGdo4arFAF1TbP+UmC9aEAQ0lPJw0jNYhSG8kr6kjN3gm+SBJA6uVoWnJsMMuzT2NqJW5pCO8Qsu5BLy89TkVX5Dh1RvVZLneb1jeN1TUyQz/RkKnrzN1R4kqZXz9TxL2DDGsc60RpBi7a2AB7mvsxqOLgKhCBduUg04MkI2NpRTwqkarClR5glNIT26+PGwfaDfy4xCPwoEb8r8e9Zy2AbgiF6DwSmkgBHh4eTqmmNJjW2fo4XiVn6MGSqJntFAlLAEe1Tz+lRMafk2QPmkkROlEfK/1J6ZgyOQ8vp/jsqmt6N/ZG8/QwCUgQxVN3UUmaStuUyKl0Ub1RX97MH2niVWPPHlMq1+egilXqEFQHQAFmp+zyk5XIpP8ndkfJf5pJBZpIslN30z0l7ivB8cjW6N/WzQ83G7vQSm76PaIOVe54nYXsBME3jhgnJm6xKmKjxDSqOQgAMBRSwAkKZZ2ELqeohIogroIEsZ4JaPp8ciJ6HjkeJoYTGMo+aM+hBHL3GsBg1zcUeyHazAXrGW2CzMDVBAudXRJFI/fsRMbZCe7WhM5+jkUDZCrXvPMJQj29FD1ZqkUVUsCP4APmxNCjVrCmc6tivzQXqYqbqTTAx0b2msA3e9ykPGI4Cgjg0BOgSHzGkuUNLPNeC8XNa1JxoFKpKyMbd27T25vA0MvljlKtwPZGOlVDqeV3XTFFnEZ+0sF69lPnFinW4dT3HkFLUsUUv2R5cs9vo/fQJzyjFyoVO+pMukfaW50VKJKec/akRIZ75Iq6K/IVPBHFpjaiVdLxvaUOQaGiqokvadCHoIhtU6o79SENcvekr8mrgcckVthehIL8XJYcJ8nQLwWtzN26Xj2Ke/+qgrT++QA1nYnGHJ0dPdff1y/dGX2HbBoDJ2fgd3sSdvqi/YjXsLZSDeza78zPCY2wVYad7cA6pjprii8VdZ1lsW3WiAkBFGEhcC4HOEQwIr0NuacDtvGeWqPaED1nq070x3A2Sl3Vm5RSVvEPACREpfa/P3TX6fvEbk5FRGvfZLU9jrwn/YskkcxGamzg1GKJF5xTsPb+EPrS6GcVaNr95p6WAQQlqzR6WCyc+Ypn1a4SO8EC0j2suiWAQGxWfEnHECC7XlllztfOJlmKrqYY1ydPP3Pp+PEKAGQRB4AtQBXXSXmonwAn06M797EWCqW6x8dH75t8+FdLIyvO0j4+Od5xH/2J5OTKZ3ESGc1X+vuvx+PPP3+aZfWv//Tb8fvvKiYgzEB8I8rrl+NBVEVRhzfFTCfm7pNWn70Hi0p+mUSmpSXQvQl8naTU2VjhY2u4XQ3fM9uigZiUj6Socn+6Pb5+e/B8GWRqOcyL67Ycz3mPgpatRtFlpgRiJCbQFDBGlLswuDS10mszh35vwAYJAwXQLxARytw0FYHg+/NuKM2SgcuLpHnMVIAiCB06J6NcFTU5wDZEo45SJKIXSs/BYLAXP09RmnJseYJQLcKRbNM6pUUGHPZXqwn67xWw2gbpszlInUEi+oxbd5yUaHIqylw0CiqZ4rObIC5jnYsFwtWyIolM0ZciM/o3Ygokm/rzGrkiHU3umggVDbLpTiKpcwn6hUrX4je7f4pKjRIo0JetAS/BnFA7nJQSGaoSQr+RVoZWNfz//Z2Z3N3GXBSjmEWiOyBdc9FSZBjcW+YSKYkjZxdDyCWOUVTQ6YRXwVwQ6Wi3+2dsIF5Mg4QWdJuER2eUAF7N8a/vUhUTJeD6uLu9O04ZxEglTmtHEPIpWpoNIcEhEqogMs4phR5fQQsjmKRRsvug/rMvd+rpkQG8Ynjmk4wNP699kYFXYNrmUW2bKJ/QPvUOBLE4ZUmZzuRqncmbWyVOd2vN5Ox1lk11cEm5CjJD+dM5qOMfFI9zTwLTfrup+Pae4KwqGaorFrW1NOdyx2iC1rlVItRZB3vF4/w+691KPx2+f+VgdY+1552W/U+wY5KgBp+1f+qV1VC69jRBX2Kwps6u1+nuZIpLasdOjBsAY28qhACqPIGWEjXW3lK+rjhFYc5oLM20ALOtTHCmSPp0TlNNilobDbEdHMl5A9SCamM74XtK8lXqSR3mMmicZAAt9TkmEUOI4jwp1/niO8tfp1oGQnkuECG7r6Cp6+DAalXwoDZoveRHpqeF4GcanMXvVnVnlAgFYlnlSXNP7DdAc5UI0a/CgGfdIzlpVT4clGgI8db8zxmGusXZm+ohzlNrymyl91dhnK34RhjgXXZI5yIVisyocAAYudxSkzwXIr2lbfLvmlHJYyZGK76q6qyBoMb31J+qc0gfpP5H6Xv4RyWizG8riuy1CB2YSlGqkkuaNdTFyyF7kbIFuZd/nbtNhXxsN0EdCVSl8h1AhiasdzJV18IlABmlTk0AjO2pUtyu7Ld6wDJjQhPqueuAfYAWsh+h6nYOjhNX+ZTSKqkK7SwCKh38vAJwFcd3cMFsAvdEvbgXzjOmLmiXQ/Vkj6TY+vIkwI3bJXN7OtFnp/ODIBJDStur1c+4ck9c+3srjEKVlRiMKj5UQwA8vQ/yxrJVAlgRIinA2FihSqj8TNYutrezxnY7uwfmBTw0h03g0y6I0STS88Hue28nYVg0dileRZ66dqeJQmOQJgimsodeiG8uVRK1uCW44J5ugEXZZPcumxrePhjOLrTEq+PWc/hKi7ysNA3A4eprKH/aJ9kwV+puFKtNQrw/r3PQm4gLOQHMUOenSJkbP0NFDLqybHcG3i/AGiAfYISZNqrcyh5r//DziGGZhfOmOItqt37fysRlLlgZuRWZn8dff4kBporM78fD1zv3y6oFRfcRsFfMrVbTqj4ZvxAq+IsA+NfPJjIgRC0XTvYj48eX95DCm6aJuzzoF1PA0MyHF5lGH2n4u5xWQzNN2z04l0F+M/4GRrr4OgQyHqeTDoc49tXmFsozZUCyfSoDOKF9IjBGm0M8vMNONi63uxk//73z0Ak2HIj5ILRfAcUGHCmorZWofHCm5H7uoEnmRItRCf5SOq9/F0oTCVkd/WTeUy6F0znGhYSOLJZZFC27EogXcS5nuyWnBuI4hUFC/DwbRUiJkJ79Uj9+N2Sr9JzmP/1Zk60aMn0skn5VuSq/d+d7Uu7X3mtPm8xQft9L0uWPkshiiMg/64RubxRM8jlaM5JuSdmGz37RS4NBZC2NaluZifXTJdP3NCFtkrknl2qirTS5UQShvzIuqdqVGvKRqlPpUnL85qgHQdG70GBIYg0a+2lDImnyO8l72wC1dEjQ0iGObRr13Ypcs0vvCnL8NRN8gyZxAvXuoMyoPfF8um/IDs8dTp9XBgiWemZpWIt5yAZoFlRluTPTojN5MsPk8nyY4taJyVHum88mqeWfARWm0XAqynwuYARBfYEIpirTlNxGbfa8wSS9MA28L/jGUbzq/VgOMlKZrQwAkoDqtbfgskGzdAQQWCrZXdVPAAAgAElEQVQSDGicJKYVGBLDSOUauUZaXgpr7gdTlSyUGfcE2nnMLIyiolB1g3C7itsKz/Q52Yb4C6kodl7Q9Awio9yzB3qf50hSpDsCFUGCLwIPACD6T4OmnX7FGkDn0ncxdfp8lkfXoYkAAA5yqgAcFWAhkCDAIuAsjUj3uMkLa05/B8ASSmf0XxAUyveJHaBkhPOEKIqHb2YmBAlPlJWcEFDthrYLd76BTQOmBmz6d/sV4JhLLY3AcBehcD+MAmJVzyWQY7oaCW556eq9+JLKqCkhi7bEfRBE6YqjmRftExyKK3RZJY3tK6CfA99AL57AEOhNQ0lq0GVE2RLUVNQAdzjf3DklQrIPiBFMH1GS6RgYetcKgBAg0/spf3seQDcRQNRAwGP7STorCtaC1zN9mKWJ1baUWruDQAVOene8Xz72nY9S9dPuPU3JnwnuSfDqr8ry2BO8ViGRCabKoQr/eeSQr0VdSp8ZH9hz3fcvyo7M9I0H77480+tyc/t5nL6qiRr5fRI57kb7d8yksJBE+oEDLu4+vmvRfQMQHBWv9iYVSKN6MZQt3aACUeNL5qw1WaASo+epciz3U2fJAhUB1S4pbu5JiVgP8dPWixsafX1tK0CXFLn9ftY/zRp3TgvvbAl9qxqOSmh7L1sxYp+4f/LpzPqbHl37+lRXWuHujbEtUL+3hnI/n4u5sLadjdNEiwHLph9b5ApQobQ105dT1dKsN4lndaAzIFarKX4qx0CmoIoh9dpZcwLCZsyF7INiLPeF+ewWXO1AUOj4Kk4okXl5hYamGVTu67YktmL9B7d93G6UXIHS07eZQof6R18lv/z2/gkKA++bTBdrw8bv3GChWU/Hjx8/fOhx8ElSDprxlTwIIdailNZxTh04/w6CrZkJUWfTRjwcSnmrUCDgj/OM/vsZWDWGcrjmVVlq+a4HGmsqI9ymzukFaUavkmKlhzsoSMZZWTbBQ1R43jH4SJ6ip29DaqlL3q9rUFTP3F1dpnAhZ82nnwQUl8M1znYvjfIcGHkoEwSgoFMkfCC3/HwqA6EPolhROtx54tIqjJ/7TAGjzr4JCEal1ZueJb2Pebka2OXseSLfBhwyehgnKia7kyiy059rcka1bUQhRrqSz1+0gkaECeJkqHVBVEmBc5ngLs6/xqlBpL7XEtAJZvT7TQLk4PwMDpRmBlERJ96dAEHfdZeqn2V3CZn5vzYFLp4wE7dZt1HnaQmdZkEmXpPglj6jz2Kej2gC5yVpAn0MJIPt2AoZYQU60WhfMpA91wRcoD407GLkRakEXWO/CGSa/DbI4V4SWDFTSUH8nfsFWvF1gKs+nrMqAfS37n8dSe9HEety2Ak+x0GWNkY2RjKHGEUop0lmHEqloZGKZSd3M0ANFDQ9KREhqYIeQcmc/9pAgv19HlXt6jb0Nf0hpXrqRBS0KXV0kMu92tny/6xfA29Po/ewQPZUNkj9CKsKEsWn3tO5qwAtBLjYsDVVOpKxbdwlCSYBdCN37MwegJMMTn8ZtDP6/njWKj+C4revSfesgSxUjMotn0vyXj4/gwKhpNgfhOrXORKiFhowyl41SMOnULmzDXQDeSlGpbnQBC1qDQFa5MINujC/R76uVdu+a4fbLSpbJrIzUyO2MjMgfAavKwk9iZqej8r4ve0IwU9/fiqEpmwJUY1TMd3KviaKSLIHDF856/XZgQpNzqYK18oV94mKFWtAwjZ9KeuMaN++3Fk0AhtQSkopP+mTeqEqTn8WVV9oVbInz2v+SeMP26U2pkfBD1VP7I4Cc0A3ElYHuet8Ecz1XCK+IFuu6ja9Q+0/cwJ81YoT57TN88hPU/3bfULtEBb0ykMp9+Zr/XlnMzl5c85Fjx12ohWnNnWXuTF+H2ZEJZThxFRd0/a1c1c2ulfVIVttbXzj+6j5ch9fjs8P9lhB4+mBfr+SmvDb5zRP9cYIuHq22Ah0ud0ecybwQdozeoUBWBFyGmoqABLnoFV3Yb2A3J1BRrzZwN0+SxT5AOH0Cz55T5qo1pfxvar+9Oyi1reLCjUGbL9Qz8juv0j4ByBtIlybjE8Y8YEqxK1+7y0GYbGGKktbwdb/lFEeuqO1/bVNVP3a1xyKZ9hMqoi0Sb49WgOiTeXLdtSf3QGoHZzemPTzeA8FUWv88HDHbMbFJkzglxcBzFUOUJoiZ6ZJvnvOTyfYV5r9Mk7OthkbG2DqRX35j8fPxydXnZ1wWWqZgsW9mS0kPcTsqoA/HT9+/jyeHmXzEbJhHtzNH1cvr2+fDSwaMDmP8lTUD0ukWU9bBznNNiMHh7zgb99+O06nb/RovNF8J0rZyu7Oz+ZmGHTpUeVpNrk7K0pUHag3wXw/jg9qwsWlIjMFfezwHlSpBnHqzztBcsKFw+NnoLaA5gutIPOnHBju8dqgqZS0X6GGhgfTs9HwXAOAo55gsb/ff0+ASEJ0OtHwuTe4YVjLH59EppStOqU6bpxsaAFK3MzNp8eJRvKZIcCzgtyQJFRtCDR6HEQux6rA1ZnVWHMISfxAVLlQUy5tnwCl2fPZCq1AXf7bxm1NRSZxxqhxoSSZqPKkfrEOMm4ERlYKa+9DqS1qtl6c2aJ+GQhp5Z42hmKI+5ysqegDvG8rfVUbseEzbUWop8rzV8en+yuSyHSY6Tq/TcSahDe51z7Tk6aAA6Qujc76rDX1mr3i/JT7iwGASwttsI7flYjo0NMMmipYqFc0h6vHhkSAZujM1Tlm0Fmb8gk8CjTgTNxY/ULD4+4A+C6AEzdGJ9iwk01gQuAiGh+N+w1WCmyUekE/w6j42Qm5rwTkFhWz3v80mXtAo9YjPTTrM0iIZAPcqxNOfcUWkHSGt06ir7K5+P4VUqCnsL+oLm+zQHIGz9Yic0B2Va8miDrXKMnN3SrgtL7E7y7an5C6SF0f2nOUcizbnHVtBaQ2iPtM4Mv7dIjf9NGMvDDvXId7nlCyvwUsliKUFQs7q6SS+1FAcqKrCsdU93YQxPfe9DCS5b5Dm24BZpDeh9oThTRRrjQbQ8mnVX10vqaSU/S9wipQolK9dfNxe4k68DRUi6g3OumyDemA2FLDtAZKSqASN5kYBTl6MqsSh0CNAgFQUtmu9lAUSKMqq55D9kc/I5/q3i/7BO6jqgIrWdffd8CR91AwbrpSk5UJMNQ7eTqVBjjV8JHFD6Vwm+BuRD0y+b7XN3fHVZRAAZF6AajS8Z+tiGUWnUVteleoLED/3WZKpY9qwCF8PftHj0orAPhTKLMkTPgsznbZGwQ96uWpuporQXdQoGtf6m9Kheo96+/XBy57GdCKGGpilGWHZX+cvImGS7yhfTQImurczqYoCImPD60zD9HYqBUQiwRs9ob7uVcf6WVzHOQkJj16ZqRTuYO+Q18FIhyss34pCXt5EXOhfUqjQLoHqfhEei0cpwTcc2UhVOvuY+2H1tP+zBVDeqvcD6X7+97zrHOrPmSqbwbH3l/tb0vTbSzUmGpneNRWdqYL4hPMPJMfhRI1bITGXnuMUunmgqy13ayQKIIwf3bRlSoDrjk3oeZis2pHSWpqK5sodo/xewruU+kM/VXfSlxGMqc+lFZuz8DnVPWh4sufRXzDwHJpwod72NsLJF+juH2poe2Lm5hTsTqJDOBowzk9KyJhFWGhJaWCQU6ITUlDzlrxiGKln0+PjltU9FAi9e23BwMD8g0/vj87aaHi/uaKDVVDr/zx5U4iAd+O+7s7KjJdnJ8/H1fzj/6qvlzNuS8pMevgff369fj27cGHyU33x7sDJBkJ0cvUgKsLogW2IsySNVbTeMuXmWViBLMzRzqwqBPY6XuQ8a/KxF7ZGSdMQN9gdS/hjoRdECkjsxxAjAsBjQ40Rq8oM/Qfly6l8BAOpn6yBxk0IiU8z3uhOjUXit6Xftf+szYSm8wvzZAYwVZ5XCFwSR/UYje04/DDt16qQjUm0bu3jnt6BywDCQ9SKAezZg43ww+PnX4U/QMVRQlsnUIog0atBsHrhUP6cqyqjappBaxh96KOAYMmZPYtalDTm7E7iw5xa6WwaDgzd0R7aO8BNILHx58ow5jiotLkHYHFCiqRpR06Cw38pYTVEHJKtA6gCBihUbwqhUaXvypMfTcuODNv3pVcuErC+Tc6amlaHA7OmQqam+c96RvjpfMjEEF8aKhr4Z6arxuPo8+xykomdUcCmcQC6qWTmchODvKKv2LoWhOBBJlBjcQfPz7vHCjTgK+5S1orhyaZxSRVPNCwJig06SowU9Az6A+Ifau9oGUEZU0w5pzL+CooQbGHs9G7RVCLdPCOhK2zlUopCLWmO7cnZmRcUTnSXUCJqRUlPSMIk+4vAiOdezPDNjuPijkOAhxkhGk2zpWv7Gt6ROjJQrq9AgHsu/aRe2rk0Xcd4AJaW2WbRwClSUfviapOzMpCLIK+hnKvRxp2IaWbA6od7dqVwtPm4FKymgC0IorIBhLiFYDaHaltpys4qCK14mK6V7n0riafA1m2e7GFSP0S+GHHpvLH7+QEy3abMiH+NnRd9da658cc+QFPFv3M1dRUJzPgz9QND9DTOgYIC0Is7rhngshRG0FmFIArWa4gqWJbuVU9Gj7HPiHJGKIRAuY4Nzw/gfWO/HYvnAy9MzC14ITOhGcIOQBHKES4OteqVGZooLa7ogZlXhaB2iDEerS7O30Gfgw7uFdVhhq9gDMLAoTiYXoO8+I65LiURwJbpJHpbxwUu76iTIxRtqt8MIG+PrO0NvdoZU1LXe/+6YwCvEyDeSmB2tO+t1U9vdbYdCeGfv82bc+g26G6nQse7UFu7VFpXVoX7Zn8Bncb6XPHCdfqnbgx/XABvPmzgh372W/18vW5oNqsX5MdelfUb0mFnrhiaHyl3QJQKwGneV/+QJUN+Sb7MVcnoVE2BrEtFyUt1MAdwKP6kR4RjxXozDjKMzA/RrHVfTxRHoXCVRpihYOqUEt7QuXz7XNNTaoglN6DnlbUdFFUawLSSkrXsbaqVTJT+DNU2rGBpKsVIK/+pvPBuPicYVw07irojQIi9GQSmUvxIQHGouyWmlxQdIAj0xdDe+29H1B9p9wj1a9natWqqov1ga2o7XFy393iVFaARZq9cSkh8Qx5N2gUyXH3HGZAtc/Sqi7vsticc0A3khhZA4oJasQP8yT9PfJ/yhXcWxvq59OzerMebctOD/cWTNLzMral8vGyvRl0GkBCfiSFgz+uPj4/PrXBf2uOzL//GUk1Gnt06O/vH6zKhXOVooeoY33g8Ogy/EcORD0YBE6fptZIfpLFR3Hq6VkZGA/Hob7LQLrQcTIscufhNj6uUTjLnMP9rePlAoHUT5AAGk8wOsnMeXXgfCoxcsxpVvVFJaCvESGT18A9fo8p4Xhc1Jd0cJrIEAjXQU8wJ69SXuVe3i86pvPWadBUA84MhBM4BZl19JWsZagoc0TSkOrhYQSOSyTBfQ9KNOb9yhMmGE9lKgEDiRXP6f1ZAVGpB+1B6kC9OLptwOK5cVH34ZupiKhlnSPa7Pdk/Q3+6/jorZkAp2V71rrcZdASqHyRzlZi7gCFhv4GhOfJin/X96BJj89T9qNUpCITXTcSiHCFs0DahyehIqLkOLgBzW3w4hDEtEQGlFJKp2zrnoRwuWugjEypQmrKBI4T1FYVJypFrjRaZSulWVu/8ATbS2NpzevIkxIEmLtrJyx0uZO7RZF4tyN++CbKAwpq5QSvRvBVOuYOwAmHnpbVXkbTaN1S3ToPUEtt4Q6BCjeRaTK5KmJ+lrqASSJ6x2Q4hSBJRMHKcqnO4tx1dwm2XOE5mxNQoCJJrCWMqVAr0IVbzTv45z1YFxvZNZ+ANEipmz7hdFPdq8gCAZuRVgd+OrusWNXViuYVggUoKDDEQFwUtBRw63nS45dhoj07pV7uz+Z7Fi58+7QauNR5U4Eph7qN1pMg8NJFG6G8cgaUWHVQH34D1LY9MARCrfo3YSrNZxctmHu6U1ai6pN+KwcXUuK5opp1bwpNnnc7Jpd70/enilYEWtXUylSL2pfKZM7bWcAQQQLkuxUwkVjgd7jfrqa4Coj63fkeTMK6qFym/AmBbV8mxlA9Dkpk7u8ZFjfgBL1MPivhv+tb+IytL2z1qehsa630maEGZYr2FFamR5bAPQmbEvSonDnZrZKagiL3zYhuFCqsA98EcfHXrkJYEAD1IX0fc8agnKFe+OY9ZI4ElaaeAa0DyoCjLNkAtskqQfk0gnsvwvXv2ldMAQYCgBG0Q2Z11A4XWLikX+mRoDNp1lb23hVsZptQLWReDWegn41foho+/n7/fAeOpoxOII8P7IDE47g2rW8GFLbi0XWavp9RJuTnlahLmv/Ffrx+uT4J6p6EXL44vrikVvXM6ZwxhLeCTO2R5ploAIfqh9obAHWruxKvUV8EPVQCiGQjlGQIgFT8VbbG9H2UQeRq55p9wrlvnDXiP5wZn1v7Us4DtpezWpBUf4/3Rt69+8Nazj9jIwQgwn4YIYJIA6ty8KE4l7VlfdUnCmi54tvNd3XvESQZ9VLOapPjGWkgX+9+bNMWh27fvfL5/9QZQvmSBIhqsZJ6Uzh9xmnWh7rHHWifqAoRPW9lCiwqnmiaobHq2bHZ9LAz+PTZEsnKI1QFoyI6lUu9evsnf/z8fry+imamz7lzpUvxjJ5TnykA4OEhs2kcYx9WRvTQ0tc3NftrIObH8fPnk4diagEp98tY3h+//et3yyZTbsICVsHFRtBQDbMKQIFAMz3vwxdEvHgOZVV8xNvDMY78Yg/hjuon+tn6TECxi5q3L8Uu33QaePFaMD476JcPS43gOEE5fviGQg15Jqoq5QMjRenG6ZTJhw8Pwu5RH1Z0oMrTSk2z5suSdA2ogyCVz1UFMj89qFgOJDKtoDkgYKOzXmqI0Yjcsh4u5kLwrsjvvh+f7rsgaIfCkiGXfm4lPTz3TtnSResU8WVcowTm/26PRwY27o33+0VqRaWGtWVx/Z02/47KB3r0RZyH3jaDIKcaxV4XQdI70SSJhPU6RztPdw3dnKbLyqs2OeZ8T4dl1wS0HJTcErySAI5sJJUhDFTfE/49xvBTvSDPr8fjkxROqBQp0XaQoWfKFOiqRKHUdnU8SMJQziRnF+Mvpxn+tp3u9fHl5s7qW0zmlhFScI7oxJk0b2gePCQosoIkKElFbKiA6P7o1+ubaEbSi0eWVElnaSE7EECvlgJAfW5phXI0nGuUv6DpYCRvI3s+QWaDp7262oFiPVP9dxMZo71e9vK3JzDw7woxNMJOIjNgyAAnre6AlG5Br4PNVpB4p1ItKrvbAMfIsVSGnITsoibppgz9pz2HThieZcuiHGVAhKRqofal5qxBlX2cTbQglSMak9W7oTvw5bg7pVpyMaNrd8o4+M56UcBEotVkS/sEfTJzULKHdfyxPqsPiabhBJie76MsVAp0NC8zW4hnt+1yoF5Vs8xsSH/A7m96p1rRozrB+UWBcaZSlxa8xBWWJH4tb5Otobo2IWzfJfeMfpPrawYF3pviS3/K+a9mNUMZmSReKCZnUGvW2SmoFE2vw+Uncm75OVVzfeYepVSG/ysl6k7AVAcCbg34BF2hsUqtMmgoVXHsKz5TCSdVYQ/nDTthaKSACA3+mXFB1cmJuBG0a8TIPwbArLTsSBwHyIjwge2X6OpOvAlsWhXX+ZANcwL8ieqpbDpAxiQy2ntXzp6gkJK8lGacM2Zaje79AKe1yQUGCipc0rssGHOVHh7bVOIV/X4rplBzZb/jo62CRUUBMEjrgxoX96oBNKpV8v8d6Ak9+gKU0Y8H6xyfSHXZYwg8/oGKDPehjJIB8ZYPCgOgzfZ6Hh0Ei+KmZ8z2Pv1kehbNEbw7IR29+/fGCvV3rUzqIMFyEW0LtbJWNptg7MwSsn0SisY/TiJDNxsgOXOsAvoOXbECVex9k7EmCROnDnWUeArGAHQumA5NEPsc3ouIDLR5fwDKHTnDJnv9828SAg9qhNeRQa5zfvu8Q/PcASZ8PH3D+vAKaRDvpA1AttP7PVLfO2vBNjOiI46T/bPQVCtiYTpY1pr4nARE62LWQ5TaVm91RAg6QsDPabZSemUXHZR4zf5BgIarNQwGRj034i0SzLIAihJ97rurQdckfabdqtoV0Qb5Z1f6yxQTbVbx7MeHqGWvn6NbDR9Sg2p0AG2mjCJ9Ob5+rS60VkhNgLoEDt3h6ArZfY0SlMqWfAEo8S267DYCKV0TIM7gxxrzBv5NSvS5lrDblI3KX2WB26zHsL/KbfoQW8mJBnd+VaEoB9fNZ8rqCNZIUpKBpkn5/v6rh4M2sbBDsk1VtkuzlMr3vuhGzkGgSxfCwFTCuU4N1EIDg1SJU1N05zL0wmMwKSPutCyMNeiK1Vc0ByCGoA5ff2ajJgN/dXOcktTpz6H80IRdyVhodqBm/UV14Jy6UwfXQN4O8jnc1iiP7QnZ4vi7BwlDToJUGtiT5frK3e9lqkGm5Oq3Wo5qTxhWoGrEQeo3aVjLJGUNelSDGPS4ohaicqBkpguopl1VDfXcVU+rQ3SQ5wGceW7P5ekAwQYDI1ah96uEpd7p69eH4y6N688vqgrI+agqdu875X2SKW/y5sZv9aRJX/3zeDidvHdCXnQuadQvgk3z773pN3fH1efN8fzEeVbweH3Dv2X4zIM+k04FQeVscW9RoMOhtPlaTub9U9QGKYl08NUgew2KXf3LMDIPuwzH2dU0I7Slh5JQK+BH31+oZSpGjvcb8JRbH8lwI6/lx3KXirq2LE6DMIO8zpIRB4VdNwU+oqyVroGSmh2UK42l1gQhVS/ZlahD+hAZ0Ru/WwO5qhDRxK33kpxs+9GoWnVGTOV3OyfGQfgL/zhxW7aM4YWditzA2ZQRC4NgX+g/07OF2vTO74F8hjttxZoKDnBeuYcVKUFeHNU3KtmqwvGs7IVMgqU575EfZb2DYoYqiO3T2Y2Cmp5Fyax6xK6R0lYiU9uqO7+48ktkYqZWTx8MCXftWiuRRQ3df/guBUKC39JQQL5plkVli+xj9y1FGQ0QJRHC9kKD8p6YBkjQcX+C0kWFaKjKJAVR8VqVmjY168y22hXp6SWvTF+f5fFN5Rjb2/dtwvj2duVetZdnGAIAePq59+PGoiLT/+hKiKhiDqI9hXUpzvWd+u6WhTX1kz1dc2I8W4cGbgf0abqt+mFnzlhIVjYsvVWyE/K56/x94Z0G8CCIqvS96V0HDfjc/dqlBqgaeo2t6HwuTjHPDECBChRnFTS9wXJ9ssGdWzW4019YKXvz999VkSYpwj/B9ddZVT/G88tP22RHD+nNrA+2/bJgTUUNhH4jr6wg7EYDBm+xnQauVLVT32FmD9lOX9M7hQ+ceXa9728vUQXM9xe4MwNFDI3sQSsk+nPWgUTJfs19eiR0gAHpe9QwQ9tMgAr9XakLKvnTZyiRufnCLJ0mOGWmUI1GeVD+qb06VAdIyGQfn54AKy7vH8/InK5FEXX1okIB9Bhrf56fiCv1Dh00qxiC5AMfN6yJueuMVqhNH+q77jsVCpS39LMGvJw8jMCDH8BiNlPxoJry6+/Dd2IfSO7kT2E1tGpnUaPMnGtMWUCoIK3WqndU/3t6G6ViV/C2zJ8KYJR6DFPIzxIZfifMpqUxa1Bn1DS7zGFCPILK684SQUQk9iaiW7CO0gOrd3E/IlVr2RAAd4CDe4HKD+qhm94x040DLKqCaQrwrWYoykfAatKzIbYhsZKr42bJU2dWk4Wt3s2u0DDNk3pkPt8wxVFrZcHfpFHO5M4fP2QsDvcaPJy++uGQ2ANBvFWysB10/Xw3utmTEpqWqjQbYjiSMUtBiskUpzQH759AsQuszW7Q3ZI9B40SlAzWlMVDX0gysCcEPWx6T312A74a7tJsPKfDSdjQRnhquMFKYioucNkgSICqoHL6S5rVG9URbzi0PCT5BlmkWfnNFRvQG+a7tGl/komR1XRwsFDVSvypwVDyduV0ayAZvGAGmX76MFVRQo6SEi8iC9e3OMUiip0zIecg48KMn/NqTpMNIz25+FDdQFHpQ4DO1v3UxWvVaSVD4eHDx63xGEMlyoR6cKQlrqROFBKh2Q7APegtDcUeVDWNx1pHX147Bxmxa6PjTt7bhPjAVFoPU32KgIDQZfcZFVnWZ9z7blAFAwiYzyFZlUGQ03l8ejqU0Hg/MwxNq7H43G46J/G1o3p9O26vb44HyxNCVWgpVg5H588Vzy8alFburAyYjNSzk7CPN90NgATtHQg85XoqH6KlpZHSHGIZ6i9QsK4lK/tm1FBnobSg1OOiukaZ1xKrmU8EBUTBCUDCkYngrlbc6j4ogUwTf5qTcXSSAi7taqfehLK4KAHTnItDYjAbcwNulw2oU8FAIz3NcyZBdnKCsaZSpGBO71rZ88/j+hb52dLs3IfxqMZF3bvy9juPh0ZUAgMFaLo7ClSEbinAmj6i3gdJonZqdm1nA6mhltFv1Wbooo/myIcq1yD/jBJm0CB2UVQX0wRICiuu0qC5dJpxJLKLmhVAomd7te5hxEeiOCg7YBTP9Ad9j848QV6DlCKelVDWs+yzsHa68ARj8xlFnPdgoxRIAnkk19uvgCOn6g3SXUGO2tkIYVyzZ6Z9WKwCoKP0YCt32edAxVhqgaGaNIBaVJul8MiASewKFc8G25NYNfimX8s+xv0qSYDtWgU0aMik/DAggfpqrMbnPhSUtyah7xiAUlim76WzHjSn6vUlilOtlBqbG4l874856ap4dj6Mvh+ePclbxD9M8QHFVcKqCgrJBBU5BBU0kZ6GfClwe7CrVakYuHl5fmkchsbKn49SaX1Fwaj64wIcpfeOkuiApmuYrYM43V/10NEXpXsIlYXgXNS293f1W5LEFOzSHfPz2a+yPjwTQNZS5bJS2smMlAb3tkMetkjcJNslO9Whkno+KDlCm0jSKf8AACAASURBVI/j7Zl126sdJDwD+hA0wzLQrwpZ6PcF5HnezDZ7qf6ZhKx9eoAcVLlI3EQ78hDmJEEkLwx85Y7eHjdOHNtHVPGZ9FBFcnxnaAwFW4nM3r8GLF56asGxvRJUan0T1lKiahuqnoWvx0fURlSMRudX9k8/I1/x8BWVriZaPYcGPRR3LjraeeWDe69kH7lskiHiTeyN+m86PFnnVzGGfIeYHB06q3vOQOTGt/rZzvLj+Yeq3B5uLVJBjkopswZxZX537n+TWhRWM5cw1MKuZ20vgiDIuVMUuDreQrX9DIVPX7IYRC4WyC42SVK/I4pmPisCBO70lxhs37tBjKU5MbfHl4yogNrdux4lT9nPVw3ahGqnz3ZfcYQP1PKiROnmy80fV58eiMmGicvoKoy5m1f+75+PQpI1f0TIFdmpS8dqWnQwTIPenqUWLfXFN2eZMp4CNCcdQXpoEq5qVkuvBJ36Byc7Tb76PBzuKDWYDuDvH+Sx6L8vUJzSPoOgz9qSIk2FcEIpp0GTcxlf1YrVTBc0MxUWrdtL+J17JWIcKuupTTPlaTVD1fQCZDDfZn6vhsnPbFlicbVl2KFNQUsY2gufUkdNqa/Tj1UxEqKCMSGYHw7w7XGzSpUzQ4FgCOqDL1mmP+u/WXuGPnJoQURKpaLZq4kRTS6XQUwROhTHaO7Sd9bZN7AvnavKVHzOnBN09LNPblwlWLdBM4rGbI2iKHCwc1miSb73LMiR6USLnod6xwx4c7UmlDzeLzSBDxmLqTjWodlxRHXvi5sKQagknKEEt5Qe/XtoMB3Imoss1a7PwxLOcio9r6JvukKRZOTTSQP8Ww9Ru1VYg+qXElOtAXxvBbIgT11rG900PbdZlVI4oIB4+FVm09nps9fgO4gN4MDMKT0L/5hy6onGaoiXQhIqb1VbGqc1lCYkyeHzst8M1EQZhs8leN/nRxRd8s6s3p3aBFdO3awItazyrTq3QyGqKltk2K32pjOVRtrQUy3B/aT9IaAE6ZLjyIwfBXer8kGVgCpkByyCcGOX1Pswc6QaiDXQ7ZBiKA7YB/OFrVx3Pv8Eyu3MgWhCTIlfZ4BgskghQTWBTEEgmrI7RwTUrtVbbHHtvBpbCTpKl+nn0SvIXjVALZ2l994BbMQtQFanQXlXHeqaDX10xCKa7NQftIGcHh/ownbUpRymIX76WqAsCPhoIAIq6ZDmLOFzntt5IJa0x0cZtT6pWs+6OfjZGmcA8ng3J1ahZuyIrey06z6eKdHAstRPkiG4/SDbq2nbAIwqGC+L9sz3j+/cqws6h8jcK6jVeZAdR3K4563PtQClrt6mate7w2BLvZfAKM7lotPK3hncLDpLNGb7l2ni0PgabJIk1IdCEYYars8GvKFnoIk657sA2sh7N5AvDWxVJDPgj+SLmKECAlBs+2yKRjPA1PZetovATt/ZirvWTI3JEvlQvFTK6ggX0PivhG0RQpIs1h+xRi9OaJS0aSig3lfJh/6R/by91gBn9qgCGwDJBK2lnndANxVZEifJ2j89PQacS/XEdxPalIPhC9l9U65eGe4MFUiCEdjgVtFbOU/YAUW6fnmNEmgyM2e/5xF/tw9XpfrZZHXEE/amcs5IgU+epRW/9inNve8zjr0rLav0TJgMrgK4z4S4QL+oegdIczLT+PWcwsrwU+agzJw7wC0nNenBlZ92P5dk8q3KRoWfYB/bvsc/9BLdR7EMyqB8wQK3c9+aXPOsGRVgJR7ilukvqlWj8tr2CPtz99sW6KUiTfwFmKk+uNU7FiEhgdOlwl1n4G5p78QQ3G39f8U7UibbRV/0buqJfpDimnOIX/zy/Kzj+Pn0dnz/+9H3rglMYycnNaYAXpPI6EWk6fz33z/c7/Hb77+ZSoYjollQKM53U86eU27zlvs2gYbq4R7W0MLFT4zUcHn9RQ1ASxuQtPREwFFksvzslXCsPo4euuHFY0jC5VwNXeHqbZaECzr0rBnkxhBLHBJBBjQZJBD9thmkRT8NE2/FU4S3TEnaaL+n2DM8UdL5KGvp8qZ/Zd+5zfERLIBiGmHRe2wDCD3t1A1VGcRkmkMPwd5sy0W0NtnHO43m1sSnDOgeIg1SlIFOkFQfnvocyYjUTd7ox2AI6iCX0NJQKSmFTOiZflm2V6i/FbuUUGwKJttgQydm4mscms7LenGW2ocBn7uBKJK8BCj+5fxNqLeCAAV3J6PClRvUutNktvc+8NxWxVpynyh5WJ45HN0GsCAfM0upSTKKTEIIRm2vzq7omCox7nMRjSwcbzdOmsZGoxqqHB2g1WoizkNnT0ZDfTKUl5lcjgNT/8rr8fTyeLy68V8BPsiI9lJIH6ppGJWicCRaoEsOPjwwDPXAPdhvkCEnfj6zZRRqCJo6XwBDCvAgmhPccehlOiNS9tIdiOqZjGj63XTODV5EOrTJhhPYgzK1aQyualTxhrXCGG9KShauKP0MJRmECSCc4wihTZbOA3oXJ+ZAuHsL+sMbhJbhOJfzompYJxiTnIHAteqlOzNVWvZ4glhsZ+/GjuzrPGg9SABmLov+LhLckdHuLKFt6F4DwibUBI7cl9o1PR/gyt0aGEdwVQW7fmdnBJAgFVnls4QqksxpXwj26Msh0CKwV6Km/kutA99Zmm4b54NbRn1ov+P7PKUCWwVh9t6ooWSM9GwDGJJi7MjQkzEfOlOaeSDbjD+qwychYLaO066caewa/Poig+2pHF9DkgUa2oBqT7wagDRRZPAke+JZRW7IhW5oZcfYz6lUVfmJ4+kTmr4ehFtmHhX0FeP8hxurVWEQpeheQ+u0FwAk5flTMYA6YpW91dvFmTi3I6KPizrVIXiyU6NaVDpogUNXyn2O0vOodcrg353SUj+629O9gjiJFyBhKYs7PZu7DcC3V/iwoe1lhArkoMtgLv0TgAIAazpHAGAK6qEfn1VkFEyH/tjeGZD5EfVAWrrKk8QJejfbCVUHeh+VFF0rdoBGpf99ujtNL2Eq9ivG9mync2nk9vvp+8WW0NnS9z08iHp/3uAlYK69QaZBrarX3idJUKx1kn+3rwilywCp7onjIhgQ4AbTeC9nRF8HMU0TLfuUVNqwt9D724ts2x4ge5f1b/w4Z2SEdfDNpZtxmeVHRS03qLGp2/ZM7Peyla76lT5DE8adLVQwED9KDwhKXFP59TkyqJpRAKtag11oLGoao0Ej7ZcYGxMP4LcKUMSvpQ+pIMSAJwWXpseGmG/6vtlHQPHS80i+a7+4D9hezclSRXhYD6fMxVMRQ1dX7t6FzQj9NBrVu0tg56+/fjIrxtXak78bYDKAXMCKc5CLRF1r8tdfj8f37z99V/TzyjF0J5XYPD4+IsL18alE5uNTl+Gvv74f//4ff7uMrb6Qu/sHeG736jug9+Q5ZXKaxrlslrPzwLsMF4vKgb5MCy2UQRcAx0pg02YmDLgmR4/RbzXGqIw5rQpGzjO2GoqW2HxgzdF/XUoo0FuYmbIjonAie9G2z20CHuqNRACMWnsWSJILI1AkLQ62nbRwsfWryGZRTeSrofA4UFjUDMr9t7dyDHtl5bxPwMnTu2gFKq3RjMu7qOyrRq00jTrargRnD2KDPJBVBAOQRIaewJpLjtmN4aXk2SinUcsOkqAUpBwqkn5eCAMl3L73rg6G4XCiey2NcBKNHbnsRVYVQcZHh177p3XqoE6CCcQJCOxGHrOB/c0XFJ9QBEmDoRtASSChjkHXwlkS4Nshfej7FEBAz/pyC1UAdLcqX1EFy9weaFT0qZhzfIUefwPIPeBzUqZqipMLVADN2Q8fWU28Vd1BCKNCDIMOKcbAQSbJiqoZwRuBswM0iS5oXyKFqTPXAO8iVx7H7sZykmIZa2RAp4JK/s8aEpCV4tGgRvuKCALJACjTVBRz5ty7QbOz1mSFi94TBu81SKqTd6XDiXolWTe1kwacq7LF+XYgInqbuclpqC09MQG2EDSC1iCz9rwYbvjDQc60v6Z71o4wEZtgHblp/pmAnH4Y7owlzf1ZQ2VoUtXkRj/LvC142uVr6zOghYwSEvx22VQFJUxOLnULx3uOazUxLGW0iHEHE+od3Pe4yRs3QWnC4mpd+kV6rov0Ebgcx80V6KHmXY3CmKh2yIL//Pl6/Pj+6PeRI/r27ev/R9qbf3tWVVm++/ZdBCjSKCgiIoKI0kgXdCKgiA2VplqZI62sHPVDvfdv8E9U1RjvjfI9fZWmvUJCqkjfCdIjNggiKohKghBx+67GnJ81zz43zHxmjbqMOyKIiPv9nu85e6+91lxzzjUg7Tj9VL5ZqyJrh19rxoPR2p5IQzmi+IBiu/c7a5HknkM2iRQJKoWZzrTZmkkyOJINBSmFJi47xMvQnEWN0jqjqCFBpdAq/ZBp1xTL0FB5/zFrQa/p7mjpPEgC2WNdZ4nTZGjN0dKMdWAU8eUQuFGJuA0GAAlhUEy06VmtEblsbhqYC2e+F4El5Pc+yj1i/3Mf+xBUkll1iQSOBWgAIGMIdJy1sIQ3cFiOd9QXepbl6LlL/B8nhuNryrPNedEF96DC1uTXvUyhqrUZ+3a6WNmzcaBMcSODjlDV6zkXPSiCcKHodI86vV2/J05Ntt0JFXtdW8MQw4pxBTgpxquYjzYvCaz5LM6JAJVwbBvPatI8PgAsOlMUV7H8TvGqEBZNWPQuWpsBEAD5Zv1cAN8KCDRgGhMhqGLpqLJuobXZkMTrlxjj2SrW59W8qppdlvscm2B39st9U8WKNaJFywPwnWw7RvyVa60ZtLLO0CZNRQtrRfesIjKzllwu1ZlIPMBOeRwGvQ6Ldsc6KoZFUWthwcA+GJ9fdBcxihr5/hCqCti0PlizUTKao/KggNBJzFOIkBtWrB8NRYZdEMq4hvFCA+zxnPw1XePkkGh/+LyJ7YnN7mrX8FgB16Ea5voNsqiTUqB9ir901eLqRszrlHVHQeWfAu0NBk626bkqZEahXNevZ+0iZkXxYQYty/wcwPraqtedPkOoo7BnuvZIe0T7+PWDhwzE6zPs37/k18g6lhFKeb9TyGgjebOtSvOgb4TJKlTUAty/j4GXCeq2KVUHq7oRY6ROb65qSQtWC4JCJj7y5SnvGTUUHkrextVx2tpU7qKihEZFFcd3F24FedQCYHiOuiW0zUHiRZWLxqKjjknugsS5OCpkV9dl/q3aKbux9+2CTgqA4mWbC9mTiAHV8xyFmu3gRdUFjDnQfMCM5uQkERw+X6FsKiA1nwcUEF4y3ExmcHBw9K6QNkxQPyASxH1KrFQU6d4rgJpS59cJilq6p2q15gA3RSg2oBqO5fZo3Kj2FmI5ePrhFc3BXi6u25kW6jEMa9yyH7dMKfj656Hz1QX3DP4rAXTNJFJyoATUvNXqNHjCtR1AQN95BhhCsKbKNabQZgk9zS3W5yy6lJ35KoExpU6JpahXtiwNpS6C+Vqjbk1vG5kRzc+dhSrqBuTeyDvdnax7aclU5OkepUWcZL/vA3HqnX4OHY20sHVP4bwWBWXMXazOnwvMOeyDx1SgtPbRGEFv4cd7MQEAgTuag6IC3Oi5UITqECSpD9c5zkmmrpmSoYJBSBzUQJJ0uo4W/7rrW93bQlfB6saUExzX8pywbWS/6jAyFdbFOgWMkuzultMpIH62Ljy4dmZCgPg5oVTRb+oeoksS/+oKVlFpZNsOjmWbq/2yATWD7g0aLjjvJJkUJJXTl4WoE3nft6IkbigJgPLhjkwhWxlEF91hXsf7sOg7ug/pSCi2K1bqOqWBEFCEBi6C1r2xtSDWAd0GRaZjpXiigy6gQgamqqBBPCyazHZbW4XKCH0XNFrXm6GOw4ev3wA85LnwLHWexFEn8RPtYbeEJwHur0ZM7//PfotwGfqiUEcKUh3I0m/xXOIqBiBayH4h/J6PtdE7z5w5uNYx6LLE8yp6hxllHVjgeYAeOxEyKASC36mOWrMADbxuPhsFOOBJAV3rPFPmzWDUMOwBj0zQOaxiQhVvDS8spLzvpRRVikN02+QYRDLj9BWQSTq0sjwHQOkdr5jHACR419oVM/M1tNZ91syUYU7ReDCKQLQ8Xr8kZt1drnfjYjgCKGG6+nB/uh2ykuc+/I9OtLvRGUwrAKzmtPmMqVk36SBQqAJo5Kuj6FMGkTa2yJO0PgPCdSCO7C4gXKhxYYS4aPDQ5U7Hjs6DWM96giILnZluOoyQAHXsqziusoZgwMjUpOxsp6a8B8cUH4quTs8CuChaVI09iKaHZ5OzviheMyT8egYBzsadXVG/sxZ03RHSp6uHMLuKiBr26uTY7Fu6O7HrTbyne0DxleeZ+548IXmU9szhZid69syJwuwnw5IDoOu++9ywhKHOoaHjtpeCpnNtdYUBkTx/n8Qu9PS8KC7VPQfkDSVwANFcXAGQwBKJU1lyXey59bOAF8UnHHXyU/QH0MAlTkwY1l7uTcxWkqr2Qot9ymHGmZoODc+eM865YLEaHBUsERGYzhpNsQ+YvNsOHVq2C3JrM64f9u1HWx/wR8W/4mSGoRPvFY9L4jFDwSLWiu6nwDIVQ4o/2VM+sxTzdyeun9hWuV1TvrVUtXGXl1fboeVVz4Qxdaw2mwKtHvC+fQu+MPPd6zBP2w5KVaFUQm1cvSNCV4ExP7do9Bs+MqLGiHKptDj0gvbrcOlFQFBpqDYSJWkh0JYTTYd2rNqomBLsrdBJiA4/NntFa7SuqvUUDRYj2Up3PMhpeO50UoviksQmXE8KGQarJSEA2KZVCFTYhWkc8P1br8uwSgI6i7Oc2Ex1gQMOIpipyWrf6bPr3vD60mjofquI0fUgmGJQ207ZQ+LsVsOmzMHHIlj+0pkJYe55ucTE2YqgQ+KRtrsWmFGgskIOckyRAzpJwFaXKfe/34e8lpM/J1s40o2FtkMSadrXaJJ88T2dhLrnmY1YnSM7j/XhTd6f+uTVGnWyI8rW2mpbXxeSXA5ZFgJHl8Ei0udkqjso3HAIFDqhQl/UQN03oQrrFvxq48cqctSdqOAEShFHr2haShMzsuAeUEvfU1yzPINmCv/1uCUx2XrsxjOeOSC9TjmM2GIWSh/3thKlYaBjOVsNGpiYLhQSrblRnqnC3I5MLte1qFNkhLMGDWotCylSpwoEi8OZ51LImhMUOqrpOHB/uxYMRKzWkUxGan4U+hk45ZmC7kSVfHRPshQQoFvHK6EkGcQWFgcxFTIq+nkdXkhrxtdWHR5eC4oKTnA4jYG4xso4Ay+rqBrudVDP3o1zN6VmgMjcYbNmNYw/h0EV00S1XyPw7LS77BPtu8xRUlzn4IEytxdRpnOa2MlnIyXt9KUMwauudVnyJ5arE2GUtAYhxs0y3YshUSieOwc7hdS4GEkhkiJM50qMBXIQY64A/1/fScb6c+FjEnNw54MaRoFsAwYn1EyOVqyy3XJNjo+OImeH6csWh48oXBZYy+UJlNJUkLon/3K3jPinpMPDO0cDd3Wnda55fEDNnMkzGJ9cFHustYHq5oS466B036zTq4nyljYO82v6ZjBNVTO2VnV2j/d5jR1IsZC5MIMbXu5t6LesC84IBXbFRBKPoPcqFHWPrHFwEs1+JlkaU6t5Vhb5bkK/zTMmqaUjruLZJh9e/33GRu4V9CT+L10Wsy3UmRgxCsjTOtUzxea4k5ZxEem4mAVSQ1//pMgucwDOiAwypCBK98XjF0pPGkta1ngNoa7CAj1LzBVqwLW7fYAsvupRRz06MwFoioXZF6HvaZ+N9SEkhrjrDZ2oaKmGMw9WAw6NfAY9w4V5qPSpQSm40FxLH2GguoDD7Nnh+dUaYaAihXvMhBLjeuzv3ZDkEFr3a54jwv3K6ycGdCorazBf6fQqD3KXoVgCveNVVFzfWW3OMG66LEH3UOeEnEK1PrVHu2U8XRTFP6idpUeq9ZVY4l5/de+h1vc5Rsp5bPBTP8saruupXAEAHcMX/VGnq0N3B/CpUQemvSUfDl3NV1KMhM7KiDkJoGP1pc24UDwh5w/DRRlkpTuc6TOsB7mDau+Kfr1//2JbXKQzneG57upt0cjI/k/Hmw56yVrM1gi7C00a4FAldti+qpDZRu3vieOFdFZr2AtbNJo1tQX7BtMC1myZxcXZNqfNZFE4y4RFVjdle8tOTUrilHSQHGC3qA8tbvLiImhpCr4cllTcJIEpbFgAPYm0o86kfM412E920VtOXNQFgqvrx9kf1J7l3K83nGB725fzB0LYmTangslox+FoX2SkPVIGZRuL1ZTEJanCClQJgQoThhThO59AtfdXb876DKDDMUpQdqGFAAc2qAfuZqFT0WFy0lBT131d1nSUa4Q2yhRoJ9fCwkUfwWu5/WtkDMQMz3eKDvNxbRWrKjy8TBxPnJSMNBN5duOA09uw4iGT/Oj+8MxxYBnQlcH2sLvYuEA0+qhNrCCgRIQEloO+EI9ywosNMIG8HHlcLGJbrDXq63TxrPtahbzWQhUX6VzkcMSpqVycqoMWRzbTVyTqk6hchZ4LztgtI+6VbmQYxFhC8RRXPtwG+lmcxjgM3bWqw0ebWhTB+UVmXvDMQD+S+Onf6/4OE5EzKHJlrYZd6lpqYNnI+S9JpJIThhYqfJbIvZzSjMxa9Av9CrqiaHQU0NrcLmjUpXDHQ2uNvUk8AtDg0MpkYe6PkrBoN/TP0NUkGdVz4j6ApBWFrZzDZud12Hd6ALajHaWH4go/mEOevUgww/FqbkHrMvTWTjdE7FwFQ1GH/NxNOcQ2lK5OTTh3kTblrk6obYmVOZjHyRxd8rrnBkJ6QedE2XRLfeYYDnTtEAjtXvEqAwg5NMx/Lsql3JEwVKBLmV95De6/k6WaIWK63NCx0nWpmxaqSg5FipJQGvSaIH09lveCoycJgEX98AZZjiYl8afPyxjHhxT2HU3V/qaTAdABIgwXvBdOKdxjSJDY1bvjxLckr0EUQT11oHO+KA4uLuo9nZ7UIFP9FmpGnq1eP9RqMQhsMOLngbGK3kci8gwOHHf4TXMcqE/dgQ9gim4zZxDd/2gXVTikazqc0bVniFVlJlAdHX+mmp0m1z7ACVyabOlavHjv1eq7UNhDORZ7QPc71B19eCHVJJpiE1DIINjeCzYmD+DZS1+lTlNmhOF4qs+rWKSOuSyo45QG5z/dASykec+92tceyzRGgpkvPBfGOXgPuFuDlXm0CCluArShxesakHFHKWelbZ8N6CHkN+pc54XOW+siTPfqzIkY0Hhd2P2woy/QjIrWM41zHXTgbpKUMzYU206PTJyMZpKud92hwYI3eQyxq1PvdG/Qe9Bx8EBGIZmF5LPGS09Wc6LU/e60qpqr5vNa8ahbQvMZQ/kPTRk2DnOJuimFHynZZmmZ97ow9hwjduqiD5HX7Pm2PTMdS71HisExRdHjF0YatcQZd0cM0gEecI2wPJRykvR7V9S1duBgyHUHBlAffpkOiguZsvced8LIozCrGCz9h45OiiFAPcfv+XTNKvmv6+lxBXAwgN4w48l5sHQwsF/ciazZR6KkKT9a9yiPbTv3Ojd1ZxsjqNhl674s7VtwIaNzJEC8DKSca5sCTk2gGwcwQ8xnJiUgpwtDx1hm2aXjT8I2cf3EjvzVgiH5BtW3I6YOAc2nUIuH4AQFRghJkBXpAEj609rzoqwWpV4d327mDKjaW11Z9yEg/ufiUgTHZfE5dh+zFSst+CTCoRiA7ulyFSBEdROVbdeomL7lNiI60e4uE8oHFDUORoP9LOiYxPBU9sz50AwQoQ0Dp7/uUrbQkGwa6esDK9Py9Gs1bZKFkdtYqG3F3RS9yxauoHggBeg30HBoVgALxCizHbVmTBMQQux/P0yWZaN0ulJ1tRiFNIhZzU124jvjBaFF6mdUXHIQGbXTiwqhUFcCTQoBgicoP89QCTCCtSw8nhcIMNPdQ4dSgNe/g9+KRa/updGdBYK2fkZrjWKkWxNyOI+GNfo6MxtItJBmPZeefxBYdEEUjnaByqaoyc26TiHUQun0HCOMVAKna0tnEGvvoOgK/lX07KYr2LsmaeELCJibkTvHoq0I9Sx1r+UGqPdSB0PXClUjrkclnhS1zRoJdE1JrIJca6+ZerSBRmh+UbQPrZUK8U4qsDzUtz5HECq9lp+D9yQHf0eia/hhdQ7V/qXtzb4VcqRCRuta6IvWrykEBSRMT+94eOD8fM0mqMF84iIrqVNtKBRa8UTdChd6lUCrw6jXYYii1mcEifD203kMp9eFRGP/o7fAJcz3Q8YC84oLKT7K2jnD/Ep/gSlFjy+hLZEQ63WYxq54RxFfBZiLRehF7HmoHC6uFXPsNlQW1qbwUfRDJU2M5bWgTo3c+IqGgSNcdVpdhHK4gXqWE+EOB0C62X1vgQYqrtBhVMca6+/5iknsSYqxxJ4xstwHJNKVNS1rmJMBNWx2XjQXdI6KP9Eq+tkK7FCnwpb7aC1CQw76GbpJaEPR0ZFwQ0kMrz//JtRTJ5yee4Mpwd5rx9lN9vFyHYqQVsk1ryMKo3SOJNLECIocKJG45+kzoQHSNEzFRg26WyvNgJI4BgrbzKIKGQEh0AcVO0XpiW6LmBrQh7WS9a+YsuXrUTyFjj2cNu5qUiCH5qvOB4CP7hM0JMWQmq1WphBxykycBS3X/SpL8q1yA5MpzaSe05yTe58Hctyb3mpzC9nP6ZpEXxaHwOgIJQyuQqY6OxQRJEKJO7peEP1pqCmFOQaISCJtIEZW0bWW0EEwRsBg19a6O4pCriUC9vOuF2Ofas9uueARSEkeQeKJg+FUm5mad/KFA1w3L+J+6jpVeFEIJa5HR8g8GCWM4v/PV+eDop38RMCq8hG6pWFq5AzUWkJnVHqt2fk2bwMGZs5AKyUH8n4f0aPpmCrurrcN6UvqbCRG1Iwyw98kqtlPY4rmkBRnmfnXAp/83OgyOJb6PAT1R/xd67tmsgx6Z9v+jZKvnAAAIABJREFUUjgYhi2N52AuMlDRMjaizGKqo6QzLx1GswWmpK2LSQidleEMrA4uezaFcqfyQUtkin0vfuoz0of1OIB5g1W9o5fb4edUlCf92ThmUfQq/ujnYGQwnkB81aKahk42bGQcQlMwufumgrx0dgCsaA5DRwt1vOeddJ5sBGIqauzD6TKGQaIcVrmZgBUTHyqeur9S3R0Kvpw90cYlptCpcnddpjBeU756nkHptzfWiSU8F+69mh7Lh5i/JCBw3z40nQI5J7Snin4b6mkMgjK/DFYD7DCBItZ0FV1XuZI+l5oLej/nRRPlWtbXcVGeKgjn6rZ3Jtva6m5bOYTAk4NEdBlcA/QAVXXt37/gQz/8c1qiU05WHNR3lMRst0MH1yxEM+e7Wq+LC/NtaZ8CeFGeyv40NBF+Hpu+obWoCbeq2kwT0MwLWqYENDofu9tCzhAWinajhEqHsRJXrHCVABNo8zB0iEAXKsS1WoA+7Atdo9YGuV/f6EK+8F9dwUZLc9iws6BGXYibQAPSJDcGeNd9mnASFbRHoZ8x62Wg0MW5xgME0eWMD4cUBvqcA+JalqtGEKxLUCGx01bX0HUIijVY6NVfSHDRlcLV5Z4TgIfOVV2LzA6kt0p7kAMh9r9JoLEv9DMo1DzXDfcTt5gkI+Epp3ALP9XIXFXrDLIiSbE+wzQ2FY41CdyOaxTcdl4pR5Xc84g2x25GFK+V0NYeESI37nyEitCRbQ6Vzh3uRa/QJqhPssHWQaeWbDi3w+UVrXG67gPuK0HUlbgICVIBJ0oXaA3IZ9dqYBWdYqnz0cOD59B3IK2hVAQJqCkklOmklHbBQTTOThrQB2cWGkENsdKwNc/y6IioqTllKRvLzejiQg0YF2teL6XJ0L3HsY+Bn3Y9bHN2bGNtb7Vtnfy7Ow68CsCyh6RYIDkTvRLqBgk4fP0ADJhLDMJmU2nKotafQbGJwkM5rukAm9qrW+rL2co8oAlBWYe9DuOaIzXYzXNPcyLgYkciznNSl5siREOe9JbuDg+Wo4VsDYGb5FbzbXSIYBoBYBE0NAle9j4xJAMzKWQyzwY9Ex10JWp0vGQ1ijFIdD3o1zIAjw6VQobBJ/+amRjr1nos7qtCzN2sDPslcQl4QgxW0hZzg720OQAQuO8czqHVAMBo/xgpt0mD1uWmqQhjkC2i25gFdGpzuQFuMCtodUWoP2Yl1m25yxUaDoJ6EhycxVQ0wEXXvsL23lq7DQAALQebC8zKSIeZPl5vplf0qey2Jl2Y87m0bWMdZk/Ekcx6Fc9w0/WAiCdRydo1cux1Q2dT/86aHGsnZN0OvVjW8QxPLCDACVI5ZpoCCmdd+6l3Jvr7KU5kSGgKVRXO2tPuBOzO1GgHkl8UjXxxXiPsRkOg/dO7D479Rc8MtZqzgO6p55RZl1eT0v2cAXN8lAhM20J4vLKixEoCYxymrB00ECKAimF+JKd0oOLUGNTf1OCyf84ZD7Iu4ATTCN3PUOu8Bpti825bWJQ75xya2RUVwgLyYifPOZWuH9rAUMop4gHT0MTwd4CddKFJbPW8M3+E7iGvM3TQyt0RjRhoeBz9upayu7IlBvvZOwbG1KUXs74WzdVSLrUhN7xmuqDeHUMdFT02fx/0cdADa7ZRdfbC5hmDsIO8oKjE4/2R/EfULblokY8WW177s2n+CNTNzXWAiXTIAjDUCm6TFSMxRCA+5d6F1ZGOXlztfH5pDTKBGNqfQ0G5eDblaJwd2jemEA5zrIitFMWjs8Y6GJwkeze2qGSOI9CWo1sLTZYYgl4IsFJdC8UPxgIkp00XKFqaoWtXBj+AhLxW1pPPnHnlZgAIevdByxLaYx1F7H3Wg0DK119f9r6zQ64NK3Q/JtrCvIC06lw5aAEE52vY/pW3ab+4c63zyJ1rsYhwMBVI4EJtql0/sSsFcnHuSICGvl0a5Azl2mhtdQXnKubAqJKTKcCqD05t/KV980ZRSWb/tKUGj0/Jun5uw10QoWVKArRhzNuUU5kccGbUrqJo4as2Z/0/7V1xVFm07hD4YEWIb2cVDZFbW8Xi0Js9FrG4fJUWlsE9RkwQ+Y4DixY6rdPttrax4YMAygh844gNfYWHTf51cI53c32KoIzQz+hSxbUpbUsWH9xaoRFaBLTT97papEWd7hcJx7AkiiYCnzX88wSEbOydcgVjOqu0S1OFsPO53WovoSeC07FDEIE/G517MD0cevpzIdaILpW081yStFkU5+GcEfODjOoLBxWSrVAm3BVYxcqVhIYDmk2JTsSOOEXDQds0S3JZ91SFjJBMfbvoAB4YEKYUe0GckvQoQMT6WgUI/07JrAI5qIr+TO+HPS6FccTFdIN0uHUaCPoa0Goh2ryePqMOmdD30Gh5PXvN1/waPxtExbNGX/HDp9gsQbA7dJkGzprqaDDdRwVGEFDAABUjFF01s8RW2NIRxJq3J72+j0q+HdCxwcZJjd87UVEw96yVmseS5LM0SaGQJKiPixmSb9a+aJKxTbZwvwqQXelvHOR1zzR3CYRTSY61Wd5/ep0ZB01rskQtKjcnxKV8Xg+drCKb6+huWda1eaULCZptO3otz2iRiF0Jqmi2DPkyTWjoJtQ8k0HA3rs/WvwD3a3eT0Vt12fgl+jvoisQI+oYrqFt+lEhj3FIU9secTbW6Kyfbv2YmJUiIIfd2HwitBQVgFBGFPcxtqCLkQ6VCi3Fub5G6BxQyKxZVLvR5LIufrOTandROhJIgl5DSi041O/VPdLPgHT7zKvgBm+8H9JJ/LR3rM8wUk4XbWp6212hsRAYrd2IKlxnFftASOBuW9fQ03WhxUpK0Jl0tzDWJe/bgQniEN1qxw+CztCFohuGe4+Tzdp3QfiTRKTo7PtKatrqkhQ1SQWAHa1GFs96/7ErG9pS7U3Oz0x0d1dGz1R002HIcmnSas1vubjsjlahDHnNjIZTKubgGlUgVtnPos+c8OTvOCnaQSozzYoiI8TdouE/0TjhqiSoops0YIyAJXnOOSiXA3BZgIy7N8MA4C40HxcydE4ougCg6EBMW6tBR1O3js42tPPoS8ZWvTnTo+Gy8UgNlM5zUnzHuYtBlzZ9Kevovc5YPENp4lQE29jHgKbWzAy2+6XxynqDVkjcdjpdDn+OweWGFrfWhAHvTWmFNrcNmpgiNiqSOA8Ab4Lgh+bleUdl4CRGAPdGBb/Wt0xq1PEiUd8s05TsX4qysh4uXUwKWYA29rk1fDrH1OU1MNtpqcmTfG2mbhflvtag9o3iODNxHN0qNxvFTic3JExJ6jvdtdNscy1cF3PpYgbhjk852g2mUSlmilKsaxvH63x2Vm9AtoAOMZEqkKbmx8QsSDMLdR2mcCFOrvtUGrWBMpvcSeB9OiXR5amQ5kzKtSSWDjtqAFWwaReo4nxmGGMQGndAB04pFzPq3G+gDddaN3XW61BnBy7I846loT73WJo14udhABunO7RDFMTyewYEIB/DqKpdP7GzvYFGpr7GH4o/5Y2EtMmhQcFdF53p5h6yVZ7nQh5SCSYRyANjkTJJHnE+bTWJoePWogeuQmjffgV7WdaOWtc1uC+vB4eczkEKmX7QVbtei1XBvERq5tpV5evDXU/ZCDKooxa+0doduJWgQyTyRu2rEyFcSShqio05O1P0tjYJvRY9qPUYcR5Xva63LbSkmlYwwWu7klvTykDG9XlFuVIin8nB2dD9cIGjCnoLPUHJBwhVRzDjRKICb2NdhQHotipdxKL+AMMgUHE9KdJA3Cl2eTbRMkGHg2svgRfzELqQE26vAuCYRpV117mudJIS7FisDIojkWdzFApWAs+gHab3bOAi46S8XO5MJTEljYJhWwWwqQaiToDIJYhRLND94b50G18COG1kfZ6IZHGCwjGPe8/ziwAPmiBTrpkeX/oPo0lKAEGUEMQraOOUE0pGkld45rL7xPJZRbIOjdyjHATZy3o+aEAy64VDIqYMDqQljHfAdlE6dujBZtHmA9OI+CKUzJrOoUlcRhzs+QLVwlbH1QLBQiBTUHPglpvZYIfbNWIcLtACLGgsygJrWbRWugP5zHR3tNepkCJG3FSBo7/bJhlkYCfdIx2gouNlPgLaNey5x3EmiJcOErv9CUVqHGi6Hq1N0Wv7kDcKa19TaWUOT1Z5fYEnuLygj4ASZ1Rf3S2wkv41UAKGJ1zxBatnfZta4MQwE95rGvcI6ebASMJQj21kYc/B0VFgDoyaam8nIL/CUFgMsb2s2vsakUEJxbvW/KA3qEGkUCyhGOqxiSsdsCBWxmPL7qGJNXSHuQ9J7tbXtG95LWZIaXBzdfFGRgKHH9zcC+JZ9HKawq1zSXHTyF91DgbjoCoxPVOjOlgUEd2FjBkaGE84Sa4OhGcpqdtfxVnQ0JxfARtEBxS1RVpQUVjsSFY0MhUxAbmClVGIlR27Xe+gsPqaqgPjc03nXZFEhNibrqH9ZPdBEizFn2gvc2ZB76RzFIHuOMYiuhf/tva2h8fWSATtzZwc9SD9GG32040e/oRCa3t+4hh7k46wkm+d34oF8OXLEcnFJyCgQAHfk9Awaw5OilrFiI2NVTMqtN50ZgrNVoz3WVdW2LJg1p7Q547xj+9R3QvuO/pTzvGazh4TmPq3uKHSqUoRk2Q0AGPis4Ex2RHPan7GbFuYXzD1T3mY1rnOiORh4zlf6Op0dum8KT1FgXi4QkLX1fvhGou7bMAyPkvpS0e5mnI8uv+wRGx/PgUwBAi15bNCdHwBa9HNABZ3AC2sCheOtgFWHI7zYckTqssxYOpFfUdr1o2FDKTZLENnqmiKCNq3atRC8oicySTPHaq3y95ogG4KWnKYgKs1YLZm6HGfiNl6BtbclT7TAJb3dMZXFAVzNKSWHI98UQ+IIm00LB5hTRk1RYPGPMCN0utM+6zpOacLK3dDAPdxakzXHwnAAI5YC5quSxXuI6BbPxmaru7N9HTlo2Xg0+elje3p0wGsBkENe5b18vIy+RoFuQC/yTZvuhodFbriYfyMzjpfB11xCmXFMMwCFFcNdNeQ7MnWrp/Y2lkf1zFDYsAiIokggWEKNZsEF6R0MRQQ9ICYS1BD36rS7dScPuckgdpTozczlwN+n1pZRxyxYKoMi47EisNnVPnVnAWj15peXjMPsBztmgK19Wi1ktyIvxhhVhaei4S1TQsLHSDKg19vrSLISbhQPYkmRd+p66KiVesQvh6JGclQbqp+fuyRn88C0i/0Au54DqixD33awPk8+jd6rcGPvpJwB8Nqn+p5WV/ghVL842ECcA2xrPViBNqDqHDTmrBVL8mq/DzsnmPagQIOiczhzmHhlMfgwJXzaEAh1971Two4/do6jSCJvJMBDQEthy7uC5azesZB0Eje4bWOiz1RCcbCxyTtDiDiupdtrYSG1uHYQCHV/V6BdChQfLbQkUCvOucbgSuHAglwCkw+d7mtiQoiq08hCLKnBZCF+140nMz7sXi3hJPhNxtdd/dA608oh7imRcmoaMDskoiZ6c7I6UrPeNwyHhAxUSrMXQ9/vSdloVmoiId6FUFsnxwOPbHQfrfXOfytuUoxYZttAicOMNyfoGAuPIwy9cMswTRiWiW4iAi1NnFaU0dGYIfNC4bpwCMj9EouTP/SgbOhtS+rxvq8QuVdVELvA4gIejbuTFeRaftfvRYonzoyFFgku0oCXVxZA4PeAYr4bLXPiQ9JWkkO1S0DaTdfWwXanBJ+9CdOdCO8Lh2jfi4D3uA7U1C7ADbIJN3abJ8R01kmdch2BJKkd2/SEtoJhYy0a3qt0h/ssYkmiLCGK1muLnOSYP09nVX2v8GUQvWiW2Of635Dz7H99jzCcoicgBp7ALbRnJIIozl8SXQVU4Ukan1ofkqoY3mNrD10SaEU0V1mZhbPRkUIonR0bJlnFhoFe726s6Za6vAtTYONAKDmAYaowGQuTGz3YS2MK9XeNVXcUjeLJAebWl4PkAyqBtfF/jwMja/zMlxzAZA4cfK5RNNwwjUhJH3XKKkLP4E0BTqGYkNnMt+9CI7TY4p/OgfSOaLLEnVJQCUd0KLQKuZonw26uGihyhq5AELHVydoe6kzJJmMV4gZCGYUFYc9XqBMa8y6oJDuMblr8jAvwKhEKy0dfAEvdFkEHhJTE9sT+6M10XoLC8RUzRpWDe2PAiu0XOvBQh2t1kin+ZKz9ARawWOrTU1vkq9IuzQhXST0fAF6WgsM2tb9oAgFXOOcV4It1kPyD63XUKgSY/dq6jjXOOfZ39EBRrMLAyNfSVxJjvX+s3WWKidyoTIyHaGzNnLgLIAZ3WqoVRoAWgYHMabyXuI9e56FGFyFjEckKB9V8DVIAgDp4sZFUp+Txz1Jx0fMXT2fzOfJiIzxQErOLOiD3fRDIPqaHTPH3cF+jQNV0sMie05IRxCWjb48WsP6XJzGoIAVzVS5iTp7yjcEbE2hMWGNZY4M55MdPCUHqM42tGCdhyk+Y7Xd83C9F3OqeN9xPFfhjq00ZkU+4zJzsNZaNKNQvHsxE/MAfbblQ3RVhvzJYwim25Lob4u6D3pkfWB6X1qcax6JoOJ8fb2tiSrobiyNBnemZBJg++Vd2S8nnvaLCafO3bdCjjKJmw5C/MoRtSmxlOAuFX80DuE/9sVP8IbnyUyTDfPWGZ5lMbsoCIMwljkw+orIlwngiM60mPTBsOidGXV3aE1jz5kZEqn+gDp5ELRyEV0p+SjesXncSsqlEcHLX4UMxQxObXn4QeYzKyMIrjmjRie6k0wKQFAN2rAsoPFhQfBOZ0B/HzMFB5fqWPjPfHAgXgztSDsP3rPuW3+tsY+7fpYkCK6nrWt16jc0H3LYYiPo84dOSFISYSldp55khKoCfRDqoL5623rDaD1uOiBDTPKl6xEanhO+shVVh0XXmC5V7onuwTj5HXPgi9HBBq82vbo0OlyEuM3NiC8uRz0JJbs7WtceVYemuk/aPJqFEfpTrhckhOJ6T3I+II59CBaD1zITCWEpaEzmtATpHJ0ThmZYHxETi3ZpLWUJPydKUyRUO9adUHdJHAiYe7mv0QHF3pH9XZqGMlpwIWONFW5IPZGkrTy+906iypEna0C5Kc9RyHAm3Asl7O5ipo6MBmkmSegFu8ANFRzaJ0WrqCF82tNyaXOyWtbX8E16MSMEUUg0s3XEa0bXkO6b3baULBiVphsQvRnJbj+wndjsUGTrmXlWrt0Gi3ZlgITuDgBCmaXs0HFLPCQJZq/rddZWSX7lvqRvJVY6MNzdEUCiDmnRtOCdQ2PUQDo9l9ikK8HBOld26xkmTJEXCmrWaLrEAUXSkQ3CZaTQw0AxTpgdBs51DRyJHpSPiOydUNTzpNBnPhNdXgqwPvQ1vPJKurY5nGJxqx8LksgziVarx0XrB2rgITz5Iv+VfTGuP6zfdAKTCOX8EIAlLaAQQwNnRY/QOpmWfsTrorRAg5tfQDVH44rfYRwATGC/PZrDMKnrqBk1IzBDfxZALasNVFxrl8TEr6P1ZhA+z5NBmfPzfYbI4Z0mqMGxi95BT1rdLxUy1Dpa/+o0qItAMaNuB4nJ6NQuao33xaioCaNA4w8wgKFjHwDKCW2oRMWC8HUOgwWxkI7uY4yKh5aTgi8ADDQ0CiKLnnV2ViHJvS8XNneh6PgcThuK1krAgdYan4vPm648hXHE4p0SmrVokxTN1nEXXtTsFOrEdwC9XgiFrryXwg/4o68AdqD+invSBaiDo8euZ0Ixa+BsjYKApD0GFntd/wIiKwZmvki6DYq1fE6myR+ujUAXA0jlPV2Jbihp6VCx34mDplQazBNboM4fd25iCx96cVnoV4KvMz76JQEZup90OgUsaP12I4/kE7p+r9HBERAgVjFZ8S3FfhB/Fao4xTLIHfqx1npRz0fnUNZKuj8k/MgpyCkyh0bnB2Al1PC9IJ/vXTnnjWmjvvbqUrnLOVAbuckZOGqAbwI9iAd1m9YrJzHOf50BAOfqxoctUECFHU1LO+6OW7fVZz+M3Qf3bPUhJ85MST0H26arG1dzpDxewT8WKjoxOs0G8nUBbDCJDEDLWdbaOajYdj1eYNbbcCbvvZTBhplipoBEU/oyA8gsousntnZ3HP9zuJpWVQVADt9qmJXQmc0JV7VmZNQATG9qJ+hCwxARJiEIL3s8c8EOTuVipERRyZjCBQePFo/cUthQ4W/rwZNgkKTHLhH/asR2OpxM16ALVVy6nqT4ULWod0vDdIZbxybvwn8W2QhRVovOrVA5EBE0nJC4ZVyai0KaEmDwy2fh5qBJYlhMER/GQXiSFLiIqJ8JWjGg34X6U6WDgDPbYC+vWcFnSg4agz0snaI4fw1T5rlTRjVCYdvwgVcc64rwexDESmZxWaEoGhDt0kIp4MLTF5VB16cqn2GpnemCXgHEQ88aYZleC7csnmUsGNEKldOON2pcOOgaGK0zYscwK31eNFlrLsjUNcT7noBk6tUwe2bvYUWnRsVdBjkxH2FYWzWrhASYgJ8idnwgp3sz6MZKJApyrcMQwSrPm0OVwMcBBoVB6ByUtNiBGw03laVbMw8JxDSIJQLlvWvc4ceuyCpTQ+srG2I7eOFc48BcFtTRCkGrUzEVoXgOsSRuaoOXX7ybMEoylJShNwDZIfmySNe+9OPrYzuaTiJBpPrJOiwmplnj5QaEwQGAB0Gwh1DMKSpEWHQt+kNrG/b8L7cvgxhaP4jpjarakns0mbsiQ/atFTF2ZVLRqBhSFAIbYjBjRomgLOkzwMyIfDkAjYsZPTu9xsoK9ITQBnHSoasivrkOSD3f0DfQ5dAtYVBaeffLxKS45KbGKTEvV5euN4NqE1dEd3Z2sLcEKcRhUZ9XtFPTQMrnX/dYFFr9vX4foGVsjR9EOVblLi6KZqDEi71cFt3SeMjJZorJ7l0nw6R0OlSiqixYH6CvdH179xdmgAEIu9hAYdG1pfMlnUZ0ETqb8jqxrM28sAzxJMPmgGZYHYmtil7TQq05mHWRQ7yr0QXau7VeAAX60EyBJbrPgAJBICXWZz9rrSQ5TiGYNScOPkNFhUDn7EunSgBPNCoZAB2dAfKwAJIe0Co9qbsLWm86N7RXlVgItaUIFz3IqLy6tDmzam+FcWCqWsVBmJyYfkAzLd3e7GxbWlyoWUK8QMY7iC6nnzcwuYW1t76SOKZLofWNI2o6+jizdac9oeJYzvIcpdXCyjVnarVFOeFGnWBdK3Q/6DWhirk7WPmQniOUyuhnuxCa16JQzDndz0fcugxC7BBH9dmcQA60TBBiTFvQ4Opr7P5qVL/mtAEq5oyFNWGTjMo9+DzdHc6/91rN4GFovHRO6OZFd+k5Z2vdzCBrEGBP8ZC4qG6drkMGPjpToVKXPnOamLAuOmTpRUMxdNJZgKao85gtcM9VrNN51AxAKHnaY+mS7A5URu6hri35i8/4EVfMcV7xeZ21Ra5JMh9Xuj6TsHQz0gbXqI10o7Jn7Jq1xlBsnzGTRSF0TMRRVvpqdZJxviu3Q4NAGfDYQZiswWFvK0479sodLOdOQHqBNDtmEFiX6bWDfkv3zlSzspPnvlAIB4xNnJduNPct7x8QkjyrqMWVe4y1gwMgbcOJDKYezevxjJpovdJ57nlg9oebHqbN13BkHcZmYUy4Y05nOXKKvQBKzkycddXpBZBhvcooRaDghKhlu7vZFLJFFc/aLfVZWup06zx2sc96MDKQQ2q7raysWvTPZmVhoJPog4jsslIWdQ5E1fyB37xjLt3yIfQaemAUPrRCNUCTB6M2Itxto/qaEzHXW1NacKKaKehnWJ0ORHUB2JzwlR2QnajXtOLST7jVXFOpQec00BB3j0yplTcC748OJOiNNnEQFV1bDkDdgvFMh1RNDl6qpNUuqwGgOYTTbQgqEt5wOiE5MP1wS1vRZ2uAyvoo1mBKIddVdFFU1oDHcpgqth7BNFNvdWCqq1MuZLqZaA7QDygpzZBFJTfaxAnWiAO7b7sT1hpgBF+bQz2vNaBUJcgDFe7iZAoCuMmx14zGB9Sy5vFYEM5UdQstncinYAENEPq5uCCeMEmI73eJzlM8JEHzYWozACFK0Jpc7JuKU1ok09UiXCMgZC+hsZFYk4Cq6yKe0/FDFyOKGB0q63eGAa5F/6kCU0mlCkCtExe10wwrpZApFMiJdLQ3dfjXoC+CQYqkoW5nT21tetaTk0yh4hP6WQTWKkDWVlfpuM7iyCRu6+CSV61wJ4eDGQUzYnzs2sWLzqbtmS2cxrJbph6zdriJVqBflw8SRZyIg629wI6RWU84Ubkb4U4NmhR19JxoxlbYBmPQabY3J9raWpBJ1m+Si7iW0b3AFpzvPo05XSs9X1M71iqZc9K948+h93cCUYUjSCmvlz08fg44KsGbz95EG9JFur63mwiNQRl1cJR43dfLIeuuR3VuKFQkFsYilFlHfCdZ1K8+QM19zuem4wqKz6RprWOMLPTegErp3rlbXW6HFLpFuRxc6rBrBmARWbXErOpwzAicCP2GxF8HHYfzetve2fDK0FqUJXD2Z2I23TueDzQLoiIUMx1y2i/6/ErKAZ0Un3PAO6Fz1zKghzr/JAQRxTP3SIWmOska7EfBy3wthjk6GS7XrCTYrN+YHZAkQk1C29H566KH8qyTPJIYQFUuHMC0SJ1rAuiI7TgTKkkzUDRyw+tgWTlh6R5X90OTFkzVkKtc0X+99kQNN+Jag2yrkIvOKNfXYxu899C4qeCqSCtAS3vTw+tq6KP3T2lGBUboW2tMGjJ3v7x+SAYjRrYD0wJc+sENs+h41v/JBWw9Fv/aHxQCA9tA1MnqNuT+ApJAFXNXO/z8waaYmBWxvjpeijXjfZOia9ASWLfTWS3stZp7UrRx6Ond+Y5Onm4cbIqxADuREA0eZw+gi7RmWOJSCNClC5UzHYGBlm2XR8DlgA8pZChm88+5AAAgAElEQVQG6Gbrs1Hk7AUB8nrkDErY531foH/TeVFHXJ1xd/5VGCuvqjVql7yRXXPPPdiLjssGOnouFkAwdEXRdEXpitNc4ueY4q4lYUDZ6wEdtwtb5WqTdBNS5CUeq8jzXqmhseMzjcKSrpfkBljJwwyKKyiOjQUqGqhGW2zKrNkR6vTqmakI6aybFL26F3KkFCV5oeiBjuMD+CAmg/JPuot6LRfZFcejL9XLUGgifA/zoylnNxCJOUfW6uAGVzqgMFkCCAG6dqYBVDwAV9ZpGarY0RB9U4BnujwdxKvlTSwz4L/d1laiayJm6PkQx/sZmWfFvKreUdULaZupQ72yutmWXXdY6kIho8pr+dB6e/31Ff+F+LiaNeA2nzjGU0KTNtuEaA8We823yQm5AMEvRICuf8MGjkYinRMvguhMTK+hGvNiFuK4xfsffH3FC8gDpOaUoCB6BrXgvfSk0TsoGWptcgY3KHuF78i5B8s/uxrYWUPJ8wbDDk3TwfbTSaXQOusvhMbiy27v/BJk+4HuZv7Etqf4ItjTv8shTIKvL8R0ume47EAB454lidA9qXXN/JIVLKyzkEhK4jZUc2w6YD1ke2w2AoUn6A6DMUlK/K1CxonjdE1R5nM7sc1gTqGXobrUJGW97uzcnF3ohC6bLBCqUHitlQhmBkZQXm0waAlwOJnVkI5N2S6O3pvBk900QEEwlXwOjN467+3RbDhoil3UihBShxrFDMgZ6Puk5pMUtzzPYKKKpnQt6Phg16n7ass/uao5cVGBRrfCh7ztPnnGST71mbvInpkodl4xVY6DW1znySbBuILsptvFJAs8Gwr5OMaAvqmY6bayNb1bwnNrKJTUMO/Aw+uGoYtF2RsFp14uqFnCAbpS+1efTUjz3CxW2jblUOGwveH9KtooZh6TZaIa7hWfT61oC/O8TaEVTdMHL+Sf+VMa0qWumNDf3owe66Vqpoq6BQZRdA/UJegzRYhDc6Za0M2Ve5gQ3BnztH3Qaz9Pshba7owTwmiZBhDDOitoFmhPSFi7oJUiyQeMO5a0y4VuO6nUfVcBVeJDUFgdPjpMJdjVdOPuysQBTmxwR9sHfdBGAnrsl7VGt7ehQsS+nOF66HkGdN/7s8+LQBzNRHStD92jcVKitcqcnpmKe3uLSBInJn1HwJ5YbqTUhRcxHMoBRS5xjiKUhFSJwKqBJTnGiXq8bx+29syYSDcVrr3Xue/HJroFx6WaPzQkn5rkLlqC4izUjRz+FCFJxtRtUq4wU/egU2zDocdhUF09xYoSRocrvhPtGgWJZ3pNkNDovmgvA7rB+cbVx0+2ZmOpE6iiAcqntRSyDZ3RfCE6YySP2IXrCyAMEAEEGQTatuHi40f/5oId7WcozqFmBdl3F8rPhHVicX9NyzYlUAMJhWZuswdFL8PhSH9GAqT1nk54OmeiC9MdjCFL9G6iRGJ0kgIzNruQzfjW9cF3X3NRpfdXIRO6q+5Dki3tZWlloWoWlbso4QLDGBNAp8nxfcgxAELt9iTUtkDGCKTHRfFeSjZcf+8/g7GykZcej1yFTlXoP0oude7SoQ/VXqkAg1LZU05YPXiRIaDdgKf2b1HmmaaOtiNf6JtKz0Hv3F1Bach0pjtW7HbTEQp5DHEonnX+UGiPC5ne1ciw725/TVcziS/unoByWh/MTEnCrte20YlpdToj6QLacl8FkuN2rKT7QNzQrDjnOfTG3aQUm1qLAtN15nivlx6QLpi+FTe3PFIhSL2KGdMBS79ooGewvyfpBkinKMn5s2dNVKzBQIWYn7WV4k8JvOlVvobSjfnBAfDjPqoRH2VaM3KTS46neDIre+4aeUC+SDx1E6AAPEAlqFU+W8uBUHHImug57XXm3KnwsxOgTaIAsTiT9s4oDHDGOBPA7RhWpdjChKEMQJQHm9aogiR0eJ2BitXlWmowdUR1tS4QWYKe8/rqpudCyfdI+ZS1uTbq+NNhyWi5RKmrDqw7YphN6X4r/q6sbrRV5xvb10/s7O7sKiipgDlY3s+4guiwnDIqavRka8sFxpFH7veAG/0dXtYK8kp0tkukqT8PJ72chNypgf6Bo0NZHBt9mvWBs7yswX2rTsb27Vv0hvdEeQXvwZKXJGCMOBAseLimxFQgQmujDQWVQsUWBxibmmQCMW1au3DCtTBw5QjqQdsOupteY3l53QmbvvLQgyQkSTG9oehAC9JlmB4BvSzoEgc9XSjRSBblKGIeWE8sbNwU0Vu5doydY9ydcKu/08ZIdmqjlVc796h/uXgwtUkdMYKVigq1aunGyb6yUKWRhSABu79OBHxCQPUN6s5GJPFDc6PNEmtiEDYSELOYVfWrZSjKWJlJ6Dmaq11BLvdVm12vraRaBagnd/uaMvGdteoOUQ3tNLXPTj1+YqYa+fApi0S6PaXZsfuNKD+0Lik8R4mD6WpKQDG9iEOInj+D87BW9XUXUqnET/tLHU/dj6kJuk4qWMRRl9XsQIWpNRWnlW5rigMKVEZsPEHyu+13iuUxNcOzLco+0QdBWcRm/WugKHokOlveSRHiukCT/o3PFuSFn63OlFkUcl+BKoW2ojjnBgVUSIAiQ/OEUkTip3uZRLt+xs5RcZ9TMiuKFPdzCLA1CwJqJ+CFDlz2QNcrQVGieMpnymvoM2gfusgX8LA76eezsqzunZDyuB7hrOXWeqhBVXAOlDS3xXHpIx6RpIp+IaMBCl8KXCg4ccPj4InDXtwGU+xQwOJSpBiWBCRiUeZ3QJ+lYN+7x/OcoKaV3kIgzA6CaQ+CmyeuDbS3un40WEH/9Ye6/qnSf0QrpM9Sww2NKsIjH7j5W9pHmouF2UTfI8ylSM7GsEa6/l6fNd8jdJ8YfKQY02e1VX8ZgBCHi0Y1suzP6zuBd5HUKWymnghOKB2ZADvRjFwYDfexOjSVPPNs5Xo44VEEei6hLunaFRd0sEPVA8nX+rNmQIj2LBPeQydC68C97CLq0leUrX3v3hxu748DpM43ih2oxdbylXMbBXFZVzcJ2jnfcOmkuNX6sybL+4COlZHoZc1HUwaHaFrX7/hRHWnfc3f7NM9FnQKBXwy5xLY4eyHnM2tTsUZxQuvR51rFbidw7hDYWmBweevU2D4j3UmndQHa9yDWQ4d1oJ6h/1Siq4RsPLAy+wSADgBmeVljJNSZgk0y7l7aBruRYLL3AEo8JNcmQqUXq26AmZ0uhmpeRs2oMRthC22nzCg8aLAGFo4LGMA58i60KLBA2OOhPub3uIGq4FORZU2VYyHf8o8kaed55DzV54sW1QYZonEuYJARUC+dCccxF+Pd5Ilr0UFa+8U0ZTai4jIOn+W6WnQ6r08P5qVDqW02Oz3fpqc0C4zPTPx2f5tuUhmfqGigcOCeW/84DCGuuF8aIjELdP8prGFM5Ez2bShklvVXOs4CU8NsMVPEekqB3AAeFOY6x0ZD4yvnTMwAAKJrwDoHHGOml95bhS9xgzjPeAHfD2uuohPsrmQ46nImkl8ROznLmWt2OJtnyEVGrIzkXOhGWR+syTGNnWJYn30AekyVDiBSZ0zlNnkGdHZZ987FyzDL56iHrqsYkx5rzXERA5lyBi7d0fLqqkEO524FhsEc0HPUgPoFNx5cTG3o82+1nYm1ttO2rp9YW9/YxSMehB9EHNGkUJtDh1bKWpZkQJu8C88JFnowWrRC8NEf6OFAB8kF0c5V0Mbyz2vebfapJotULW4FcyFt+/YvOsnQhlSCq5uRGSRQA6qCM4IaR6QYFYCoKHmlei7xVInQ4qtOMcNm1CJRoRMKBe22jpyOOwLawEGM4KfvdTsyir3OwEejeLaLpTjRAtH7OoiZry0kW1QrdW3gA9vyeeTQ4WS/NCdjL3UoWQz0olvCD+FYpmq2hGZVCEGBY5BWkuYUgOHwu4gTzUmIQAlsQxlPRwaDBj1D1glrJb9GZAenlm4bttZ7RJwZpuQ9yCHhgFLolpwo7EhRs2T0udLxCeIIQobwnQI5s11GgrtJ0eqYT+TnWZoQzQJaWcbGGrSsCi9HOZ5V6Guh+XnoZ8308UHjNauDBuR4nCDzjAl+oo7os1vXI2qIJmir6+EJviDBCiwMBewzDcaomQPx4Eqzt5DRGgC9AAm1AcZAZVFjBCRQSZ/+XoFHfw/KL8ACukB0B+PC0QFnCSFrBtVlHYTmZacsu4hUq772FIfjZFuQoK+mQtOZrWRRaZWQ7bKfHDtxOZWx1TmUrXCicakLzaRT0tCHaV3S3YNqVgMyt9d98IRykl/d0auD0VuuCiKjaOuisFbh5GqURGnoehmpUqLazS98Oo4KCe0TvZYKGX3OXhiUNXuhx0LjKHJCf+ic6hyImm6sZ5Z/0xEz3V/QynRRktAPwG5dk56bDgDR4oSKEYN3PRA0A4BdXAyc6epQDLURXRO9DkPwUkyrwAL1DY00vzeX21S86Bgyhb6K/oW4LRmrd6LNPqZzrtjGId3no8TGOvsj8z6GdVHXn3gAeosOA847c2aInTVIz4l4Cefdxa9n6fWarhE3gkRFxTP3oFOUMpywqIbSIUgYO4f7VgACAK/S3hhEonPlhKKKXKjQvfhOtx79FokmxWJdW6hj2gd2FuX1jCT7gWo/qcASoi/dqZIIJZB00KDeMP9pWCcrMkPRHBDDp3UedpDNgJySLmnLKj6pEEwRG6MB6GiZBh8DDNBhtIYkriTjQmC5V0OBXpT5rAG67/Wt80KXN8xQMRnPAFFm28TsYjx+IEua7lpmXgAoKj5I96k9kQIRHaViMyJxmAYMCtSe0X1z3FUnZFWgh5JAQC3PxJPzu93EanZLzaLTNTFVnmSPfc3V6VfT/0zTKnCm9Gac42WFLf2Gz23GP2h23m4N9rSWznGGeWrjmWzYjBPrMjYhGtxOE+/gAN2CxOLScxQ9Xq/hM1654whwci9d2jJ3CtDQOKlX8St9n+jf0pdMTg9DygMOMg4CoBJXq5I3GBjQ5wIUVzxwt3paIMGC4wb7G90Jrn6jdWkatOJADTFX8l3gV3JCCgvyKV2jgECBpmN6YwB5Ykisv2GDoLNKHCdmaJ2oA24Az901dDvjc9/mEQW0p1slx06MBABKohvX2aMvwPg+I4b7QZFkuptycOmiixpOR7DPBuKchDJPJ79r8ZR/2eHQ3eGisQaIHI3R8HlbpguD3XtMRZwbgA5p/4hibsro4nxJHqoo81ov+/h6rpKrYFAF6CQmy8QEGjjHHjlKLqgTNXH9xObWrtbegGgN55an4iJ2oo2cyeObTsiMBLvEk+h13Qt2ad9C279/yYh+lz5SAXMAkHBgc0wlSPVFWa8AnYSRgmXTF7xYSAEJBwEh/O0tiyhJQDMpPJbRiLiY2uvp25OyE6XlTreFBANdBHMfUlGCcMHXjh5kzLMeUMGi2gzBx5sE32vd1CClcBRpyWuxqsoMSqxfRZVzwqfjPFoSJWV1eOoaw6PtfE+EeEn0g5iE98gQP+4tKLHa8biU6Mvcypl508iMoBTn3Jzqskpcl9NEaW6cxAyTYAmwaUlyyAaFggrgTp+pXiDKKWY64k/d4NdwglrCu8EcgXUJuk1xmCBLopKipbdGE4y5R5NttjYtVAo0AzoguCZx33s7P4mi6B8yHiD4Mk8ByoimWBelIwmJUQhOn4gmdY3QX3R4xAVHHPd0UXQg6J4zYTrPh6DS7Ub1mqB32rSdz4zLXgqfiDc7D3owjCiSqoqMIIkWZK6vefaTrlsHif4+75vPQgGn5A76wYD2VzKLEYO6TGt+l8w/goISu1Je321yo9q132tmh8XG6igOIlRZTAMOoNXAKMDPsdaX1hVBnuGFQnihI43plXomZY2s1vZALej2ooNQe6C8lNWjHc4oirojlpxiVPBmUjpoO8hlAJQxkt+TFrW+SVKhvmDnS7dTn8tI14hOMvrtUFBTNPR9S0JdmqhCwIk/NavJndTDOjRDAUKniL2kpECHI2LLHHDc75EbXA6Fevbjocai0GkB6B5rzdz9gyfaEz9+tl1xydntwg+cUboU9sDBQyvthu/c2/7w8qvtmg+d197x9jdDg7SlKJPqQ60DoFFMFxAAGBIb2XGipWuNpolY1MXze2qwHQqPQ4dWfX6F63//Q0+1F1/6fTtw/unt1FNOMA0CbRdUIoZpFhpZnXEJ1I24umjArUsJilzt7r7/8fbCSy+3Ky8/u51+6ondUY/0tECX6kT4c/Vhfypk6EZ0LVQKy9BNxmJc9mzXZ3Sb316sWXuiZK6oc1pfMkNJQZR7JNANkAs01mYF1jNS3GTPAVyx1kwHMwikhBNDBAp2rWkokpjH9JEBGCWgqYRZQVw1im/zB85lijSdhkDo6fznZ6CGU8ipINPPKZbrHuoeuYhwFzlgVy8Sxp1LFTJ0CrS/iKW2dq5hlVCfvOOG81P7Bmqm9nFpszZhV2gSuZgqLohcMEK5TCGVdePcYku6Taj0DH4NGJQCgqfj8sznMRbrAINB0WufZ5aJny9ArinK2h/uSPTPT26jcRPo3/TaepbRNAfs9FpxbOiCbvZbxT4XMtoH0gxqniDjDDhD4ogKLdY/V0Olo/GLBlf/2jMBC0RKtxRNRPJDDG9MIdTsrjon9Lo+lw16ij683VaWlbOVYcq88iMKTSQA5A0emLm+7jwHmniMhsinco/D/tDsJ3TTaDe5R3SCkFggO4DVgJ5Q57vn1nmNixKIrjtMHwqRUL4yukExL4ZGDIKEkYBGR+tpaYlCe+iclTkOBT5gkZ6BaYYrWtfRV2bEQQ33rnWZMyeUQWJKUbika3HOKAYSXcmwlXAELlqhk0bOPXU4Q6dVLPEzsiYZAyly/cptvNe0jybb5HS5GdbnSbEukFMdU4HPLhKLfSWq4/zcksZnXD+xo2wiX4Vss3Xqj4uEDFKz01aXtQF0CCqp08ZTIFhxR0W0MG1I2kY1vbjEtl7Y4vqWgApnMXj9QZr0IbHn7MHSVqIOSkwyBUkoC1KLqbmZaXXysxFX6WOQpKkalHBIAkR1jnDSAgUECSl3iOKap2ACJaeLwcIj0dSXrntxKZx1KvDQHwj2BQ8WSt1REJKbHMgKIotlXa1NvTmIVfuck7S6OxJJsseCJdGno8S9A/0QXBWnHQT0SZZJ9NWOLp6sEh8fWpTW0hysrq1YCK4lkum/qdKD3A+OJkUVcbva743rFAVIumaxiayk29bPomHMtMV0kYRE2Y6TIiVJcehSh3Np82/0uRCY8my5BxJ7kgBJ87K2oTWA65Bn+Ej7UgenTQxqDgxaJzQcXvdGcnF1QXRNYk2HAHtJfSm4pRtCAFRXJu5psW2Ed8w6IZHXdTDAFBMC7B15L6N/Goim6zFVpah0nldBcRsbzjFiT7LbefGZ8hwKJGYaXbPUk6LumpIJ8RSNlbyUpS5dXOKEbiH0PK4fxxkEl+aMmz6SRElrOg4+JIusJZBDZgwhOPRSru7kEKJqXhN6iqwvKHYUPnCSnWTNiV4KCqbXC6I2JGaFfLrIr4nhXDPrz50U0bCsAVGiBZUHUXguDEorQAFCTw6C2BODVJIUEMtwPCxB5RB8+28GlGxnt7340ivt7vseN+30vLNOHZy+uG+h2W61115fbt+46V6/9998+up2/FuOdjs/8QBdB91w68e0bnWPixKl56+4eud9T7QfPPyTdvnF729XXn6O50jl+Q8dmRGY8fxvftd++auX2iknv7Wd9LY3t9vueaQ98vjT7dILz2hnvufk9vDjzzhhuuTCM73X/sdXv+/n9ulPXNaOeuMRlQzoHFCxjUGH4sU3b7qn/eK5F9s1V17QTn77WwYnMvYeWrlo31jroHm6LyqqAXgYNMpcFFEfFQfUeReQI13TTHv2+ZfaV2+4rR31xqX2mesubW88Ysn7EoqHzh11FBFpG1yzTkvMgj47hySFDuwTTz3T/uGbt7V3vuP49rnPXtXecOS+IfFPp4d9D71KwJ5YCjlTlKxEcyTwYkCBa3mMUXuoQVwHNtiloxPIaDoje2CY21Xd6yE22DqeVDmDFBmeG/5Nzq/SegzXEOCT5AUjGNBWXMtECyY2hp8PjU0FhjrbMWFJpwaqEOdGdwYT7D5QjaqLBf1G+zD72qfygPanQ0bXqgYujuZ+5dxKzMnQ5mizSHhDQoaCic4TamjYFnp9rGiJLeQLAA7SEQX8MzukBlTjrFrx0etIXaB13499+5aGLlCoaiouKWI6ci/w19b6ZsbAfgmNTLtZ+dJCrVnrDwab62hJOec4N2LioTWCNivnGB0YZpcx4Jk4kNjmVSOtse2l6ep4ZIPBTe0X4os6MEqC9SzsGLoIiGz2jzpyRS9UTLALVcVc/10skYdh3hTK1ht5v1EUJIN1gWaHUvIg4sSUDYFCZwMkqJ/T1VrsD7AcgxdihTrq0Jw46/k8yVFVCAUQZnREDd4pajaA6kxRPjnLdQ6JEh/rcHJE9l9PwQGATSWzGx8Fa3JF8gpRALHorprxXzhFyniorI/1DMZFDtRXzFcGTc6gGOLl3E1dR38M44f8MIC4fq+8hZwLYD6MkF4g5/W7TjxrTyCY4pRkF47Ztuou8H+gCGNIJK2l1gdygymvXXVAmfelOTLbuz7rUs9waFVCW5vAiZVRPPjvQltIBiVYxtWFAEDladHxgIzFJQQBIQtYt0nBTm1ukg3dWAVTIWZ6iHaUMTJPyzsBKIfWsNFM8+jUIOgrBGgLwOQu5ORCoiRZ2GLpbCqOUSpaphzSBPD8P++VqplqV4s3iLc2kVtkC9IMZY5BWt3xgB3OilE3qaPpCdxxXNKhq/awvcXV2jTyw0C6UADTQdNz0j0L4hUalK7FwcpVtLjfuseYN+g+98/FIWhxp4rIEhV7tk05Wrlj4SQQm1ctOjb1SGfkfUigVMBIu9dpru5r3QILUB1kcWIxEiZh/sRkW6ghUQrKK8sqjLn2vA+bPvzb0BtBO0CrmWUUChWt/nUXhVCVQFKcxNlxjutQ61n3UUI60QuDtknX5MFcKkKLv8uzT9IBJcIcV+tFetJIsoGuZnERalb+LAmuqXI+AHpnK2sogUKfDWSPa7XAsOATW6MOwjeC7vieBdkWzcGOI4VG+R7JMayGpYbCkTWh9Y7eiKQ3yQUtf7jazAcBwRMdMsJC7a2gVtwPdWG1FlkbGBbQnch+VhHI+iJmDJ2AUJwqzqf4yP5n7fPMSM7Lucttbiyt6X6QhBL0R4j4yHJe1wpdo8/ZsP1sBU10PZgo2MGxzCMoEpiT4v22vtl+/cLv2uf//rvtu7c/9C8eLv+WP7zkgve2//hXV7d3vP249uJvX2lfu+Hu9vhTz7Zrr76gXXvVBe2Nb9hfjnwTg7bplVdfb1+78a4m2uRnPnl5O+6YNw66AYe36vaR6C/UdOmiFPvzU6zfdtcj7Z4f/KgdOO897ZKL3jsgyeksh0YZutOh5fX2zZvuNp//Ux+/rP34Z8+3Bx/5abvwA+/xs7n3wSfb+Wef1q66/Nz24u9eaTd857524gnHtX/3sUs8oFYDBxWjlaAZyZ+cdDz7x1vubs+/8GK75kMfaO848bh2zwM/al/65u0umv7c1ztOfEv7m7+8ul18/nvb4z9+un3xq7e0p376/J/7sX/179950vHtP/71R9pF553e7r7/ifbFr3y/Pff8n7+Of+0Fjz36DS42r736Ig90G2h+NXgYcwg6S8ye6h2RIeGp4iz6Nj07RgB0G9Z0Nt1RMrc/gyHh1eNoxxddNuhRgDXYvebfdESd7kdQXIwD9N5CSykQ001jxlYc89jjpjH+K6h02AIpAjQThCGg3fjEr+45QdE/RJPWZ1WpAEg8TkwNwEjHBRCqd+8rLhzG9gAND9iCOYoAUdwoMyx2ftCShjKYQsHn4ChmxjEV+msN6C5AFCAryTKFC/NVpG3y6UddXkVMigubJxRbQXdb91egoAAIXeSmAZ/OxAjYlXXkYrfuRVgUAfQGiug0AC3jE0juuaJJ07IMgPoPEGTbsa1A0wCQsWlW4af4qfl/6GEZEhodkA16RA8TW6dGRWgMQoBq0Hzso3E95NaQdGe+Sx9Mnc8JqLOXFuhOYtmm7+nSlXtruuDJKcNWSDylE9SHQvvMHRy/+viItdJnQ58UOFL5kx34hh29p1sLPZpCh65m7LEBfr1e3I0vMf7olXoOz3oZupkGF/veIK+O9osCKzSwAbwqX9ExGwq9r/Y7bCi0YBQq3KOckb3TRzwLXTPuZ9KjivtGruz37Eu9dEU87wCpXvdTUy5q1KVxzrO7c/3E9s7urjsFazgO2TmjsXnNXLbd7l7nD5y5QIsQTlOd927JqulmVJoSFnKXQSYQ0Yb6I9RbOoKhCl5Bd5DWdQql0KbCcXeVXIMp4d331mmQYiMb5ghGDMli0EYcxNTWKcQAIA4hnS5UErmhKsZDn6CZhB2aCAVCDwwd/mIhRZRfNnq18JJgSNTsjeHOiIoKApiFZuWEFiQjCSZJMdeS5JBOmAY+SpAulGzMbUVjkPd0t6NmkNAmFddUjlJK4lXleUlWa33sLEJQBRUnCQwqRBBkAbPZ5gf7wTEq7ran0JOa+SNqmTalh0Ftau1wUMQ60ut7NFdHa09rRjSZlWWc3+ikiCcrRIUiRmtDCZPnwUQXZQKfCvIqeI2kSWi2Wl27uba0uAjvmCkgRXMIJYR1IhbGptrAFWR0X6Mf4x6rSIMClHUxaL1UXA3TwHGZ0jXnOaY9n31SBn9FAdX8lUKQitogdBcDAFEFxnbjFI2Z8wDyTSAF3VKxDJ2GgM3CpPipAqRogUZmqu0cGo8LYwMfcGhxOkGoSUwjGaJASuFNQaN7lAnfvDe0BVMUKy54P4yGxfbCiv1HEkiBGxG13ku0UopmtDD6CqKYFjxoFzx99hLdFF0HGiYQvT1Wn7UnjM5X8u/nVro/tHUcYuJi6+d+8IIAACAASURBVL4K2Rfgob307X+6p937gyfbJ6450D506Tleg9GsHd6BVEKmPf/6wbX2rX+6v91+96PtikvOatd++EIXHKJz/M2nr2rHHfOm9vs//LH9/ddvaYeWV9tfXHtJO+ZNR/r5olmQRXHohX1WTg7mnIGKBbfc8XC79a5HXXxc9IHTirbRZ2vp38YRK4nXz599oT37yxfdOVGh8cNHnm5nv+/UAqR22nnnvNtdehU4P3z0Z+3yA++jQ1OOXGuru21lWXsA1E9x659uv6e98NJL7bqPXtTedcrx7c57n2iPPflsu/qKc9uB88+oB9pPb8WhgwfX2q13PtzuefDJdsE5Z7QDorZNa12ig1NC9LNnftOe//Xv2/vec3I79ZS3DV1JCtTd9sNHftYefuyZdtq7Tmqnv+ukmt2hGCjAbr3d9YMn25M//mW77KKz27nve7d1kOoIDF2UPTbqHIHRdyg5/enTz7cbv3d/e9sJx7WPXXWRtZIkcaN5Z0Xd0VLqXcTsRWI9ibBc2UJ/heKH0Lqb1dB51ZLs7U3AOTrNphj6jMTNE6YA9B2facVxtzNSEqccbaHa1VqnwC8NlebebOJk6s53XKIK6AwSHAcp3ai9nXjQf/Hmx1qantAzpNSzb2YKfHTSF/QYYIk4BiAzRqS1x5N4cc+g20ETKtaHHUphTsRQI3o5vTY/x1wlgCtA1WjeUpART+k+oaEILayDntmLea3EAhukZHh2PY+xI1qKlFBwbdRT3RAh2QI2FIdyfmZ9jDvzSZbp7HF+5J6oWND9VwGj5FX3MKwQrV0P7a22gPSYun6o2+hCDUobsEa8LqpYH8LJHJXkWAZK5xYcxwH5ip5fiawT3dKjcp9Y14BndAro/AVkZT3y+TBa0b9XbBc9y+dgjQdwN72S/HRMeU5ZR90iGlo4QD5JfBwk02GJZhcbe907zKYCTNJR4VwKuACIDpi+V+rhIlJ5jrsSAni11uhshvGR3CjnXIoZAMOuoexdXDpgakLo/uj5KM8cnCeHgdDkP/o5xecMVqWhQc6tIpGco4ZmRss3Ag/Z/7xWQEmPVNBIBMkP1DHSixpZjeZb3bCptrCYIouiSa/j2GAa3bYeKa5leoiHDq62V1852FZX1A3RAa4EVKjMTpuVV7jpXeIMh28Jwr2zBWqib/PVleBvacGrmNlq25v4xCtwidK1tKSLQiDnStwDbaKhUSBFyCckB+5thhD1RRrqj9u6obCSqgyOFohzNTAyk6UJ3HJHE9VBN3EQEc8xAT2iML0nnH4SsUzm9rKrokyLXBXh8vLKIK4i6ew2dtjodp5whmaGzxmBdE96NbtFh4e4sLKV23SxGvRTrx20J92XWDv3LgDdKSdmRjo6DzMbPUEtaQCbFaedBfF1JVJ356YUNiO4IpQfdBpQGQjYRRdyS5/EEheauFN1VBjkWwFWhzOUQ4s0LbrF9ABkPugfmzv0Ibp6WNzuDZYqsJUYUBioIFRgV0fDz6E6j56nYArRmLomNHGrzcwhRPOwPm08QwSUM07Iy7rb91VdAVvoojnQPdcz0rdRfh0KmenjjgN8YzqN3P0MvAz/X69BIlLXXBN6JdY1fcOvJw5/mSHsGXgGZSBdPqOjmllTb0ZBFRQek45QWaL/ynry/TY4QbGqe03BCvWCNTnjrqqLzy0F2B2jRKBOgBV96RCoCeyxB42NeYSuJHRZ7+Zij4bYJSGJ3ipdWX6GCctVdVsHIJGmYhbdwm7xmOKfQy60gqBFHPrsY+JPb/1Xx7bWgor31dVlI6d6X7u8zM07cbMWqZIINCez3o83fufedv8Pn3J35bKLzrQrG64xfdZBDmJ9rmgHpC+5/6Eft/1LC+30U9/e/uEbt7eV1fX2uU9f1d587NHt9y+/1v7HV29prx081K6+/Ly2urbenvrpc+3RJ59ubz72je1z//7qdsZpJw3D/9J1dzHpAwkb/Ftuf7jddjeFjDoaeo45sEPHAZ2HUtO/ELx+/46H20OPPt0uv/jsdvaZpzhp0b+TzfQ3/vHu9qWv39pefe3Q6Of47UUfOLP97Wc/1k475aS2vbvljswLL77UPvWJS6xdUXH10GNPt6suP6dd+IHTB2qm7cfL5lXay9vuethdoAPnndU+eODsmjMGrUnx5KU/vOJr0NfffOaq9tbjjylwYLf9+oU/tC/8wy3e55+97sp21JFHkriZz02xfvcPnmyPP/Vcu+KSc9s5LtbW28+e+VW794En2yknH9+uuPQsrxsVOHfc80T7xS9/1y698H3uKun+PPOLF9p3bnuwnXTi8e2T11zqQiYJk5OiGlIHqtkp1rregGcpZOiqRL8mJgTnbAxoWN8BB4jmof0ahConJAz5BHgABmSQoPU6FuLP4GpWCHhmaTh+WYRb3PaMBFjd8lw4gSv8vIpIkFrFHDMjajCu4oX2Kms+yRzzOBh2CQ0XO33Ex0lidMar9rC+1GdWoTCVC+S8Bt3uBU3uX+jE4y4WlEssd114yPjDABXACBQrkmJTl7cofABy6v5XZ0Wf1w5Xleskt+nnBNbJASSjAc1ZjlA/lEtPMHf8HBdD6eyYguxzY7qJiaXrMx3abofd/h32CkWAr79osKH+6hr0/gA5OK0ycqIP/A6IJSDZHcOQjD3XrgAeg3tyskLvpWcHLYtCiWGdsvsnX/BKGlg4dPFN3xS4VDRsDCRi990t+p07RHPhLvycu4m+N1UIq1uovar7AqijPBQQznuiQKzeGcKdjnwngHHOhpmaJaV1j5Y0LoUxu6C3ADWZIcq9mKFIVNGgDhZDoqOZzvkFMyjsqA6aWX9tm26KZpmJhJFE7jHWgg2WckMOgHlKzbiSCYsMiGqwqah/er2sDYo/wEvo4tDMMAkizmi9YXahTiVjGjh3BZrruZaGr9g5no1TzqY2SpAGMpb73i/M0mGIqvKJKVMSQ+H8k4ODqKFCZksmF21leaO9+upKWzmkKlmUGrlOTbS5hcm2/wgJjBSMbDZogagCkhbZpmYqbKjyJOn3ItdcjBmS6I010R+0yaVPmWkLSzNtakaLR2KrDXtLS9DJEES9L+iwE2EVFxUAw+HVooOiJEE2hQy8XGl2GBAXYv2u3VrgzWMAoOng+qx4fCtRo7IHcVPRZivKuak2VSiP7gNOEoTtfOkhCwFfXSG5DJKSFmjar8lYCZ7pVMApHJJKC/k3/eqeZOxNWAicumGZ2TIMfOscUHXHCLBpC44cOupycQ7CgU6JbtrrBGyhXprurAR6pi14g2tgIwefD7W4jNXwMAV+LIARSOp54YwVHQd3CTG3HC/q/6vAEILtxM2+9PPMCJKpwvam770KXrj53cqXQoYCBm0Ewi+5lUSng44KD3chF76foqylsPMATGY7aO1Z52W0kJkjCsoc2Cq+duz+otZ5tAEMHKwNrQJOBbjWRhUvJODhTJeI1xbOlSwODkgkRfw5xW6SVw7DrhOJAE/omugbUNvMRKZQN+I6mh00QqPcYahp2+6Q2RpaRRYHigvbCDHLuS2HtZOTyuE51ENRwLTBh6OG3tYMFowTNrxnFXjk8BaaGUG9XKLsHoUwUhN69bqhmYXrzn4uI4m6n3n+QZp61wkfev4c5IhEgcQDEXqnyGVfgsgq8CNkRX9UyUu5x5F0YQihNTDRlHjEyYW4kYnwSsZiSKBrpwDcNrCT/avE4h+/d3974KGftKs+eHa75MIz2uy05pywQRLXMvn6j68danf94HEnapcdeJ9NT/SlP//il29phw6ttc9c9yF3HB994un27e/c01559bV22UVntQ9efHY78a3HtO/c9kB77le/bX/xsUva6e9+e8WxOiDrkKE43zWt96bvPdDufeCp9sEDZ7UPXnK2zVvSfR8cqSquvPjbl9t/+e83tG/ffN+/dL4Mf3b5gfebWvb8r3/XTnzrse6qaHH9/uV/bl+74S7Hkn937cXt4KGN9oUv39LueeCJPa938QXvae965wnWt1x5+Vnt/HPfTXzxADoBIYBoium33/tou++HT7XLLuTzf+ErN7c773vs//f6/i1/+f4z3tn+j7/7RDtwwRm+///fV77f/uEbt7kD9m/9Wlqcb5/62GXtr//y6nbcMW+otdkd92LxTXIKcKd9g4Mj4EgALAMPLtx7R8b7xsu4z+XS2S5wjARF4GN1A0L5crIx1Xa2xJwAUdea1vmMnX7mo822GXU33eEjyeCrd3P1f7A7NEiX4dq6/lBGdT5rVIPimIoZ7Tlp/xhcXH78RaFSjBOKfXD5kGOuOh/qtksYrDMFZFgAgv4O3UA6hAGJ8lyS/GqNJz6ksNG1oEeks2sKtQsrrkcArRJsKHF0mrP27AK4WsYgFqJ3IEYAEU58ipVoltKZzvkbgMAAT+lcwxjhTNIlkFukuCLhTszkrNE3gF0fTBnL/w3rLOnSpQuTxFyJvfKBgEe5X9CZOVf1DLvmhOQ+FF2xDaIV1Dljs5uaX6X/V2ydn9MojYCLUOW0dgOMD4l/UZpDeQzjIawAcrjeXaB7gpOktJzdTY5OhZH7+kABXAxmGYiLc6to9QxZD2gAgM7Mq9DU98oLalCln4M6PMwJZGZT5mjRpc3wa+WPeg09E1hPNbTcA22xU86wYQ/LTofL3ZRIJSiIPKLCxX2KHExkxlTJ3m2DTsrZyXeAB3dOPfAXRo2+mKcFe8MMm9INcz6FJqp8CW219q+6obp3Au0ULyg+yiXVDBuACObrAHYx1BrTq6mJ2ZrRpyOW+WIZwqk9tLgoKjzsL6QKFJVmENlxzvv0+okt2Zbttra6stpee+2g30DJoZNfJYMzM+2II4/wJqHwQEewR6BUcxJw4SnkYoZW9erqjmczyK5SRYEryNnt1iZX2+7uuoabeq6GFk9Q4fDtoL3vtG0lfa4idZ3rNgxg8q4SuXXrdBR81Jb0PIdEspqx4eKimKa0+Znaav9+zxsJX5WHnuBg60aLonJ9dAj0FU6mApmCeQZd6TBRgFWA9AIpxJfkphxdin/PAi9qybYsrCfbvqU5D6F0q30YmocAmbajCgMloOIGCsVVQUQynu9wFmnbd52PBGxO8GsgnoK1kkrRqvSa0ScoMCjI6ZbJdUqHR9xXImxUsZAZONFxRFQdvYx48zhexCUtKH14rpruroMJvUyQgThyQH3DXSnJrVokTpp3NExq1oVX9CDSNdAGR3TveYWyEBz0SzmAydCNYFp4namytD8pUte84WoMhIO9zRUG9w2sLaeUBFebGWFr7xwJqZcRhkXzRf7MgW26xI6Gh80wHLJsIr2+JmTvSrG9rZkaRjzLmMK8Vt5HTRAlIG6/LqmYZPiXZyPtKDkRnREqgxyV9C1l/qSGXbpjpL+jy6S1IiGmND1cg/8ps3CKigLlAi0IejiJHGeHNRx6mZ6fgo+0owALIG76Kgqt94I5+dKwldXlGAQwdaNckbh5iDztAGTAgm/XW0UhiZZPaxo6leiRcPh1DzjQoRki0BQ9hAI291RgjAEY3X/pDty+ro5P7nt1ULQebLPtgW10dDtaDQ1CSTbWltueRPytm+9t9/3wx+3qy882Uj8zs1j7ettrAD2UOOat/fZ3L7cvfvn77a77ftQ+csV57bN/cUU76g3723PP/7Z98avfN0XtDUfub0qyzzjtHe2xH/3c9+yvPnVlO+nE43wYfe3GO9tvfvty+8x1l7d3n/I238rQ/Dwx2nM4KPR0GN106/3twUd+3K654oJ25WXntqX9c21qmPnSu1N5jtDrENHf88BT7e+/casLq7/97EfaeWed5jWlZ3fjd+9vN37nvnbx+We0a68634nn737/x/b1G+8ykvyXH7+sHf0mzhkoePe2X/5aHZlL2yknn9C+f8cj7f/6wk3t57944c/WDdLI/N1fXdM+/MEP2J7TMyhG9IpQnYnjEdauWazOF25pBjomp4wwYhoR0CsccIEdrf3k6d+0W+96rL3jxOPbpee/r2albLW7H3yiPffrF9ulF76/vfuUt+OYac1WUFNmKxEvi3a5Jt44qGdMJEiyACvcsZ7j28h6dU47pSqc+g0DBduek4Z+jHNQ+5ZOhs5iUYhJ9EpjVpRSuh6yiwcQcmJdHZd0FKACla3vCAmOxs4uWxskYAIDTMExCK4kFCMTEkbMX8a6ANNHdlhb+hzEKIGKDGQcPm+9rtbNMFesaDFYZzOTgvk1Otc0rVJ7lTxBz1yCe7ohgKSiQYpm4xEECtK+/5yvCjieSSSjBsV3IdEawLgjWlppJKxFqhlWBgi5T+QldA8QNeuZTPp6MjCZgd7MevJASbt2oSk0Y0SOXbZ+15klwEZxsjsnEkMBi5wrraPz0RkN0g5dVb/f2BLNXig6HZvkYICi9TnX6RiTLJP/xKhiQ+tDAylLt5LiMMV2aO5OXovSnyLGzleK4Vq/NQjX2uPSchpGdYeHTjtnPMMmoRrmSKHoD6Vd90XXCFjHGiPm1zkv3dAGNvTKIzwAOQ55wziJKtFHAKU7XmWTPXx+z1ekEMyZOXZSFfSl8z0Mi0gDcJ6DxaHcVmtBZ5MB3ZpNlxku+jzV8CyKKnbmTuZdwFEoj4tUOmqzHrQ5Luhy/oZqx6wbRiAEGMwzdBT04cp6pdNblPGyftcbKwfSr9Yq1+w9XP+gzIqVQg6HEUvYQumKKr9eNM1PnR26zuvrotCtOWYvLOyzwyvnPDN6NJ8nsxzRz01cP7FrsT/ooRa/kUe7AtRBLu6bdBVKqjfWtOp8c9A7MF2bxCCC3Y5aaHLw+pr4z5vt0CGsZxWIl5am2uI+LTAt5PpvxFlNxW9618gdSNe4fGjV9s1cJxWfIi1iOX1gKEBCQJzYTykBLa5xWQIr0VUnRQFJfNJOg1HFHpcy3IbsYFLocDZ6OhmI9kjKIyzWooRyslJaH3ifCoSYBICIsQ85QGiB4mqhYaMZbuUqvgbrKdDReVCwVJGTgUaZzaNNi3Avi0X7XUEgiDPJo4KXeKLolaBl0OmIRa6KGAVp8W7Nka5AqAUVdwp9dqML6iQpya8AAn2AlibiSDz49TUWWcbCT9RELUwVzYgoRy50RtJJxPV6XLM4yWTXpp6VRXLmE6UV6g2pZN8UMAINAlHuoduelQTH/Sut/XR+TPkRjcpoOR2NOIu5C+DdTkfGh2JpQNQ+RZ+lhF+ooTYxZgkELAoMPf95IY2iRVjrEl0KhbbnVMi2V2t4pgSOpi1oMKHa1VsuZjTHQftpZo5CwSJbFzNKpkGbpOVRQmC6oVDcSkpIHkD9cBTCOcS6Av1aYkinWyNanf6fQAXVYdzdAYjQ/tQ6wPacVjTfKYax1aXTM2hmCoRw8iaEExhmGKaZYIqtaufGB7vQng7X2UmH0CLTHNTFJBmiGwrFQpOVVciAGHV3Np4fHS0OAOZTMUMFSqWFx0Xnic2rY011kc3nHuaVCGFeb1+/6e527wM/ah//8IXt8ovOaqrxnaiVrahiEdPmQaFe/eNBi/2/ddM97b2nnexk+dnnpUl5oZ168gntr/7iQ+3Nx76pvX7wkKlb2kef+eRl7YTjj2nLK+vtK9++w8/nc5+5yuv1v37+BhcU/7tf6rL8p89da6eyl19+rX33tgfbvQ/+yIinrkH6so9eeUH7xDUXt9/9/pX23//+Ztsyf+LDF7brPnpxe+Mbjmi//PXv2o3fub8df9xR7WNXXeButPI6Pb9/vOWB9uvf/qF96uOXtlPf+TaoZY/+rF160fvbWe99pzsGKjRvvuWH7Tcv/nO77iMXu+C5495H2133P+6C6UOXneUiRAUtrkJ07Kyb2OoaMCVPSujYB9WhMKWT2C5nyiUxCTStfHe3/eTp59t/+/yN7c57H/9fvo3vf+872//5dx9vF51/xoiaB6rpODzShJgbX7M+oABxxjJpXjFJ9vLdSrl3IsrGXWtY85E8OLK76RnlVwIsUx4BdQUiMlcm9whKiRJ5Eh8KrVBX9cE1D0sWqHSVo/FBM+AYWqjvmixcBSzZDEDnDK/p7s9guc3PjLsVFBqimWRWRty7AIawpYXSnCKJ/489L852OLrFRbEGrhY1R/cS2pEAWhyqVFzJZMeJdoE5BhyHwcEYnyi2OF9wh1x0IwwEdD5vbq22nW3tg73doiwYF1diYqyXAFv1lYtnCugIoBXKo8PSGUsxPBK6D9bMPBuozDxD5QzMw4IpQ0GMnku0b2g/ZY1cxYuT5nreduhTYW2nNPI9iv9yoJQ+QUm4NV2xTq+CW2uq/r0KSNHww6aBIigATScRCbMKD+hJ5HPOMVVI2L6fNWb2SOVPMHboIOQcpytPAS7Ghh1Xt9H7MFJBtF8KYYF47h5YY9UdtWLmlFwgIJyul9dJB58CI2wAM0W20LkysgNWwfSk7kOKRNg9KWDxCmI/6N5AuWZwO05q3V2VIq50Y+Ui5uLKIACzDfMNFbMooSrgal/birvcMg1cyWwpowaimfBZF1Ml/axMuQRAsMe6aY5y88JnSwPr53xIshK6cUoYtjZpfJAjQ1fMOvK5WusnzYdhX5QtuO6Bzuboy6Kdyuyt6qRRyIyjcQaHqVhwclkUIU9Jt490xPGgVRKjp93ovK68tkH6haYoadPCgRsnVGufqGr7ZtpcnJP+leMgrSQuVqiFPMLX/MCVoGuBgDSxifQA8YNXkljWix74hj5BC8fVtCeBY8upA0rtbar4PjTSA4hUZGiScyGqoQg5qatNM6DQZf1rzuCuEP1Vf/7JST08BOhY+EILG0RdJnWxAbVoVEV7MGZ1UpSA6nr176U9cJFTXfg8dBxreN10FLSh9AymppR8q+JFlBjHtbSPk9RXN7Mcq1R8CAXTaQ5dIALF6Ht0kEQcHbFq0HGGTFJUuUNQfO/Q7/K46Y5hghB7QAvGq0OSjatf9WeinGk2i4KLfs4aF9vmQjPY2oajGbtEHaQrq3Jvi486hVCKsWhuUsjkHiZYaQNP7ILYEBjgo04WvcBuZjskohHBkeAGBaLohL8L/zyOZEaLlCRJsGcHPQIVMw1UnDJUa0rvWYJWJ8jFbdaGFr91a4PW9tI+UR/UoWToHAMFw14mGdBrr3r+jA6wSVq5dvih4zWmxul63P0oNxIOMGUUQbd5/tiRRiBa80hqL4bTrwoiRaw7pnXQ+mAa7TmK2PCp0eXsyNVtoJqR+HiYWqwjBYaEGu+mT3GTXVBrfWEIMaaPAHLw2dT9FHWL7m4PRMSc0tx5/eqwnWzra+oww/822ayGYmrtP/vL37TPf+mmP6FG/S9nu621yw68v/3nv/24k/jXD662u+573Pf7gnNOc2LzzZtxCvvsdZe3Nx97lOlOX/72He76fOpjB9oxb9rvn/vWzT9wJ1tdGpkCIPBmGKH32hSdLh3S0iR846Z72gOP/KRde+V57aIPvMeoMPubfYXFdlzattrPf/Hb9o2b7nLSoALltdcPtSd/8mw74fijLarfv7TY3nv6O9o/v/KaDQGOedMb2rVXX9jectxR7Uc/fa7dfs+j7czTTmoqjHbserjVllfW2s23Puh5LJ/4yIF2yjtPbHfd90R79Imft4vPP9PaG9OUtrdM1ZO25VOizp369tpfNdzYSLHaZFPuFv2/X/5ee/a5P9/RyfN601FHWitz3TWXtiOPWCq9g4oAUHEO9d3206d/1W6545F2ykkntKsuO9fJimL/9+58qD397K/aJRec0U555/FDwm1ARvOZ1C3W0M+QYAbmMkdy6EZ6LXXOlORmYrze16Cg+Oh1XtD4DEoGB0FUWu15Ucd1BheCWYxnAQWKrUqIAHkUawADAUAMSCgHKJvnASQwh18AJwMI0R6QPIEOAwooyaczreROeiP0BHT/dVbu1f4kATM7wxpJPT9mxGVOV853F2AGVeMoxmwPzoBQ1tB46LpFh2G2DaCM1pDp8jtY6WoPywZWjpVG2F0sFTgkS14DoKJHIdrW/DV3z2uuS4wNdGhubFLIiJ6kDo+TZSfsADcxd3H3uM4LOYLGsteJmuhLognW7A3On4pVFetAzbk3fU4d+kVdT0BKOgUZG6GzAgq5Els6ySl+MnBUjBU5a3qq+UCd77kPQy3nZCdcw5jHpih0fTM8V8AuXfGwRlzoauaPOlYFcAUEhbJbAGEVSbpvuLPCKFFHVwAg4xPqGQ30cwotr9Uasog7K5pIfZsuODdtyQSd1miJM98IKUA6QNFVprMQQw3OK84OOpH9PPTO0blhQJzX8xpxhwnd2LRlGOy5buIUc4KMLzhslpOxNc5KCeG1lzifKY6jozZYao03hQgGV+xP7RPtS3XVACXStSMIsQ81Xyc61X62FrpIwexhoH1khpgsuveKu16vGlfgzmEH2QdtpSUddWKPwH0bQWmYtGj5bbsGmGJrrvgVswUzZDDf0UDM7V2qY4T2+taio4JmwzLfgVkWmuQbfoI7J3vV9kUZoSJ2h8e8cpB/fSlxXlySSEkJiCpyRl7lq3MV9S41B6O47w5kdn/AeQJPbj4MdBAN26xCpuhumQhrn/qyZdSBIMRaFb8oMEqOdUhnMQeVMA3DvD4lQ91xJDx7B4ddWnvwKtGr6AsUWOiCHqC47UJy9ZDZiGkFDt0nHbpKmH2ISHyG2wg6ei0KvXa5Shih13t2QVgvDrrPNwgayMzhbT2uQZay8Ge7oPcwxwx1XlblmNHnLwTd5DXoECCAzCDEEkcK4V/ogxwRXHeXNW/s4linMAzCloR9y/S/fn+1HoduUHU1HMyM8uHCFZ2LaWaeXIzgzN9llZzCjLZ1puTGsQp6z3gqMNfHdxJni/03dnxvVFxrjdsaUaLvkfgUuhlGGCpwtTYcjH3IhVsLvUCdQmm4trcILOKIzi3QIVGgU8Io20oMPiiOdJ0qcBUUe2t70pTNgUpUB6jNESTCdHcCJ6cgWhxScQOh0B8fPDjbaS2Nt4hfhgAAIABJREFUkp1ytRt0azYpAHTQurEGzs+vo1502EDdYmec4Dl4//te0cWNc5JeNwUG7ycQQgdRBmmBOLoTNIG+amtTDjggeYhb49THvAsfBkoGbQlLmApvm44SWibFDBlTWCtkcKb0X6VByucZun5zKrqYY8JBO9F+//If2//9hX9qDz780/a5f39l+9jVF4qU6va+QCPFhqwvc+yH+T3QfvSlPb+6vtK+euMdNpn43Geubm857k1N9svSbRxaWW6f/uSBdvRR+9srry63b9x4vwtjaTOOPfoo7PO1ZkTLXFBCTSKjx/iHf36t/T9f+k67/d7HTPVSYaJk2xO7S18w1hg896uX2r0/fKq99fhj20euOLcdsX++3Xr3w+2hx35mLYuc0+75wU/aMUcd2c4+813+899oWORlZ7eT3358u/Wuh9sjTzzdrv7gue28s96NkHl9ux08uNpu+O597dEf/bwdeeRSO+EtxzohufXuh6z3+bd8nfz2N7fPffqKduD8M120qwv2+I+fa5dc8P521hmn0m2YkDBVs8DUAeuWwoo3T/3kedPe3nLc0XYXEw0rFuag9ghQxUH/2TO/brfe+Zg7QtICaa2reP7e7Q+1p3/+Qjtw3nst9s907Gg6RElVQsUCYd1Bh2IdhwKoGBNwQ+cRZwb27nItCkiXsWVQZRhboDPP4Ig1K4p/RUOKw5fRdtHMmJXEANxoTevC6oQmhsZ1iCRPe0GaGA9DLK0qgBp6kUwwz/7oiHbx3t0xhaY8aCcHmnSn+vZ4HQp1t4DvICSFjDOHQuYYqgo1D0H11JDc6pxtkypgiEc2u9EZbn1fRzUoPhTPSKQVj8T+UIzXe6vjleGS7r6XJa4LxLJV5hp7Mh7HRDoZnMHSuSjJ0zmpWX2iZbuLZefLbiKUJBSnstJK1XMhjnaDAPQdFJrRPYSmbd1PGRhEe2q6U83yQTNE95pEO45r3F9dk4XdWjOF9EdPAn1fyahymX52jvM7rzufXTovKQj01ZsDqqBIoA1ir4qNswqjxJqpeTpn6txUHjoAUIXPZyClclqdJ9RydNd1xut81TVQvHNO58tLqHLPUGjTkQzrBLdCrRnO8YC5piM7ocz8ONgrZvj4S5kvSbxyMBxa+56APaO8gk5hdLSJCfozzuJyh3UO18X+0MAZnJ2RB1pbARq09tVBUmdbBajWaWYJ6V4crod0uVDgRronek4C9pYP9Zy7xyZmLC0s6D3DnKhMv+4xEYq9ielFaR1XtnwGiNUkjVm2IkCn6O+LNmSylhnCBoWMboge9OuvH7K7grsFtl1EH6LFsrRI0iUEJLQPCPRYMPsFrU/YsDOYFj2oPxxwpt3LIneqLe3XNPnin0qwVfqV3ITeZqLiw8GC4kiBxO1+fxjRBoJCZThX5+TjzsAU27X1FaP28KOFBAmxZlo32oBCTcqJh1a/zAoItKCYEU7xge26UC4Q2di0zao9X5OzPbHUCFtpOzwbplvK5Wk4CS1bZ3ELdTiQ8yFKViBmo237/ukQpgDph1s9WL9kRP5oWWjvkZRVchWuY91/qmj4vHSWuHdOKKuTZI/4cqMS8mjRXnWhdHiLluZuloWncl2h3a7XCqqR1iWHWnmhD0Ovonkou0q5apjiUBzuSqh8/4vuIzG/1pUOYAo8gXgRjfXDV4kSXvggcCR1iDsJZATcPEshNXNzGnzWBfw5rBP4VCjp/iq4KhBIHxBXGK09CuAa8urkOnatMx5yyIyZKnQ8lVhFo9AjPXPdm90m52hbU+9qHcZcQsEPG8e8nxIl3X9sMvUMdIgjNAQtgyMvJEyUET/r+SU/n6wbF0urmlCNXSRBrVwG3SJOUQLPf1YDLH0YlqWzi4doaWSlDQWEfdH1Kknm0INUoKuOrl430+MpuuoaBotkkL3YnUK3yARvigf77fmkYEK80UELkfcOGgNFzTwCiiA5BVGI4kqDzaQSoLLHtK5NMU2UWcWVzUo0KIiha2B3PD0j5BLES7NMNOjxNy++bOrTVZd/oB2xb78LvnC86Vr2AWjQdug6wy+fcSHzpW/e6uf8Hz6r4ZcqZA62L37lFq/Fv/70B9tbjntDe/qZF9uXvn5nO3L/vnbdNRe3fUtLdPkm2ePSFAhUrjq+/egnv2yf/9J322NPPtM+dNnZtnZ+q4oIx7h4/4+niiuGgpwvrxxq37vjft+vT370wnb00ftM31hdUYcR1O+nz/ymPfLEz9u5Z53aznnfKe3rN9zVXn7l1fbZ6y5rJ52ooZe77aWXXm133vekCxmtv49/+EA79/2nt0effKY99/yL7fKLzmlnnP4OJyBy8vvWzXfb8vkvP3FpO/3Utw3dbQV6gUAyohGf+ra7H/F7HzjvzHbOmadV8jhpbRnaijLgcIox1X769Avtazfc4yLq2qsu9Fnxh5dfad+8+Z520y0PuGv0v/N1zYcuaH/72Y+2Y48+0qijXbwsGsaxsYugtYfhheteGqUsMKEn23ROFK88W2IkOt6Vts7n4ISNedLJTiJE97a6czPEOlGXMr0d5kDOF8AgA1LqQtjNcLIskjkfif10eaQ/dFweqEeZ59TFx2hX+iyUJJLkACQ6MT7QfnfSaHoK+4S4hq4tCXC6HnTJhYQDJPTihniLXSwskzBN6AJ1aFU5Ddb25B4+MwpAAt3Hxl4Fh0ZO6Fp1pg06m0KNVUzpeqIrFQ0txTCAGAAfZxC5lIFXz77jc+ccVcGnMyzUR87BGpRcLpl2bbRuCOR/KIo9eLLmbxTdO1T50KlSNBmQq0IH8JDYOeRBIxpSzs/8HcUTWh+6iNCvc8ay/hRbSeR1rbH3DkUyumbV0abxeUwCz8HdHcdEzp9Bw2sd2N6vaCv07EIPNMgsbfWMZAlQxkJ5I4YnxyPT05qKhotYCA2M7gNaLyXXaFr6+glJgGdK1ye/GgRdFcBWuievFeUtZa++K7OZ9QIs5l286bVpNlTXeRcaWO4teyRunQIaBMLDnMgZM+wF5SMys9mB0o+bGp1MzCF8J4a9s5e7BWX10OvrLuLNKCo3uK6nVlxREcZr7C0Sy2bZLwq124DAsoBcmgAqtvR8NPdO6z+yicgCwr5oE7vXT6iM0QeU0P/VV19zkFpc2NeWliSykaMODkemwaiN5SqIWtIi6lEhYwRcTl6rEghyQ7UJRVmQTbGoP0IB9+9fhNvnnjV82R5o+iKEl1ue7taXsNG1cJeW5IahBy+xGbxQb+gqi8zj9PRlBVoCTegzdmmR/76dLzabzF9IqFmEIGJFnZHguniWoSUNC3VXyDOJG5ZysZqDGe9lILTH3QIsnT0F2ha1EnjHDa0KQQWx8KTL8k5CLCV1BWLXvdeQyk4JycYb84sT6M0HLT64Obllz2u+p63zdDiuuYBVEgtai+5pjMKQOKaY4t7oS1S4xQXum641zwjxMPQ2kB2q5wQ6Ng1OT7oPHHb92XNg6hmK4ga1UG1uCmI0J3pPhlzWtN56DbNJ1N0SxaC83gn0rCd3CrxRqisx4v4GjXLAtTAT3rQT23otkgwGgVG4r/iahHJ7Xk3NEXGH04J6LBoz/dsDGktHgbYH9zAGb+IAqAIEkb2KBxWuIEhYUtOJiZOHB056VoIKHQWBVaMtLtYn5tyZ0b51kiS01cm57g8F8q4HkLGGsWWlNa8vOL7seSVcpskV+qYlPl1mCQn2CkbD/d0RRzi8cRXWcNFV0KiQlxW7rmsU92sjlDuJWuUjy80+twW9C0l+uZv9T/be/Gv3sjrzvM983jMwz4hMTgzigIIMIiCoOKBRo6VJqpKqVd3V3T/06j/Bf6J7VVely2pjKlHjzCCiCCKIoKIgiCigqICIwJne8bxvr8/12fv5PpiVTnX/nDeLIGd4nu9w3/ve+9rXde2YALTVrP9uWkzbSIP2t103a4EvbpvMtroMrSH2wgIE6ISa16t1pHbx6R6EUjfxf4khvG+SFdZRkiPQvs12u7/2zXvHTx99cpx3zhm5jpOOP2q8/jz0Hu47OcQMrcWq1HjC77344sE4cXHNb7sM3cfW8XefvzUaESyETznpuPHCi/vtyBw8NE479fjx1a99d/zi8afGpRedmz/zmle+fICrOPeJh+qe27mTeGSxe8u37ovF8bHHHJFuD/bC2AnzPLqjCeDN34/uIg5FOuj85GePxSHt3FefPj78/itCxeKHZ27ysTyeeua5ceOt34s+5sLXvWrcctu948QTjhof/9DV44i9u8f9D/5i3H3vQ+nkPPnbZ8f+/YfGB9/3tnHKSSek6Hnsid+Od131ltDtom3YWBs3fv3u8Zunnk0hc+6rTp+jVrWpwcj507bQl198wXjDa19VIAajBTbGzoWy2o4xBT+bx09/9tvx+S9/Z5x+2knj/dddnrXUnUT+hBzz5fH4k8+MO+5+cBx5xJ50lo49Zm/RSDS5uee+n40nfvXMeNPrzh3nveassRAzjTYZ0BkMvaOJhJSrmUV7z1BC9xVhroAaP6EqbdkUjUbv1aZvdqwlDkI3RQdDMQ+dGmBFMKRctqC2lYmMDllqb9hLST7LUbET0dksqKJwCzIY/xvA4qywa1WJdBcGDXgmtntPDsudZoA00JZiLQJzgCb3Mvcbm9v67xq5UXay3SH1jOnYGyORCjANUnn2letShndr8FMsrZnbZpvtBPzKlHc1domZpUGBumM3i1i6nvM+5zDUOPZNfbfdGCl+PScvdsk7tCXupJhrDG02lH3p8BYWdF6kioWyv+zQ8J6z5nq0Y8Q9T+tJtkXeaZm4tB6lZ8YYu6ezuwsZqXvt4Oaat2MsqKKGS1p7i7f79xt86WJvPjfJuR2TjaYcUsi3jTDxso1czJecQD8ZQoRpkg52zZqpblqPa0iXq+4358NsUOM8c4duP8yIOtNKiN7gatPgU07PVUZ9VrVzXs/W6e5UO511JiMM0PmdujvWvewn/m0O6d6hcPV66HIJsGgGYCelzD1K38paaEc+Z9VgoNXmEhT7vKOO+RTabWVeMx3TAZQO1+9wHpDnDAwYwTD2ctZrx7W4ycGuWTEXS2evzADowEgfKw5nFbwpZApQaCA4oANDdQN6LaWhAnADiwnqIGdTAythf81kHQWWpx7aZCHDxSEWPbD/YDbpEXuPCFrAA9U9aSkLCvvPCDJDJ6lEoFq4oXaFt28XAUoClB95+SDEyzl8du9ZGLt3LyS45rKIM8Vx7ItsXmcq8GWHKrUojQA0TUd1A7KJmoPYCBLJIQcYrk8kbAmIQbooYspOliSz3Eoszvws/reWkbxAf7pa7a5GL2j5rs3HnLoEFlRobEh8aN/rkuVhoa6hA1UQsThAyaPtQY3dUUpFvSSvPZs1lncOMyLZb94ym0kXGJKhCRloyoG6JYVoGYC0c9vYtIXNVCh13IsUwmZ5JGP35ejj3/xKLZC5w520D2P7WFMHZ5xiRdFYxJL0dHDkWXZnhvsmKXaGj12PUODKOEA0Y6IJgKYjJiMA5FrKlarpVDPqULlKNY2RoCAFbuvM153nKUJRjiO1QXojG2xN1hptEKnoDoIHJr/fvNDwz8uhq9chLjsK/WtD0mat6fAiKwZlRPEOk6TAR5DozBW6JyBHugyBtipc7rk4oJnz/GPRRB3OQgtDkEvRyGEAH7oG01mYaITgActQUf4Oh972fEcOoep/W8AUr7yQmvwmYAbPKkJYxasW3qx+D/TMXhhOxQY4YP32HmZWjyL7CfnpPc3ewXApFNOa/ROUdUXL73YobJGj/FldYtphhvWTdRHbbPdqAxMRvMZhyP3XzmU6NtEVk2rYxXDAkZrsrcMR4I42na0TtKVffPXclzHq0V88Ob7yte+ME447elx75ZtCqaLogIJ18olHz+w3eV7NIXZ9rQ4GTv71p28Kb/jffvy949STjx+f/fI3x+LS4vjYh94ePcq+A4fG337u1qyFP/8Ixc2xhabp2gQySoHMnDBmfADyWMjY+v/Vb54df//Fb6UAgfLGLJnF5eXxsQ9dGeOAFr2yaHi/fA5zaj75dzeNu+/7yYRA/NH/Qtz+7/7s3eP1579i7N9/MO5lT/72d+OoI/eki3TlZa8bV13G7JXJ1hXtz+dvoNPyzPiT9751nHLiCbm23z37/Lju7W9JAUgcpcP/tdvuG08984cMAaVYawQx8SSGHiT7zrf5T5+6IXNc/nt/Tjj+qPFXf/auFEkg0/54Ijz/woFx4y33jP/2+W+OX/36mX/2IzFF+NiHrhnXXfPmcdSRu3MusFbYM6xn3QWNu63fYn8JwDUFtyhl20CxNbsIeAEQUp17KNNy5XW4WtildTAbSUtwkhmQXvjn7FHOnUZ0e7ZID4ott76yf+5OfAqPXG/P2LE7EqpW6EJNV1Zc7IiETkKMFbFfj/uh9J0GB3vvm9BvHbtBYxcm6lKlhNWpQWANoABtTjE/z8EODAnxlkCcjoyY3Ejl66uvIf5MOhjPavc54yX4TM9DE3QTe3U2mjPQnQkwuQvAw2c+K/rRTKCNqIQzAwArR2oBvW6VFlH9j4m7AN+M4lN6C2K0VObl5DULMEm2c16ok4musJB/cyLzmVmhkLxGFkBb+brm5mfwCCRBXUO3Nl8AtjZEEFm03zEML3UmTWpXlDbzn9ZoOLC7OzbtzNfPnTOiO0PpZGfoKXRtRf9e50vXkvogZ8Q0bS7mPjstpnP+VMfOUQ9S3AVVORuk03GNnh1eo8XMdDa1U6b3ZoemNa8AkXEKS95cHZzMYAE0Kg1SNDSeQawDz6uFsWUbzp82DDAH4nwkRwbs7nyzi6lZV3HmjjoNon+JdXdpWrPDw+woJ9yiXnqtMqzU9rjumznjZx2OBoqckv2EWynvmn3W10M9QCeqrb+rHCjWVp8aNeyxgYxib9FgWE6302K48zGubc+eXYLHtTcCLNMoKNe/FEJtLLUOtWzdjgzcQ0TXrT2h2ifAUuVBc8pAy927TL5ZFeXatFFdGTnxDsEK3WDL9iRJiu+XM/gHRFirtfb5lkPY+kQfomhwi7UIBCLaIB9qD6zODbpUt21lFyQiIijtVUGpV0k44hxiYFBLoysU9xt7uaLPaO2rGxhBlM4RrdnWf8zzSLt9TmckNpVshEGyTxFBAUS7G7cFOa8iXdKD4CWmS7O5rBUZpgfNJ0OStg+m3CcdpRWa4GdREG4oNJqdBBETph5KybV1e3AWlDJbR3SM59etWTYiyVdMDqYZggkQaFJImHiPSSTL19tgVn725azD3tgeM4USIVZbfirysMmTmsaPHS2CWHuBe6jKozZjpvjtTk2oQyArQaKw8l6O2QNo8sLCrjwLGGcgZw63FOnQzlcN1vpYzLOiwt+5kzkEoGk6pcVetzoE4dmWIK3RD5Z5FwqtbZoJzMJRnAaezfjjlbzGVjOHtwUxqAIFTIwJDtOKZe0RYNX8cI38GWiOXIcWkQoutVi0GE75UW507DGtqwmAUNugf+6YWTkPCqbm3rPGG3+oERA8HeyFeQ5NKd25YyHPijXE/uDXKQIsxFh7FFOsg8m1hOYcBYyIMQGn7F7z1u24ZvZUBuHRKq4OVxCmqZBpCtuMRopt8gYW5o36kiVox0kMoVihwIFPDn0oWpwZp9s9skm7khn/uWcwNGK8bUdPEi57xzipyS/m/uNVX89Q3c1Kupis41BDqks2WYNOA2hj97p6ePz+D/vGF2+4Y/z+uRfi4vXKs06LXub2u34wTj3l6PHed1yUgog12xoEU2bFm3fc/ePx95//1njFGS8f73/XFSlAv3Djt8bSMnNk3pbZLAzH/PsvfDNzHCxkjsszX15dHHd+9yfj8SeeHZe86bxx2iknxfWR84yiCRDhhRdeHJ+74fbx5G9+Fwra6849e/z050+Or99x3zjnNaeO9113cQZ9ak2tVTr7kKSJuHbXfQ+N7/3wkXHZm88bb37Da/KsF5dWxk3fuGc8/bvnxgfeffk499VnZF1//0ePjP/ytzeNBx9+fLztkgvGn77vbeNlJx8vtQSa4vYtY2VtZfzDV+8cjz/xzLj+ustjMf25L90eFzZiwS233xvzgH/qBzvq/+mvrh+XXnxuDhcHdf5g3PvDR9LR2rNrYXzxxjvT6Xn31ZelSPn5478aN33z7nH6y07KoMrfPvP78dVb7hxnnXn8+ND1l2dvcV/79h3K83zgJ4+PE48/Zjz2xNOhk17/rsvH0UftDQNB84SyKt10OE5qdLqYa0OMpnC99KJXZ0YPtr2gspxHsaBP0ozAlrYya1KNRKPgnGF0EBCpx9ijuP3kq8zU4axgWjYJeA79LSuhzXE2CYgCHvF5amOIIdszi8vfV4/DuATnH7n3NMeYn8odjGnw+1BrSmwdekm5dGVqemnWLCNc0aXFJRmHksL5LXgyDXLurj0AQuiPuEy2BiNcfbvPxL1DoQm7T02Kud6tnqXbt+rWGO1Zz3qDsqWOhrW0hYInXd+O51LaBNsoAshlesSBtHHBPooEiiCAJQpL8huoeZ6RdpkoiARQzE0AKqHx8jkWf4AIDhm3c+s523op39fUEfC7oe7zD9dMsq5wX3q0HYi2YC5n0QxrFtAgDyBu8e+YBC0DyDj3Q+Mf42Css4lfyd9eap/belv+3bof4pTJsSYDFuma8Pi8J9ZNs2/Ud+5IHGqTKAtcOzy6qPa8Iul2zaKgc525QeSpNSSUboZ5hLmQLBgF4+leFJVcgw3ZGHy3TIbuVpTNdoBN2TStLZmfxWMHj6LcjjPvWhMPipJ2ylyOSUbgzdLC6UyofpN1kkIBStpWGC1LkUBw/THf2L6j1otFpqDYlCOHPh7t5ku7ab4XQXmeMVbiyEK4Zop+1naonzy/zKHynXfeNqOXLy0mhljYbathrBpP6aqmDbz00XaQ851x1ud5M2S3qI+9jqcCcHUcgEp2aDFrhBqDomj3bpx7NacqCW4xQibHQ5mnMnUyR2Z1Y2Ujh+dhB9YYGG37LS5BmYGjt3XsSuK4c2wloDW6koyKDSLaR3JIMBZtqFBXqA0FSJKsoqbVzPjMujBwVmIXTQxtMEXxfOcC/LiIZ5seNHVBujoOPae8qtvmzYCiK9a8vqU7OCbO0sp02KKDhK0nA7to0e0Y27bsyEJkkBccWO2ACYJyULfv0MtdWlsPN3SjxIHnoEMj2eTcP5+LiKlt9qzyrZqZ35OuQRAqp2fz2Vb9+t9n2NACrVPCEkhcbdJMna+hSXjRr9jBafF8xNZx+Kh2LUVC6UqiEchMG5JXxJtysUmSx4B6ZAEmXctAIW/ZrgwHQrdi54sBngfIb5LhwwwuM4Ft4aNBx6FUoLD5ThZ/EEDdWXCcizVx3DFonzPItM0SRNFDBUorWZEag1D5bIqbCFEhyg/QBRAaHGmwL26nF2hYDkfVzcSBTxlMBeVqVcSji5ZwoddIDpy7srDgITubmBt9iB26eRSF7wwaNIf02z6uuRKlVzIpMBhoJd3dCNu/KTAPq3PYzAyXCsrdmqZw5Rnnc6nz6nDsln8QnZoL0x0/fe2lmnRCkfWbljPInx0U1nu6itVBjZYj3G+LX5GaGnxZ3PsMmo2IWZtXg57zJFKs40YULjvJhvMKsrJDmSmNWAmb01WN9SgFrl0pgrBTky3mMsh3+H5Zv5uHAMaOBbRGh8fmrROVAMpdt7i7CFZD4Kwp2ubal/J3NzIcuK06CeRavrY428LVd+zfB6189tn944avf2c89Ohj4x1XXhT7YAI1CcwPH3hk3H3vg+P15581Ln/L+YlBXch0lxrR499/4fbx3e8724VihO75F268I2JgBl2eevKJ49Di6vjcl7+VovSjH7hmnH7a8dk3xB9E6ziJvfcdl6QzwlrhOZMocoB/5Za7Q+l62yWvHZdceE6KfdDsO777wPjxw7/IMM4LX/fqHF6imQ4PpLD99dO/ja6Ge//Lj79znPnykxJvH3j48fHlm+4eLzvlpPEn737rOO643WPnri3j+Rf2jf/y6VvGPd//2fjT6982rr78wtlz6+KUNcf9PfbL3473XHNpYuPXbvvuOOaoPQGn/vDCvhRHrzz7lCRKJmSi53ff98h46GdPjmuvfHMKKxaZJiO43yh45pnjzPaWN50/oJqRID38syfGDbfePV528okR91NYAvJs2w4IohXqb59+btx4y/ey7q687PVBxnm2xJQPX3/VOP64I8YPH/zZuOOu+8eFr3/lePuVr0/B/83bfzTu++GjoekxlPS2b/8oBRFr4YQTjjMxBkALSoy7lklGupmJzSZNSVJrhlL2MMnClpVQcdZWt46DBw+PpUPEHbssOksSxwHOVgdOpjmzAmzJrIAOlXkpGLZQ7CQxwonRRLZt0XPOFnffAmiy3M21hiIqUtJJeReaMxpJ9rqFUtZQHJXQOnmetFaoabShZoYmbBLc9NVmbPA5hw5WQVE0POe0SA2NY2a5TmrzLG2J2BozntCUiYfGkrb4JabZ8XVGF2BFdwwzQ6Zi/NIyCdhynl+62EG+6WZL6fHZT3G1B+bazSFWHh4bUONJmKtrFDCyqFRxyAy4UV2exF1pxHFFPQTIJNXY6/SfxNdyrzy8xpmuYVGcMCMupxB23h0xpOlIFjM9kFEQajJIsgOhvb2Jv+C+znPEc/KbAHHR5PQQYimygjQd66V1d3E+0cyxX5cJMU/xbpMnaerOAEJj5FnF4rDzHVZLaXFMlkvLVdfb+WEL3lPwbD48B/ZOdLmZ/XJryGJ3TlLOn+Esp7BXc6zBBCYPbT2OSROD3tfsaLGnMUaIvsuCYuYKWHMKuV7iCfQqnhXxJwVnAHvt02ksAI6zXqP3IQcbdlfZ7AFMY8fs2vN5AaLuDB2Z/UXuya+T2+7etVDmEpp1BERZV29mV5c5N+jKuX4+Z1e+ux07cUpFzB9n+6oJWq/VTgapN2ge0HBoxk/ppWUDsQdyAAAgAElEQVRXCHRi/rVr15axi5lsGdHAxjc/bDA9dHDefzrIurzW5oBaBmFaJMNipPzIaQdGhwG3v2bFVEsvOGoEWNinapmZImZJZLwXaVu4irCbRJMcQc+QRqROZSW83bKbDQ1HgZov3CSx264UQFKhrILl5znfoxexgbMq17Il7LaVRUPbxAbzrBkjDvbCLhK7SmhpQWS6GIhNqRzdUG5qCCaJdqMYJq5Tm5ykE+SEw4CktatM58/YhcjhEA1P83q16ctU3Dx3kjUSeKtvPkenDYddzv+IdlGIWFAmGFS3owsaKQAmymnbFoLUpgUbTMkO9c4CaWyylZ6OUsT0alkcauZmpeXXwadbyArQ8MUkiBr4EkTLh92DmkXpHWATCk3AQ8r/NkCsmYiWfXSjD+napVsxzSMIKlBap7ynwWBJWvGLY2VtKdceKlCJRbnuIGa4sUTj1EJWA6kHHKiIjlsxEAi6hCCcTUxiDToxHbQaU7xU0yT/uF2zKrAj0qsuh2JrrQhb9NtDztL8DD1RKofcb9YKAYIujy21LmR4N1xbF3YkzDN+NAV5JXUdFEj2KXqbLz3Pkc3hX04ok/88VI7uEilC5944bALgliOMB9c0zE3rRwXm0QhAm6KLE70S1tmi+/LD28CgPQ2NBfrgy5fns+cHYE5FlPuziwq7Nzq/bdtmF1Qa6TQkMDxipi6He94GGzFwD2CReRs7KGZ4lk0fFFHdtEX0L9+XJFCNEXv/2edeGF+86Y7x0CNPjPdce/G44rLXjT17oIJIHyMm3XXPg+Oe+x4eb37ja8alF52fS3PGgbN3Hvvl0+M/f+qrSSj+zUffNc4+45Sx/+Di+OyXb0sSwhyZk088PgdQd7PZ83RaeJ7PPPv8+MwXvzX27T+Y+TJnnXHKzCSBrsmNX79nfO8HD4+3v/WNsUDeOjeY8MChxXHDrd8dP37osXHlZRfE+lnaas9TgLqzOn704C/Gpz/zzVzXR/7k6mhVPv+Vb4+nnn5ufOC6t+aaQavRhzz2y6fGf/zkjbFTvu6ai8e/+/h7xgnHHZszROCFjs/SuOHWu8avfv30uOaKN8VN7Sc/e2JcfOE5mUnzm2d+Pz58/RXjNa88rZwSjVXEvtu+fX9E/ZgCvOn1rwnYI/hgkUCH6As3fidrEce30049IfseI4Yv3vDtcdopJ453X3tJiokU02urMRp47vn9sX4+/bSTc+DTLX3yN8+Mz994Wzr3H//wteO4Y/eOu+59IIXSpRefl+KUffuN2384vn//o3E0e8ubzy3eOnFpNWdNzssAjFJdOMhJCrNXWrfTQulWtOeo2Rjr6RLSiRkpYhD39kgCYVzYDBqGNPLfroPKokGM+W7OPhkAsWYv0EVQRrRa8HGiQMkAUBeorob/lnkgGDppGKTqmshKFSduw1zwnNBBU6Cg5+TEFnjGiXfbSh/WsIYzMXlDAEQ7KUmaS+fWrojOvxBBbmMc4g+FTIYOr2nTrbZIKqgFXFPA21Law2qGxlMYZzaOibQ21HbMuQwNbwSTOueQsiQ1ivzJKfPNQJFGyBmmYLqLIosHPrgNTnienF0rGezo2dCOaZo9FEC6CXDE+Vc8L+6NXIzuP4UwXV2tp6c5KdK8653M9A7VsZ6NCKDw1lCmuyA5u6qgsghtXSypqIBcM21y5mfPqtdKdwKNYNF0W7PEQoGClPOzzuiAPZm3w74H/OyRBz14lC7NZDPvd00UudaQyWKZup08g+5kmKsULRoTnWhPdeci1m5mIn3svD27c72VF3V+ACAUS6kaKmnh5bvpn6S3ZfaAU7COpjwLmBHsD+67B2ji4FmFXArnLWPz1u5SaBbC2rEjhBkB60mtOjrAjQ2A9UNhtuB4SoHDO+P5q3d0biB7OnF+m3/HgpydwfvU9Y//Ij5BXWXPN92vQk51LZ1FlZwj8wRhZdRMqhRO5NSCy7t2k+/2UGlrmNavdqE6ozcnjykmFsD24XUKmbV0ZNgnCNHiXLa8mMp87xG7w1UDGZolwCVG11VjfazkITj3gqSouxIRytJi30ZwMtAQwA4ePDiWVxZr4crRMwlwArF6Ah2IOAR0Hului97WCi/710z4He5oIjqbmlp/Zp433Yiz/26nI6foxuEsRYCC2PBLaZ1vgVoDArnNmR8zPpZtYJfl3OIs1xEHQSHmRKwtf7It+ip1dT2XeCuuJgcRxhJYFL+5uegqOWRRuz86QVO7PcVTtW5ThEAvqOmv8lMNpD0lVkSlEPAt5cRGN66SuxyEKW6nADBZNaM14tocjmQbuueJGIhFKdoMAFczKFB2RiZ9zMivs4ih1aHH0R1J3YZBzgDNe5IaaDEMIqW9tcM9e/PkjJ/b6KxbHoxaIjoLohY9mDJ6kZrX48FT66eKeQ0cKLYM7HaivK908bA+3d6zBizMtc+eWrXdps+E6ggURbO7oONzTbTajUjjgkYBbcuKxEl5UC8l/a9nS9TgttlwOcWDDK8NEBEXOjj+JGCKAtN2TvdJa/SZLqUSpWhD0KPFicXg2JoN6HgUHhat7kffu2tICsqkMeLvtRUpATKH8Cpd2GmAmxoc+fzND2+wJGEzgzkn9yTeO88A68fmm5tQCBA0FTKaunTOSEbagsM2Pe+mkTu5613IMAxUG+0Mjwv9wySt9Wa9VuRWWxQRmCnOoMw88vNfOV9lZXH8yXsuHa9/7Vmh5qIzbL6yBdTGuOe+RyJaf9mpJ4xrrnjjOHLvrkoYN4VW9pWv3RVx/Ievf9s4/rijEuBv/Pp3M1flumsvHhe94dyiXq6MZQaqZWq6ie5Pf/bk+NLNd4+Xv+zE8afvv0L605bNmdHyd/9w23j6d8+Pj33wqvGWN56Tgr07Uz2bimLm1m//YNx5zwPpMjDI8+STjimxuYUssYKYC30Kw4EHH3p8vPy0E8eHr79yvOWN59a73xJtDFoXYuirX3HauOt7Pxlnn3Fq5rRAowhFiKRhbTnGAb956vfj0ovOi5sam+BD77ti3H3vT8ql7PLxmlehiTH6SYtaG7fc9v0Uhpe86fyaNzPZpT/73PPjizfeNV7cf2j8qw9ePS447yw56Otj/Pzx347Pf+WOcdKJx2Z2DR+IacXi4uFx23d+OJ548ulx7RVvGee88qyZ7ump3z0zvnDTN8YRR+4af/GRd4xdu7aNf/jK7ePO7z443nrJa8e1VyH+P3Lc9u0fjvt+8Mi48vI3jDe/oQsZXDgp4rmBzWNb9q5FQBwpg6xz2+yzpte81MY2s6FWLGLSOcYkJH+0aGWlV9ERygIhduAJmTpdVR5WYxOcYSWA3kmoE8RDxWrRecwfOrk03VDMrbaDfUbM1T5Y/VkncCTPTcUWbJCGLajTMzl8Z7PucQF9nkfq3eyyYZLi2ZbktHQmuid5Rrb0o2kzM0C0PmsZoLNBy6Kl4/g1nX1SnIhhDpusQYPM3OnZU1l7FKbGj8RFXBzjrOaZ0dbFPqceyttneOtUpXG1wN+OWun1Ki4TxwHjmp4fsfRM++fZ9NLEXQTbYkbNTFzCMjtP0b3z2nr2ih2k7moJQmv40sVoU7nsKkmBBZDtgafkfHQG/piK1drf6RrtzgE0ct+e8ws6ukK165c2u6sy8KiOd2tjAqwd7oHhUpK4nxR/mzTa6TUiTdKCVPOWPqtfWsS0vT/vmM+gS3zo0KGsFc5MtC0k9k2BUxfDd0rj47kR6xdY0+kEFv2yC/PKN6gJdNZtt1G7TmjMYylNp6eK0tYqtd44HaAaPRAIsZ4Xa4azEbCFnFrKLvkVv0b3WhtocswGpTq/If62HIEuH58bdsGiXdSMq8h60hl2+3bnxFjMTmsvewpjkqwPNyZMG3Rd6nLNh/gsgKA9ezELSCZSObExvQ7C6bxOR9BmBiwM3CNXVlfRyKxukHOCDu178VBEvxx0RxyxexxxJNasahp6/sZqPXCqRC4Kyy9b0vzTugAtUNsBqN0GEgyqCg5CEUpXOZ6kEyAKD40raH+5gGUQX2bQlGf3DhLfLh9MfnvIVPug8+cnlGey17Marr9bHF7+LIvpwEESI5JKEkNdQ7bvYOMTxD1kRLNqrkNoNPO7bEqGuZ4MwFyBhsQGRaNBIaOA3sSwasxKfvVeL650dBMGIRaZqP7k1W83ZuKPSj2g9SmFyY6UxZ7Fj6hZ3EJIIlOBKy6LK8ZWrP3kvCbRpuLf6uwEv1eXiPBF8x7UKLSj0TxQ2JorNj/OE3DBed8ixjwXXYzYeNsiwi8ba6gGIGMI+WsSd28QLWxLcJ4z1rlAIv/yREGcQKhAn+RKi8A5y8MOo4Wnbl3Oz2k0b+KIatU7CVIzob3tAwvBaQ6uwv1JKBiLwLIG7Y5ZHE4wKkiRSjdyS4n5dmQNxOVrbqCpwda1xkCqmCGUI5vFhKYatGrDhS8xoUGpHYScHQD1kHsWjXS6s4cqxbKUiLZO7jUmasYhUO30aLZcU+5hI4w0Nk007IbKae1CtjsmWT8E5FD/msKoEDIt9yBxHHwmczPOvWbRtV974rVt7Dw3OqfMBiCmtIlB3rX/pGWdtSqHPGGyg2M86xs1rqnfPfg2wyInbRM8YDuR7WxUdE+0RdigFtWRz3/m2ReiDbnzuw+M15131njfOy8exx+vdiLD9hYKaaOYg76zBP3hcND9L9yITuWZcfVbLwyFDFH440/+dtz/4KNJ/C9+E0WB75duz1duvmt87kt3JOH/p36OOXpvBlB+5ANvi5vZc8+/OG669d7x9du+P84/54zxsQ9ePU479cSZGNvEqHnfgAgmXQ/+9BfjU5/5WgZefvj6y8ZVV1wwjj5yzxgbaLxGBPdcz623/2Ds3rUz7wTDAYoZBlX++qlnx9985pbEgL/46DvGqScfN27+xvfSkbr4jedmvku7Qi6tLI3P33D7eO4PL8TI4JnfPT8uv+T8cdGF54wv3fCd8V8+fXM6Tf/Uz3mvPnP864+8c7z5Da9O8r7/4KHMkbn19u+Ps888ZXzsQ1eN0087cUYrZP8894d949OfvTV7FN3RccccEUDrqadfHF+++c6s0/e/i18/ajbTJ9QuKFvp5K+P279z/7j7vgfz3l7cd3D89NFfZljp2694U7RDeV4lrDamE7cU4mf+1Q6SDoqB7vJyQNhVn/9prSbrf3ERKqQULSmxmomgDyQOJRHtoggaeAr96pwCXAFgVTLF8OBDixrIkHn5Weo7uX9na2nio7i8hvKGejsN1RMRLnvY2ht0WdFkUlBRGIBwK9AXXVWk7ZlGUhzwbWY4UsyMGc1K6hc/PYtCIKantW+r+Eox0YBFWd/WHLC2fOd72cMHDhwMsOLsrt2h3sxifhB9zy3ONH7dvdyzLLSiFYR0z2itjxGKNDLOuxmAVMl0s0k4S1sgnuIggBmgCB2jCahprZKzY6S2xgEzsbf1O6VtaQE85iqlcRKsI+ZCUbS4BEBgjfAc+C5yFoEnY3qDPZVR1siDSjJdSLNuWGh0M01kD9H2syZHxupIVBzmuyhm0iXYPGYUZnOCyfKY7+/CJmBeEmEp657PpeOKHbb3GdfSaDjUX3UnJusmfwisTxDf4szO2FQwKPZvQ5jWWja1TbCuu5TdESzr5Mgc6KygfRYMsxAsF95V3bk2NraWQYUFrzQ8C8kUvWXjHz1LXCncj8k/+LdH7oyBEE01+t/F7sgon2hNdlgWm7fO8iVABAD2zLOrAfWEhS74Y/2eOKPI33yBa9btDMZMGyLMOlM9c4ih38nzkQmQb+0IYEEDhDh74AAuayMshT17pVura+1Bokg6JlBb8Fow3L25eSwD2q+uU8gc3gDtx11q/z7mYYwEgSOOcLptkoUltSFhr5cdM1ewjaFQC3vHVmDpaBjUV2j9SqFjUtLJT1uMZrBmJS1O7CXBNbGJa8XaUgK4aMDOSmqnroI0FwOw/uZa4HaLtJ0nMiBoVnyYiPWPD0KeKpuAbtJBRMNVyDDEMwjBLsTJPdSnhnyVJWy6T7PkrSbZJqF27gqdAzZT2+7Kr68FPzM2qIFRccEQUZOjiAmBegcKkbQfZ8iLNAxtiQ0mjVhPwW5KWkWBqiAKkmaiSjI7FTpqR9oFzVbv9rhdscHaZpG/2+hcTA2K2uRBp1jXg8x2Je+KTcLvdyAVLSmFWbzddZ5ZTjuf4Awio2GDz8JCKh0V0Mq5AVyp98tDv3Va4ZMmyXdqPYhB5kQM0UCWwY7toFq7tKSsn0byXRdF/St3EgNWu5roJpKuwgpWu26sBMsS+Yrk+7753LYO7sGZHCB0hrgWOgH8vvSHntIrvQ0OewbV4TCy1eCuO4+uOUkmyjWvkwnRFVv5BJygLBVUnflSAXrW4ehy3EOXgG4bHY5sFRLtdTqnA+NzCD50ppx9YWGfVRmNkkEo+39DvriOR3QYee8++HRh6rqkp0iLsu1PsGY6smsKzZPuToImncBoWym1IRPKZ/SKsokP/cbusfrRqdhvy3Cfm6CBnRatiXfWNOQ+APP769IlKUJ4h7y35188OG76xr0ZJvzuay4JjUtb7KkY6wOq4xcoKWtSge/m8cgvnhw3f/O744Tjj45b1qmnHlXPdVrntvZ9LqFeRAvmvJZGIUX2pQ/ICd8UWtXnv3Jnhmcy6wWrZIp6LXktxnku0jhcj2qjSF6Zx7IYbcnN37x3nHLSMeP6d70lMf+rX/ve+Prt942TTzhmfPh9V4zzXn16dIZ33ftQEnyc2m678/50Yj76gavGmaeflOvHtQ1LakT4l110wXj1K04fn/vKt8atd9w7Xnn2y8ZHPnBlwC4ezhWXXJB4BGXtl08+PT7wnsvHK844Je+03QpZt7ff9ePoc95+xYXjzNNPHl+44Y7x6GO/Hm+95PxQ5+gmdQyW8CIwRTy9/4FfpEjC6prP6rV58YXnjj//03eO155zdjETRHtffPFAqHJ3f//h8eBDj40zzzgpjm8USxzcDLd96JFfZfDn/Q/8LE5tV1/+hnHJRa8dJ51wbJLPw4wBSO6yFooq56LrX7qK+0p7dNbuvLNQHPgChmmAIT2KorsSuJrKnaRkNmhzOmMyNmCFA8cCH+MPuxwCDpxdOmy2AYtOaZ1ghoa23h3oSZQu1dwEXO683XuMQnL21/DRxPag64AyzpkTiOyuANQ6z4GJtl3zlOqsIeC0YxeFAvGYX7MLTTEil75pXlK8ptjMO4bygjbB4YOwHiZxfwwxyj0MpgSMEvIbzUIwj7EDwD6mI9PxHZYBxVuYC2VU0Odedz96vpgzSJxjN0sgq9Oi4YDvI3uz9Dmh8qJdwM0yFtV03Ftkr5GR94zhQ7EWZsJ5WR7OgeN7Fah3HOTs6vlmvEvnwxVgFB1p08nQxhTtt6hoTZ3TzRONNR0mbOwpJnq4pueTYKAU2+7I6IAlk0Jr7qmb5WnhedJrhXyBGIeGm2cUPc0SbU7WwLaxc5cMn5YdzA57PypnAYCF3bS+x3l2TdE9mS1Gsp/zmeJbJoryBjuRnqvVwVhSXworwlzAQoR8pA2lupBRE61socEywWVMK3AcLTp1GAfFAkIXZApc7AfPU62dC6ADKCijINZAXCozyHdHiic0VrA61K8ClkrtzpgHAPfovCnQLSA6x2k6eQqZsklve1MNHzAL4nqoGczbM+oBEG6zlEjmr1HMEH9Z+wwl3lYOh9GkZwwElDQkB+SfmIMcnA0TZ47kzp27x/qgKBs9R2Z9HNi/Mvbvg3JC4oQoaVsO4aVFOZTN88vBXu1jjoFNBJotXciY8JIgs+8yqXQrh0TNL8mEeZIeh9uQKNDhYbO0napGBasRszcNKPqEma3vpPFI+zd8Ze3bpMPY0lRwOKetmZvaOokHe4OPaGNEeNXrROi+CYRg89i92+mvEdDVwjFRZLOxeFzQHqhT65sAtms3xR73Kk0LTq1JkkLpJB9JIrpLoODf9nlN7o2jDNfFu3Aol6In6AImKd2+ZpN365GF56Ctfn9SgeJwUm1L/kwn0PL2p3coV3shG0wNTx10hUKgY/HzbWl3AdmtXQ4kro3PERGZOMoF5mSh5zmgZVnUGz7rqih1HtyidfqpK75MUp+NXehidBEK1Xie7XfeHSSCGc8Q2mQ25VCYOZv3E+ttefTphmCGEF90XE2gc/HcOeRI7BbyzCxkaDUbhNRt4Gql+19Pn827LreRLhT734rSpSy4dtHktO5EkwJoUbvZ6KHWlVmHqWzWbfRMpU1rylMSkhok6jueqJ7qcOb1JlN4b/pGnHaw3yxULNcLNSHidycj66bkAEmnEs/z0KUIRv+bc0u3IKhXS4sk3roszWvfLDo9gIJAxUraDmEKeQbbLvW8Iw06fA+ic93St+uhqUQ0YjWfx/k42pG2530GkJXjX1MO2KMEzrxLXA8zjBbTDwTRbaBhx7dFz6GTZG811Y6YYnwQoKmBkik6p0GjAYeq0CRW7N6tJocfOPR2tqXVTdahk1aBJCBahOiy7OJS6HMwEKtfwscmXob/37oHDgn51LxvacF2R6XHiKTGVSj0DHVyHcse+umvxle/dk/2/6VvPm+ccdoJBby4b3iPUNO+/q0fJM5d+qbzx55dHHIWWawZuNPQ1n79m2dDkaP4i5VnEvpJk9jPsDUSJoMmBRMAoeYjXb5CzP/4GdgN765hG2q4BmZoabqj2r4Su6U86axEgXbLN+8bX7757kxif91rXzEuOO8V4+WnnhCrUOKELps970lgYml5JQM9v/O9B1KkvucdbxnHHH3kOJzO4OGxFiMP1rZAEVQez0ni77aifkmzdq25ThBtSzlVm2VyS9FQoIiZTnVWKq5GAylyf7jm0kRWW65QnpsWMlAqpaZNg3dncOCEC/pMa2aFU+4dEot7WM6hOJGSYDrnorszTe2NA2k5lrZjGJ8Z04LQW9pEiDXB9bQwvWOX8aXZA6LfAKv9zBzkmwHf9Y9xuRM5TXZyDaWr9T1Ojl7Oe1mMuxR5TY86cE4P36Um1i5tdZsLiHQ99AT56tJkjspSrouzYkqGa412L7rCIGfbLOnOOhMobeDqj3WqAsG6ZWrW472mcCe/KdYC8UiwGiqy+YHdGBJJ3qWGRbp+WYQ0W2bKzebtlSm81ej2uT9vfd94cndYBLpbEG+HyDXdSX+dy+QS6a4U7bEssdmH5Bg6utH5Wi7Ww86xsEsQptkEXJNdD2noaE3VRtqJ6gn36Tq0pfXaSvbT7j3Q4AWV07U+ZNy0i+cgbIdgQ8VyP/vcJ8MKZyHVTB8GNa9ZnHK/UjPVh3M+Nxj3EtZP2Vr7bDijS1McYLP0Y2VpztnNuRtwj3gQvSzaJe5N/TDnhhokgQTeZzsDs04agFXHNA2m9jluxPirz03y4+QqewDPlKO06L/k48mpOYPYIxRIPP+ZCVAZe+B9Ec0qVG94s2WAoTZbZocDMncOwtfK6pqFDMkUNrkvvqAQiG/vTc6zCKIfagQJFdPLaUWSeC6Og4vLoZbhIuHsFDlzPDQQGG7Iyq65qDobxe+9HwZpZYKTA6IiUM6QKu5h8g3vQZUeXC32FeW1I+Ccj06C5fFNw65mIa+48RNlCFRGgbxuXTbzeelQo+Arg2xo79cItQ5fS4ecc8N3NqLr9emBLiJQXY0VWs8Oy0vA2Lo9C0qEVRGXc0RcQF4L96bLSBwqStiGOxOJeHNlWYRpfWN1HeeYaqVyUFag6C4LVXnbCPtM3CozN5e6xvA8I+7V2rF1Bf0cuW7Equ0Dnk+aTVD281IYlD97a5m6C9IkP6cnr8dgYaXcvjrZkA7miZkuVK1H3/E0gDSlXdGxui1NoMZe1AMsn6AbX3zvFSoGxaw2dmY2RCjtZHc6aRZxvgsCjjqQySee/92iQNaHHZrVIBq53/qMWZckxbddO20mXU+NDHenoVHmdAVAgzAWwOAhz6IR0+q8tCYnz6gtVEluDwMI1Z83Adcy1UniHnRyuQ1Sk1FFHzZJcNL1lMZFAjQ5k/l50sHsooTKhZ4p7oSitXyvPH+CJgUJhwcBXLBgIzNBpDoSeC2KRP0YEBsOfaFVMT3IoWd3zMMDVxcLBLn/heD6qHIAQ30tSXXiE4GdQ27Gc2+aStHnujiK8H4dFJK9qg4mE6G3g24x48JrbXCktUy59qxa35HiRIsZrtcC3K7ZrPsTIw9iWHH759a990hBTZGljqHd+qQ4eKBlr+0oQ5BCvtteswttkWuS9QqQhbKalEhdk1JCETjpI0IPCQAFrY94Mw0mFWygY2oB44GsScVSTB3oxIke6hRJx9fzQb2T85ga/BAd3DqwAyf+8GeiKUnXqZ5fYq6dqS5IFU8LRoAMYtMOMGQXuQ1kTJKC3tI5TzLftEficVOZTbg1Z+izpCmonAdaJXcXLzPTksSbyHZctSPeMUU3RgkFUidTaK9Ci9W5ESdPwQLOMgKXAEZTP3k/XBeuQcQEvinDXsNjhxLqXk+CmK5na048T10vjj6gC5R4XBPRezYDBWbE7hGGSy+MgUuBg03/NObXGR29JLrQxcQK/g4aW87mWHbDZw/wQ5fT2RPbd5b2bE5byFrO+0Ejme6nxXdif1GoLJwKLW8r9ELFvWOSIQoLNQFtdmMHp+fOWfjTVSEx4np5b20BrPNn5T+JSZylrC/PWOJP9BwAg7GxJbYV2DejO3lOzYMlQahz5hAPAWCJmz7jWRc/nYdKwGMOJLgaI5Fy6Gs6lVReTQPyWaHxQW0T8Av9OZSdmskG4HdYem6KvbI8niX4JY4nCQeo6tym40N3+/ssNneYYl3nB8mfSpsIss8el+5eJ17Rp7x+OoF2hTuedtGR7lHuS3teztRQxuvccy6gbqEOqNQllpmFGfYbgyiLommIb4EN0Xu4VxoAaWOh6B0PYkRzOHEeoKn1jcRxZBh8F+AjBTuxQOOcuRl1AaV6/XJuEJtpFAhYQoVnXxAnNYRysKT7iwVAAdpyfYMAACAASURBVNl5DhRSdYxqXWH9dF7mPRiHfYYxhsjIBDVyaerNgEHiXDuYynaYaIx23fzTpRWvmiCUvZr3Fx01kpCwVprWSa5iHp6CrUYRxuyhUk3+zVmNJv/AgQZ+2NuBsAdDZikyOefX1lfSKTKW17y21hutr49FB8x+YtPy2sZGHkw0Motp+ZAU92Rfgh7IPw//iCMWxu5d2DaS2CyNAwdxgwIVQBgrCipnk+BYtqTlgz5zxYrAlQCzOJaXlmcuR81LhM+LaFJE6aWJ2jxHnUXPyzx4YDEboxE4HqCocg+xmjQQs+SsxOgOrhOJZBFHkI5wLI5ecusRa/E6GT7HP4q9tWxMW72KEIPQS4VmSfK2OvQxKV+5k7DYWMh79uxOEKUlSKKYQyzBy8M0RQwF5ALXouWyPGIssEV3CiDJhop93+KhbFyrXBF+hId9cMo9nhLWqbhDRM9iPjSWV5b0m9+5UF7m8k49mKslXFuCJEn73Q5SUrIMeiRqiiT57/n2rgUPZ65oRDopNYMl1sex0AT1Ehm0xY1lJgdaW/x69V3YRlBe2p0UICBYi4oYoZW1YxUFGAVk7D9n3NoaPodrUPzMKULsdplEFFczM0ZIqJygbAIEMjq5uXE48Y7Tyk1B5GHXz2QWgGtGydSds41PkeUQNd9VLH43k5zxHEX6MhxsCyhUc3ul5Tkvouge6ybQfJ88dy63ncTk8FLESCUwSPQe65DXe8kkzUKGte/3tBaOpK5b8AZ8DtEYH/j0UjwlySdAHd4yVpY2RVi8TLJQ7kmZl1PAQ/jCrP9NaI64PvcB90ACabHedqoepDnQmL+zaFBOUpfDTpcZgAI/HytuuqUgYPXe5tZRwndpCShiuN9Y0i4SfJcLkYVyyiHR3a1ytisL2hwE1frvfeM1WgTbTZZ/rD35Su4N8CeI2A4LJBN4KSugZw78U2DPmopF51aH/FIoaYwCrdcDR4MKtW35vABAoq/pgm+TCtA8/RZH05XOBPGl6sincKpuLpSoNQ/ONh9pN0MOnf4MOluLiwdz7ZvGjrFrJ3QA30GiSXO8a16TGjJ402s5vNwviGXVK4SuuqwYFmqmRUa/P5NfEHP+sSDCGXHHzNWqp0/z5+y46bQXQXq6+c5L6MTGYkSnqEa3KRxkDTTNA1bCZPDRBasmNe325doPbWMWn7h56a7p8sWKWFvXJAdFXeHZcSY1rYPnxrvjuYcpwBDG0Lc5vybtAmc4eyCDlMM/KxpyRMHEImkyO7YDCOg4trk6gZzpCLApLFv/ZwHTQIrFHNfgSAUT+RheHIamzt9VSxIAonSbUmLr/EJovG1j7IS6nThbA5UrKQY0ovuFqxaFDJ/lEGf0V2h6mX21mI4pxbV2tTWfrrpuoWnXgEwBFdDgsi5ePJRr1S65Y3PRsXtcQ3X4k5tkDpwUPdZnAKGa5u0cusm6X/2lVG4SeAEgO4cv+cn7p/iQfSITxhkvWtC3LsfxAMk5apaTtHYKdPOWaB43O4sMIIk40uYmCs3tVrJnOa+JvQCxghyuf+nfJt3Smkcs0x12OEfxq/OkTTb6fORs4L1wNhLzHPng+ejnqmfxXQgA8k5ljqATLQlDWY13ruEeBDiq+WPJC80ZLJD8Tgsx34WzT6Ax2VGaL9JScpWZzfwMngZhpcb33gHEl6LGPrGDKBMFXRU5bATwW5xP18NPNWvSDlsdFteA7THdct6zutN08Q4IfmJKw9mZM24dsIa9K+BJ3sPZATDL9zl8mpOTXEnr8waTwsgJXZsCpsc7+P4tZLo5YD4Xe+QVhhxrVoHWXcDDAiVAZEkiZD2oVadrTP0SbXKZR3nOT7lPZAAFlAiWCKxrbLUyFg/CYApcmuvj3CQnBkDnmcOYlBVSGtuZ5tm8cpmcZHnlE5uWDm8wmLtQ52m6ZtpncF1pkS2tjW1bGVSzN4E+FspBnQ2CCzsJiG1Fx8W0lsRpnGkhlm1DKjEWHq3nzXQlqGRJ5EnCdVPq6dwtaqsZnmMryPROKSeHuT4q5heXx9oy9JvtY89ehgGW/3SCxMydXdpAaQnk71sILQat8cVQiOSgiLaCYY9bx460LB2eiBUnL4PEIYsEJygSDZDENUSfdKZAO2jZsbGcru58BKfFNg0iCHYSFRJtA12jBXLTFzI/p2du9JTqeZQ3Gz2CNQVechmXxuYt67GzW9izw++oDpEOWN3ergWC0DM+5STnipcJNrt37RpHHMEA1HassyOirWGL4kgiConIPVA9W/RG1JlOnDaXzT+1o8FjbP1S83zRAm1LkStCwYbx1/jfPJtGaFhPovH8nlxMfqQNeBgZCNrRhXXNvAWGRoqi6bgGUlXe8LQow+tejdh2d8Rv20zarR4LFZNC6JrWmQsbWw6rTNOuzkRm/JBAbiKYgAyRwBWyFIMLNE+laahOlp0PRLAMZOVwRnS6vXi8tr/7QJQ+SBcUalUP9KL7NSKeZ+2kOC+Hl7wz0LAcyq49bQ2lr7Ge0cYloS3kxoO3KU2lO6o5Ina0mtY3IcyNfLdNaCMzsYXvybeuAIe9LnFoaGQRB5hZQVFARDmx6RxHUUe3lo6vVtVxapnRhXqadM8wAGhQ2Egs85o5DEhwSTboXrDOtHbO9ZVJSePl5cmU4B6L+UUdDaEQ2Ekti/oFCy04zaKtlSBAiUyL3YNm3qCDxHNpafNYjIWqyUPSvOJcq42z+8HBGXAhSQrvzu5h3BeZCdJUmkxfXkpxRPeLREc0TJEo/8wSaoAO/n5EpJ1ideeODooW51qA6+q4EovZYPzV5VhP0WWrfyqEuW4ORQ57rodEZPfu3Sma5JLPUyQn6mUbSbDfozWszgmAERQ/1vz26kQzT2srlto1R2Kawq4QlPcNY4CuSwqJOOKRjarF5H1Ak2ZvpmhiN9GRWt8S98pDh9AaKCdnzXE8tN1pnwHOeWkDmHAZiqK2mrMz84hCO3Z+ke6VdiPm9XnKk7rYUPDNvt5/YDmgX5LuLRbjgosOZN1DV7EKkOkNTm58yzW/od0ipeo61ylzatKJ5br6bCXZF91PUoaGJ0WVHbjWbAREg8KHg1bOKUGF1rbx5xQcW3zG4pjhkSRisbP3rNy2DaBPIx2t4puGynmNKxHdQ108BeU0SNGGfmVs2qCQaaS+gacGIlwbnnnTnCeL9NUkbumIz9gGDW6VeybnN+BCdRmdGUXHCwMGhyXS58hsnEXil6Y5ArrVdaGLkpiJngnaoO/WgcgECWmjMSYKBdsOisWpFrN2DC20KdhYbySPDu0tauxmQE86oiM25zNKJYUP9PcabdAam+5qaoc7DTIlbkvxw7RgjF17AA20yJZxM4O4ypjB95Q5Yitci3NO7FJqr5xxGxRFmZvmXC9tsHWpZT10x451whrnHp1h0yZDivabLmy3GGqsDqzsn+7AciauLG+MQ4t0AA9mfZl/qUEKFZxcgXyNZ1254lrZbmuGJBtG1stCwHwp3Lp9AX6Qr9JJDduiCkXXC/bFUh8FowTuWQMK6z2bKbIpKLtT2ZIAcwhjJPkIbml8l2YIDLe0ezjb7zgsVv7MvkQ/Qv5IXNiyhZzAc7y1gKwnNVYs/e1jbCpANCM3nAsZFg8ATwG1PWKDMMWZEaMnhPsbk801wCrfwxBaqZUU6J6P7H3ODWbg9Zw3gAoYRM1d6AKTdwXza/cuYpRnprOmqttkgqIGOM6yG3Rk1jdE0Ca7s7a5ZjHjxOGG71Yk7dC1TNzmRe2pKZwiL7aq226uYHypXkmYbWNSFHCjXHBPmZVKRSJpAtgcwIAeRdsisQwtqjQe6QZw2Kw4eTyCaOzoGKKDHWC8721Hy38ulJbAkYexOQVRXnM2VQ0trBfNU+GlZUHFkYNkuVrAJcKykAEthRMsBS8vvQS8Tv+uVuhLPc6ysBEPsgiTiNd047Ssd1qEdPLT9n1WtS3m1q0r8ziWHAinqHviRDZHXmS9D9UKRyAPHFDomuisgdBWkgftLeLDQiCmd2LyLRcZNBLKgdQzKQxtLSydQz9znzvPOLaUEfFXGzRIl7RAvo/PDfUlwckhV/3++99trxnEq7pBvOtGTRUa6ojhjAOT4EZI0umbCeUUyMUtbgmdxeGxk8Ss6FEije1W1YOi2ghgPYlWUNNCiu2CgZJIGfKg4czSeIBfT+IUi1K1CqJTIKQ+xxmdAaePKiTteklbiaC7JhOny0BxnYnOcm8xaNiBniaB0BkvHDbRUvTQytncBIs+nk/rAewuTVSzKj2LbgTAoaBQPZjUD9aphWYLdVsz4qFuZ2tuFkW6oOq84MkG/Z9zJGl0zA5RC/tbT0I3BJTMNfPHJgMWYNULKkdDi2lnRjQNgmemkFmHsr7OdmGJK1UKAP3zEwNxWcLphgRxRRFiuilboatpm21SbILLXJYkuzm4C5HNA6UDykHGgagxRhfq8wipjlLykdlnu0tHE5rh5FNRBaDr03eub39Q8P7a+t4ZGgm1cG6Wk3S4cvZrgnOGjmmNDpeaOE0xEyFuzEIw9GgE1IKqkXjuMV3zg3b5Z/s8FCCfk2u2kEGbhzNac7qw1TWXYkg8MPkJLx43OabU59nOUV+riGStL6GLKlct12jN18Ksho4CZgat/8jhKDDEOtGQgmQJEGBprK0vh94LFtM6Dam93ov3427pgagUvpNO0fis2FyKmfPSapp7dEgda5wKL3W39BA1rLfNKnieO+G/xw6/mAezSfCea9Sy3TF3Vo9nXc6aOKdRrJkIsrZEhDl3Sh+ni3vZ2ba1uckvrol0b1iIAfGS4LSzmQn84iGTwp490bSkgOehEkkTbd2KszCqe49ms5JLgAhdTSuehv1Hx3YjVr2tL+kOgIYJU8Gc95kuovGVhD5FQmkmGrTprmP+bnVhAGspspr98McFI2sMG/gM9Y7xQgMDgh3Sh50pw/3FhKhMZsLoqI4I39kdkabSSdszB3KoNtROCxkHiXsW9BDRdr2LJjHnD/mBDIJ5IAfUe1ss+elaNB1TkLO7F+nuhPo3ubQGBIaaR7G7Ls1TcJPCgh3KXuDM1e7f+LiWdaHRQ429mMWutk4noV/O9WZYaww4PFfskE/FafTa0Zqol6GA7kKQfIF9G/1H1ibUL8Hk0Igz/9BnQxKc4e7lPpaiqAr9AK6ZR1Sd7BmYupFxEXavnD/Ee1Oz10wMO00a9zjgneHynLOZY7dzx0xns4LrVs38mwfxZNRQmDuGhGduDlNnVdM8Z9RvxPCLeX/TME2q4WkN6jw8gRIUEZgBcP3pTCY3Y0CtYIyFA/m8oIPReV2ia/J58wqoZeTFKfi2oK1Xd+Psu6WxHo12OQ9Gf1k0b+qFxMDJabVzm2iMF7aPBRgPbe41K938H4KFuZZPbFpfA6KdA+QKEeUlBcmvFh4V8/4DoiPxVR/1YEGJ0latRJGkoA4pEcA6ZODF0dlYXE1HhoBE4rRnj4mOHNApQRQBouJlerwIfiwhaafW/+bBg0Y2pzYoR1XGICZxTSCZ3UpwbkcuXpwLjcXPIsN95v/85BfHpz/7tT96VP/yn//yBP7lCdCl+V//54+M/+EvP1AULhOKdKPormYYhsNOm54wr19qQTxBcFbsJGHWaKID+B+3/1trlhlTNWeqKSIUg9Ba2lo2YyTairIVhqAgdfAmGY1g2OJLZy4oPZo+tMBRfnZl/vDDg45WJ7Moe7HrXHHAnMXlUqh/Io0ikXQEthJnkmhOQ36nwyoixXFwcTEdg0abuhDo5MXEQj5zAwERX++kGyHVJX+20NK2XrcrWZVB6AMkliQ/FN3qDSwsJq1K0wf4PJF1O7757OqghFOPni1aHTuYJhFSstoacwKpFHq3HS+AkEW4yfT8MOMWQ1cDtOZJWRSs0p2JpkwElESMYkZr8sk0omeJ9P1bxJVFf/H0KWgd/KZ1eICfFEXTXJXZOIOapbW8CsWLrjxJRWtjJsemdDg4zJN8SMvA1OLgQY0Y0qspNLhpWlrar0QQrAGC1BmtVs30WrBuN0SuvNRY6YIURQvR4kklkvIkom/H30JGbRF/n6SBIkYDBzVMUlv4bqxQ5+evuDl7Pk3pg8opT/tnPreAg7q/PvMFv9QbBbQoLVmGQDOV3GqmcoTqYq5LDQLY+dTf3Tj+97/+XDmB/Usc/pcn8C9PYP4J/I//9v3jf/tfPpIijfxczWKbZEn3XK9CyQ6TtPQumDGtWFu307MDGcEO2DWbwlzibGK/xjEVjVwNcg0DCECojBgCmKX4A1ir5kAVTAEtSu/WFN2md3KdrUnq0SDEA85T/uH344qKXCCaS51iX0LPpCi1Dv3Epo1VC5mXNAsqLuGBPjgoM1QQShgHCS16TlDbhs7tqCGB1VHYEiS97JL5tQy4FKmCaoTNMQGQVi08ddDVCAn7BCtho3Mw0LBYzYEEwilcxoZy3e4IByGXG3QllV+1fIXBx3ZQzHIxar451xudQYSm8KVt+0nd4IVKPYpHegm76VqkswDCWR2caABofdINCGcZDVEPcyqaC6hTF3PFke0XAgqrVWC7MICul8i5/2ytXApHqvKVNRAuWoAcWnSQ5gu5HlrWtr/rY1MGH4pkNjWs6QV1strxSHvboZn8eTo0JB9QMHjX890iE1ZRiKVy2uG526mB8tLONLrTdbePyl4R+Ga9yQ9xyJdwfoMC+XCSM2eT9NwOh501zzIHeVyoyq1pWb4qC7yTALVOIMV6pFvsSk8DQTDJFpk30bEThd85yNGWzaCNS2NlGYrbtDmaFtjdKf57W6giu2Pc4OwZPh+Ov8mVsxJqqnAJZRthiiB5184kIo3e9HDRiVIAEofmRP1Vi8pDd1xEt3Uwz/SIvXvyOUEDuTeSrXQTagYO3cfMXsFOUS6sfOIWLLjQmpLXxhkkRpo2WISY1k56J54p//COGPjIOzB5UtMUWkgZWZjEg/TaMc1sny3qLPoe234631edBdA11vvmgU2oPHwToA3GWCWZUzhezoKIJHFUq+5At6UbLGGvpzvLPlqVwz9z86t5QekqwHFmunoS3HYpdL0Zb3jOdpqI4SKXdlBiEoBd95yTmRS4RhlF2pY5TKLnsKshZVKDlH7mQXVxt6nvSwEQASdUJ+JLCa5nFtmtZ5g79mKPT2K9Og5liGhPtSbuWYQ2qt7OTnRLqoljPhsKMg6DLdx2JlKc9sqOXPc445AWtRSbxHZ555nXEUMS4013MibL/JqXUJfO9qQQWDwo4sgB2ugr9KqYExSdMy5ncfuxwPDi25zD+2deGnpQNZSud+4fOg7OgKEG9qDI/HUPQ6K+pinqUUB9Leam4qpdfbogY51axFhwcG42rc7u+EQnNtnXtUhKbTkzhjbiYOUGDPLMii7F57VduXMudP6TRrd9bCrbewwEIhaHFhkKkNoedBXa8FtMNSXUocfExRnnMG+kWJIliud52v2bYupUnPR674JLNN45Nz3nCVCRPR3L5nRlQXF1K6PrNengqsMAE6CE9BoaONjZ2NLfbZEsRYmYMSHM2kU3+8QZIdEN5pwWvUer4Iw019BMyE9nG+ZDuuwCC1xjbI/Rm2TLywhRp7Yera9FpoBNnjFzX+anu7fjG/o+8ptl8h7BW3kOrDvWLGexYwhilhFHNNFsPj+djDIdgOWBfhjQhgQV6ic/7TalZxFOBs4paoewiWZG52Cnw9ATc6sDTWdnbdlORyhUC5pp1EiK0E9jRsDncva4v2KFDJ0SF9tQvjsGc3a7sl6qZyojntoT3KNdayhvxeDYrhOXAxl7SCLnNpRu3iEULMckxO0yL6h1xtAmRzrsY726qTAg6NzUIEhtxLXGx4Bl5qRYw8C769/5DbkpZ6s6V40kpLrToZgcwcIkyblJvsqcldYocq2aRUSSwEypHcRmu2LpOhfTwCfWZ1LP4iFf8yxJbGX9kB+G4qcukjjvXDUptmOgrTK/I5ZDk9+/71A6oQu7FsbePZxJ0gqNBGX/XPlpZmGV0QLsHvLjpjFGz3UYhpJnI40L3gfAjdfT3aBJIyelWE1T9Msx+tH1tvNmQarYpJTqZ+MTmzZWqpApELIMUurgWo/bhQtPVy8+jGRlUxJZeNT+k5kmoUFA9Yo9TYmSi0LAECc0IoNpxLZFEUVv3XY4VqEUEG2rN2sZNYkqCQCVIlxD9Aj83VpGBMWeAlyHn/xrs1Ta5zvjKuG03gjGszibAtUIbA17TOtXtKpTWAoVRMmLHFwr0jWgpEl9iiWS6FioQAxzlEYSB7eaVi5tzQvseo1DEH4k1wr3keTRatnuVCglCWgirxEqLmPvyMFDErB9bMzcJaZWYCenXPdmFkTRkMIxhlsZvjuuMCw8k+y0IGMDu2nsrIPU67Ql7uaQQqDdMwYI0Ebw1ddqk+emSYQIbSxwK1Ge1zmqBVkdS4vcHzoPrZEJqiCjJBVs3tY+KLSfZiiofVE3gBuV9rjtHkWRQ9u7HVA8QFLIxNnKNdwuPJuxWQR1jRBRZxeGPK0dFmlPwlebSUOHCS3l+ljToMMsQu4pXNg1EjXdz1rL4zuxQBQdcbYLXYWFXZ0ImrBwnSY/UgwjDCxffakV3j9IKoUmCePePbuDnFjI6OjTbf+YGtQgStB01jFJfBCXuKFNrV3ode0Zb7CTp9zPP4dmkqee4u267nfOrtGdy/kooUgk2eewk56RAyG6FPaNpgMdrNIFmEtiPUCZdyG/llgjoCDfXNG/mjUpGwR9E9o883L0in4iBhoW3A6D1fZcH32TjRTBFLtlodvOi/PgQ9PA+LvqnzQ56ZqwBd8UM82Fn6fdZa5CfPs18NDauNeK8ZKH2iLHfB48fPQGKZDKqnMHRZYuaqyXpsU0KORaFqdKcRl7WN4v4BB/lzUJ0t/UT2MiCYyal22DXC7rDZpa9qC8dICC0IO3MwPDmWOtBwn9pKkW43DWMCAP76bXfmYDEVdDeTF+aGfbhinl1FSdpOXqzmceSemQpNDJ5fYwhmJE4liuabMZUXa11N95fujZovkB6widFHsBWiYxi2SzDTzUkvVYSh11GOSIhgZdouuI99VDAI2jFgWsdd9tBsM1rRVwgL2MBiVD+fy7bRDQ7zI6gLJm7kSkB4dKk+m9Kd03rpY1tDdU7Jh4GLPYA4sUsofs7qTwCvulgR3Xyzw9mMnh2sXqZCSIVKMGWJdLOq51dyUxMVQxC+NcSxX5znSzkFG7opYpRhqZgyT9KXhJD8lIcTZRjHqfBKFNodEDQ030BBJqxhN5yWGBs3ltaJf3iph1VCThToEQHW7bqJu4ZUZeT0sn96hChnMH9zXiB2uru09+3np0VXROddkSnJg//wNaFTUnblRrDtaMHe9G2XdnDVtsorsE4wiNLGu83A1LwN0ZiyJ4zxKuq0dStNaU2Nc21Zsz5sJE0WuzUykC7vyizAaMtXcZ28SWm66osYr3JRVJoCMOtVV0EN+5VkAuwCbPLucMtXsisStFK2M8kgsUmbmo6AArvAf2Bv+mKNKRTQfElHqAvKXjAjzAJESjD65H1oADU12fFCzpniZZVCeV4b9oWTEWWWGfoPuRRrprF+BRif3zfew3ijq72xRDKeKwwc8sac4U9wBxoUdgZM/OhrdS1AJiTt2Gpu1bnNJVRfvUhSpdePMsgF2+N7T40AwB2nXE7cJWYLbnz+kgm6IsZ6V6xqkYU/qB8cD+A4eif9t7xJ6xawEwgNyTeLWW8kCGRZU2GzXMvM2QSouOLlKgWs0U+ZzOb9ALyRmMdTCuWkOYN1mJYnLrBCe7yilcCoDuXCT20ozh2LzJQibYLZxB3KUKJcv7Ldu+zJOJNTFJIB2UnZX8FOhVQYe/H/tBnA9qcE8nBizwTRQzmeRu8kjCt76+lBuzkFEM3xzrBMKqOtsmkIoRbm67WwYtrUOxb1YKBm5HuCpwaPlyW+zEpiMoa++pMK7db2ZNIXto9Z5FcaLJydRr+fahOKR69/k5hwS71qISgJwlyXqpa1UXA2xoXOII4N1maxFXCg04/asKyFnAdMgIfLwLFkfQLP1NEogJyikmtiiCX4NXzOZPmw46XScKeoizWTPrA45pOaCpGUBkJfrfVI35IMw7IlhRhCmkpfOBCK3sCedAvAnBm/j7CjVFtDcNOzaigk7Jjn1fXJumg4lN2kL3qVAj/ph46VYnn302VToFpsiOiI+iNwIMRZ2FtUgrhQzoFYebdsJFf2Ddln7KA6EPaFG9oB2IybugD9/Zw1uL2aaatEUk77U7m4hUPZC4LvZOCpkVngNoNiJa78sOVB9AjTqoq2p+OQW0Vo0W1zqNge5VUq9lVw27U5uAIM/BtdI7CYjYSrJvE9jLdlS0U2Rl4qGLIMc4gIF6ZdQAjYU1mMJ8S9lNLxEbqnjDiGI3BdRU1M9O+Qpms45ZBIKsnQn54SDumUImQ5VoVlDobgCUVw4VNR3zSZ4Hdoqv8N8t0hWo6zI0GwBX9rTqrHATKq0TBVTu0ZlbOhN6LrBqSc5AV9WHWbhmqOuM5+waJ/api6jDu5KJJM4VgoJ4zQ+8jIsPhxyJrEkbMS3zDBZIGEBf1dcBtLh+nIXUzogUYLsWdkYICzo2DYNrC2b1K5x1MS8B9CAApniX19zJdh+WHkS+U74P9yqEqtwbhUwEqDX0T3BBBJrn3UhiU9Rc64cHTjQBUsr1Czt8nrcJCmdSz1B6qTA4nPiZAY3XRTyNxWh4+Kztmt5eluRYTa8TcDfQRgIgGFdI5ufNVliLaF8A1Xhu/AV53nyP1Ot0CZNssl8qgY3Gx06tXVnWrk5UFKsteBZIKN3HHNWxdX4CbRWfk1RZTLSGJOBiGQxQpJDQYGQjdYPOjjPX4qCW4YNl3VqukTPEE7ZBimbPju5styMbzxTENLG1LP65s1knjkQ7hUvRFGfzNKrLFb6+iZhGN4JqOpy6+FMQYupRIJr6IkGrRhrnQbIkyoA19h8+uQAAIABJREFUobyy59WrdQHRHW2BOc4+zs0q6mpOGTrXeWc6k/MaOLvCfmJvcecWq/y0rXo0BRgXRJeha5WGOcaXpuTGbrsoPN3ZARhpY5KkEDNtpjGdWBzgC/fG6vgn9whCXe6dElHSEXaez+FQ/7UQN3GtjC+xjEKD99VmRH22Cn64Pw/sx4VuJbT+nLXRlLGO7TQ4LFvwje9qemyeRQ1T5Zzi3iKQr8ns8x1MPpv7T96S8xSDCDttDSJFyxnWDO51dszaHrjBtp6pFWvhFLA6zoXVET2N8Sn7E7e+zYDwgvUpdgtwJq+JNm1NoFS6p/HWeUUOw9ZogHWAxlVHsR5Q2zof/mzrTRIjuquReT7eb5vddP7b7As7IF3Y1XWHwcHZBmAo4NPPvEEkKbhQxiY7ZIG26oZ2Zyf28bqJsf8yqPLQYtws94bl4X0HWCsf/zS7kx+nLJyBBPxXBuuuHI4Mhfi4sW4+GsH+UCuFkJ/r8mzxXTdrpdku5nqsMZkunfu95LwHOArQsfGJTWsryt1ZiCSXJucKpMuyvQYWSicgcYsLV7WJQl2p/0ven2m/dq38XBAwLEudGMyHWmnx4MrRIgjlvFAUqohtfjdloag9TJLFWAtTlyWRPr6nh1GZWC/kYvL9OXAsZgzUtaC3IkLjwTorgM2dwVEkd+m4SKVppMCXpIc3wWHvXoq6oi6lKl7McLNY4cWqKZ6Ns4XWIq52JHJ+gq20RoV5WS3UAwXJ4Ev497hEhCJlgFZoRiCmPajVs0nFjnGYGTdJopz1wHttUWp3OOTJy+vekQGJhQK0T3dOiClp7mST50fwcviXSYETeRWwdkJj4C4P95rArX7AwzfSQIZSZgAkvEw5nibnLn6nPJtE92btjgq/ZgImb74DtXoIBazS4OwGSCepYW9YgvK2Q3NysBPPOV7uO7UsFI3zQJlpBuow7ntE7IoZBuuCdd2iQq2OW2NWgsuaUaTtsxN0mWUiTU+kyiTafdhFTNO9+hnMuknVAmiXmXUSv8ztkcJgglMBPfHKQZCI5EmiTQY7aRdF4vlkYnFNeu9OVygRmforUm1C0FOGDcash7Sl1xiqu5AZEiRycY864PwT4sruvdvHwi67EbyXRuA62bAjqRsKxV3TLFw7utzFYnSHCB7xIfNVYnghmrk5lqq8hLaGVjcQKk4LblnvNa+K73aYmdQOh39q8Zh+EnQGxPxJzuyQNi3KQqTXdRVdK6xND3nWMM+rC6ype6RVfQ4A3lWKHT/X68Eljc/oobN06XRHQ+jOvYWiuSgCCnofp8eAReiKFFx28tYgDffSlsuAGNkXZYvaOhpipl0pY2D6Eawruh7twli0Fu1ni3gQTVK9v5UqHNY4wLYHldUIo6bDc4gXnYa43foX711b4i1Q82KswuyRyS479MnSbiTO1GwmE3X3z4Q6ziLXTFuSrgbUK0/pQgihSoPC8s5BPQUtUuzy3jOEV0CCZ65ToR3FUDGJGxHvi/p2gdqFdtNCOpnJGi83vdZt2ZFAwC5LIUVyxePJ4r3c70KflFZoMeRspuVlhzPSXYX1EIOBmFCwNu0SmhTvHNt3QhMX8ZQeVN3rGKbgLopBicM5MSPpbnDcy4jVFOZztJd09HGGTKJZz70ofl1wOEjarm0sw2t6e1PEei/ls3aQtGqgYvLueZQElrVWFsl9XpoU+k+KAahk9TeML9VxSvJOcqtBUZ8fnjGGfhPqGrxKflSuhw2MhUKZ51/06Ow/h4iyP+0amNcEPW9jnhhY9NwrrfQFQyZTojY9MpH1OXY3Cv1Qo+KhLZX5Ts6J6qjx5zP0tMxmBG10m5qBUbV+2LuzfR5yhuezSel6jAxgG3A+5DwNeCxIMkjsy0Cjz6w+nyZ6pLFQ9y3YCjwbGSjtGJi9XFboAhRQfx3+2s8QathsYHUA90ZM3Q+85zZ1gKmRvDQzDSl+XJO+KzWAsAJxLZuBrcnXMTUBuC9wp4DMWTFV/22OBnNDqus0SFNgmx9ZINKQWXfGfVkT/CNwhsmQXWl1b1NnMUAHLnBFM85YkHK3Y000Dc1utvS0dJNqcDTPSraCBhyyBixkADhachBGTEwJmA1ZOTRgDrT5zA4rN8r57TyXG/b6zlmedbc29u0/lHyAXBTqPetSW/zVxFLzxe2JH6kbyqAlcoWZgzF5/s6wr+bty/vc9RnDvln/xKbVtY0Nbhju8oEDB/Iwm7usS4YDyVjQIGyZZIrAsGZFIHkwuAjfxwWibYFLz2AraCNzQpIkESCiwZgOr/7OTtZCVcJFIcMhS/9S/tThhhIo4xLjoSHiRrHFHIHlXPOe3buzYA8eOpSNwSEvDagmBWfmAgWEFAD1AHI6nVaOq4/XoPf2lkyg37+f78B+WoREhyvpIEH2k/wATW7JwCKq++b99WZvTqJV9WS92hW5VTj8QtGc0GViLS3CvLpK4o3VLugf3S66ZS5cfPGhPkRLUxodA7MoUCNfotLYENKGpW1qYKKVKFdbip1Ju5tTvRI8eTjrDJNjkU8cx/Yyd8giyZROdSLcPRtiKuw0hBAVaGSikyqLQcVrorkUjB4sth6lyNGBYQ23tanrYR6loAUrl7sPuFn7On8WCsJG1pP2iCKps3kXtYFnB3HVdgT7tKAXQWZA6LWLphCWKtc25EVrayQYx5jSGbHmaH23rSldI9e76H0LZ7u4awpfKCqle0jwWYRmtprOWuYtROdlpyEC9Lj4rY5N0CfSBTB5DtXskANCSZ6gCrW9ZBdIoShmAKUDzrp72QGbz9FXfzFUG54tE8lxf0PDYTeAQ0bnnT17t40dCwlD0RrM3vsctDohMyRMFn4i0nKHafOzbug2Ne0V+hWJXIZfppih+ILi0VO93UdaQVvYWSJ7DSSmJtS8YBBXZ0PY0UTPBCLps5P9MBX6SfVrVgLUPWhguCkKIojcxpYzAFBr2Pzu7pjMaFet7anZMG17myJwDzQt3oE6RBB9nmuj+SQKJtf17mffXZ3EminRNNFG+3IdNZeBdwiay8WHxgEFA5Q6MYJOUFOEROpEePv+Ld5yKMct0iQv8xN2VYexugis9bVVnAeNEXYBJ8Q96GlmkuGc479FAtsmuyNSddOW1hKbcdrUZptZUsT4iZ+eQYE1pLa1LM1lDMAC+ocl+BL7Un2Y9ChirMdAqKgB7NQedrLgrK9CvWduAe7TCp7Vtel3vjaWV5x7w/7Juit78IWdu3L2bi+npZlrZTDIw23t4ByaJDzbovdaWcbRSltz4mi6AztKN7RF2ixJjFoi0LoGqgqOrKSc66FYQ8+qnkpgJcNmI+Yl9eHsXA+rwWns7it1O1UQzEYxCFj08EL3Guh261XUtnYRGDpaF4hloGCy6rwJqXxQvqR9CWTqzMj3EMtkJrguvTbXqYi8+i3mlNHx6WTWpFFQo+li01T6l9KV2fPERNH61nsBcvS8rwZO2ynNMygdrbzv9PKKIVD6kXUSX5H+TGWPTTCArgBTr5GmbnM/jm9QP6LO1ySRhzlzhFxh3omIvkPHBQfiCFWd1D+OQ3kO0UAI/CYfSadYHVaMQuhqVDztJFzQtLS2nA1xLjVZj410zj+0S7AhpIu5hgXdPE+II3ZH1U8CWsHiIU44fFHueVWds3VmTNyymYGT2Aij5zGORTMW63XzB8dr1J4tCq1GJmqXOZfpImSWWwnZWf8M6fWzGtDTaKZBjAYsBHwB49QEtiXzTB9VQIxdOjvnXbSEOh8AK32/+vUJELPrrQNj7iVsEQuZSe/U1uMCb15fDUctt79oS3tfVw6WfJWclDlhcYiEFot22PsVPKmNUs7ALbTn+8ntX9h3YOzffzBg0VFHHZl1x3Pt0RrSjXdmDXoG+pnu1wIFs7/Jd81bu7hvsDtSDhkjn9i0tr6xIae7fd9B2UWFCQR7jzgy6CqJIrQmeIHSOprSAsK5aWzjcCvuq1fG/6u2VRapsTz2b1ksk7WmgkuRvrqwl/Drs8jLFjR/LkGIP+uLaVFndDTLq0mo+P7wsrcxq4FEj8MMu00970GqUgXjlR3uL9PG3XB6tu8cC6EWtOYFqzgPVq49Dm6rFEzY3RE42JxtM1vZEcdG2nUkBvAX7UJ0BYqgkSKAhQ2HkABDAix3VHc1fj81UVlQ90L30B9jzx5QfRGaTor0qa/gXY5L/KeoyFKoFWmFbts+mxLLphX9MdCHX10tzEkb00ixltMUModXLfBEfTnk5XqLeBCkLSqIPXWelDW2VDJeXtx+in6XYFVCwHQFQIFqbgRrQxttk55oDdBbhO5U3FcEgEEIRWyDMM4QfhFQAwDvwont0galBWqRqcWhdo11L7EXnewpaamL1olayROvNR/qgZuABKg5yLoU2XEi0Js8K0TkfTGci4KN54gBBYV+6VenA2qB9rXIaqytyVrqYDZBtpUem88SyKXALnGzNLmmg0iJOHDQQp/30BRPrp7fQ7zIHolYcwEqipQ0ULvw+pmzwfPjXgj+dD4zMVxBaxBCngGHHuLFmklgB6riAMhxNC9FoyyONgi0A+PsHPZcqUYjpSowD4JOMVxwu1vEKAptr3tnnJh2ZrCq3RXjkvxbnq/X0UMna9ZMaJu805XZjB3tMO38iYRyD30A+2stLA2ClCGsDryTZ42//65KTMpKtgpzClH2JmsKIAIUy2Fx0hliKABo04L22MvSVVRjcOjg4XHoQBfAUJ38Ry57T2b3vfePAJQ29Skq0pGys0VSwcG4Z9eO8ejjT46bb/veOOvME8d111yY2Ju9pfpOym3MO7orxm/aydi1B240MdS5CQ0kmCza+coBXtPoARB6MnSKrN5HdJ4LjSfu3HnPw/nOSy86P/qwNmBoSqBAGPt7XvfxUve4fPjmTePAwaXxrTt/nIT4ysteP47cuyeUzP37m4bGfULDdU4WsVPzhfVoRdkbPJPeG00de+HFA+P2O3+U/X75xecngZPv7ZrxLORcJfYiyp6ohp6xVRCk2KiCI4lbv0eTUPYSfP62r+3Pp0u/Y+Hw2L0HLQei7Emn6furIq00pQF6sp+3BkBjS5JIqC0T9GtnuyQ0ZfduZ9liKeDP3DwcYrwdA2eMHF6jg1r27ema2MkGuYW6lji+9fDYuh0qFeAQ9MaJPjpPoVlZYTAmM0gskFIotc39Jgsj9rBApYVW0zzTsQOtrkIhWobw/CdnuICuFOL16E207HLyw1rduxdwh+uu9tMMXTZ5zBKOlqEHDtLpraIuSds8JVKThqbOJe6FeSKDhYQuiTFFUDjhfI5sFc+amuYe8xQHCXOpADwmxbIbmvbcM124l6bsZBBkusiCMDzTBl8FDpkmr5U6cRU76JzxeSKC2MKd5jnRpR0kV+DMRXtGZ4C4JROA9eCcKru/6ZxgEMT5cnh5DAwT0snYnnt2UOty6pcMsN3CXuT+5mcc0Y0BBSFHYH6cuZB0RYsSqWac82icZP4QAy00iX/SrX0uNfdnAF4zW0cb7DZ38aT3z1jEcPd21xgwzprjbIKWx/eyRhN6+Pxhkeo7mPKnaCqjk7aIZF9SUAusFDiXIgBUrfW35vE8D13EAFW31xwxAAxnIEVXFsAe+3YBYijmanHMcVj7ME2QJ4SRUGMKsj6Lemnnchrb0ucK62ffvn3jwMGDkVUcfdRRuXc7UOTnBwNuAtQE3KKzb/IqaFQtSHbv8ur6OJBB3OpZey4e17x39/axawf5CNSyKGb8aS5oBllViz7zogptsEWubSqbxsWgpoK2P7EiCHvZJBt0GvN0gc+SyySkdFBEUfhhYcXlZvu2vDT4etyw/HVF3Pw7U3BB1qiyd4huKkupYWRLJkUg6xwIJAj79+PjPTLokcmqoQ7F3ckzQgrUNPSvBY2b4oWAwJnZIhxW27JUu0qMCK+Khta5mPCISPE5JEmTS9Rcv73cQGz1O+yOoNAi7Yjoyip2vlpvhCl6kp0EUqhCtk3buaU3htSJtr5GgLWUBSGX3iS+B3a1ALAR1skFhoCvYHFqk4suTXM5XEOdrHOgOa1YDQz6CClxdhpaHG0AE63uIrbXYTp2CB/jemVnqh2hEmApnhl2FQenmmRcNIwgx1VcJQ2oZJ7EyY4Hhzbvp7UzNd24ZqhIf7PYYuOqw4GK0oXWokLNmmvQwUuOrIUMz163FoO9KKeHRHNgSVLjclbtaZ6Dmi8FlqvLcFO7a+VBmplG6VYpiOO6WAOs6WCO0QaVKG/egan2X6MemQYfzRe6HAr4ib7n/6bjyR7SQYl9znfwDmn/QhWgoNWdhTaxB0iusahZW+ji7IJK5oCwoFRVNETfUOGhO3OxXESwHQSteN1T7l2LrGxpiR8HdRMkAAbx2rGtbKF1uKKQ2U0hAyc3XX897lfjAGYXQv2R5hFd4ErPkiYUuuECQEW3+RW8xyryoN2s+U5rx9MgjjO6mILvTKPnAEpQ54BnwrgIYVxaQimUNqeYtzui5ghSHD06LdA55PgsNUhcf94VNCwApoi15+yJC/1q0wjjqod39I0xbvEa3Ltr48ZvfGc8/qvfjve/+5Jx/nlnzGJA9GFzCGYE5Fj7Rp9Ya2bnprHvwMFxyzfvHc+/sH9c+qbzxvHHHp393JQRkzm7r+oxoJzAOS/XtCA5irJZu/v2LY7PfunO8Z17HhzvvOrN422XvV49ZIlBpVo4HwYU0djZNMie06KrHznE/gNL4++/8K1x3w9/Nj7w7reOt77l9bPBvBQcsdXeyvXpsMeee+zxp8f9Dzw6jjt273jNK0/LgbyrXPvSYd60MV7cd3B89gu3jUcefXK8752XjNeec2Zdo8kUyY5DPE3iOF9+9Zunx19/+qvj9rvu72X0z/77rDNOGR//k2vGJW86r6iFdgdIupBLuY56sG93wycBrUmeeq7sycObI5JPwk3fZWNjPPDwz8dTzzw7XnfeK8dpp55YdCLPWZKbdIFDydX0Ik+8jAE4/x766RPjhlu+O152yknjnVddEhaAsV/KVHf1Qfm374Dy6fuOX9JcIWNcdl9l4CqC4oirK+4GqVe47/6149Haq479XHdMecqxi6Sx3cymYom1AyCjviJ5RgqHNmsZY9eC81GkbdesmVmLz+5diphFB5tqsgC63WepVJ/kDuQXnGNFT4xpQGskihJFInjw0FIQc7vUJuGTIcIUH7Ls0zlssNF3k32Uc8d8ip/upvBcp//uv2cx03Qq3aYEKKKLjRh/QtU1O7L4JLGOlmyxnFaTTyJg7w6r+qpogLaRlzDM2dgbZL7OJD4/NO4app5hrJzJdKuKqmjB3fNzLNzynqO11mXVe+tnT+Eh1TLFxIzm3I5p3JeuY5lNGE0R4Bj6N8Fj18qkiw2g20OkM/ydjis5F/koDqUWM3ahfGaRXJTlvc9RYbtn8AQUcW7adQMYhJWAVkbzpu7qqI9zxlsoWQARqcSNr7m+/jffhQZ1A8CN5y9FLk7AG5sF9hlOPgOmzWe4dwH+6kjVu/faZZTs378/BQvF1BFHHJGmAudSZlMewhBpteZI7kzsltdaZXDlbXR29h9cHIeW6CYSY3alaGMPkF/QPNkdg5bNn9i0tLq8Ec5ZDR4Mgl1JPZUVX2q71la61aOD7EjuoRvYWhS9ZOPt2C6ybCLioTubzVDydEkdJD0Od2KTI8bMRPOF3bkGHgQvlUOJF7BUNsmK5aVZcd1diuFSYcvSzUxQJCikCtwPwk1lDFebacRlBVkunbNFVahhbOAyZR3dQeENZWtHgmoS6UKeWnlN6ZifBu+inJJ1ixyeCxt1cRGx69JY34A72BZ1eoDTxVAM66DQeTSqF3634oMJ1AAjq3+TuiRC1bLjQDGYWo1PE85rYu6spFVfQ2fL7xW9aEE4Qb8DV6N6fn/pTQqYCRUog7GchNtie66PIjOCr6KudUenESw7CNXBWnejZvglrkMpVGug4lYPUj5H1NBCaWb3CEpYPOZuoZPIan3NRjV5a91N+5WH/9q81aKxCRDLpw8yB1ITvqkoTAr4JAwK4Ih/XHe7YrGOtFwUoY8QbxdIWk+sLTpeAAM7POtrPSlZBFi3N8XRARRqEF2LqFtTZEJol7AP2BwsRb9sMR1BdCYUnTvUWs8h71YNT55JHOHk8+pKptgR9x6K48d/+fT4T5+6Ydxx949mCdi1V144/s1Hrx0nn3jszLb1zu/+ZHz1698Zb3zda8afffjaJIRdcOpJsDGefua5cevtPxhfv+374+eP/yYI1dlnnjLe+65Lx9VXvGHs3b0766GphqzRffsPjs988ZvjxlvvHlde/sbxVx+/brz8tBOk0uFGt7Y6fvLwL8d//q83j+/c85PZNb7jqgvHX3zk2nHC8cfkvbE3SU4cLibAkMO0OtfEpuf+8MJ44tdPj4ceeSL3/brzXzGuv+7ScdyxR8nFPrxpvPji8vjyzXeOz3zx6+P3f3jhn0xKzz7j1PFv//w949q3XTgZqczpsRC+fv1b3x//6f++YTz62G/+2eT2j//AK886dfz7f/2ecc3bLhzPv3hgfOozXx+f/dK3wmOe/zn3VWeO81519vjJzx4bD/3ssf/X73ntuWeNv/jIO8YF555ZjofNFReMas0awBjv8Ms33TnOedXLx7uuvmgce8zRY/fu3Yl5bTYQNDzaxS764GeXJimCdCkG7NuHH3ly3PSNe8dxRx8x3nHVm8ZRR+6ZJWWsgyQNSTC7GPrHt2ISYZfoRw/+Ynzhhm+Pk084brzr6otjZc7vd7eF6zT5ki770CO/Gp/8bzePp57+/fjAey4db37Dq8u2v9DgMqnhz1GUnP6yE8YVl7w2PP2mGsYValXgisgCMkkhc9Ot3x1nnXHy+OD1VwzMDWZxq/Z/DAvivrhl3P/AY+OOu+8f57zy5eOyi85PYvnLXz8zPvl3N48773ngH930Cccfnef1u2efH7fcdt8/u47OePnJ42N/cu04+aRjxxdvvCPJ9p996B3jd79/fvz133x1PPjwP14jZ55+8vizD12bvXP39x4a5736rMH33nrHveP0004e1119md0COuCJfSLlsAAYygndi0Kkz/Xg++2eV45XMQcAjEocdnJ4F2skaiR7cPt3RNtjkdFg1rw4mvi1f/+BJJue55qeWNjQ6dcUgjMme3rdQqa7Gw4A73fu2lVP0U201sdIA2raFQ9eJ0M6JLpXhjJaYIlZLJvBZDzJcVF/DpDcLXK9mHvsLrfTCe2hw0ruRl6B8ZKuwxZ1EfazBrdwlizmLEkZOGf5bgLdoLNmCZ179IIJ5bncWfvXzLuqSJd7VO5eXADFG1Q/u3A6mZGjOPsoHfkNu2c+z37/GENtzrvmHUF74noxnEoRNecGa46qsYmupofH2grXrmNtOho1xDJF2TpT5RerQ1Hdp02VW1Yx0p2leQpuv0O1fg3AyKgJGFvgsS6JyylmODul15J7UoCUWUdpyX3H5q2Wb92BhT1EnrgSEJrnxNkIuBIK4Q4Lo6komgZgxqCitMkW6fVMZ3meDD10tXRvNf1RbqAzo/rmBrS5ttZaOTKBTm85MdYi6Oe8b9/+sX/fwXH4MHqYPWPvXlkRSP57SGrWYqz7p0ImeW2dewB9L+47kLydekKpyJw77Mrq2JbRHFs+sWn18FKKcv9fPmYmYk3iEyvDag0X+gcKF71D2oR0AuC6L42VVaapr0VXgiuOE9+9+Z6823aH2aQ2RJMkwdPnpTOsC34wmwd7Xypm2ngskBQMlcDxcIOi4oYULjOdGp1mGg0giePh8f0glnyH2gOuXcQnOpMggGoK5jdl6Bax01OIm1kyKxOi7vfRmrNtLUo06WH8rKY2aPnbAreexMyzpGO0uEz1up6FvnsXVqVbQ1+AMkBnisBNkg09pUXgbEoHE9HV0h1JxxwRZJASaWtN6ZFLT5GiKJZKlyC6Kx0XB5GJpKZyjlWrLWbRYjmy3X4nudux0w3Mew76XIMO+/0gwuY+guyDhNQk71jwxo+9h6XVhPY59H32P5NsyFsPfWVZylnmLWSCfRcmy5VQ9e+1GYKFJDSCPDtWVVBoCxnWj0I7TQaivQAlir7ZINFFUhKOGuSHTmFsRpTsM/JHNMrPgK5IIVquJUUJkVsrYrp9x3RY9QyJFtPXbtTBvdAitDh8pp1MZ/ZUJ9YGd3VM5VBTNHP8Tdxbxf36zXPobttOIJyGGc4jcjrdGSi5fw6++TVDIM0IgbhxbQ469rNfPDn+j//ry+Nbd06FzHXXXJRC5pij9gbBx+Dm7vt+Om689a7xhte+anzsg9eOY4/bO0PNDy0dGjfccvf428/eOn7z1O//UbJF6/mdb3/z+NgHrx7HHHVkxSz37k8f/eX49OduGd//0SPjgvPOHv/hL983LrnovHRhdEZaHY88ShJ6y7j73odmn/2ed1w8/v1fvHecfOJx+XOZWXKYFr7gSAsMSXKe+8O+8bkvf3N86aZvx+GFnz27F8ZHPnjl+Avu82jvhY7XgX2r4/Nf/fb4m8/ePJ597p8uZC696LXjP/zl9eOC88+cTXr34PEfCliKga/ecs+46PXnjHdeffEMRGEBSFOdLFSNAXSPV3OddC/efc3F44pLLph11Fg/z79waNxw6/fGroWF8eHrfZ733f/wuO3O749zX3nGuPgNrxkHDx0cX7rlrnQC//QDV41jjzlqfOvO+8cPfvzouPziC8bRR+0dn/oMheE/Tpz/0cv7Z37h3FefPj703reN3/3+hfEPX7l9/P4PL/5//YjZnz/7jFPGX378XSnefvTgz8d//ORXxg8f+Pn/78975dlTMcj+/cUTvxmf/Nubx2O/fGq89S3nj58/9tvxjTt++N/9+Sccd9T4sw+/Y1z39reoF1tbHY/98rfj05/75rj7vmlt/nMfeObLTxof/cBV4/KLX1tmLyasajel/T719HPjbz5z63jhxYPjX30d0DtxAAAgAElEQVTw7eOs00+peUxamt/0jbvHw48+Ma667I3j1WefMdOYaR/suvrBjx4Z//XvbhpHHbVnnH/OmeOJJynezxyXveVcqYmr6+P79/88AAHFC+yH+370yHjtOa8YJx5/zPjGt783Tj/tpHH9uy5PoUlCa8LpbC/jTXUsN4kqo1nqRJs96BlrIZfML/RVKY666DlPirw8OqCipuUkLiE7/7Yzgf4Dy/xDSZAprgRC297eeSDkOYKydjSkFyomz3yeclViPxEf1NROOio7OmqSFPVzNpgrrJXeM9cdQE5EXlt5aKFNV2coLRTejQiySWzplGmXbn7UndecV+j1MJJAn7qsLrnZLXv2YiKB3ndpLC+C8Ov8KS1XqlrPOQGMMdFsnayJrjmIXb0+++zuNMjp/8YVjUKtRz9ovaxLK8VMGgo1V4xOjlQ/3RI9uTxHsVZG60zewt6j+7kLlL+c2LrQsgDyHGSJrK2o03MuXrt+VmbB3LrtUjox9uh7NMdpGrrJf2j+m5zZZ9e+Rfm6xZJPTrkM564zASfLf7U97MXuzNMpjaaux4V0BtEDmbNe7bBIoYbqimmWHUdAjj27d5Uud7IY7/tgDYRGT2ertE4UV84h5P2oe1M3RZywyFC7LmU8GU0BwX0WqVEr3WfRuTvnMX90+Pz+/TChoMdvisEQJjWbyJcA7bc5Hw+gm+c0W1+Y3VRRh/nTgf0H8lkUMuSprJvQ3hZxxKQzmTztE5vWN5Y3fPEtsmkHDx9MLn7G/ceLXz6uTlsgwmg8SKasFNNWhv8OLWaVF86DUqwVVCve2LYVdcX1ofDQeMAkq/rI62QFl9IWJtqWsrgsFwc9tNVrUK3zI7Jg65mNyd/jgfGZPagJRJlkbnV1MQGDhAx0kODPtSiQVqwW84LSWeC8RkuXthiFjUFL1zOSBqpZp33PIebxYmfxOD1ZPUM5pW3fmfuMAH9tKYgfAxIzSyGbQO45nRGCt0hjza0oukiCKM4v4Zpb0IWWVGj52vpaFvqePXvKztfqt5O1CNpqbo2iXJF1NmKuO7NXergT1TdJL2izXNuF3RSCdke6TZ0gXlQFhu+trLDJ9Yk3SPD8dNTh/bM27OCBoDrHwbZt9yybTy7P2Dk6DmbdtbtnsGiyQKeQHx09lsfhDToGGjpAR6S1C/KZNdK2yUFwdOrSD7/3gkK7GdLXjjfpdugrT+5oF2ke5phSDzQkmX3ENRePm42dQFGBPsMbM6XbQtdg0NbIxX2sQZQK/Cn8y15zTae3BJJZV7W6WTVAy+5Oob6Z/wJ9wQJfUazao6ZdiJpNbjiNQPnrFnLyW0EqDUL8yIJiPy6Nz3/l2+POe34yrr/usnHNlRcmCeAZc6gePLAybvv2D8eXv/btcf45rxwffM9V46ijdmUvHlxaHF+++dvj81+5fRx5xJ7xnndcMq687A3j2GOOGGurK+OZ3z83vnvfQzmoSdxOPenEvB87uIfGLbfdO+64+8dFTVgfV19x4Xj/u98a5G7qhoHwrY6v3nL3+N73Hw7t5x1XvzlouXQI4ht0Ozp83bFqlHLTeHHfoXHr7feOnz/+63HOa04PanTfD386rrj0gvHnH70m95JgP3tnHmgkFhZToLNaZ37nnofGDbfePS449+zxofddMY49du/ccE9bm+zDffv+H9Lew02v8sry3VUlqVRBEiigRBAooyyUhZBAEiCRg42N7e6e7p65d/4M/xVzZ25PT7c9tskiSoByzhFlRM4CDAqV031+a737+wrf8cz0M+VHDxhJVec75z3vu/faK5ie9fbWI3HXnGmxbvVSuYBlbpPRYjdrvLO8o+wjdQNr1TDuO/heMBlbtmhGmdDBV68VZWzLjmMxaeL4ePj+pSq0Dh49r+nP3BmTYsWiWaKEvfDa9rjW0hqPPrg0Rg6/MfYdPh+nz38UK5fNl04FIwRrJOQFGB989EUcOfZ+3DRiREy542a91woMbmLS0Rv7Dp2JP0M1WzwjRo28wdo3Cq+S9fLmO/vjk8++ijX3zIs7bhtbCgmvNcAZT53tRETB5+eGfXmr6HpHT15Uszxv5sS4d8X8OHPhU62LOTMmiYLFPTpx+v04eupi3Dl1gqYZ7A1yjyvZWs6b4HPVxZETF2PH3hOxcP403Uebw/SpmD915uMYP3aUPqetiXvjq6//HJs2H4iGwU3x8Np7YsTwITJogCXAP9EvVSctnoBzhl249Fls3HIoxo8ZEWtWziv0O84WzgQm9dah8POhSx4/fT527DkWc2ZMlA6HM4N7iEX/e+c+1NR32uRbg/tJw/X0o6t0D7Q/FvOTP/94NV7dtFug2GPr7o5Rw0foZ2nPbKRodOHO39l3+EwwEWC9HT1xMe6aNznuu2euij20GAcOnYsde0+qeaHIOnT8jACF0SNviHe2H4hbxo+Mxx5aFsOHD9VZQk6HzCw4G8u5bevtFHO7rOk/yWAN6JzQWV8n8xvOQVu+U294eqYiOixM58/3R9W9U5kiKoqs6CtQm6xNq2pS0EZ5D+ZMMwUqz++BqEOdz4MxAhliXTasoDBOK+GkCTlfx6HQmuyX0D9ODsBII9VdKm4FPg6sj8bBLlSt3zEsKpOWLp/h3T3tAkCt6XSTZCZEOZM1XSoOiO3OPckCGhE6xb6m6ezlRXitNSQ9jm3dM/DSgmu0CqZ6cxal7jUpVmbVeRIjdoA0Sp7Uugi1xsfTk5I/09dbMXZgEsokzY7+UD/Rbthqm5qTPZ5nhohcrBPE+qrX0hgnJxq5fkyRdFHP+WMhfzIa2O8yyFn1bmnYqs0crpmmzDLZEQ2/0gg43DRd3Ags5TkK5NdUmdoTDU6aElHzODPLVEwaOU911BBi/VB0TuzNKRGkVmhvQ4PosyPPcpoPAtipGbJe6l+HGOAs96FoKTvaHSrvM8gNGd+HnBzeGwA/hdJKm4NBl9c8DyCNM3I9J9PDU0ozRGiIU2fLWX/tqpkvohMq6oG6rUbyDmpzaPs/0W2WgQqXznpjP6eW9/1yD2CQoEd5eGivOrt6f1vT29OhCkwvuT556VbLKKqicAFFLh8mA+/g1+PiBVIHH7u52Ra8dL84x0CLij64dEbs9cAKf1/uNOSV1Pul4+dS7F29Us1VUT5FkEYK5cpOHDnJ8Iex0JoHTIdm/qC1Ey6CVV6VwtvIgvzSB1oQTKFLyI/5iuZp8nfNT4ejPSAG6NqLWwM0KOxK5cffoeRcuT0NHCSrWYpbPoddlLwJuDMvVn0SynWWAtbjcESV3C+oZSxqe6QbBU+HMNNZaAisYzDtpwQ6iergZ5bNoWxbywvLM2Jxe9GBjNgcgI0v7bHZQHWYdFHsshEafchxpB1qMuQsc1+czM5ExgGWVdtBvT4KEe0sGgac0EBaqrkNTO5oKCuaqwqX3c2oP59twM25reoiUtNhikB18xEtUdOsumJLy5TQhX7agtL4VFKbNcFwES6erTbvov2R056FubzsSU0wyuQJo4sc63Ss8ciMiNxMLSCs6g+KyFV2txYEpiV2vn7aNGQbzVpl4uVrN2zj55wHJE213WCc21TRoBUr3Zz86BBWShc6EvzhGfNmrkC16UpL8qRxiI/dglixHDza5XNia+TF4ZMcukYdATMoyF55Y0/sOXA6HnlweayGLlWQYaaI11s6452tR+LlN3bEzOl3xOPr7tFEg/Wy99CpeOWtXXHzuJvi1z97ICbdfnNlqpmORbY4RbNWr+mvDvaOrvjgwy/iX//0TlxraY8Fc6fFoaNn9S7zfW4dP1br2Q0tdIWeeOPtPXHgyOl4fN0yFaemKbBHlYA/mgPsnTO5uN06Gr8nfh84ZPcdPq2pB/SiXz2z2k0ZWCK6DuGKfn45+bYrX19c/u5a/O75bXH+4qfSZsyfPcmOidxPjezN++ddYs1v330i3t52OBbfNSMeW7cihgxpsiahWH3burJDVtQGrBEId8SmLQfj0LFzseruObFs4Z16R/i7rN9d+07E0eMXY9Xds2LRXVO1GA4evRBbdpyIu+ZMjjUr5sWVKy3x+xe3xJXrLfHE+rtjxI3DA2rgyTMfxPLFs2PhvGnmjfM+lNyUz7+4HP/tD2/H999diyfXr4iJt40pgFFDXPjgs3j+te0xbuyI+MXT98XIEcMq4mDWIFlhG97cFZc+/CIeWLUwbr9lbMXRiL1UtAp0V5q2V9859ls747Tp8+4+eDrmzpyoBvPk6Q9j57734s6pt8eSu2bEp59/Ey+8ul2F3d//al0smj/d2QzFTCSnlgnyHD15SVMS/tyaVQuEaBuQS8CvIP69ffHFl9/Hc69sjY8//SYeWbsq5kyfogaPydbB46ejeUi9mhTOy6TSZpFw7uKn8V/+9c3Yubc60ay+of/jf2NS9A+/Xh8rl81xE0NoY3dfnDr7QWzedTg+//JyjLhxaDxw36JYMGeagKIsQPmONLPvbD8U48eOjPtXLdB0Xk6BErSHwKIMKs196sDRs7Fl17FYMG9qjB83Ml7fuF/TltE3DY9d+07FzKkT1bgeOHo65s66I8bcNDze3nowxo25IR56YIGmeBhf1NUi4k5dgNF6mV50AkqBbA+qgCqpN8vzD4CUeAM+azY+blZ8nvb1kX3Spb0pgTIXQt5H3RTYpATHVoAcGBbNzU1y6pOxgQTYLuzFyGjHEY/g5noxJ5ggUCtiAJRUbH4PcFPNkOy1XXymljYLsbQh5izxhKZN9UHFYlr9E/VTvZ4H16smSWnxNdHV0x2d3ba09RnvOo592I5sUK/8HDmHqMfcaNl2HmBI91kTGU/CKmVgwRCtUUkhPHVFAn4lGJWGs4SgprW9XUOzWHYIozNfPGVTDk+vHSet32Gi7L1ZdNTSBKHd4DoBd2kIsu7inAB4N0XTUyudx4VirvuX0QAVcxMD0kx2oAWzn/Jz6+sbo6mR5rVQB0s+vD5zYZ/IJCB1Lwp7LoYLuNPWoNEw8Ah1uUvMGNdRrF2AVZ67QEJpW/2csh5LeYK4SWLP0IzT4BTNL3WPTFhgRLjBsFQD2mtdNDWUrKqKljLp7mlVXrQ2Ypa4VmQAYNpYb7Rp+tItwIP9iHM16yHtffrlJpBzz9rxIrUok5R0E6tQ7gqoZimKBfo0cGiyaGicJdMg3WwOJ7RGsgUpWhnqG8I5uXeA1rxTabhjxg/MFE0cf1vTjddk5asMddzalNFt1de6/zbq8WtfXJMjRVvU1fXKxaKpcbAOpQzoSgGdPdTtn56akRSP81QSTfwJ3Uli9GqWSD5oOx8hYGf8527QYUmedjgwzNfQ1oZPN04ORmyUHk2gVNGpIOYXkieLZk9o5D6m8aYzFGSxifOPErz9s3mZKPLo8GmQMrcmD0OFRbazkdI0WChsESRC45Km3enRpw4VuWNZpC0jhVpTg3jobKiJEnN//DKAptvJyRqeYtVYwsJUeCto0toKmqC2thZtlFwrhQwvjG0sS+p5dwltlH0sz6mgS4U/SyHtpswvJtMUqHueelmkrtaxjCJ5Lg7Fw8qVF9vjVoov2/55vTm7wm4p1vlkkq2dt1L4bZ2CkTG+NweLtFVKj4erDEoD9Q43Nk+pqN89sTDVgEbbotS0B7Wfek4F5aZVXHXsSuWwLI94rbGwLaZtae2M5M0+LU3TgjWH40I2isbHKcmmZlZ94su7VvQ3SV/jWkFD+4u+DTr4M1U2GoR9suSuWkxTACuIivBZkC85xPWUe8B94h0QzlLVEFU5amUS67F6onNqzgtSY4vEbKq9mbPG+cXB+upGGhkmMqVJqCSa8+50xbvbjsbzG7bHnVMmxOPr7xZ6+/mX38bzG7bFN9/+GM8+tS4WzJ1u4W5xksM2Oi0unTbOzfB94BqZbjz30raYfMctol5t2Xkkjp26GOtXL4u7F80vhhFOxu6Nrti4ea+ancf6XaOzLOz8xo1RPofEpC4CcqqkdVEmmfsPn463Nu9VUffsz9fE8BubismJxDYSLOvAqgiu3dQcPfF+/NPvN0mX8+xTq2PYkMbCvU8BdCm6CuuXhomCc/nimfHkwytEuTUAZTtiI3sgsExMacD64serV9WwHTp2XroipicUpTQzIJuvvrlL797PH18Vo0eh7aGRORf/6Z/fiOOn/uc0LPQ0v3xyTcyfPaVM+GzLTKHFHnbg8Jk4fuL9mD19YsyaNkHP6+tvv48Nm/aqmP7Fk/fGLbeME7Lu3JXkiHt9Q21lsvevz70T337312l5f1neM+H59c/WxGPrlkvTkQ2OwKCO7vjm8pV4ddOe2L73WAny+5+3ClDTnn3y/hgzaqTe92+++y627j4iDc76tcukH1FDVRvSjvzppa3xwUdfxcNrl8WMKVNE06LabWtviy27D8fJM+8HVMY1q+bp3fb+VNKyC5goF0DOmDZoTz3R0zUgavrMJ8d4AEoMrp2DMcaQHonC0LQXay8MoDD5ZOI3c9qEeGDVItG9WDMnzlyKP768Oc5e/PivfvgJt4yJXz15X/DPCx9+HrfdPEp6KM64Y+99ELv2vxfz506JcWNHauLD5GzM6BGxc++puHPybSqkDx49G3NnTopxY0fFuzsOx7jRwwUagLoDRJhhAKjiM0yUKAotzA9xY5KWoQSy9svayAmL6V6mVcpuF+pZYVsAVnIAAFD8/wIfKfjF86/XOanzug33OFPABSIArvWjOluj1a6ijD8jJJ/iuehk+R6c06KA08jUeGqiort4d1vraQtmrjW1jEbVXXwCpFAjcD1Qv9KWmP2DYFOobt7TPWk38JJW4YVRo2k79sJ2yLQpiOl4ZhN43Rn0yMDwBESdwZS5I55SFFc4TfyKy2MxrsnmSSGgCoHl3lmvomZF9uz+TKr/ZLBjfTRgXpqc6PMTE0A2CCGSsg4D2KHuss5FeUGI+gtrgBthcxODqXLeglYoUK3KEnFQpynz1G3sBTxcMVBUv/ia9VUJbs121//RP99sH2lsye/qoO4YEPUNPv8MeCpNXiAo2YyiainPK/NjMgCT9576wQ2kGjNN7Pw+uyH3u9zdCT1OXMqKXolpVEMDFtglB0jDiizn3cwl1U9ZhhVArTjKdTn7jX2JaQmmONSGcjUtmTD+jt5XMp+pMq2BVVCaG643AXjpy6lTe0NTRe591k5p7uQJIpb+aUxkl0mogpruFYOqa60d0aL3ElfXNN2x85sCnluVsfbbmr7e7j43EeWGKwPFbkjq/kuSuQtjbzYFy5ArQms7Bw7dbVc0NzFWMi1KeKAWRLEzLDan6XQlhEG0Kusf+ICaVvRho2oqmdLda13owkWHBmW9jQ/wRCKgychNQYs5Gwbf/K4O6F6M0zzy10tXCumGwfZRt3uTi3PnDlh3Qncta+gMCVWeAi+4NzmuB90AX3JDg8M3wFknjKuVqdHjVGVQRBXitTl2xXmBBUpxz59xyJSFr+hwaLzSySSDnKouSHaG4nt4hMsz8VgSVLTYGQ8AsfJIXVlBLSARrVpAzUM8QnfxYBIMLx4TLvQXPFO+r/U11SmMHWPcobvRwRknNUYuyPM6uG9sHKLadRWHJYnVQFnsTETB7YbB9p65+YjbyQYbplwpAFEGDcKzoqeP58kv1o6nbkIKCm3L18fLC7ro8a2tkNGFlOnBANxTnOrMhsKaNN/Z1EhRXQrFweYM3oBoRnWfEZFK1G3rRRXcxXHLxRzftyTEyvCAjQ0ahDe7zBByGJaRKwsoveF5rYM4md4i699+h50LILvqCG2S1aX50zYZQA/kiUW6lsiSkkZMBRDrxY5JNn/4Kf1CFpYlcI7vzcZt6gzWkLlhVkWf2K9LnF1bE29uPiAayqMPLo81K+fbqlLiVSN5W3Ycj+de2RFzZ06OZ568T+8PE5w/vPhu3HbzuPjF4+ti1IgbnAFS16eCVPk+9dV8H2/SdqK5cqU1/vTSjjh26lL87LF7Y/H8O6XjePG17TFt8h3x1MNrZQ5AI8p7BuXwne3749iJC/Hog8viwfsW6jCrbv7IEgnc8yGm+6zpSJm4CiGDt9wZuw+eVFM0f87k+MVT98WNNzaJB8zzZGI0UNqwauI1zwrnoRdf3xk7952KB+9boKlBuu/Ika+GAsTomAvTnjh47KwQdihETzy8Qu+QKR3WWZEvIhoO1tJ9FDs1cb2VZmBX7MPha/WiWLZ4plxoWMuff/GdCt1bxt0kgbud/2rj+HuFRjVvUqxdNSe+/e7P8fsXtkf94MHx7NOro35QU2zefiwOHz8vet/CedNlsvDS69vjtU279Nn+rV80H3/3ywfjqcdWRGMDfHV3bxQ8ZBC1t9qq+9zFj+LljVtj6LCG+PXTa+OOCaML+pqIbhV4S4KBbI6L/S3Tr+df3SaDBgquVctnq6EafRNOaoXOGkxVvo3fv7A1zr//RTz10L1x96J5KiLY86+3XI0jJ8/Eq5v26rn+4sm1uq+ff/lN/PGldwVy/frna2LqxNvi+lUoIfDaKeq648tvLseGTTvjq2/+rGZr5d13SmvzX3//jhr//9Ovqo5nvgqIb7+7Gi+8ukNTtYfXLo+xY0Zpjz168nzs3H88Zk27PVbdPS+GDm2ohOSy96Efg0p31+ypMefOOzQl5fOtX70wpk4aH2cufhoHjl6IeXOmxtgxI2VQMOn2cTFuzEhNZGZMnaDzZd/hszF7+qQYP/Ymif3HjRkVq1csLGdqXQwZOigam4xoWzdbwIMuzH16FKSdaU8VCm0pUGkquno6bBPe1KzzX0wAUaYA/MAHLVzOvTv1OJrsYTePPnQQUx/TkVUoF/RZZi5Khjc1ij3Ymh4bAwhVRockzYutgWk+rKGEUsTRA5UI1glsBGc+KQS0wxMLZX+VCUp/gI1rl44TpkShOorSzRldKO40egPqcH2qOixyPphmSR3RHjViwFQnH9INDwaUdXNNoZ3gcmogKu6rmjqmWxefEzdCI+xp9839cM4Sk9ISPIkOqJI/5zOEP0PzwbU76wt7b18nZ6dYGMoqoQEyMM19rxUd3ZMtAEuDvqY5UYfwkAVESt5gZ0GamYw8cJ1pIIn3N3XM3Hv+rp6V6hdPNlQP9QsEp2DOdVc8gm0NLUpiZ7S1WGvC3umQZu+h2ruUy2Uw1KwQ7y88cwV+yiHS1HU1DMV+2IwIa+b4+T57oJUynWNvLPUMTmOAGgOKngoQv+hu+s0c+zU3VcYVP4vGhCahrb1dn1tsFdXWDswSYFreyWyg8nPJDrrEtgBM8mWjJOpth4nyNbBuoCa8aQLgWqk43Ek/5fO9CgxTUwGGowmrjbbOnrh6vVUW9axdpjjOE8Tqv0O5jSGNTBeBmB5dkcoNwi3tB90/PEQ0G7i/iDVlXYS7W6MHpjM43IrDF64l2gFEPZzMFZ64xptVVytTj+gI2Xi4qSVgTHayVZpCDgP4/iwcF3wc3A7GskAbhBkLYguWTF+remL7oTmfJT3S+X1yYhoHNylnIb3vJQSHYtRuS9YuRmJlM8iiQlMHvRikwHrz7c8NpGjm56CN6OwskE4tFne+Zvum224Vz3RoNaLkFUMB+avrZeaFNceT//EZmxoZAYNW8TLg9AY9jpXhxjDHh+Kv8tPIsNDY1UVP+ujL6nowya2ZLl60QOhyOlwQs+nUssHUmxKW+S48O1HvBjINYipmNw0lxysMLZ/hwBgMWijEis3bwnrrUPx+ybu9OGPUaxzeoGK+o6tDLnV8Tn3upka9ZHZC8penEtxMIxWecHjjwOGDQrOP0Xydw7TSVU0j+EK1MyXGYaB9NUaDbD/eIw9+WQvTvA6gMOTwMTXQa7Q+aupoTkDYjJzwbjhM1RoashC0VEBz+m2KVU1DJgjzhKHz2eQhNz/Z4fezspagszbzB3qjToiOzQjEeWfa002TxKZdZP5lo+f5iHesX6W5gfPdj4og4wZlu4IGlUaJnKVCkZP1Ic2dvOvtrOdxs6lrohjWRLy99UAcPEojs1TUMlEwEtXq7Y6tu47Gcy9vi7mzp8QzT1AcD4qN7x6ITVv2x+L5M2Pd6uXSall65INS4X40dtxfTWe4Pk9QEFr/p//6pg6///j3D8n16ZPPLsf/+6+bNOH522fWyDGL63deQE+8s/1oHD99KdavXRKrV8w311japJJUX/IwEo3UkZUp3WTPtPWJA7xt9+F4c/OumDdrcjz18Cq9zyxLQBjCCJ2m7cJBE5+aPulr/ul3m6QZ+s3Ta+L2W9GBGA12qKqLFs5bGYh0tse+I6di255jsXThdE26mH6b3pdOOcnjt52mD5XeePmNfbFn/5l45MFlsXzRnLh+DRfHrth/5L146c135ZTF18jhw2TjSzF6+OT5WHzX1Fizan588PFX8eKrO2PM6JHxxLqVmjBs3XUkjp++EPcsmxtLF82M662t8dzLm+Pa9Wvx+EPLY9TIIdpHz134PK5ea4uF86erWdix53h88NHnsXjBVCH4UBcufvB5vLPtSEyeeEs8/dhKGQ+wnKQJ0N5tV0vW0/MbtmpyR1NGkzz8hmafM4WO2dHVreaQPeaB+xbGqDJl4uccO/F+/P75zdrvH31geXz73Q+xccuBmHj7+PjlU3zuEUK5MQb47y+8q2C3v3v2/lh815Tiikjhxy/nOnz1zQ+x+8ApgXeL5k+LA0fPyDHvy6+/k74Lyly6Kg0b0iTqFvQN9nmaF57PI/cviZnTmHKg+UF35gkFGhr57BWLa84jqEEydyK1XFTdmmiA2lsodsmzP3zifPyX3735V40NsD+eOW1SnL/0ccyYerOMCs5f+qxQ56bJHAGzjK1Qx2ZPiVXL5sY3l3+I51/fHt//cCWeWLdMurCdB07HjGmTYsyoEZpQTbxjXNw8bpSmnLNn3qF3etfe0zFr+uQYPWpEbN55MMaNHhlrVi6KwdIC1kVjExTBonMqQu2cTCDAp0HmnWXKDlDIO2rRv3VFnUKTrYVNvack2r0AACAASURBVJR4D0VALpCqBN4KwdUkxPu0TU4cqJk1DzT4XHMC3yi6VQhX0XQXlwZE2S81UaqzLT/UMyZBMr0pAAhAZmofM2vHgmWcUbuL5pA/AwhUVA0FBHadY2qTjGfIg5MWzMHfPUWbaaMCT+zStYuiMUtXA1WeUGQmkCEaT7RNH3eYdjIntCmQwSINp6c0ZsOwr2TmHrQw06dky1yh5qd2uluNmlxP+4m6DZ6j/UAHzDmNqxfsDmzTKdzNhJCZQ5/ZNZlBpekANRp6QGh1QDd1gzTZsAuc6bmqz5hkdCUVqppHxEfzPRHxrmg3nIUkLUc5B2SWUyk5PNUQYVgZOb1x/aoneayDoUMbBbT5mRlUglqFq57z+cw8cg0GaE5dNFChwNWcvZQ5lCaGBqjcN7EgBEr2Y0klrY9JDiBtCfikLmHZ1PZax0MdTd3gusn1J3tJS5Fl1NR0R2OzKZGipBctnmqG4sqqWInixKpoEEy6APMSOC2Ofe4TXFcwYbGLm5k80tmWAFD9f2pb1Seua/h5AnBVzxuEllNruw1B8st/xzq4qO1lIuNGRuF319tN1ZHI1R+YhaRuF0HZ4IGiJFFselRqqhQbRAvTh96wxqORjRjKjpZYZQELZCtOF0wSuAEtbU6pz1Afj/X88xg385LQrGi6IoePNAkoCb8lCZYpioLjSjFNkWn7WafuJtpgtMKaGi6muYFJitGTquOGiwg9NHHm3f2roGhnamS6mSgtBd2UpqMI2nLBCr1mWMI1C/l3IWO75p6o6WMsWC9aDTQF54e4Y83vgX2eiq9uFgaTqkHBJImmiO+lbdoMloqojyJNtCpGkhwOhTrVvxFzI4OYEGGi7aA9FrVoEzoYrnFdDhKqOHkl9Yt7aw5uv/GpGtXUGHRrIQ9VaJZd2CovgfiZtlJV0yZbStAEC8+x1GSTsrUvI8VimV1EbZmcm5178szdIJpTytoCNSITId2caERSsGltTqHwaClzp9yMaYJDsUBgJnkMCkG0uFcbUJmAVVAeWRhmM+V1ROPPwdrQVLi7/cnHZTfxyN6bk6S/2Eyi+VIjhQObGy593rJhmQftg9oHlemPMnqAlqe9fyAECVGi+Lx8UD3bpKSVA6LcLG0cmd1hI4BSyFew0KTBZQOZnGk7yVVNAvz+oTt4d/shFUPYCcPdd26RKZZcO7SvP768LaZPvTWeWL9CQuu3tx5S8bRy2dx4cPVi/R2nw9vqmb1GBgX9wnih13B/tuzA3nd/rFg6M556FFR/kCYDL7+xJ7buPBEPrV0S69Ys1r229qc9Nm09GBR9CMqXL5pRvq9pKHb9Q5RrBDAbGFM0LIiUHqPFup6NW/fF/FmTJKZuamgwT1op7cXaXE55HNh29tu5/6SMCRbNnRoPrVms5ict2hVmV1Dejs4+FS7sV1ChoOcsmDNFRTrWlxzaFIzoDWiYfGYIitZ9aW3rig1qZE7HQ/cvV0YKzdPX3/w5Xnhti/jiv3x8tfjbG7cdiFvGjYoxo4bH0VPvW9h+711yJ9u+53jMmn5HLJ4/Q9PK3QdOxpmLH8XqlfNj+ZJZoub+4YUtclRiKsV0fuvOI7Ft13E1eDQdN910g4Tir23cK6H4vSvmaZKBMQDUpAm3jpH2p2Gw7x9oLXslxTM23B9/+nXcs2yOFuHOvSfknLV25TzdB95nGqKNWw6rifj5E6ti0h3jSwBdqBB/Z9shPZNlC2epsWYv+/Tzr+OlN3bGn3+4EvNmT46vL/850KmsWDo7nn3qvrjl5lFFs5C5D2SseDIHXZS1BKLpvarQkoseQAd2lwXRFjw7VZ394cKlTzQV4n5PmXirAiFZ61Ahf/fC2zJS+N/9Gjl8aPzskXti3X0LHf4qYaxp0DQoL7+xK24ePyoW3TU9NryxR5but948Ls5c+DBmTrstViyZLbe//UdPqyHjmeJQtnX3sVg0Z2qsvucu7TOffnFZU8FRI3AKjNi1/3RMnTRBZg00tjw/muBjpy7EXXOn6HxB1wUF0a5lR5RBg1FFalBAgk2JTC2nJ/x8BrYpCiXoK55Sl5oj93ns9ruhecG5H2wXrGKCk+i54Ty3AZ7aZzCizwqZ87Sb8mStRoqJzTzA7MfvsOk/PkNsSSvmAboSdLMKtjVtXmdGCSM2td60T1OmE5XPgEqmB045J1iTvTd9Y1LrYcCutB2lqHc2HboLU8OTUpTOagb4DCwOVjaIG8AM7LXe1m6HZrckLdECcIwYODMk2tfnNUNElLtC4ROgKdqX3yXeAZ/lrgxFd693ppNAIp2hf3GGyByJ96dMBchjaoCOVD5RmQ7YEj//LjVc0apw38lNKcGRnMIK4saMg/qsg9Dmkn1Y4jIqExY1cf58+e6KSUEzqcBI17PO6HNjJC1qiffgnrVed+Yi51rTEAyL+HPOpxFYikFHqZWziehvrGUWjPVLFtm7CQJUpX4eJLqVJ/NZG1rz4Vox3VTtVoqjXlmTUK8BO7APVyCsAbqk/zuM2zU4AwYaMA8hCq2t2EJzVlV0xDIaMqUL0FSNiAp25w3ZFMuDBuQbPMf6wlpxA517aGp0bO4iE4n+2XisM+lPXTPmpNRHcRXIZt2VXDYaGZMnJAIqvtEp6ulAZC40sEOe23pYCOHqG4D6zScd5EWMNRz/ZPTT1ORwPotdWRXuDq1DSI5ltzaQNgRMCvxjQyhUNHmn0zA4a4bFAAqYYl1RyCQqpeAs+o92GjCEePbjF0opBywjwRLWqdkYpM957VpLdHV2asKB+NkdvIVrHuWlraNfHo3hrnvKIgpTSW93cVh9UfoLnnip7fpBgJHRZH6GaXwek3J9uVGm8IvrTr6nPeEZo3XqHvLg8Jv3pMovlRofJbma2yjxo6hc2GdDm6NxMic3F4PvTwYalTBI/r8oVN5k5WxTQauMAvx0/OxRpLBDCe9dADsEtF25Qo2DGcEj0rK7WL7MSatKtwvpOWrqNKWzgL1075VcGHfo4oIXPrAQerl+2F0tGyKen6dHHE45kTESlU2IJ4oVY2JRgSQuVFEPKtqgkb1oV0VE6YPM9DJTDNDp8CJyaOBn7qZZTny15u5aN1K1ta7oAMS39fQo9RamuJmOR9NM6JecfdJytISv5jSUV1daGFzeSuMvkwAZVXA/3Xx5E3T4JfeW9WDqmS2TJY8t1pC8z1WLcDisqd/J7dPfi2vOjVBFe3FeY0FCsXh72wEVZWvvWRDLF80ujnQ2CGBz3LHvmOx1p026WdQuCjDEw9g2Y638+EN363Nwb0Hs7GRUqFOAGwrrdJL1j1evxR9f2RxffHU5/uHX61SAZ9947OT78Z//5a0YNXJY/Pu/eSRGjxihJv3Kleuxcev+OHrqghqZpQuma+0yfXhuw444eOz8T+pImqC/+8U6ZcTYorQ4zfT2xaFjZ+ONd/fFgrlT4tmn18SQ5mZNfAAEmK75ftlchAPz+x+vxPOvbdV1/+Ov1se8WRMraJMmLApdLOYA5d2i8Xpn2+HYuPlAzJ89OR5YtViNcro+gsY6tNa25tAkeLCEPb761p7Yd+h03H/vQtkl8+z3HDwVz23YqnyT//Cbh/T+bti4N8aPGRU3jbwx/rRha5y58D8vpmfdeXv8h79bL+exq9fa4w8vbBVKjAPcgSPnFIJ4z5JZMg0YOqTJU9V6jBb64sTpD5RjM+KGG+Qatv/wGU0s1q1ZJrSee/zFV1/Htt1H1KAsWXhnPLhmiWxyf/fcO7F913E1Kr/++erAZnnTlsPx6WffxIols2L65Ama6mDRyuSOQ5Lm07ll7P2tyvTBDvuLLy+r8D597mM1YXzdftsYTSmmTblVEwYc84Y0A3h5Ms0zBcuAjsz7BMfcDlJd0oSce/8TZcbMnjFJLnNMkDBzuPGGpvjTK1sV+PeLJ1fFkOYGTdCZxEKDpcFkSrZr33HpSu69e76KKN5/1hjTH6hgyxeTR4N1aV28/8En8cY7+2LMqBviwVULZDoDtdgah4Fx6ZOv4vW396nJwFjjjU17Y2jz0Bh70yhRCOfOnBJ3L5oTp85eiL2HT8ZdcydLu4NRANTMhXOnCoyw02M5cvqwTz8bm3ccizunTIxhw4bEzn3HYuJtY2PY0CaBA3fNnaZ9f/e+EzF9ym1qZLbvORYTb785Hlu/Uk0Ojb2yTDTFcF6KrXo97bY9K1QaW0Szn2sK05kGLm4iqtRY58aZDl2lmWfpIxC17LmcwS7eXZw5V6tMPko4rUOAvX9nNEOyAPRny7iDz5H6K2qU6rvIIc0e36EaKkHA/qYw+swSeZsSbm1H1TmV37fekzM5pzzO+LALa9GiAOJijKR8EXKc6gotyLphppDVhsUTqKruxSCxgNe0kNbEivub2rsqGu4CuiTDy0nK0Rhpi51nK9dump1Ne3Tv1ACyP+FiywSFRgbKe5vqRabMcqhleqQbzISs6ozpKVcC4uikaQI4I3x/vIYMzCZo7Gmbwcj+hbAbaNMJs35J8x2bEkBFr0YypEaGn5FmTNSQ7O08NxwZBzcWWp3YD2lh7BWomrLQzZRxI8pgkV7IKa5oj8PhlFAN2eM9SSuDhfKdTD3kfSCaww20Jz/OsTN4zftgWnpOZFzDFL1LZ2/U9FIXA5DbglkObKVeYCKdTUZO7TKg3fWD1xa5OEzyHPhNLk9vNDUD0Ben4XLNeaAm2Jx1jt3w0D1ls1oTNXINZgLJ1Ka69lw/2iwnGQy1tXXFtax8aFN0qg47djWwZSj6FY9rMZVwAWZuYI56jZqweTU1G1E0n66/6NoaBDrPtLq1liGLYLppGhF+WQRkrrcTkNnM7PTBmHmQqDv8ENsbO6Qqv1hcHHpcZ3aCFNNk1FBsctN58eHdNzfbRlaUNd0oqDQWOdvqzhMajfflCOO0XI+3qkGQucm5oPe10YyDDjBC5xf/OTm42kg5EEtjwwuVf5cNXAhTPWP07uhkElQmXiwQLOzcnFZ5j9WJl6kzLA5Gm+jyU1yY90cvdBGvQQ+r6A3I1iEfRnoj8zGZ7OR1yfauzQe393JzPO1n76RZUxWZKHRFUxO2q+Y1+lqrXyAmmVzMv8lWuI00XDe3QkDUDFo/koepuKO9vOxsiG5k0iiAww8BH8/CNCgLafmwmk6Iy2mbY+cc5bjd3GeaGcarIOTefH29WRjLbqDkLrEOoO5gJwz1sWJLKRTD68sonBtri0i9bixQdzq8rx0HOFPouFb4zTQi5JjkNDCbjUT7eJdgKnFfcDgbOJCNt7Yi8PS8FHRIW68ObWldWMdY9LLB83xLbgDXldQmF9R1USdTBG8cfjcoBnyw0mzZ9hsHFdMC+XvXrl+XixcUk/vunh/LF84Sv9p0Srvr7T92WpavWMH+/PF7xdEnRPOFDdtj3uyJ8bfPkseC5bJBBNteltTibm/GxRU1zl78KP604Z04cebiT9ZX//8zc9od8ffPPiTrYpD+q9euC6FH9Lz+/iWxavlcrc7+9sgaSEtI7OmrONnlEEsggPeGiQzNwoJ5U6SNuGHYUBWlzigqSdNybXFY65FTF2LDxl1y1MrcGQ3JCn3Fe5o/a4Zzglpu23Us3t52SM5ZuMENaUaLY8Gup+h+TmpmcVDs642r11pj4+aDoorRsDEd+/Hq9fjjK9sViLh88Z3xH//+Yb1rr7yxV1qG+1cuUsHHRGvLrqNx4vTFWHPPAv1dkDvW9u4D78Wpsx/GmnvnxOKFU+PKj23xh+e3x7ffX4sxN40o+25P7Nx3XJOUv/wC1cca+4ahQ+KHH1vihyvXYuJt4+OB+5bofd6x73hc+ujTWLpouihuQ4c1x4X3P4/f/eldvT9Q6wixxN0L9zMQQjKAHl+3UlQn7p3MUAbWxPsffBxvvLNXwnbe0RHDh0kXdNvNY+LWm0fGmNE3xo03NOvdZM+4/O2P8dGnX8Unn32jcMnvvr+q+wjNaenCGfHsU2vj5rGjFSy69+ApOSMuWTBDjQqGDO+d+yjuu2d+zJs9KV7fuE8OaUwJhw5pjN+/sEWNDA0YuUqOGaiJrg7vJdDT/vX5NzQt+d/9gsL2yydXx6MPLNMkxo22J4IffvJNvL3toBqZsaOHK5xz2qTb1WzTHM2ePjmW3DUzTp69EPuOnIg5MybEyuWz4tzFT2SfPn/OFLm0ga4yrTpy/GIMbW7SxHzfobMxZ8Y0TVN3HzguXQx0ZaY2/D2m8fuOnJZBwJjRw+Pd7Udj0h03x9MEfTbQyLgY9x7iM4av1Kmkqxe0KduVG9Dgfuc+zt6aVrkZuZCuYTL90d6V57rrEZ+31qGiTzVinvQjF6kGc6CwmtKaIGz/syABvKSJqTaQXABU3wUoNYUdUotDp6yg01DA+Vzec6rOY9b8Zmq7aXRuZADarFnleqS16SxB02SiwAJoZDrFRM6fyQi5i1oDuqVuUCFs9oVduAwEGvXPyA3qLRqW6rmQ0xgXknzOOmlfuJ/sUXZqdT2gs7XUSboWgEQ0x6Kf2cyIopezTs5UA+rETsENTmdvKRdEg9IZUPLYCgiZgBp1g2upoiGW5MDTKNF6i/azPxCrz6j/GZCyuxz7Lc+MSYBB2ww4FQuiGAz4s7vZFJOF2qT8LPZdmhADwhg7mR2js6+cwaaJ0pC3K4eOpn7w4CaDjYjkgxB4agEzGKpDiKoQ3o0MuqGkXBUNLtoVuZLZcQyNi7BVNaTWIWcDW9NbI/0mE23WOuG0VXDcUzrpkNEri23jWiZrBOfPpMGPzVmYzLPm0ds4sLR/LEc1XNWNUVUvY7p3r2zjletXmld0hTQzfGUDXQXk7RgZUfPbmr6+9gLaesKiYrOE7zFS0rymuDjQTUsELf0IfN0ShqQO2QtU1DJGg5oN0nzYqo4/my8k38PpzZkKqvJQTYFCAgdFDKwvzhM12DlnoCXjVCeJc5MaNZkw6pwAiUXZFMQEbOIw4q7Yhzw/x6JuPiN/F6EhHGNQTK7BL7FRGlseG0nRBKbX2S6eIBnloEnJTTAbGRd8flC4RfFS0Sw1D+UFrXbXmoIVy1DxXX8SQmR0qabOzRTaB9B3Njg+uxDXktRqgXwp7krnnq4aTGY8Zc5CtOhKKgWZN1w2FGhTQo11vdhQuulLW15eXjcymBxA+3AXbatBd9DipZbJHgXr0KFk9FjbkshHTmb0zKVp8gTJ0xhGxZ6KKaRKVLHqyN6mEN70Zf1LvaYwOfICHO7JVEEHROo5imsUf5LPqkOqWHmjYzDFoDuuXbOGit8fMgQ018Izr4uCiPSzseG/8fK1tLjB5T4Z9eHPO7iqtEE/QYMSUUhUwQgdVsumofHsWlpadECQLC2notIMscGn3z86HgJhcS9pbHYzY92IW0a/F9a6aP2KQ2zDAXIPQJNtqMDhWpx6Cm3Az4rP4HyH3EjU2IvH6kOMZ45GjeaPQ4PPRM7Kq2/tkqZhzT0LY+XS+UrYdnEORawn9h4+pVyJFctmSxfB4QVC/P/88+u6/v/wd+tizsw7NFFTE1aKHviy7B++19wrwvz2xktvbBYF6a99gahDYXvy4XuEGvPZcXOC/kZ2BoYE7A/mrZesl2LvrS2xFFoZNpsW3tyPbbvswAad5ldPr9FhDGUlDyslmJdGHHHlS6/vifPvfxq/+tnqWLVsXoUyY6Sx0JXaQKp5Pl6f7CUUuVt2H43li2fEk4/coykBBwBictwZnQtStIMFlUSIidMZKDmmAnzOr7/9QcX2qTMfqqh+8pG79d5ueHNvjBs9Ku5ftUhTK8Te/Dwsex+4d1Fs3X1YBydF+PhxIypOadBvv//+Wvzhhe169o88sCxuGDIk9h85o8/JJAintdS3nbvwiaZxpL2vXbk4Pvv8u3hn+8EYP3ZMrF+9XEL++oYsIvukZYGOtu/g2Vi66M54dP1S6db++OI2Ob/huDbixmGiJU65Y0Lcs2R+obHC2TcgJuG2zqh0mLQNfxYJekWECGYeTZvD94KzhumO6cepDeA8+/KbH+L517Zp3f/tL9aVRuF4HDt5MVavmh9zZ02U0cLHn3wTTzx8dwwd0hB/eHGrmoLfPLMmhg0dEuQ6QIHlTOXVOnH6Uuw7clIN/j1L57gYru2Lk2cuxb5D78XC+VPivpVzS3FdG+cvfC6rc6ZIrAmoUTAHnPOGtfLX8fb2gzF29I1x89iRceHSpwqrBDji+cyePiWWLpgZB469FyfPXIy7F98ZC+ZNEp1Qov1pE9TkDx06JC5e+kI0tbE33SibZYw1ZkydJJTnzPkPYsmCO7WXYLm8cP6des+45vlzJ4ty9uY7++L228bqOrlnOjm0V+Uaz0gFnzGwPBDzZoiy90BTf0Ddlfsm0x0Xhga8jLz3P4N99pV9seJQWcACgZVFLK3mxQW2kXgKVlN2rMHM3SWv1/b9NunwupErpQxoiq6mzuGWBsIMCtnhCVaJjYFyyqQYhop1fhqMZPCkmwyJomXSw57o/R9gSeBjAwg+dZVzdNLsIgEo6gu5nZWcPyirKuCZDJRYgerZzLPpiwGwSQSUObYgQTjdkWLX6bDh/sYEbpw4a+QaKhlxOitSEENVSw2J9Zd8XyhwAIgNg22ik+Wa3d/IDCGag5quTO8A+uoGxaABDToLVJsCCvbhBmf9Fb8SPMw1UTl/U+uM/leTf+5HmaLj/NiPypb0wNSWujn22pDLbMl/MUiadWmJwVAdaY0BduMKBlcBDmujx7k5dbAPTLPjv1MzNahucr1mIDnNeJJ+WG2+BbRLElBcetFXi+rVLWMkUd3UlMJiQE9k2haZj5p91bE/WrvDOmfCwmSRdZYNXE5AWLs2RnBTzO+jX2+53qrznbpJNarcCKvvDCwKT4yq9EnXFX4XaWJcl+R0rUaWzHIz60dpdFPlmoy139NDjkxve59zDfyy6garG3L3UvIgK4i0x0J0jiCBxVdcaCPhhqACudnwsBCqW2hvbUJ1esELiUUhPth0bZWPK30Mv+yu5A3E9oEgnC3X7aYlCluZpGiBWnNfQRz8wloH7ubG6AMHvoqhLnzqLe7CNcGOSsmntVDajmAg127YzJP1iN3XTydtZ7X+EogseuWDfa01uno61V2TqGvRb1WwxT1R51yod3YP8/UqTb2Ll6AncM8VaitKjSl4HM7VcaK5uEnvYnFx6GIPbecvXmgLGfPFkBsYoVLFaYrOG1cz++kPjCZoCgj6ywaeizI3W5f41bBKgklTDK7Po5G56T/eRHLCVTjDBZ0Sl1UoIvfCzSYvEjaTTGQy68dNQpXKZ75ndvb4k9trnI0PlIfrZBLgz24qopGUKtfSmgcHmtH4cs8xt3Amkh24uD5nzJiupklIaWzEMpSeqgQnanNkczMSKPRAaHuVmpeoF/e/eYjzkfLl5vtjWc0zUNhhcY2zWNTPni8Oy9aWHnGAEUc2NdNQWD9T6MluPtCw6RAoAY96ltC7zBmXxYCEoriiUBSgH6MoMAfclPGkF1iXxX3MgKq0UeRdYjPiPl692hpvbXaTgKjaHPtau7y0o71qi7e27Itjp87HU4+ujAfWLJJmgeDFP7y4JTa8uTuWLrwzfvnUvcqfYJP29NBTkUQDuYbvvv8x/vkPb8Wnn1+OZx5fE7PvnFS0LtaLwL0+fOKsKD1Qpv7xNw+J6sJhuOGtPUq8h9pG6KZswDVxLeN+it9+boB+X4xCZVFOMbFl59F47pXtonwxXUL31lm0Qz29TNZwYnSA47n3P4//9sfNcdPIYfF//d1DMW7M6IDC6+mWUdEKMiqAzG5pPItDx8/GuzuPWAf0yN0qhhBL0vy3thQkS5o25zZ4bwpRj/Yceq9iM80hz4H50hu74yOyTh5cqgbotY375EDFxGfz9sOxeccRofV/88yDceMNjfHcq1tlef6bn6+JsWOH695wr1hbX339Xbz8+h41gjQyI4bfIBvni5c+i7X3LlTGThZs73+IloVMkZFx/71L4rPPv493th2MW28eG48+eE8MH94gIOuby99JN7V7/2lpqZ569J6YcOto6Ww2bT4Up89+rHeFwMeVS+dI0/HN5R9j/Zrlmu7IcbIkYKsIq434+vL3EsK//s7+v9r0/uVvEKD5N8/cHxMnjLG7ogqvujh/6fPYvOtIzJh2ezzxyAplqb22cY/oiY8/fLfMDDZwjz/5Kp54iEamMf7wEo2M3d9w6mtt6Yr2VjsB8j6eOndJ08X/Fa2v/zXSEP67Zx+Mxx9aIbANQIZ7Dd34k0+/jnd2HIzxY26MB+69S9oxmAmnzn6snJ0F86fG3UtmazpJGOfDmA/cOSEOHDmjid2UieNj2cKZCk08dOyCnOrumj1d6xEa3IRbxmq6CYiwfs0ShaaSMcPkCvHzrn0nRbkcP26UplMT1HCtEFhU+osKIk4RKetw7bc05tU0dDkWCSSFtl6amVJIC6jrxz7hvGRdcM6rptEZ5b1LetV+gcu2hQUEo2EdLABPOoEiAq8YFqkwtz7OVDRTrwGb3DyZ+s45kTkinJ2alEuE7RgFn9FunJIylHpkT+nZg9K51GCN3RJtqMJ1VqmnVHJeCfwMaxys5ak2bj6jOVu5H3Zv9cRF2l+Q8aKvyOuzA2dtNJIcz/esZJoUKnY2dCXazFrP/jpdW0xLq1sm0hLUl7y1aoacoFlNQKQrArCjWC/GUIR599agNUl6tO2IfR4ZlCQwFCo4NSsFMCY/1Gw8wyGcrRhhqJz9CzaIJjJ8lTq3MqGy7jN1xl5X/pM2CdIcrpI1ZqqbKav8MrXXsga+UjvF9RqEttWzp3xusGW1DkW1zZpA1rc1UzQS/TVTyZZyQ6r/V+oTgDOE+5yxYqFoIsg5b0CSM4j6IQPVWatQw7EvFtMDc64a/qzDxmkQ0V36GvJ9sz49b6VNFwBxHYPB++CaxjTc6mcs97kAFsnM4Z6YleKoEkk2tNZDJie6ZzSkDQ5sFcur31qrDhu6TC3TX+QMvgAAIABJREFUhiK0oM5J9oUCxL9KmFT5L7Yq5kWAMkEzA4XCCa5w+v2SciMcnGd+Kw84+XQD5Hmd4T91ulAagf6G7Ykku3NPatBAoQ80Bhy6IGTNUNg0Scmvcu3lRfOS8zKUXkTNV7WRcTJtsc7VNSX/zv7mXrzVACNxDYu9MxuKUJsB1tPoUWWgT7nZIB4UdZ1dHaLC0cikmE/aIa2Iohwr/m65ITCiduCou/m+Hh6GKS5CeKEt6c3KRsMvhTtVowWeQDhfxpSrLJiNgHhknAGinphQlICE8XJKpFc4mv58nhz0v91qbHssUGe0mAeyBfMWV+oZykzAyIyQ/kKzyUAkZ04VRxD9q4O8gBU8uq1aEPsafN/ELcfRpMeJxRx0DqDq1LqyXqQaLuUXwc2PkTzoClhZe81qXEpjN8BjdTUxjIeFXpnuwzsgi3umO1guDkKYCiLCIeGN16L8YvddaGX288/cI9C1OjmFqMhSeBoJ7rbtpgFrbGqIQWzEQtf87kEH8Ei9OzraCFuwbgqOK+NjQs6UF6Db4xAsBZO2sQ6xymTywwbfIE523gttHsobMrLPwQJlpKFYmiLgN4KELs6ubPKBLy5y0pC1dBSL5m5NAY6cOK+0+HuWzi2UUvvLHzx+Nl54bVuMHTM8/u+/fzSmT51QJrddCof81+fejf2HzshNiuLorjlT44ZhzTokcEuCusJ7sHzJbIUm/u65t+P228bFL5+6P4bfeKOfj5o06EXd8cOVH+MPL2+RiJuCb93ahXr+ZJRgefvwA0vjniVzzMHXZE0WCs4xKGYTeQDp/VUBz5SZHIFuJZm/8ubumDX9dk19mhuweS7C0BrbSzqANlTA8+fJEcHymefJ9EO5TIVTnsYhAgBKBhIvw869x+Otd/fF3UtmqXBGS8Ln4H29dhW6pyfdpsaQc4F+rSde3cjnPF1pZHi2JGTTyHzw8TfK3IFeuGnrfulU0GYcf+993esVi+co6LCjq1MZP63tHfGrp1fHTaOGGYXt8CH8/Z9/lBaDveBnj2NnPDx27z8Vp85c0vPn3gCScFZA2dq881jcPmF8PLpuRXz8yWVREceNHh2PPrgi6htqYsfew3Hq9KW4a+7UWLJwZowaOVRrDZOCN97er/s/686J0lTh3PfQmiWip23adlAOWT9/7D7RxWrCbkgK+6sNOYqZ3jUofvWz+6TvSCYC60bABui6JrQt8ea7++KzL7+JdWsWqahP7RLnyI59J+R6R6N+z/I50d7RriDMK9daNG0bPerGePXNPfHhR1/G+vsXi/+P+xsN+FMP3xPffn81zl34LG4ZNzamTZpQdC0UpWQdYdlbrRTRbG3dfTwWzp0Sq1fO85mpwNbMCXOmmsN3TfcE9Pro4y/i3R1Qy26KRx9cYhr1wIFx5OT7sW3PiVgwb7Iojn96ebu0c7/++VpR9LBfppGZNvHWWLJgpp41FsuXv78SD625J26/9RZRZz/89JP40yvvxKWPvtBklXV9ww3N2h8OHT0fW3ce0zNEa/TGJjcyTKe4BlFjBA6xb9DIp0uita3WtDrvSroKORVmMVmxfPkJZZlnSGNPI8O9iBrOPDtOUuBCi2Qd8G5pD1PDYtAUPZInrWWCoH+UZHgZN7A/mpqm/LqkYinMsApUqbHA2rlhUDQ0lpDYEq5ZPTyrVN3+Qcc8O02F5a5o+r5BLhfPdmo1rcmMhEy2T4ZLIt4+4zAjUuOVjYXOOdgO9VGHSB/qmwxs3Oip4VMIeV00Dq6PZtB3TcH625pnUGj5/qIe+fvqzCmMFj6L4gaYlNVi+W/HSRz5bJVcF3V6PnZj0zkLi6IYACm/i/O6ZKwkGGRdNhlxXZomMF3guRtEte29QxdpfH3269wvtLmkmLm+6laMCMwCxRVI0G4tVgaEQ0HPPYRmTHUBzZ90N1A52cPN5sgvgcW24lEdw99vaoad4mkNEBnXCpUMG2HulU1BLGCnjhE1sjh++foNHJkGmLSskgGIIU4J8LbBhGvhOhmQWDPJhIR7yBd1TwsgSkcB6wYWdovMqDwtQ3OJfoaJUcUNTT2BqYTtuACjcdcE0swM6nIHpKf0oUrFt8zEAIAbRO9dgHiiTWryZ6lKt97XHr2fUO9spPXTCXpS7ru6u35b09PdKaWDU8B9AxIp0diI3IeyABws1qWGAroXh7XqG3zACegSUomYH5QDHIBCyV0Um1BTM6Iiv4DahvRiQm0pwUhlfOtiHPSExVIMA/rqdGhevdKiTRUP9yFDoQfoEfswUmPigkwoBz7pvebU0mVTrHLDHVDGn/fEiP+x0GhShIhKV2G3NV44dBh2nAFdcSdtC0Z7mFfaxNLNWEdhzt+16ziidCrzAZRfNK5yvVxft9LtjfCLtlYyTIQI8GKLjmP3twG1zl3hJbIQkU2gVn9GOSkF8QFttgsHf8YUPY/Ly4Sh4uNdNpRir8fPB7FJWgKFrkbgpWBNXmNOFAp5SdfJJsLhb46pNzM7v5XAzzAKlUhXujclZYemQK5too4VLm1tRD3aGznQ2a6zv1DSAvY+GTCA9Ce10Z7yTGOyyUz+tRu9tFFmWmXdha8T73+aNxJ6W1uvRkdHa9FheEOqq7P+ZuAAaCY0DtgCM6Gw9sv3zSFnyUvtP2o2r9kIBGtCriiN/nw1jMa7WN9t0dYKXxjqZH0MGOxJlkfrDvQzb5fN2y5lnqrxPrK5tEQXHu4ACSQLD2DNOSBWB2A2IrIMJZOALJR+acQae1MMl82L6RZIXmenDzfsMZlU2aRE65aDsrWF4NP2uPThV/HHl7cGIZH5hbXxnVNuk5gfITRf8PWf/dnqWL92kdYlhQzXwTvz0aeX1RjA4Qfx/MsvPsdj65fHww8ujXe3HY6DR87FI+vujvvvWxqDBgwWYMFzZW9pasT1rjY27zgaz7+6Xcn2ixdMixdf2xU79pyqfOv1axZr8jDyxhsr0zUhoAMICvP0105ivQo9xKHrpdd3y/3sf/S1bMGc+NVT62LCzTepMKBw+uKb7+L3L74tV7d//PXDMXHCeD1T9ivb77qpVfK2irdqpgHrZvP2o/FPv9+oovHf+jX5jvHx73+9PlYtn6ND48cfr8br7xyMz776MR68b6n2JKh+TO8Qwh8/9df1Rv1/Noj8L5+8P+bPmRpvvLNbxeKvfrYmRo28UU5y//Tf35Ir2V9+5RSBPJwPPvw6Xnp9V9w0YoQobEOG1sXgJmcd1cbgsof0aWKwfffRGDl8SCyaP1VN5+Ydx2PQwMGxfs1SiUvfO/dBbNq2PybePi5+/ti9cZMaoDKpJB/m68vKhwFt/tXP7o0hQ5oL9dgmNNILyMDDNIfNu45qivPY+hUxe8YEvWecg198+ef448tb4qtvvpU2ZerkW+Kryz/IfQ3Nzc8eX6l94LW39sYHH30Z96+aL1Bgw8Z9MiIg0PSDj7/WtAkrZLRJz7+2OfYdPvlvfbSVP09w5TOPr44VS+ZpL2PPQh/09rb9MXXy+PjZYyvkjGWgC7YF51iXgmT/8397Oz765Bu9V9AjmV5y1hvhjfj+h2sKVoWW8tiD98WwIUPihys/xJubt8eHn36upo1GctGCafHY+mXR1AC4YxCSX4AIAAe33UKzukzFpieQ1tqJetPHvsYZZ1ox52VTU9lLVcwW5oRMeTx5VnSYKCZpnmLQyZMR/htjaptnmOJVtBMKhcTsxMLw/D0V8yqfCbKFEQB91bpeTxhcnHO2YcYiZy+FOBYXVb5/KciUlTaYesdnvijqheJmoTk7aDWsMgN3Tdkv9DWh1Lafl6lBMTMQPVp5aMZDK9TnooPhe3NfRQMnkLHbbpZ1tZ6A6AxRrl1ftJfMGbttujkSu6Ge+ITaGJg0gL+gpyuQHKp5e4f2f67b2iA/w2TFmEqH5oMCPWlvhdWg1essNjW1ypwDqK2J2gGDoqauPrqoM6UPqtGEhYaIYri1pTW6Otrs+sl5J7mCDZ2oN5WT1o/+xPfwMzAdSjbWrRTz0P9N22da6QK7FNzoPwk4JWNFYvjck339vBvoegHx2BcyTFXPQ7odT0TYy8mZ4frJFursJHOIRgDtM8+W50kukaM4nKtUplwKFk0tOHpcA1+iCpYphqJSGjApqtd70aZ6rCPA+ZvRqzRbQkCTQtN17WpLdHT1Rd3A5qgfzM+sjYH1Boi9zp2l2NNNLhL1L/fURgZ8nrZ2ANe26Gzvi4F1DdHU1Kz3VVobUXnLQKPUwrwf1DA4vLEuTeccpL1bE00BFc7BkRMyMRe9vYrvQMJh+YTrt6Rp6jlq2AG1rKOtbGslWI8xWRbVSiQvYn8Vy4ySuqJLqZ0U/37wFGgOzxwQnd2ZIO+CK/rsOGaEF5QQ1MMoSHVeYsS5wkEt0yFx09XwOBcDKo1CJvt6ZGvLlKP/6C0dsyygZlRFUewuMMeyFOd0pdqAWAjddMtMHgYVCk6bxq2aUHGMDkL4XR8YtdXWglS7wXIhToNRqHglV0ObRBmPoWG4esX6oMbGumgaYrc1b2rQqdwYynZPiAYTDHepQvwLlYqF4WwLDSIr9B6KZIroTF6XXaQs+EAkKMw9XVD6fKWzT+FiSt1KQarwUNBdTygQyrLx0JwmRz998jnoLfIH8c0pUX96YtEhITSrJYDQtMLMGaEghrspBKUrA7P8EjHVY33oAND0jg3KzZEO334vCJpPKDUcLOn8wp+nUKy40GiTyymJrTQ5PKAwyECCplcUItsGgiRwOHCYWTBr2oBpRbyog0oz5gaahgTuLi+pLa2xYKTorU4rstKgkYZKQvHKfso6ZB0rP0BNjpFENhpuF5Qv/nuOqWkYle0iiqNf7JoMBJPfe+EflzUCqtkwuEmIBg2tebBeW86sqdEh1toGDY+GnSaFRs38dQdseuNkXdHkacTbT1tQpWy2R0dbhxym/rRhi6Ym+bV21UJNVbbsOhJnzn0Y06dMiEcfWCkx9KBBLk6q/F/rdfjZp85eiq07D8uql0IKTQi6mXVrF4uP/8ln38Z/+Zc3RCn422ceiXmzpupz2PWuR4YhTc19MvS4eOmr+M//8qbecSYEh46dk7lAfq25Z3E8+yQhnDfq3mo/A8ka3Cu7cwS4bAsdXb2aCry4YWu8sWn3Xw1/ZMLz7365XtQbnhvFBJbBm7YdiPmzpsfjD94rGgvBnEzSUtxpMKi8m71s+GgCa6O3uy42bz8Zr27cH3OmT401K5YWXZJdlUwlbdPa19St3s1XTW2XUuz3HjgnyhcOVUwOrl27Fm9vPxQvv7knvv/zVd2Gm0bdEL955v54+MElovumOx/r5cqVtnjlzT1yCHrq4dVx08iRxaIUKuaAaOvoUNAklE40NOTIIO4+cOhCLFkwXfSiSg5Iaao1iI++OHfh03j59d0xeuQN8eCahZoEei80mnv5u6vS61y73qZp0R23jRED4MtvvouNmw9r+vPzJ+7VxKOttS2On3pf3w+ziL/5+dqYfMfNZXJYo7/z31/cojX+9MMrY3B9QwGLTBlLq35NfWt6492dB+Orb7+TQH3aZKYQnnij/fmXP74rqsjTj67QHvXapv3xxZffxyMPLI/pU25Xcc5kkiBJ7LJxKXtt0x7RSXEte/+Dr2Lv/nMxbfLtsWDOVBVLFAMOfTVXh3od2iYTGVzC5s6YEisWzXd+E4USxZSAH2sxWbOJfEMJ+vCjL+LVjXtiwm2j46lHliuzxXxxn/NnLn4Sz2/YIQOESbePj9c37dMe+cxjq2PyHbdoj+EZXPjgU1luE3q5fNFM7RlkQZ29+GmsX7s0Vi6fG8dOno+3tx6UNujR9cule0scgkkreqExo0bGA/cu1s/IKYCYAULqKQwxFurQ/29uaoqGeus0pTss+1pqyTin2lprlK7un2NaShZ3VacxT2Pk6iWbWRoMF3aiARfgS/lapqfYJVWTBWfsVSmnBlnRHJi0Rd1U3D9Lk2Tk265paBZNLbDQ2YYrFO1uljPUO+sf1SQFu3HDYVdJrpHnSiHM2Sg6vJotNwL5yywIU9Sk51I4qBsjf2/XLwCyFIh1aCdB92Vtb5aJJlXUSADOGvzZXtfmAG48bbhD01d+fuqqCzWwv1SB87QR05/maoGeAHeZlWgayDlK7cYXifDWAg0UWMkzMKW7fG5RvLqjr7td94BCflA95zPnky2is7lL1J9AcPZIB35yRjPZQSphWhhNEJQuGjkAquvXWnVnRZVqwg64/OzCHKF+w9U3ads0MU1NTaJhcs98v/qiE82H8ucMMDvw0zohGythN57OrtRO5a5QbxeJQBosSZdTodQb4MZhlQZImrHiLOsmtlXPGq2zANre3sL4AHzzz3WzbTfRHGRQEwMCiLJcaK9k2Xgigm6WegApiesIrp3BAudQ3nP2yHaMm64TKeHcQyZZtQOo+7siaqFb1+rnwyyQay0NZIXmT53fV9gmBrGd9ei6y0AG9U8tv7BfVohFKRI9VmfyQbcqrnafnRHSKUAOAr19FmY1Ox2+fCIdbLw4oLfCGup4CY00gxJTbAplaUQkX6U/VQJ+Up1WhDnCIuhKNTZE1EpHxw30B2QzMo0o3Ri86f6l1XBhLWmBZzCVEJryPwma+norRaSuR9bNddFAQUAIJYVgaWKSM5laBE2UKoU2TZcpbOhxOto8MiVXh81DAT6ihfGi0YSECh3T8bwhpwbAzkhG0VOLkBxNNSx1jChxU0u0XuMxLUyPVdNXPw0cctMpnNbyooDKM3o2fQoaG1Mcix4tlOUF9Gan8MMurpOpWhklq/GtOs/wQtteEVTfVMLspP0yFItmJcWb1pVNGEURrncgN8nHlP9/oT2lq5Q4qQQ+9pqbzAZhYawpcppQyTXFI9yeHq8bKFsDB2KtDAWNpqfodmSX7BGsmk0+r06UYmNYhKZOqE96mikoLS1uZKybIinaHvzeQJP/7r9jxzo7TNGEsiZsjJHWzhy6/agKOUIuKBJwB5aK0g+B1LBblvyKTCfO+yaAQfbeRQdWHFrEry3+/KBR165dl4jSiBYbqid9dgmyJTXaI4ogkCW0VNimOiXbY3mhasUtietSUCfvFeVHySBw8m+d0FKNxyWCt34E7m4mAyt0tzTuvtfevnRcy4wAKiMoIBQMUxpkYS6euiey/DkmqI2NngZzwKORS/pBV7f5yJaUJHXCDaK2yoL8gFKRhySeuWidfkf5eew/aJZrBWywqRbKCoeCMhicfmyTg0LxUMZTyQtAwClqiFPpoRNkqJ+t6Dn0vF5ofrfsPK7Cfe6MybFmxSIdHsml9gTYZiimBnAtNdHVQ17OoTh8/FKsu880P0AN0Dbspz/76nI88dAKrVcKXhDzx9bfLc1S5nvwvC9f/iFefHWXcmkeW7dS0xOeM4Uz182e/9Lr2xRky0QG2qCcz1o6VBBwaEOVxJVPNC/LnnS4oqXZ+O5BUcWgcPGzaZ4vffi5plCXv7sSS++aGfNnT40bhw/T3k/hvmPvsTh07LzyaFYun6P75SDilvjoky/j3W3HYvCg+li/elGMHT1CwMDl76/Gf/3jpnhr84FKE/u/+hfE7v/x7x+VFsfX3BPbdx+XAQEaEzJn3t12JE6d+Sho2tEY0fyxRslTYhK3bvUS2Ti/8sZOrZtnnro3jh6/ECff+zCaGxtkA06uzP/pF3TMf/j1Q6K7Dayri4uXPo0NG3fH7TQyjy4XmCj6TGdvHDlxMZ5/dUeMGT1CdMAbhw6JDz/+SkYMX3z1nXKHFsydKh4tTQyTwHvvnietzytv7pS7G+5582dPUfHHvnv01EU1ndDJ1q9drHcSpP3AkbOiN86dNSWWLZhZYSGw7ilYeabK4ED7WVw02Xccvu2Gw+9l/hPAAlSegj3Fv1VnKetg3OD7Xc6wPdszl9dckx+ZrBAMXetzzFpIT13sKoeVugXIclilqRDbwc6edpE0A4R/AvQYPGTDSnK7GSNy5myF1lOCkHute1GtJH1yUreJrzBzxG6bpnup8Gso1tK5NxaGRe59AKNyMuxiSmCReVVgzj3qEujFpIVpA+9bapulyxQVq2ofzHbC3kkzZ/dTpAR2YCQSgTPDtGnqnn6ho3JY8ySD83wQDVjRu+hcLZR8T4+6VX/BVmBfkTMWIHnJEJRhVDEloOGFJYM2tB6WR6GiY4yj5rUY+DgYu3rNohaqYYH2x/SC5qREbZSck9QoZjYaIAJ6bNsgew1xn8VcATDjrC5GPHK3VOZZWXOaSmEd7kbGTWu31hk/2yHurrMyMDTd+ZQTBIWRWqGYBiVl2M2atZNmFxnkThAv7ckVpF1fslYGDNT3unr1etFAo83FrTf1OlXDDUhaNDE8b+h3cq0VVZValCYzYtBgh45mTo4GA6KO+VxNRlJbC2eYaypNpLiPpSHUuYfuFy0P5zaGTwj+W32O8f4D+jhj0fuupoYFCBPY5PfltzV93X1qcim+5Zogr3bfRB5Knzowux0gulFWAfkTA4vHdRHg8GF5sHSnFC+pyeAm03xcv3ZdBWVTY30MG0aeAC+6R4KpyUl6WHWzInDSG5bcQEQDsmCP4oeXz1qHtC+s5qTwYB0ORMiUXQ/SE9wuFpX+Sycqm+2Va9d1+DDmGzDQehJQrUYaAmZ0uSkV/mE2Qgp6VMHCqM+FlIX28A0tNERMxTTHqFIi0GQqpCuYx8duUECoaAL4jOmIUUbURYNUTYp1oNL163Zp43vTfVtE7s3UVLcS8Fk0TrK1ZVpFxgLoitD+cv+Kj7PMBLTRgngYZZJ7BOiMUBKs+VIHUux6ywhcm3nRFInPXRF6ZWNqYbhdXqAqeppEEyaO5aCiqdH9ceOD+DNtIivTO0trSgZRCug8zZK5gUwenOHBQSPx/0BQF6gPHlH39JGuTLE+UPaV0g39xcH5k/WS23wxkLh2rV3rhoMHdIImkK9ExQwC9NcvWSPmwzS95Ku+6DYnQMjdG53t7aJ/Jd4gOoOmSkWDUayx2RD7076S8VhVNJmiwHSQ99z21kWgn9kMFZttc3NZ/8rA0XM3KioqSCeuSKBbSefDacYUNoJbQfiE7gQjbvaS4jJTipK0CZYhJXoO0Q5MWcsCo4Jp9Dtgsihho6TQ7WjDeMFui75eb+q+7sJRb/AElM0RfR0TA+c6OViztlhw626U4idRaFnD2xXFAbMgmjo0TEOkiWjE8bDQO9xo6ckU+mgBiMqzSjc/U29dGMnAoCSOpbVlJVdKjTiFVbvuuemi7AmeKDtF25khavAEQlmoyvuk7JruNh8Afby3HMZQZJms0TRhJlGBZSo1dKVxLG5LTAER0WPEwH18+pH7YsSNN5QsLCgCddr7N2zcIZfHZ55YHTffPFLFHk0r4nPeD0+KQFi7pdt54dXt8eOV63Iqouj9zS/Wxq23jFbGD00C+icmMNOn3CF9AlbOz7+6NT7+7GudR+TI/PKp+xTayfdgv5JboQxSmBB2RUdrj4AZ7i2oH/bQGzbtUQH31EMrY8SIYToj0g2QIpW1RVAolBnokF989b20XlMn3VKowaGMpOPvXYrZM+6IlrZ26X5wGbv9tvEFtaah6oi3tx6OL776NtatWRpTJt4Sh0+ejT+89E6cv/iJXNtwXGMK1YRJifLKWNvOVYH7Xz+gIQYPatC6YpLG50ugiI29k/yOTtOT4ahnKDPfi7V77MQ5Ue3umjMpnpQ2pS4++uRrhdGevfiJgmfvXXFX1A8cVHJEoNt06l4fP30x7lsxTyGkH3/2pSg42CgfOnpOa4rfw3mNs9OghsN3T5//OL7/8zUh/hhGcK9wMKOZe/yhVTFy+A0OQu52eGTa4VMTCNgxjb+yMHMPSyoPAvLU8/HZnUVmHSYNMwUj98vsi1LcFnCCPQS6j1kansAlhZpGSq6crbhysmc5GFIMi6Kf8llOfWNnJmlgVBv0A1wqWtkqfSprLIpDaQnlSEhDYIF4pZEpHz3PL2qBtJfmt/LZ23iopoDU3vNMqy/UOoE0peFgjxVAZaaAQLpgffWqmaGWM2ODatU0bJH/oQ13JzJPPeOpZSLi3AcKZfZvzHlkVKC1W6iyULWgymoyVRWK573wue8CmuuWVkTBpAUEpzEocgGL6WF39MrRELZIY8OAGMR9KA2uzBZKSC3gi846NaTcNybszs7jVyL8GcTq89p6rXRApdbV2uT860dr5x7gDsa539ntwG5qLu4rU6XW1hbVUoCldTX1dgeTFAGDKetl0t03HdVU+HcAWJmi7SgR3gU3y1w/dWxm0iXF3g2D13PuHbxbnBFMi2nCbENuWjvaSP4OgBJ1BvdVOVvdZjAJkOypteEBuh09DaNO1P00IkzWFN4KzazYJsumGQmH7p/fP94d9lxT4T3to3mzS26elUlPz3rQZju8lwoUb7SjsJk4Bm09SS26dNXifb+t6e3u6+OBU1TiPNDabtcDFQcK9CsOOPUeu/ECp26tysv0Qrx2vTVa29q0YJqHNDuwjWKmtTOuXLmmD8n4H+FuPZQlNQam+uh2FQ13Un68uHOUKdGLqDVO1YUyJZsmI6saHfvASiGycjAkirNzVtrFFSCghBEZ4uFw5fr5ebyUdVTSJNMq3dV0tBS6p0NVTlB4IS2yNG/Rds8lyEedLCgN3aeOlzIetT0h/E8N6FT4m9aksa+cLfp7iFfHalW/Db4H1tRQlqAAdQq9sTuFJ1aib2i6nWGZoZGfsnxAD0CsVJ4xwSjUBDlqFE/2kmBMAQJyxqYHciS90lVbxCpZubkg9qqxq9aE3pf9s3Ek4zHl/bLNLc9Vw/PiDQLSw4GY1sUcJBRhKWDLeou/w8+x1iSnMWm4IHMAZdq4WSEHKac0oGyi8GnUbhGlGpmCvCQLj++lhrg0mHCChUYVrqYpj3Wit4EkUaBD5zI9pdx3vcRGFC2mZDO2sNTIdLquuZHRVEW2hXzvnuhEBFvC2xS0rqguAAAgAElEQVRyVQtCZ393TbGYBsp9D+SFTctod163J5ZGorRJ9YImGbGzS4jfGZBJ613831VgIJhsrlfBnI5T+eczTIx13dBodAe/fvuRmsfK+oJj7/DX0sgpjyUndDxz2zizr5hewkZVDCiEfoNisgfAraWQs6OOClNZqvEzq3aozqVif/DIm0PASBXOKLa2pPhoHmIHJFENS/q2+etJvTSyVnFmZBJJoVDoqtx3CjX2OK6d/UyHtcbfpp5acZ1e9wYTVJ+VTsEubxSuxQEpaSUFKKGQZT35sO1U88Xz4PoTHbRrjt+fit1pxYI9D2a7ByX3ngOGAwW7VjK7MlQz98rKPlcasnz3ssHxQW6HHJLrvX9jxV5MPNRg+XBnTbBeMzAPagfPI3OVsPjEjIOpGSir3P4893CzjuV9d0gHB2KLg+EgwA72ZIokadX8fqU2TtQfmAQAc7i5aWpniqyaR51v7LEcylyn91q+hwrZ0tj75zvny/apmTFC010SvwutSHomNSLOWLPug+m16U5J3eH9xE0OdynRjgRupQ60tgT8oem0AJj7C0BCkW56NLo69lqyxHzfKeatu7OF8+dffhd/fHmzMmMAHwm0/OVTq+O2W0fHhx9/qVBVvnB6Gzf2Jtms8owzf0aTgZq6OP7ehfjuh+9jxbJZCh3NvTVBBrtsEclg+nkKkGmgEnTwn/GeCQoOvVC6ThVebrizmKRQU4E3uOTQVeIQXEyJ6oVFf5sdLu3aaWtZ6TqgyKgxN22HPZE9gHfc4ITdJ6VFkYW7z2rvGZ4wuKA1w4N9iX3RelkONruH8UuTSBwMAQOKGYvABa1FFzKmcpWfqwajaElhPcgsxjWJEebUAHiCkw3ewHpo0MVeWtSqoj0R/dzrxiBOUrxdeqrREZuC8wbTG0/aXQuZfm5KXbpQFWAs6zCJ0ftUK8jdiqkXuqBC84Py2tUDONjthhGbwTJhtSbGU4wqgyGdzcy+qNhrd3P9rinSPTcttLULiPZdTJgU+BnKplMDib6phIGzPhJMb2m1gxb7Uk0f7Ajv0SkpkFOb1iUmONcEeqQ8ImMOpLUp0yrukfXBpv87wiCUdwdIJ3dW9DM6/sz+sEkUFtm2B+fFRDQvMTwTNWo7J2iUZsD1N+wO9iBlHjbiyFZ1lfU0uNwL1RJmI/Huc27zGaoAJMCmIxGqhjywR9q0B6YkBOBJOT7dro94jgMHAqo4iJS9VT+HcHEC2QmQb4ZtY5aMnOLkcur6W45uOn95Rqaic0xrkinH3aTF2zApaZBybVMDRy2GeRF7BTl2BfRNZLasTzvCOoexr4+JTE9fnxyHrnfElast0drGB+JAMQ1ryFD4d9z4FMVlw+GGIi1cKfLo9khHJlF4yJCm4jvujI6rV6Cv4N5VHzcMa1KxrS5LB0xyTP2BMzE83UFYzEbMDNVwo8xj5yEhevY0gYPY/E4OCYubq2h9vrC5ENIK2jedxcm14xhCkauoQCY/FGo4SBS6kASG8JNxFZNrD+4WRirUMFQ0DS6u2NO4d2yyEkJVkBvctigI7BiSv8/hpmKu3G8VxKXEz1Gai2Suny4bCkM2URQT1tCoIZLDWlKvTAODjpUTEG2DLCyBMc4MGYBdKU5cEnbZWS0LY/OJ2XBqdN0grRwKjJdB1NlcKgW7CpGSMyR+rhsYOX9psmaaldqc3Mj0uexnDk9ahXofdCQKTr8ALrL8i2Kuvh4qXfqM59pwY6MXODOEKogcQnCcYXCe6ba3W7GttuYI6pI1VUz08mDlxzr0q7WiQ2CDrI1BuqfZFOTkKZ37+gdqmVvNs3ER5amir9P3tiru1seExqTCq2hjMFHA3ayrS4ABLz/vru+F3w+veU8k+P7QAqGB8Zw4jHlnWD8UHujduKdwejnw+T6ebtoyWu4+5CTVuHHieYk+R1YP76IQe94fU6psQ+7mKBE91qhFn6Z9ZqidiyYXQjQHfPbkZ9OAW/dh0b7zDwxW5F5AVhXXreapZCi54WFjLrlD0hjBxfda00YNkirRqQ9CUCZPj7J4zmlKKX67HTQmCZsQSvzuaRAKhavPaB/FF4UNt6Wuloa29O8++6pFYKIo5VBiYqsgMFmjZsCoG5MEH0w1ZZ1n7pULNu8lCXAUMADHtbLHcH/127KFZf26kHJhCbLcq4PCLk4c9P2syvNZlkwiCaoLS8Z7NBxsTCVYdy5iuPccjP0bwnThYU/5KX2XhhWgxXu6aDPludi51AUZZwPTX0JnW663uZhXEebf5+9z3awH8fqLPWo2QtHLVLZqnQsi7j3eom+aGCbANIk2oWFvKoVsjXPDOLf8rjGh8z1VkSuKJ2elxcwq3JQrlvqyrmhrYX0X85oipqao8p93M+MpZD+dQ2m40NO1XKOpYeLC87JxCwCdnCihRA2uTuNMgTKjwvo+u1baPtXcexVOCurzn6FoaGjgrAad9TSKtc260tSh0uj57DKQ6HckrWf76xHYW9EXWOfHz05gx/VCFvsuGO2amCCJUVyj5nnOZyC11wnnl59JWpKHGCPoEwFUaM4LBajQvPK8sAtmlT6Ta5k96fp1rrfdqDMUL/34NIZxIyItjLI3HHYsWoyMf4oTGnvugNQ6QFt29kk2TJlD4ymsASgAX9B5GQ0VTaVAsnLtFV1sacJEsWY9KirArlpoBBxMaeaHkfycQEI9d7YOz9nNTnEQAzQFMIVpUc6NBN+SAs2EQFllHVyzawXbSDNFNssBYE5aTzXWFmW7BjJFLR3D7ARIE2mA1OcJVbkZHmkkZJpUgj8gcoXkxh4oUJl8GO6Zz5haOUx6gxVwBuWYLJY+fj6sBruq8keyoHf9aOpudzeMB+tyaLSbm3Hcs3NW6Wt1nwHB3DD4mmtrbJrQI4DWuiOeowIxMRkYYDAbpgz5Kn3EOgwepOBna7u9xmmq0j3Vbl7s9a69qzbNmW9lrSV7rOnyErpXnrezfuxKaOA+MwvdDPC+08jIza9SQzook7pE9c5g6v0m0XAFfCqcG61su+oQ3B45P2GSaHrU4gmcgVSaZTdOAsVEG8tYE59nCpsv9UDuVZ6OujHjgeMCy9CE81RYZRnJuuZNcMBDjrZWmXiRI9PXx4NmAWDhyT/1shWxMQ0JQV4WJJcMkpKc6oXhE5sfwN/F45/rwdvbCLF1CHxvHCn0MMv343BkNJee3RpzsRmDQBcLOBiQ3GAOCX+wNAWw01kWKbZPdBhUVSNArVWYmLoZ1SIlUXVtxyX0ESs++fqDkMp1DUMDXnaQYjdGyXM1bSytpzO/xXQmC7c4pBn92pJa0xZE0m5b9XQk/m4z8guy01B0IYU9Xg7yPOSq9o6mBxnFVXECuqRsA4+HtTBr2MC0pVUS0DMnyKiRtRY0naKAKd7GbjBp15cvfpUWVVLi8Wxv647rsls2uqoxe4MPAa4rdVU69CqNjNEwHwx2qlAdWookkEe/gLzgDiXs7fEBkvk90oUUMSTPetgQW1zyfHzDqpTBLPEqL4KKRzcyum/t3DtT6/hy6JLFs0bknMBsS0AaQKZeTF7sQkUDp/Twws1NP/lKxgC5OBVUrpg0KFun0IM06fFm7wY8KY+2b64r1IESb2TuL6hvCVHlMFN4VEmcr0yKZPdo9xa+v2mOiIEtcmQSAfLNNsVgnmag6nufTikU7O3R0tbmQE2hzQYQsvHR4UlgJhQFuO5wxnn/tAxL5V80Rno0/ewjOciSyso0NA9fiezLr9wLuG72EiNq5qiLHsBaEQ2iTL/L9/eEli2YQwZKDhse+5rBjuTEE/TGIY6WQA2gPPL7NTTS6pmnnjsHa4+9wa5WTCU69O6pwCyHN2xbI58DZClpHUw/7rkom6BpvMdu8FPX5zXnhoLXsYOgSzUePmwAKAYp9K5KlTUtpPqVCKK1AfaE9LSN6bjDBjs626Uz0eSzhPS5iKyGr2oKW+8DzdbUVfqBix0oPTXS6rCuqg2rPw/vCns5n4VMEfZwI3Cm1FCYsY9SyEpDQ46HsrYoSky9MwpP41RcgUQV4hl4QkcNQUHMe5p0G0/l4Z/bsEG3R5blAEccysVhUXkZdqw0EGPtgdD0kq0hpLfw3nnOaawCCMJ/l/kGU5IGrp3P6D2Ez3j9GvogCo6qKxbNY06PTCG2nlDGHiXfxAY2FH4AjF5jsrDtZ/zB05a2rMli3ZwaJ8KZeUvsVRnUKHtu0aVMOU7d62Dy3JrsqMmaptgB0Eg6COcD0xIvs0KBlT6kACcVlBTnNyzk2zU909potNDYNQZFFFNRDDgGK3SY72tQw5N5PjcNMRQd7qHviachSY/m35lUsv8KBSf7QswBmsq81wYYvC4SLKpawuqTiFLuRobPTQEJRVYWtTVu9gAXpBvV1NfoNO9hNiA0NXJ34vmEm3pPgU1p5u963/V02O+hCzc2LufjmKpTSXHvV7glvy4bsgSdNZ3EMGYgLAkXxgaKeOccCmlQzZRbFfWingFe4U4WopUOkJOpGTGmEJX7TPPEc1FApKCyim5WNZYslP2LRt5Oi+X+FoDFjasBIejvYo20sZel/bXfWT5T/waa5+BpOwASNtc+8NmPmodQSBf3MOb5gO6FadDOs2xxJokCyxFzMGHjORbKk2jyoh03aGLANed7kFR+0/Qc0s301pQpr13lq9UyrWmMAQMxa8EAxvoXf2+ujXvuyRNNA2AkExhNKGSrXGppAYoZvM5U0bl+DiH33/e00v8UVZh4hSIH4F2xG1xTRezf/yzgvXLD6+mizxw3DJwtvHvW6bjmkryIZ1im+2qwOj0lgfVArUMjwxkEoEt+FA0q688a2uJaltMT6YmqgIDrVYNIOQFmn+HLdZbfnSrAW0o6vTM28env2Mbn4pl3d/f8tqa7B5FMSbIHjVFh5wwTJg0UCtxc88Hp9Arfj2bGSUPFE5oJA3bDLXYWUwq9E9SVmI3Fa0d3DMINq5HNAiEwNmvZZXYWtKuM/VWI4aDkmwwFQjQ3aXJA+D1ZgLZmx6iakslB4VvsiIXCVC14DTN7M04LSk4hnpPGp52MyW12AIrmLp4ZsItQ54JUKQo8DFLVKYi4rqS8ZJEha+YS/euQzyyt7dRl6z5b23I/aAZckLuYsqOG6QquJc3VlUUoiDoFtwiYuWH5kHJBbN5khwKpTG2w44WLrETu3XgNikah4FUqW39ecl6Pv0deB9onOnxPBZxVYySD55He4Gpkyjezl78PZC1Y0YncQNnymmv3i87IGiQEJMgOY16PRtbL6F36JTev3ug9Krf2oSQxl4lShk9xObK5LgJGrp8iLYs+H3Bp11xCI0vQanmtCo2hoPoS67sh0RBFxbQLHiO4hbcsDmmhFAhB65cJlNMIUcpM9RGftH5QDIBWkodMqi9qjDLZ+aZX72pyZIU+lQBOa2kwsvDGzL2REUQzGyYbV6/eb7fXRX2tdUaD4oR5xN2iU5XQLgo4Pae0RJTosziwkZsgm2zoMGWSqIWb9KfiJJN0C/QMbMo0HZV8KppXo398JeVDzi5MhgEVihGAUrcxolAhVU09zkOZn9yFdg9DBumYvImy9mWRyiQF9KpMH1LX5ayA0rqUJs59mSe1prPacvP6dVt4+xoALnjny2SWd5HsC3HEi+uLdIGeILsZcn6ABf+m82kCDKeVgxwqZjnsQMCyuPMExQdf8t5ThGzrTl+/ii+9P0VMKZdECh2jytBbcs37oPOE2DRHDiZrNzyNNC3MnG2ml+wlfcWkAEvyYpRQGkoaJqYoNDzQUilcMx08f6bWWKstOTHngPKQeUsUZHDdZU4RdTaYGYIpBPRKa0MEeuldKw6EOnDrjSw21sbAwV6f7CPs8fyCaiakVug4RY+tUSU41/PKfA5Artx7fcBT0DrF3dMtEFKeCffSeiWDXjxf5YG0OXcqdY9CakV7AwkGUefvmIufmkI3wR7PyhJaSLYBIPPt/a5qHZM5U3KdEsTrF/VXJkpdce1qhwKlAe1M3YLWbHSXIhjOPEixn7VzHdgDvMewP5YJmKi21rXR5PpM88QinYcoWJnKUIzyfVmf0nmI4mrHJk3DhLraedRsg0SeTbPh/iLgRq/Knmwefq5PiniAJNPijNZ6/WaDTWFEwep1mXTnAoTofXQThY0s6wIKsygtZH0McnYLtF7qDE2WpQfg3kDzpIlsUEP107DkQoks+WqiGyvXyUUaXxVNr3LeHO1gBgT7i2nVnmY4T8c0MRvCpGAbQwvub3PzUDVf3E+uFwCRZwpaL9ClyzEZ5OHwlLgPdlOjSeiWRhadlfbFYuvvA9s/LwNB1VwUwxuml4qiwCGvNC+VwbCODzc40iv14kwKPQ0wgubAp1lOsdOpjr3C9CiDEA7vDtVGMo/q4+e5YLarH+9OH6EUco7V+YS9b4WlwBnFdVIzMkFy7WGDAiIPeOdSG1TKmtLcso4yU8yZTJ5ssi+4KU5ZQ220YjhRqF1ZN7jGKKGdok0PUs2LyVUCJaI6Av63o1uxJsbgY0OFGdFJlg0gq+qdqmzCgKufpUH+ajQF6831oddtR6FhempajVnhGVNbownGiME6L4NT1rx1a2/r6GoXyNLU2CzbeGpd1haul7yj6ICam4dU3mMzcnwNnOvOY3SzyPnBL76sJTa1XvWDJlBuyPlo0qWWGJfUfqmR4QwvGhqBKzq++n5b09NHQpI/JMWdKARqbOCH4+vdIVEaBRCTFCNOVMYuSPmp2lgZW/aEUPqrV8l6YdEYYZeomI24i8RQI4k2aiLnxVxVi9u8gD3C5CDlZmeNRRPh6YZuDCK0Nm5om5zS2AyGDWvSgWSHLag0lGjWV1S+Kl2iaU89PU4cB+Hgha+tGSQBPhxBNg8K6p5eFhQ8yl4VQEav3QzgVU6XXaFiuSyoUD542UC+3URVGxkFFbZDz7KolIOecDZe8OQMs3HK+rHdm4EPMCMmljyYguYRootEnk8znuEDoMpxf9jYzYcVd1gWgHaj05hZCDucxEYVCkJCyq5U5UR7Y+JwVkGs0hc3OlPMOLTYYEWjKgGdVcoLB0eK532Y8PL5kAFV8++n6UPJeavcQyNYZLSYQ2lHjjI6Z7IkG0yL6bVBDsKxzQ5YlbutwteFvAtSRISsSbQfXud5QJo37UJUtDtN/YyIgFZkAcm1Dx5cE3W479HslkYzNQuaMpVaWOhcJ9M+Jigc5qZGmNKU/Gw83Vmn5ven/WgjjjBFc5M6l5rKWNoNmS1CXVDR1KbzFsVPJxlE5AeoqWH99kVDU20MbowYoMOgxyQmCeU9jVFBDiqldUajDyJfgmSFRKd7l7UgNMd6XwdxIENVsH+/J25u8LO5yIZJz0E7AP+zUJ0CyMGO7BM++Pmr6JtAvFjTEgDKsXCApoi1ul+V2Zv2oQqNpKRU4SyjLAgJGLMZRhNmhR7mBKxtNnO5AhWOvtBzRuOlQbUon0niAB2coqS0wPP//9g6E+VGrmTJJrivVT2frC+eVnEHQGLs+AnPRLWNnslet1pFApl3ifDwRdT46uI6jUx4/wFCtMR26tGzqw5Ks58XqVG3U0TH5W/Ny+AXs051wKJxoqlh73FWekFIE2Nfc2FjNa1ZBqi1Y3zWnO496kagx3AGayvqhRLtVBz4EJvK05ayQvbERul1ojX892vOn29pdJl+6XDTvcA6gXrAZIZ9Q2YLFDAnRpvVLRcnvxe0rYCG69UVEvT95i7nFDRSrWeHKkxTGUCLqRuTFn4uZzSN7255eKbJYOpzCH2aNXA6mcnFv8Md4XmNix7g0Gd+/pbyXuotO1sufylK7DtyKGwwEbuPpeo0rkHxv73AuDcytX5kSqooGBDuuFfH54U+Imx+/yOFDyL/qzFx0M3H99c7gHMcjeBpuXsAbOS9wFoY3VPu9cvl6/O0vL5QBPCuBJz4M/sj7wYK2Hd0N79+QTHzXXegikaM3xs7++G/64TFuc3e6DQEgPIpdu/cNxHLjyasSHLAmdjAcpa8Z28RCBwdS9ZYAaEt5BNdoDa5TohBxp2gq0G4OF2nmFLng3ZTx6OCLRZVX6ORNJyWvaGV/H3ucoojhNs0jVrwOp1bTQdyQrrOWKdkaHDeYWubRp+7PPQbdapxckQrGSrwNHqDUsdsYFw1nYTOeZBMOc453DVtNkhWf3z4FX2LlruaQby9QdOniGSC5L0dtsfoMNW8AmBeLO+vOAea6+e9qXsUTS+UqtfJ9Qil51Y3T2nAc7YHqDKjxTP7Ozb+ABgJS7xGBydTxtyrdXadfxeKOPvy/fVn+T5IybJW4T7lZ1GHSAVmb/EZdP68ypP7igZkNGqjHQzN+CeevssVGsvQ/tR15e98e2rS43Jzi1uiE26z1LZSsHeSINT2z5OXiPvh6+fy+c55i/ulejqaoN4HMI1gLMBCKsBXcXv1PhoL8J5owgYsnsqEo/Lj8zsW/q5Z3eXSlKcJ8HPx6pVNjLYxFv2Ck6Ut9wpkbWljDeh0sVzuHnJu1bRGBtVMY7POluWOLLs70DtAi4kuYRo++UXJ17sdOnmmmPvl7f0lZwI0tOenx9wh1b62aYlpwZ67EfMsKN6aCuTueXrIOnSPbed5Jk+JcHlfXqntP8yj1EBJnRzPOJbPT1eJRdldndTI5CAPf8WCMAVfxFC4YXEJHkPB+PXrdrm+9d/jh7NzvKhzVCtEA/kiWffFPAxH7yImzUZpRxk7usUmRDs8O8vyB4O8Y704D79LregL0yMaJ1BjNgfFMfbOdw88PEOt0pCMmUALNUf2cKUVIffkDuoEpSiuaNr/gWgnUBORaopwA7Z+fsLFSrYMRScZAPA3K2zys5+W64RmruDGHNYejDzfl1e+A3QlbW5Dc0t6+2g8Lg7jOz7NUdxZeOaYEuyWxzsOOzRHDTpz1MtCz5sdKhaLjAuJpoMDOQuaf4cxKDbO+eoVZMl1tTDCapumhfRaHcZMHA5xZ/n5gRYi+lPklM0YKkAsmmkIdXxDxE8hEo0CRgQ0OD6RMXu00fFniwupEzBwMtzgTFDMd+Hdfo+Il3OsUyYLcSdBmdSBOjywAZpdJKrJ1+ikgj8DOgcPloYjrsY9IDO6Lq1SZEiKFjz1CWobkmWbPx5+Dhc+5zjKsN5ovKECepjPeD6HkqI/f6fNMofL4wPFuxO/7NNkHLmnUiivWgIaj9p3Slt8e2Wdg2zYHHGJV+iZUXLSraUPrRScc2rV2graQFOkglTRUCbU6ps3dz3vWX977ZaHbzvJ1hkVZ7I001tjmvIXE1Ca4RhVaKW2jqMtpNlrp2V/wJEPx6ZtwkExwt9FcbYjcbuUuo58FxZosQn9+sl7lkqbl5190J+h7kHrdRqCj9AidGPJOsuKPSzfJzSBFB2APNqQ8vMAKFirp2+KNDnFACIUnhwhnBexnB4XyFX7ddaT8ZkoQEhg5lI1RBWdzG2QNIpvdSlMNDl7QxSMQDm2oqy7mBOoL6JIUpwLkgudiGZx3kXO7klFf1EzoHsPaBkmA/33AQGkiyr81Zpai3ypDNFY2WoIUF2jEZx1HOvnH2nM73DTaXpv8/mDfi7H5eHpYnn+Bcjh/sxPcht52U+uVF3q2hyr8diCY2PLvSMgjvPN4od3wPmp65TWnvw8gBIAONYFQbK4GvL9mNBwrmPmkCJoznJqeQo0dKFbEXImBh/XIHI/5IpvTjurHovz8ch62Wm2w1oEwQcQiFD6ajkdmcoJpGSaES3j/Gce+oAi7BMKSt+H1KcnmoR7GxMnX6aPC4h4voV6fHKqTKMVc49BVQO8jbV4wYKI4w91Z3pfHZ6kKzMhfwjVhX2QxvjVfWNGj8Jr34dtKlNhwBUQ/pyncTOdkF00q9EHSfutboDfJRuDQukjyDJ7KdStARGlB8l4MOdDKqVUKClQgjaEBlNca3TC/4eupVuZEwn2v0G1lwGLOKv4+e5h7/yEAofqizufDq+544b3yj7WMh7QTwCRO5vJDns1xTM0trADLGgLArV57h2tLtnJQDLmmIreUZCy12qkIsjcYELeP1McztiHh8cU9mQuvb68RGPM2RWg4e4u75TMFZ7vDyBNQi6dMsYAMbWPEQAXIM2slxjdAIrKkOC/MzH9PCIk53KjiRF8YQ0nL+5mWe7QuDIFDTgs6GvhrjiPQOQ0+tSXP5dpyv7771soT1nDaGEunAZKR9tAs5wXFzralYYZZ8wzFrq9tlrPnv3cD4Dk3A+YblAWJryRhnKmPxqGAIB9LkfOlB3fw7qAtWHTvZduGH3SFPoTfWDDwiTJ06BNqBMzbbY5dzKYj6mF2ibXhJ+0MGDShE7XeVfU6oZzCswRQC/Izj0tKEb9y78HKOJfAm3USpmGYKTBZPua7EM0hDNljoMmjSmAE/fCXaaqfHgAwjScCUV3opf4iu9Ndx36ZGQaGvXkCYoaCxTsuetg+fBzxkV3dxCouddsTCMkv390xQFtEPtHved0xFNRWo2jXA4sNpgceNwibm6kWC0/8D2phjzcM8bcDx83oUkVU29OQCI0dQVS3Mwi5sDlQslkYUWDRhy4stPnahy0mM/IBqGJoRDqBChIyyOIg6NhhVTSz0Sr2RAzcYrLmGK1h8eZSIz1YEa7iD9j6Se1hkeFuEvRrDkjbBS6ytrzSd+CBneZVNI7bPPGfthzUdoRBx6HtNQvxcweFCAhTKdASrmE5oXmsvHgy8a/QduwW64pFCabZUWmR8i2lnOZtonaQ/Xg8wc15jiiIH+El86IfCyVw8kvbYTiV7EwqLaLXMtIDuqI7pK5wm8DubGJKT8Uup5CeBAYn0sdPlgNUJvkMtelbSgx895TO4zGhsXtZIZmhudlen0aajjtKXZKY+pUjJ9PuCbfg0A0pmhbAFPXI1+Y95vMDwToY1Osb77o8bArdN8YcX2zgfJdeB84/YUOebnsyhmeAjrWkPtx3Bk3pLWwqKRkpqMZpTM2Ho1WLj0aggsLJQsAACAASURBVBg4TOovn9mKRO1BEq2lJGYcG+2FKMbmKiVqLBoofSFIz2SYaBBh8RhubswXnILafEmxyJqNC9A51RG7Rl3w0ieHxjjv95Jp383oNdR8aBdpzg7v7Vwfo1bD6Sxc7egtIi7VYpfvI3V1GuLauNbecRUl2yg7xXXveU6J8oHjUABxgdPIAFpAFZC7y+V0HTpsLFvDlZe2yk+k8EIMzRQwE5kpJCOqfP0IWHI8VK34HYpqJmIPasoisj2zjM6VMnlJNROIU1qslNVkQCHBWp2/2YOu1wleW0P2KgL17DWrY+gHiL+Tl6TZwTAyZ71s4X81fAgSmGJeZ7EWgX9ZnTItDp3MED7F8hafFLUECvO9max94B5H2nhC4rhIec+3y8WiTSef6zE8eM5fpztONwfgyP6uXnDE22MkUVco9qzUio3bva7vsfctfUtXR4vzTL5Dw3XiRgo1zz0i3tiN2kwFBBl6mVk6tfkVaaYo8HyQwtNzqdBMz+Vc36MPhGL48srz2UegfRF6JkGoAkdxRkLTFVv+gn3mDJmKzt+jDUObcCkYR2HVZp/v4uRrs3cVdHKvc7Y4jZRJEdONMCrGXGYm1Vmn2JKP9b4Ng5M8XhP6WIo+3luiHJJEDpjC83Ni6iSMZy1DgDuUSQl7miYihf/7V4JW+e7SbtDJSV9O3svn5/KNBisuqWhxrlf79q0opQbQqKQNXGlqqVEmGV1EW6YAGkD+iq5if4jWtXkxtUKWXqdJhJRsYyYaZgwrgLqmzqO6ZJler0mQ9wprB8RbKlUdLF3zdfqDUu3a2SzmC1KmoMu7FvjijoV2yT9Hf3WLc+DokAAxWSPQN7lPouVMsS21hxqMNaAeA50yF4l5JdUCqQ2jSZymIXbO3AmjAU12maDb8ee4HKNfCgnfCei4ntHs0ATeE3xtDzP3jI2MU1JF+tL5aQQAUw8BfgHLAIGYCPG/e0eooWBt5DyOL74REtLZtVn3L85BapGZXkPHnftfWhkUq+/Zf20OtyYxjJJIAfhjPu/sm1rh43CaNSd7SLo9oLRGIbImnCJFjR1wQhoshhVPZOmhXTmbFOUhjSNsvkKzuMKgAgz5Xt5DdcbdjakHU13jAaRnqbsDWAiDIzEMDViX5pjmYqIZ+I7Pv6yna84VoOhNOnUa2RikcJ9u7qShAN7d591cA1aHycR90Ind0HQHDqxOCCAAdgzPjIgMDVysITT72mqf9Qy1X3ci4wZy4QTZnqcX+z2Sc/fqKu7vKdh1fDh9g4osy3fs8eTWKe7U8aQiPV1ABh0MZ5MFoq6CDxdUFcERfMUZ/fXCENKuLsMi9XwGmPI4drK6Q3CQ8O9waWVEvoM2ZL5KrCknvE8nKQXi19d0e1rVwf+Lb81YFAV5LddpmjWagD9/mGwMenNjocwiY4QucsxGYpPeJexMtMELOEhF0mBB5g8ZAnPg6Gtu4BaIlQ5jtYIcv/tMAvhuLk4F4X+7Xa0g+mzWLPw2mqEHSUFSw5FuZbnFceT6ZlJVsf10UgV1YHdJQcdlOqL7mW7xzH7/vlvuGUlO85mroEj7WHrH/nS1LnUhbq4ljPo3q9Z4/p8Jo/1+rrfogMpPn0aZBjMUsTSaIK4aHLQRd0IkDxYEiE0BDzzp9OuBtrZ7W9834rJwvV83BI13KgWzFLuux7p3kTukeHMNLQv9IkPadc6UWdb43UfonEmYF4OAgO5bCQZLgaxbDM+nFpI1qS2VmYtaweRQL9KogAZxaYmEKbBXD+SYdnN5K+2DvRNzi2nCTNT2r+pA+r5tfEF3voJAxVY3Qag4VLkfjkxdA7+6MIQqOPjl/hJ4ZmiaVLI6rqQAmHUl77e6BPcOl3uMIUZzwDOmyNFyMpY2HtIZ0dvI9Bl1PYryciGx/i9jSvL2rusNDY1T1aHHga2NG0uKh530lPtHLrMNqo9AfxAvziUuGCmc39EzwEcO0narYxqFghlUFlop0L7Q3rzmLL1KMQoFBkTNaVDQugcE4mNrHv2HVtcWqRX00oRIR4io86auiTabaRBiYblZ0yaHJvQ7v3vyiTJt5t1M9lGKLNCzz+XfP1IMalt63oBKFxagYBry+vaSjAXex+0N4AlOWV6ccYrMVF1BL7SwGFLksvmbD8J7qftTQL/k56DhGTEuuoo0lWq1tDzG4ct1HfrmIL9igazK7k8vfZwg//yLHSqUYlBv/pwmBWk+TxYjNMCx8p4MpIEA/jKN6Nz5vJHx2Y+xBvcsLIb3z1BaaGTUazHJHAVb6JtqKULNzvfw7m3YK4go78Xzb/ROY7WKtoC/PCMs9vhLFoAUxeaxcCYbGmhSep2oBD6GnjNaw64hfjcTLRqamqT0HI7RxbgodVruGST7AwAPByxt4nlnTDJEkbXptn7IvXFUAyOlkvsBKuvkUA0jIlPT0JxmurueXwOipg4ZB83Ze7Wo7xlUekzrmRpJ8M/5/VnvKazUjJnJAX1VU4rY58bsiALRk6/UIf69TENijMQaYoplcGTMC0ILEzhRTyOdN5P6CwNNOS+iB1qNUqTf8N45cyneeYe4cHEecgbHGfGre5VmUaObIO+h+Pn7Vwr82XTYoEYBYaboyfQLMYI6i7WMJuKwnGJ6IAuFn6PDP1MTmhjpQepUtFAHrAt7IeY6OLza/IdRsoLYTtcQdsda+bhPoZ6zPqZKNLayBQqkOOFmAuHnrm7Ku8svZug3TffYRKcgZxqgvmQhd+tCtzfOIi2rASlwvxQcKnuo9Kjck+P0mCnfHjoi9aKh2aE8ZkKzOehFLxNNkxoefq4B0dSj/jPBBR1EbciH6ZR77RQtDMCZlE7og1BNObM1L9IOvnmLW31uLSwY7T707IdtQe0uBVOjHYEJJo9QYtlf/DtO19T8dPrlPXwXe/wxuFrZI9YecdLMuXeIrl7tjKyqGoXF5XeOft+nJ2jOnABnVUHs/tl9j2tZxDlYtI4Yiocm1WBZjnvzTW5HOJXNsjePBEFQmpm4S8Bdld/Jy4C7qR1b+ffSSOAqS1tgYyrcdKGB5vAC7sOBFxnWFaZIuy9d1x//GeNeL1UC7yjQucTc1NA5LEjkNzcl2HFbOk2+06XotC5j4WNtlVvJh2zP3WVoHH/+fEV7wj6DS9tpUsLYZtPwfdycgzwNGsWfKZcQ+koujHCbFc8WIUyXSoH44cKqU4sodUxCHWeO0NOFvlmvSoHhzTtlE0XUFU7EfgRtICwD62fqMJkuCi+xJ9ZfHMtBDyMvFQ6h52ebqlLn1i55RoZsYt63/uAWAOV8x5EsDZ8IcReqTjlmUIDacGhkhDi/t0W060AHLw6IuFlMw8S/k6IwQAmfeZrWcKMp7HSQcuyuOLPTwlWshsXx22fGtByGXlZ3OdRsBGkIWJgWmKfQFr6DcvM7oCRBo7u8UttV7Qacb6cbqw+EG5SDbdB36TE032hYzBJpAcDn7UGWtRUqiY1Umo641ZmLA2IowqpbVCZZc9ClUR5gwe+i648aIEPOQPhWN7h5uT73ZjEoDNSFSlSPyebVzZWaoNCMRIlBp7CgDPp6CQLrCP32FqcnNU0tmCxepeb5t88rl9UndBV0NOZEQFtiqup32HRMme7mWclxdh82M8L3SRGqsP4q6yg+/qzV6FvGyGTONkSt0S083qe5VAuVdkC8Zfi7aWLifOg+k+ogpY8RPbxe+spo72jA9xqhcJDzbHn2fH+KTYo2tDPPT8/hjtdoxNfuZCiA0h5qlHuAZ2G2j4nl545NToYHKUXoDU3wjcJEfnrE2ifOUyfrIP08Gy4lvnv2elx+oMlIVQK44XXVdaYi8ExxmZjnWWjVykSGNQYNj0nNejnGNES3oZxpzVkJjcKmJAYGk9PCu99AMylunmfoE37yXtF7MEXSadKiypyZ0lfn/ogZzLnu0HOBguDtxclR9l5E/7oZdjrJeUaxTxGaZPjVJML70ASMaZRK+5y1HEOdABZQfSnQ1VXViGJNwp4ciFC0S2scY5GVRcHa+1bUPUwNrVZfOb9o7mrB7CRZHarrsjq2Ol7VenqbbPt8Y3GdZtj7TKMKQqotivxnW8FYIETaZRthdRwWYzxL6Eh2HIjqOfMAj44HJjZMLKFQAuLoHJfskY+x4OasIuPlxPlrkKOW3DSB7DVpdbtVT4WWgmJs4xX1apf2BdVcEMiGw+ezFo1TSPGcaoYRYCuAgGui2qlOnmL2A1Q5bnOhJKNDvaSOYLKAlf9xpcRHlzOua52G83ODA00WnM6YDb4UdNCMgPNOJkQaiph5aCfdczXal7jBqluMFndRL9cMNW3dtWbn84faHztkz7k0azAj3tExMHExBSkOZis1TNpPgOaZeAWIOXNs6zr0+3l3MVkT2GbPc68RyC6gwpkMjfP1/T01jVTXB7ME+06zCgXk+ZmdQAjM6IwZ4GO1+jVnJu8utaZTkRjmMCm+uM065PtDc8U8BIAlk+IJR5f2VybRBrynQUf3+Y6Y36gE1kEnizWaYB1UL2j0RBkQbYgE/DnTpE+qVbJZd79TkzKNSa2I5H1YT9FF7xp2SW3O/TjATp7zfcyVdKd1GOGgQcttHc4m1y05R2McwwDj6F1we/ezPDzalObzZL1rs55ogzHiKHhkraNcgHX0gsPhCyGd38vj0/3ym4zJsCx8l43wKMuEzyBYOMGyiP9/vmlkfpIjwwHC4uQvurmMaXOh+jfflcwOfNMPe1B7aCU0IUNHy0FyWq4yHnYUpVOPvN18rOFgp6ObwpYPqwYF2ggFmIWUh4nhkE2VT3L4hNsZwCVKIf9QWgOLMLkkCJwmk4QXSxGevy+1OYS7DK8UG0EK6lgFcuBMDkcnelKKXFxMlkAOX+Gs58CtfafILpd+jACaA5CU1k04mxFoksLHFegOTc/Dcj+d82YGYBHACDACZdCP+K/bjnp41i2KDn8u7Exe/C4NSGzx0UahYvZe/PqSu4B5lSA+4W/iLMUBQ3M1i7ihcmlAKNgTTDeUp1gO/jUHzYKjuWChckmpqdBJSzHmVdYLi7V2rdJntOLTjUf64Ubda+E4lTVIXW0FcwDpVsbFqPiXzSDVK0XdeNtrXsDYW+vlIIBBjLR+/j5ZFHEw8LlbqHGw+7ywrqUogELBRTwWjDiOUaCniXCNeamL+HIwt7yxIBrhfNzNfA4BFRIWx2HojbDNRWzuu81zUUTTxWU007qMcaVGRkyaC8UDr1aa+cxDcbQJ8Gd2/dS+WZMIQ/t6QbSZkgaptSN8WZBFLL2ZbKR4pZkfVO+UKaeZM9A+mUxgDoAjkdzm4cvOa+1kQi2O71XjBR0WubySVH2NxqBmDTWwcHKR75LwRV2D+E7V0zSXSkH8KZQeLhwOSBd9sw3UutH8SoHlcnONZQ/NSF1HKTnPjOxrztGCkMIUsShGHPxnnptUT8AKEfJQXB8e0kTyjsPpjyPcFtxZCga0jVAgwnVmnXoBc2bSnGVKcJZXwAdmYknhbMGmvfEhNFMaLQAZ6LUP2iIHfXUP8B1yls8eD40xehZc8GiYpK2VShVcYJxraDqT0RHB7EMKEPa1KGApNAYyx9mSpLlchNS30E5I1r6fcNtm4Xwt+yPfAVqMAmHtn2lmmIiTXH2/PD/r5uRf3TfjqDS78OLsYoT2xtq1JHPPACRo5Qw6yFlQ+rR0paC14wQZo4g0xhawTtj8OQ1irGGLNsmDkI42kfVMsYImMfa4/F0mzLlhTb8Rbo+hpFBYmLcTw55YLqOd0u2pk1d1dxRETqQLdunvotuiWkCLPWnZxxS/7KdMK4LM8pwtztAtgDDH0jlAyEZ/k8MupUSWh3NkqCbVqAiigdg7kTt80VSAMDsl5PxpcDDN8B5tBGcsNQYTvW/P4+PRJp6zu4nzumKODfpoBGi8AnBlQqJDEvQ81ztN3zFnSpgPd1BbBFiygoauWsYJ+6JTGEAEHTXn5Yy2kwYzWqRhCrRGyPM9fHLzTT2iGFxrY/aG57ZAiAWhn2FD8qUT18REO/fQoNHyBpz1uyWLZzWB6Z/3g2ZPj0mAtHjOS6yZoUhLmUyy/ZpzM+Y7ANJMgKPpEZQCgWftcg4wLK6DZx8Jz1b61xgijDi/z5U14ERmMlxGz8Q74BkwKQfAoDkF/E1hD/ji7bGuZ+uQgrci/7Izpq5K4K3umKdv67WwT/h7NQTiR1CH6piHro5mhrqRPC81pZtJkWwF31u/D66EgCE04HymLefFfJRVgD8uqZ00WwMICgQQX+nPaCpthHlGTsg5q08J/g1dN7lyc7YuANEMDMYZj4wbpohpcKWVb0Y8G0AT86DRCGmN39wdgSXYOQwyeHCwMJ+er0dvWdfbzanWZyF4pAmFwwfeByAXjQzNHOcKmZWAQsZvqGdu/lXjDmxKrYc5q4f2/8/ueDqe4Fjjd88onQ3GdIBpBUXJfo+Qx5EODjWnEyMywnEuluuLu2x2itHt0HI0GEpYKGYiFQr8dinMEVHFXz08U6gZ5eEyQWF0y4v8GrtGQ7VaiPBgaHpY0CKY8oBz2J3ZG+vsogWg3GkLjTRKQc90JKqFeuxGR6sREC/Ni0W8leRQtBYtMekmk0b6geDRjA4QFy5dLj5eVr7HYR/xfRFnxYKGaPJUN30CRT2N1AwIphlKzkJsQ3Udyjg9vu02AvxnGrYWc1yObWSCoCVzwtF3R/RZghTpQZdqW0nx1UvRMC/+9wsmPTkszKMJepDClg2CEQDTBzKDNo1TN1L43/FSB5WFc7tZE6uzMQuAS47nIZdZdFjxqBk+0LQSYDj20NvIuUzDTlSmZEnHTj4AwjQajLSyU3zKYdfmmO/hZCXIC/qpbDhQbQTBXpaOX5vy3LG+SO3FFa5CGFxY+LFDS0HKZLJ89gmTQ5NhKJlry8mR76FIeDzeEwDaz2wRlinLTDn5pl6+fo5Q5qINm4tpLd48oKSsaXMtb3cC22jIxsed7+h0y721hp/N2JvPoHsKBQKTooafSdVUs0aRWU/8Eb8nU4QU+GOQNh1gbFRbDJilIuLdqQ9nAO48TmvHGQzRJdkJ2PReXA2dgMO2QkipMvK8oeeB0A9gkLC8/222T8lKiJUyRhhBr+Ha816XII4Usc8c1g9U1zYgFPJJeOa7kYwcC172mjTNUGGSiWXwoA2JmURaK5/S6PFzQPZD/2ohM2dAS6LY4ELnSFPtxeAUCkofBdwp9qp1UgQFl7svHbF5H+zDmBCgZUgGgU5gmUQHLYTeAoC1JdRLzcCWX2cuCzWpVbxzCnfRXNaE4FMnnTHPwGDklUYGLSQUGvf7etm20Z1cGhpX1l/pT9HNXD8sl5f3saLOWoDacWOhTyOjfbGuOC+vrzmTecYIzynGpCdtWSvqFbRzz6SQ/348Lh/zHgGsnMDqqAVN+fy78UziAJdzzWRsQKhmKbQ4yP79cYLb75SnF4qqjWWGCXzHq5vl6fHO1Oyec3W57BCh08khDGiCQUOrcDear9gmawZgU4sDlMW4uh2LoBZ7nkN5GyvSm7IQWnPClgXU9uylOJWKksKiMLyP5zuN7LgWYoyQSe7ZVtsKmq3gYwranCSbZdbidX7v2+sxfPkIfaNFoag0jDLuoXHrFBTzXvIeYxrB3ihtitPc94+rGecbUyRBu7A91gJU+nyiE5ICPzTeKfT/PjVmZ46+Setv6aGNHtAGn2rVKacg0GampFELdxFghdo3TSEAoKZOYe8m9NsDoXcEZ2U1qUxiovn7srHOGZ0i98ImbjKJzJkbQG30N9zvBWR8bo02sEjPeTY5cwUeFHHzO9V7NhMq9LTH2+Vp7qAAYGtTN9PrH9kT+xTcrH9o4a5hbYZdX7GMyd7g3ISGdr9cXWNCYAZV3FpDvTS7DM2rdMtSCUdnM466nNMlJlFPGdhK/hfOnbKG2N+sNQHOWhhvDp06Q04mYPRInJV12ZVy2SlkbmvOMzTmb9LxpMJZp3r4WVaerz8ZGa4jgUy12er9rP2sjbR/TgApmqijeYKcAeZqeZ/w/mPlHXbG1E95L8N0ms+pbyjnkFMX3i3TNvY9tLQANRlMWAfVeEmnNrV1oXlPc7TSX4cKZwPjJHZjLmAIhl4SjRsUyPs0iTz/7NEjkyrOZhksPAd1eJ85dzyb75cb+oeLC+yXjydG0q8v38t//+9HAqCCmMaNgwmCrioRtu9AO7Qhvr4EvXuKcJXutA9H56iiFyyoQRbSyGA5bNEA+sbXSkJ3rEelD/Bn5WPiCPORYjShOyP2YzMWLSwVbU3qvp1DeSyKG7BFEf36h6nPoLN3vGAaJSwXdYpydH673I7lq2NSN3O46Cl8XXmI1zxUeNmiBAlvG1qWzlN2y3HsiWe57kpFvjLCC7IfG5C4tshTlQ4i+iJ1iosK1yQmDEFdUzDp4sI0RooQaJS857p3cZlR7PBZDD4SWUkg0wjGWyxlApMEdBHlpFmTkZAOXxF/Jl05gE1T5gOyoRBHqm+xkOmmdmTpJK5jaT4nXPbVRhl3mDR9k1cw1pXqRRpKidUxyK+OKFI4vIicFExyfN3YFlA6Hcj2ycyAMii32HXKL5HbmcI2jk1s0ODgY1EMlYjGVPei9fRZE3E58Cx0486CD/4Ep8VlLwLHpCukUMxFHpYLNpuKsUNnXC2KKcTQdIFW2bw7QfKCDc88eQRqDshkiGNS9isHgTkQiO/489XxlDbnz9blqsJbm0Ubxlqf8x22vBCaUxty0G8+a0b/Dxa8aWSGh85agSOPJfFpRy7FYz4T69/JA8JcTEOwouTPS3nQPtoJVzMgOgWQWz9AwtrIKfBXrPqz/PkXgaB6mTRennurRoB9/JDPzKXjmuICj1UuSPgkx8sfV8gaUerldS5a1g578/lpt9zcsT/2y8cbhbY2uMJw0n7O6XwR4g8CGYHsmnMivSGXGM5FmRaN9g2kr3bzrQISrriFyUnV8PdBccC+1EYEvpoOb1xsvDMKgeoVmLjYzEpl4LyLq9VoOzw3tinJOklL0W8hHh1Uwh2vgmSGeoBD1uhwgsSOoDNrd4f1L4ACVEDOXvYTLlEUIjbmUnobFqqxinkBaiZCf9rhyEPTapMLBef511gxByjzJOBzfnwyKWAKPiGG3xSDaj208y5FDYCLTAJAKPN0mOymuJvQxzSeQ6c6n25aqGh6QeMF4sr+cqI7BgxMMdj7CSJ0goFrHHdcaNMJ9QRV5IddLFcXl8vD7e3yABX0mncBBZM6XfqoDX8NPNrsq19tODPvnLO5OR8x2khwqs1cKUbeLQIq2oKLVp+beYimMyHhd1BQoXc7s5geGqphpJNCnvfvHRDTg06Oa2c/xhZtJNkX7DvWlYGC0HnQc1zGwILCjjUF8LFqDjMsHbdHq6PZ8L1j3F+g03FO/XAqZdirNKYi5qGNBQDxfgyvH1OHmmCc6QN7T7ahyVoJHdCzXnReq/PYcY8e4nLH/dZATj7qmIWE6uh9IMPCAjMIcxpEp2fmbbivc0eGyivlR8c5zzQsjENtDojhJEVjiPN6bJ7XmtdjFpN/XkZATICaVZTiVjZOP7eTrJto+/LvxbkLEEd3U1gaUsJhu9R+f4DtoacxpUoOIM5/UITe35f9F3Ul9LLRsQHWhPomS2RZbvLvayM9Wj0aGjKgYm08AMDUaYCJ5hyWlueeDcAZR10KYlzTAA/up971bOV5WKcA4OD06B61NhpWw87iHQCn91F1PTmbY8Ckmxe1ToAVJuQzIdZhS5vsTu2dnk60huVNnjH7T4AHOvBovdkrWad7GUUxX5Amy/6jnqZmuro1iP3/r+WxwZSiqhNl5QBYtSf/Ktp4z1rvpsmaab7SUYMa1rsgNPfZrFvWXmjkExQ6wCd3LNMY3gNAt1b3gi1xvowluJTbWEjnu1o7c67znGNigrb1jvHS7p/d4bQ/cSnhN/7f/6vtJgUeYzQ2WjJVTlKNTsvncnV9SG7K4z28bS786bTGWSbWgXPwBr0ZR4ckNuA8MenScSjYf4XT35E0Py/OGck1UF/x8ofpjKiKkw5R0F5yceC5gxMOXWxcYkboZUKpjj7kPbAgKKSw4r24EM38eOPi9+XnQjRxTKcSJkHkFySIbyx9OUQnYb0oVrroIMo4qTSUSScLqGsWq+p2EuI14muKEhYmCCl+61zQBr5ZJLbZYKHQIb9DQ4kdpa5hXk42Mvwu6WRuaA5aHL5Mohfx6SSnPPZM0VaoqZiFm4cFhfD57QP6Aw2pn19KwD6Wg6x9sjOkDzrKbqhfLs9xU3Pk6meUbiHyE8SSCdcB5Na1F3rbpXSj0DJycBlIFfekB0S7oi+gPhbDrJVBWZKZI2+Wrp4L0s3NRhF91gmOXBJRVP45VAaeFxcw6+PxmUOqB8BGAZN/OoXF6Xv5PHzGiYn3DrUDKspF9ovI1cUP617XpbiYVVj7PSF6d2O1GDoRziM0HBNQFttBGirNILzsFO9hpYkgnJ9t04Dm4DqFGM2KScZoKDJLnQbaUTXPTH0Imh+bYC7GoC1TnFHY8L/zzjvqZq81Y8FixfcaatYHwm8ykbhQKdQIsgPhdDrCswH9useh55J3DkWVdVB9guuiImSKThpJhPE6w5QX7Hvnkks+wRsXv1NHPgvTA6d9owHIoeeeYKJAkVt0OQXICZtVJnFm5ujGw38XeOH/U1je3WEWYQN/oJiAsrhTEJ1J2O0UDLyQUBTG5CGJ4Lr+8V7ZxxSeNM0aCUhroJhSYM3PGhv3oftQlPFdaWi4UKX5sG6YaANsSNlM5s++2VNMiWgEptCbdcvZbIK01uGZTM900He6wqiD2vvn5Zw34dwGBU0iz1K798yY1jA/RaIPuTswRuHzsx8Ul4O0glK6DktzCv2zid6hZInKZuL5DgCGjS+ZJ7hU8flHADt00tIfYQy8vRHY9rX8HG6XqwtCERuYakla7QOFE2YzNBcchuHVAzJNLszFFU0f65g1JrgnQ5gYLgAAIABJREFUoCk3PmhhtAdMMXZ5twnC/FJ0m3yUABjs958UymTJsIYB6z4+pUn8MLXLHjwtl7vvhXB53IuusfTOhM8GiXPGYobpHGuavV1Gw3Hh8xJ4C2+ddwsiW2BrK8bnPJtmI4XUakAyjqNQFWP9zNneaZYNDZRHAApRaZpExdLRETV4cmgkafiypMyqCisD05k8I91Gpc/UqIVnipufd6WaRnUy2SvTxKwI+azv5N/lrKOBHvv5N11XBW66zkXO+Zw0/KGeRgf290R7Bfh6P5ZWNmuHvRXnsZh5bBpPXRFr40wzYWHO79DQyAbSz6NrlVQ+bfLrsCrzQqMXDjb+eyZPYxBhge7vVvtwXK5vuS8EijSFyUpfpxErGDcaiuhp0ri47mMWAgqfIf24y43+RZ3tsCV2N9uZyf6MJofp2fdyHc2rmkDWRYDA1IhS4QEMQi+Pnf9u+dx/x/SAwpU1RHDkXeq8OYtiwcyaYTrIs6Xx8w72bIDjZA2Z4PQ4MkJ1HmvraWaMcbCRYSKTu/4b50tAERglvJvq52aiMu8pOlSa6z2MIrThvCenBjQSEf5jMBM6qhMMzjXAa84wajAKceyDS5PM94PZEiMYmDhO1AXDZ4I0jUzu/OSsaa0csxrurkvNmJRFWFe2PoZqCZEGOvP9WJOX+l9Ao4ylRjiwDpmgv74QXm8WEk1aHNTuNUyKTvAk3S335vd19DTJVxr2S8w6AL05568OWqvHpMrMIdbb++th+ffft9zJTGRa2wuwCMTKNLC+TGOGSc405qHHaZDLo7CRAY0msIhGJuNckL4LEP6v2JPmYocvSJBYeJNOUAiDTGjlHDLiYlKPdK4wURbUs3Pm4OFBDeGIHpaPPTbE+FJbLF9fmyaN8IvLBu40G46Ll8OZRRJNTXQ6HOpQOMS+eVAcSDY041oSEZP0ps2Nh99junHGu+M9T+f8l/MaAU3Xt/GEl3NPjoXCOC7fuc8GAWbywPfiQOJAwJWM53G/fEdAS4HFS5WOwc8DQWu+w/Gwzxj41+/n5dcTPvxFoovGiThWjOkGATXYrE6d+lCYefrSzOzjsiKXsKF/KRAfr5ZbknnTzMjD7UYCFYimgsPj3SaqmRIiDSJQzXNwFEvhjFUmBZ8XP++sl5DhaRVFzu8az/eYR4QKdEyGjtQVAzfxFY8TxwRpVvsRJCGZPxNWNm42ooBMS6qrkE7EZoqPefJ2pDlmLHojbenr4yJ0BlAACqTHZy5Qvqe22461Lcg51LiUYQ+8Yy+KtTdPL1oYf382ZEY8h0GNRCn432lcaTS43GhC4m6D/fVxy9fgPT5mysKe86Kro5TJvVCWeHdSrfhe+tpbGITDzqkbMacHO4c2a0+3HYNNv+OwpR1rdUDReUWz8rN8HtyfoM+Er9EwcRgBLiBoB1Uum7uNiIfRmSlBRIGCFBzYAAraW2o7wl53YjhOVRdqz0KRWK3FR7Q9AlL+PBlSn8n90O3Mi8SLwbRsipqO6nXyAVXm2cT5hqwPAuWyb7hcvUQqSqUp89WqsbJYl64q9Q5+MA1FtXFTyJVVk6nc5FgNdYomtIUMuTx7piQzBeUSs4l3SsnnocDlstNiVbpI3HO4tMN1tmESoeX7dvIyph6nmU6Oc2PoYFA1Aq/5F0uHZw9dq2g3AJMX3VjlzrrOpPQb6s9hefmXnDCfNU3M19f7GG5Q2N4vtzcPUhD5vFdQQjwjoiv69NxiomsxPJk6mTxq0xkcdxBJJn1clpyvtVY1INXztC6EBU0sDBPIJXVs1lwCab8Rit+Gdnv7BN8e5yvohOpJmNLz/UCKj9/vk+n0lMkOjRSFPDx5aHLdK+t5i80q+2IPZZFRsWwG/gzfC+1SrLMxQ/g+LHumHNCOct7SBHGvCWRA7b69u0ueGevIibnrmHMkes8LAhnZU5/L557Pult+/35QH8ThPhPk0DtGA6DWcTR7cRc8hu5ThkAR/wQ5X5B7xHd9jn6KIy2UkE8mKKflJo20XHaRWIqVuuOJ8jvtFGCgiKqFcXVl0kahVE2wbnKt5p8B2KX4PSvyUgWSTP+9fO8orNSH7D8FCMyOu4gBApM8/hnPH9c51ngKouQCAVra6CUlfPSxnSTZLDgBCO04jBJdm7jv2LfHI2u/7koCZNwrnHePUC5vYHQ4HShbxZ97/lusjrhzKdaZXlNo6+CmxriTxOQJrU1f6CFOlOK8au2TAm9MLTrpsVmtXkxzmZw/vJ9xAU0sQyZh/Hs6uBI4rE7JYlLaI1bqNPvER2DyJPhRxoOgE3cuAAF7xHuR6TPAgbbv3qlv7z/JVvs+fi4Pd9fL72dCRnkXUvuxQtd6uTbaUqnZd6kPARFTe7DP1V8Q6plcmSsz7KwFNiq3IJ85fA+4JMbIROrips/TqsPI5AkDzVTMWjLBq0wlYq5A2GfoHLnfwnIIYERjoZU431d7ZmpmQdIaKwgetQYbfdRaR/CecKWkAdsvn9GDcfEvYRo8YhAx8R7GVACOwxqg/mTPoyOVZkadzu/0PwMQ8rkE3PkEhjx/LX/++7Gcfq6X56enWOGDu6eW78Kd5pj3gHmRTq7zbGICA5BK/7AsP9RnmS7qTCpFUsc9qXBqyDhrAuCQfQP7JowN2T9hzjDFDxOHnoK72sDUUwwNTv/svr6/TjgQvL0clz//paD5zqYgwCwagiDYHgYsdFCDTBqCCnKJmWNSN4QVnXHeLy1uBGrdul42usMcoF8MNYdDnJ/PeBn+m/acjrIoYGsRyCXXA5IukINFvp4+9DQaXDJcNvLlebm6ojTMh58dbU2Qi5lGNNF8RotwqKXVgIbqfsb3w3WH4pNNygG1ThwmgJLP8v72FjHc8YeEed6AC7mp4VwebMDY7oUGgdua2Szlc3fqIv/wXHA4iEHyAyhcZ9OnWJKixWWUMKk4cvQisEBwsgFyQzKvYVTp1scSlEKTRca7gK9cHY1j+Y16EWtVclwmYdzLov+O7nV6mY/f+oww4/YVi+naW4uQBs1inBgqGmijXE0uWCc4wytOwe7kjIwPkLt8luGfhtOfUbX2sRTyTNTiIjaXogFIHhqMOpnMvb0wfcKD/ULKZCYBjvvTPMxY34KTQ/JiOcYZz+JZRFtxdDVJbE4EjP53E3ZBVaDu8V7hzerSIdeZhGnQyrhq3XOC2JBKRaTxNc8m+i2Q0h0FPJ/RAkdqgROyTCYyiXN96xJGI+P7jvtHKBg2VpmCPEyCb6xaP5c/r3+y/0DWSPGNTXeCQ6FmYopQzm1D62jyacoUdgag4KzgQo8WTn1OTAewr71Fy2Aeg7rNof7NWmEt0Fzyd6mbneDRaBwxkEggmt+J59jpbUxD8N0jNJLJQXKrdAfMFUmDy6QX/cQESPasXnUQFCsUxXn+E9oZ4axmCgA5oT2GPlr6zlwNeVFTQIw5QIqiKZj4ppymXwfoVxQvUpRMhbbRDERzod6lk9SI6iM2FRzw7bZI8WJxbQsdNJsmwE8uQvca51ssvq8509Qs8Z342cksGi2FVCCF6aGT/FykiQX04ln/+vWQMwW0HrSde5Y9ZQGpeJhmAYpQ3MwCwkgf0y6VNXITTQvnBRc9BYW6KabdACVQuKSk8hnUfPA5mcZ7SVa8Wqc2RycKoCNcj7PbMZqo7OGri4RvPjwpaDa4WdQ7WWGgrplMaPVJA+QkBytt3QnDPed8Gb0ir5zvHZ45E0PugPDHNEhhovn8i2A3BeBdb/zcTILqAphz55S1wbOMYDwNCE5Ommbwme9v71NkUNAxpaXQTVgv3PGcdb5TihHua4t+C34LkArd1TBaCApWhgYTOjkGJqaj8/3iPEomSe4vQ2KrKeJ8oIjUIGYMTHIfSWE6/0sKDiAL+0eDID6rOIrvTsBlJhJpKDohZHL2k+eDqHqjXGX24x6Yv2PdELdEJvA3MZxY7bKrlekEYGibuQ9Lhcpz2i37ocWrS1Pf1DyVAFhxjKRGuNJV6wHqt8L1s0HnKihfW5n53w35JC6iobIEgMi4qMEPiLg5dQDJUss5uyr+NrdowJbsfiFr30XdCJ2+U39B7YrBBT031LJxGWMN8LMpLAOY5A6Tlh6mztAwaYTSyAxdLXVNQnobZEqNxKRVnUW0OzStaTCYkEDPhB77szzybpKvNS5pOcTku6apGUZC60cBp8nnyf6eAhrL/Vgmj8tiDA+2tSfDA13a1XLLHYzObyiFU7CudD8mZjWr6l6tXT7PjUYm2rSDbndOlaVsU8NQv2gL76TG5+h5y36UQkqDpyNs1knq4w34TX7OG8Ad8R7fcQnmjMMW/+nxJmBfHlWndrHmPqZB/cjkaKjsOS8LGsry4KzX4Mr1AQ3433/fE7D569dTrPDVIronlVxspgaJoRxJRc6TaHpcR4lGIVts6IveSXUEFJzVYOpiuUHHc3O53AP0J15E++1EoTAYyRS/TpM0lzYyfvGFRubzBLXq4x0RvqGRFFeMKEXnHHTVdhihfoqAFNebvZu8ax4sCLNuMdHHp+Ca9Zg1Ob9++KfyjUElLY6CDq9aB3QLhB0pyjfsUl73GIlkcQfhHUoXRQsHfS6MZ4SOIi08/jQYePWnwHLFhG+Z7lnNSUSrI7bkoOJz6ZYholRhPQsJ+7+n5FbgZU5h6IumKQF1h2rz/sl0QPEoRaKuRyBoUIDM9QDlo4lxWkCBYdNEQaq/vNqWFqQuHt9hGLZBHae5mUamAnJNLBzXpyhEEIjrS6yICS4yj0Lql02Lkx7dJHj3fPYgIPEZp5jWKtvkdfQlFhpSegwx5C/+3PMTFKYz3vGsvYzJ10272TrynPuz6qCTazx8+k0voeBZ1Jl3x3NldMu75rPDU+ZSTGGURqFCPvnFHDKGo15kjAr1UKtlEACQ6VohmmzM7wiKtdLiRNkYsxL61UNMvQm2rKwlDrXhGI/g3owRRfo0kKHKjeidA/3Pn/fl/W2yGG6ucxevzcLkC3Xd5sCMaItVQDArF7WUrKCxw/VfK6apD9IMjbUxBemfl/c0LX1nHsIeWEHiWqQlYFYrXQ4ZKUFMFm00KXRwiwrFLfsZgGFeMtqgNQOCj2Y4GVNWTQrGcnFspFnZsXAePd22FmmUNh9+w9kaJDe5I4Okyj2WQ856oRFAVFhhaKY+5041LMg1UFX3J5M6DEzk/Zi/VK0C5wjIHntJqh5FmXomLojaYm/0rp6+ff6c06Ca0h2gVmoTqm5jisFwhQ1ZVMtnVo4eKTarOW9nEube/F+xtVokzjI0UPxnEDwnP71UnJjSFHC2saf47zoKskbQefDMmgmhq2TOqFAj3cdxn9qLtDJF4TOyJqFwZBqNeyMAFSGUH9AlzPliOqP1PggsBcD7mg2jlsuzpWYgWv5vz8xzvEAT1I6hO01gLO+voWs2T+O8CJc8DkCmuHuGGZx8PICGOn20mbZI/B7HQ3QJnNNq1KBNWozQKLy/Q5vRgbBBmZqXmOmTs2KyWQqGpZFawRMaBgCBDW0OAJGLHU0CAmtDK6MPIsAzoM82VeTuzHlEUY0hwgAMrGMdPG06BJIA1RTS8h6gLooaT70wNNIACVlHNGkzdRwHL4sTmw/O15qsrDVHi72M3ShMoKkBQDqFiWPWZMBITf+7CQjNMfeYGVYg+pkkJFdG2nefJfUdOS4UQoIQOIRB37ZGSeN7pg2TzjRruPqehD26nm1MbWKkUk/hGh2T64L3IthpfMD5F5CSbNEZivVMV7YpsBRr3eDYw+yVyTHhLAG42NHIOGXHqCPvb35mtRY55iffj+aXBsmQR6eFXCqxWgdUik5qaolYD0vTyhnwAHjVzKK1p9icuaa0pSHJKZ88mVMKaJsKGA5mvGxNKRe/E0X+AEAUUwxYL6w51nTMjPMuI9LJ312DFsMz0WpY7kxRuVsNWJZ66eQcuqtnZ9d5WS3cnVfQpwDpRvfZrJZMSUbHlCzBKcJLz2r9cogTJPk5WvoH0BhQ08YA1oBavzyfMeIIhZoQ2uheAcbHSjpRAdKmnEjAQPoJ3eslmXYAGQawxxzkGUbGgMLTzIz8ZmpXQnbVG9ZVT2qZNSmgvLpb3gVW0W+JnaCx+v0fNPAcAANWQmGbJmbmFBtzeW2Yh+441z5TS4J+jUZhikudaz2JYQgsJe5L6tDkSQZYV2dd0GIqU6eM7fTm9802/Wd3/IH/RLOAfaN/JF1aA6ln0bABcDXj8OKy/vWLgmAXmgBFI5uPb0UiJ05PCpccJStMN41eQan0m5ThWSNydNPRjbMFPzMZB4cst0Fc5Zey0QwHo9C3s1TXQSGIa81Hilc8qRGfbSNjhVT694Pw8bcoY3mDfdAxF7i7Wq5uRzwz5Dg2yp+X1xVRf35kw8N95EDJkZS/OTRxQfrvH0afTJkMXyKgMJz5TFGGEsKkh2d0I70IAbcWzYzTaOJEYBzPjWC1QZjl8E5DKL/QCU0Oqlip2uwlyGroaTx/EBdoQp4bddIyP8bNrhc9Nodc0jUrcFO6lEGr2SggSY5QoSDKhS6SzOdPwRUOq0VCXbMSopSNBeWARglx3fBpI9yrC8eW6uy7gorhBmHt6ZpiNgWTLtYAz4w8CZ4ZiJa8ZlGbUHHGgIJxepFfTk/dT3TN4L3ht06TFAvWxlLM//86gJRosV0ktDa01V0ptKfQQFvhBC1OarnUpVCVosKFy9qM4NMHloaPtWLjWAqULnv38HPZV9EM1bJVn3tH1u6tTEBHBNuEZ0bWNLpeNG1k61wDX/l2+f0szTNoIa4hn28pDCjcKAgokixedHQxMM+1ESvYb12FoHLx52ORPoFbKXiGimhw4lhyhyankHo/Ux0ncl6wAAJMNlPUUTSurkWdSEoRjcNN6FY2wTHuGIt07UI5r9QltAlo8+fE+Lh8k9cUqkDdh7SAZj/RZL2/Es5JUVj9x7j9xE3xarm5k7etd34F22Yx9NJtQSPSalGnMYd0IswFAGAqpjSPye/EwQ+lhAliNS4DYg4Nbn7naKcMZoPGerU8Pfoc2evJcaEwZVK2XOWc2pKxhwI7DTvnGDSjfMaI9hX1dqrLO+G7/fvnNT+Xvzg/AJYo4lsMWNCZR4a7TwqCTDTPudhOgPksDw9Py+PDw6qpAVRiKsAkIjrDsfSnmYmxAEAN7niEI4P+fuJq9pGLWnH+5XLNnspdt4mlOe8oLKJvmWJJW+MW1dJMWc8xxjh9j+U1z5PmD5GvGTofFNnUnyncZsKAjfMPBhA/2AEEWQ/wkdDRFsUim2/oPHIPKqR1zfOfocAC1AiasCZAxg3TxenSc86C2EDKpsfrcCWqG40XDdgVUzbWgc6lNrMUeDYzfVeixZ7nOUPjDqoQOqY6KyjC2mQqhC22hXub8YY6c0cmF4bmfXSUglJbZs3mljVFMpTSV8TAmA9wj2LioilIgL5d6V1QYVnjTqcLbnGusjbiHBd9yZaRkwC+nW5ccaNL88PEU90ck0HuqNY0UuGW5Rq77KFPFciSQdFUeZ3pBFUMbuTzcM8HV5y97IRM3UqycQICK97P5P72IuJpaJzWBtt0V9pYKWFOpAyKRV+nUFy3M2jRupB6/janTxqPICdnyl2K2Nj1ntUYmTWf6YUwdslqyBqXgsRHV/97imSBBopGM/3ebjQ1a3j1uHBNEyBTIGPfTDrvmOIOg8BGrWuRO5U9qJujzVsp3a5NzU4wv+D7kMEiwMZZwd+wI0rd42drCLFN9jmHa2Y1rbwNzTRTTGMIseVdEvzIndj6TFqszKGaQXAuG8rMeQ4LgruQZ6YhSSaZcQVlT5s3RhMRG+dXQjX3mQAFsLm5ysTvEVrs5PBtUxM/YyjxAV6HfbFmr6CD4udw50JzlWbGujocOBs5z+6XX7+fwjZw1GPIqWWftH4bvU0fVgBl7W5izPWz/EtWzKs5aW0ovW/JyfMc6kS7U3Rz3iYkNr3/0LvOLNDzj4ByTwRinoBM+S+bjsVF4cLI/RsREOIcHv4hvwA6QQKneDkZr02BFuG7XaqLdxKKM1EYbndGjBUISsMQAfbC5+HzoslY+BnXGQoPHnD1BeHbXqGdgTduAiuHTRyCvo85DH/9Nh31r7nuqstwkeH6Ir9Pt6ZmLISeEvti0G21QboiOSFieoQOhiBELIhBehHZ5UAL3cNU268jh63FRMX9EdQFEdyyV65nvNhiQJT0sHwduKChxTABuo8ZgBxSF7kBSh6GK1rQoRfjQqhM8L1f+J1uw1pBUkCZ6u2iVPQrCp9UZxq5KxA6x6EtUFv0dprGBQofvFZ5HGAU7Rm5TtdNUagZgOItUC7WCX9pR+q0w0Azc0ZCN6oN5NhH26V3itdgPjUe0ns4rODufmbtaw0Kx3zLTdnS7bcwMxqEBJbVyntobKEfxf3FDBob8K3wB6n9918v1gZ52pRsxbHTCf4dCotBwSMmR2NCoUeGSNERC0iRV13RQHQSdpjxmg0/Tc397e3yFKTVUTyXEo2RycgeFNBV5LzXUrUF9AQ2sj8nY8XpphSiOKTd3C43o7kCOTHU8CsX6PPzfQ5umuH1nhsHFHVnHOCCEHF8GV6sei3pQk5RSzlx5AwazHswb4kGFcRfVzxRMXn0dQly+uCKLJpaGp5gAZPEzemwxgai/9A/GGVLS3SKMe8XVJxp2wnvedPG5Y1L09ThRdRdzvwEx56tDz67GjFRoYhzU3zJ91652kFALWYReJeeG11eKCHqJ9RGYUsrdUODBv6s7lppIqEcJYdEwTOfUUtPwQkdFl2r//nP0/L8fJvYnBRpB41RoENQJKSRv0QMXR2klMqAPJh5hBoxN3sCQVvgO/Uxg4C9jGYDFNx3GKvgMZiI09pkgUBVE8gYFyRsumfKyp+LNrO0yHUi7SShk4hoTVLMS225Rvh8e5v9BHUzlMihqlJckiODToLcqNNpn33DuwAlTSgsuRGd6p/zgzKp0oCACSr5JTx/0cZpQEHAmeKwC4ZSkmZi4X7UIXSHXmey03Rm9G8ZDbvl/QM0lkKU7+MeiSHNDuBkWX79ug41xin4xlePGDkUOp3q1uyOmWi1cQc8YGqNFo87FWqrpitmkWVanCu0tKlr3YJyRvUk9ASgMOTP0gzxe9FiAQQZYKoBCe9BavZdQEvuc965jU71bQqDA5wxfUqBbJhlmwAYB1ikX135fuPQFOocVCl+z3eAwYQrxsTECa/NCBMKwC7OOu+fOIRlSoOmjP8NIwtc4HjmzRiTgcDvUm+pviw5OX9X+wIjqyuVd3MAzABCXxOSSI2kCRJ/FWxpw8P5x5rkd/36/TjW5bxm70mJo94JWjzzHmxm2Ad8vz8vpKbvxyREEwX1VgrTI5SP06gANkV/4g5y91srCCIJNp6DEGxBCmsavlLJnDgNwHQEPDhFf0VNFHexW84pwd4AzNzLnEvzMzynpLoFbHqQutlpU/9/qJihf1Kf6mK2TaS7p5h2mEMXAyUYFENhL5vD86JMEylR0pl4FhhzSL8qXdcKqsDrcXl5e40W9eHudvnPf36l4cy+GKtta7xz2u9M40bjHN0LesEAJTZqgtasZ+plp/Gcy3q30HRAlYdqzN2F8+VoR1itHfWPXj3iAhrlnSJ7AJZoW2NDDviv9XwobhP0yTsPQym1kHra/PfVwMlWRc/YBq63LNq6XllcBNUzldcAgfOxZl2xg8fVMRNWmC3V1XKOMqHBERewceydR1tV/Ze3Pr3L8s/u5/sr3YoF9EaB8My2C+LC5MtXhJYvGi6+hZ/ooSh5/OeTPUBDIbqbF3EWsLalakNJmNTmttrTRaapeOfSoRNsjszfYiGKqu9vaBIU6R1x63yDrTOjt/s429g1/gUsKN1Zyw4PN/md/Lx09yMaT97DAQMDOuXH5eH+MQfjy8vrcvj6zAZl+oO7Q3zbw8eUU3ckbXcs9fgZjKYZHwfpyXdG6BkSrAghVpZBsrTtlJvOtAvHm5uIOIO+plaeePgZe2bsPraQHqRLxrwvr+/aXZ9cIM3cMajIovhchMl/ZpLxCy43Y8sV7Wjh75g0BxZIYHjh2vfxO9iYNGvScJxsRG+1iu50LlHkqcNFNjIBaJc/y+39stw9cAChv1K42aZvAIEpzkRjuORZX07qQOjK+xb9Nwj1NgWTLi1ODhIahj1gNAFcnhSROt85TakGYSZQM9PumgYR/PhYsllpZOr+tI5i05p7sHcvhEM7Y24LZ2knKUhHEF/aSYrYOWil3CkCjmYkVoexZxiE1lR4Mz3gtSqGxB6cvcRFw/uxIZc/X2rfVdAwi0zTfae5YHllemKRUWol3zP5R7HdVmjNM/NCX4VxU+VM6vFoXtoEmGw+hgFx+lEfZXCbhSB88Pv7nZoCgvhmrO0E4IxuMEjRihS2zxwtHpc2aHypnOYVsZ93y23swzEa4JlpAOHFbuOKS1LOiVXQyPNgQ0wuVmgUOoTJfzbMEhpW1uTod/rZRP42miTvMM5ZAAfJJdDSOmdpLFEVAfPn44o4/HMLHwsg1pbGIYIFfBd+TiglH/KQDay0QWZ9ClZQkE3mxzggha7zyneykQHIALBSu1chvneFgcM2poY+UqSx3phQQuO5XO4fyY55zNSB44omCfpCLJKZruNwE0Gz00anctwtaCc0N9g0jH9hCGchsV7kar6g6UGhkfuPBtNpoeGaAmjzHDxZco5SAFM4NtnbKf2yPDxdGi6K7mwtlubdHHahZOf7fL1mvfL5Eb07eb8In52XaXHiGcO9kskwzUkYJk7weR6sa2myGiXQhCaA+dUAZm9lqaQ0ynDkdezzrElxME05r5pzAu3fv/8yDWV9qH/hu2k0AwCEsQihojQLPU+HSh3tjmGR/I6Emj5iRsP5AoLvNLKhrQVtWJMx1Mk9tjXSNeNoQdzC1EZocyzqObRZxbs+0nzOZDqF8BWhfArdLTgVw1OYM21j4uXNvwFgoTRi0oI17oEJjOBnPkv+f4WYAAAgAElEQVSei/spE/MwLRR8m9OEO6qucGAru3F+k/pYQb+FfP+SaghIVFdTHc8ANS4umFgNiDdFrBRzznkayo+I4zMhuRco5atk8sPdnCOgk173oowPm3apcFK+O5WXddIgYgN/yWUBsDR8ulRzdSW+q2lOptDn80EP/YJ2ith+ck5E5Yf6DkgQ906MSaSgYvmOSdRf4FOcAtU8MX3gfURIP86BTvm3JsqmcGyYF1kldQNtoCnAcuqxNaphex+enV4anrGagVBLFDAybw0jCWjUnh8ryJxnYnNyzHT0FFYO4H7cz7LUBMSEIwdLXwFn/2w0JHMHBtwJdVmdsTonzqNP772F+/l62cUNdIJKE0BKIzOOfjna+3vHNXPlZp5P66S+fn6elj8v5mel7spk0amRzB1rNr43Zwz0v4BsTHhDfdZi23PR53te7zONp4nh+XJuoLnhrKCWYV/TGN1d63qGcQ/vP5qkrFXQk+/lcrdfbsNSMPzaYYji/w5Rvn++p5E5f8dpZoZXlvtqPOvxlM8BALpD8zAuJJd07xTX8sNLHXOdDKKYBHEsOD08zCLwwAXxgj8dYW4uWfmdzS4A7aJIZCPSRIDmQHXpiJ1MDkblXLxxiold7zz8a8TEioiSBDzC/mFFORLdzJBm07oGs1En14PPIG+VIoQu9TbouCnghA3hQc9zmIt+FhMb8g+Uib1IUwtcP980A+O+xXmYi2gO6zTWQU1sTiLSJ1QJx7GIZj2a3TRubMeWiGgtrPAcodEoUh3SSATfdPQiMI5TbSrYSGaTHLJw4q+Oe8RszDR2Y0loI3OxcLc6MVC0S9HbCUBcQ3LwqhWI7XFSrEFYsO4jWZfDTg/0IGP3l8vjE0i21LpaQzq6pgGacEfWVCw84Rp7URoE6s9x6qQjB05Qux3vDPqkG1wjBTYiF65IVJ1y5D7rrMJFRWNqb7oJWBVOcwnusgF5NmqYah1IAQWSjyBTm/LNFeWU96DLjJSgkWes41v54T0EqwNxOmrithMeUMNqVLjoLSigQTW8tLkFuqpxEDFmT2Mw5hTaAJemsB1Kca5DfzZaLs0vxhYxTSg0BdasBgNaBzfn53zcv613L8UKUKGS6tpFowFVy2klH2w0BFccWuPLH2SIQ429ZuHiM/2bWtDL18tGmkW+a6olKajQUz655Pc6AyXAL+tTOiVAyAN2mdjyTpGswYhJzbWJ7nUhqiuww9p7fXvN9zkdQEBZj8fJKKJQ5b0javVgri16XORSzHkgS+er2cU2NdW0QRtyaG9+H6bJgBUAIpuLGjkpfGmaJIqhUB/SSDnRzVR2HM/Qi+0/cdXDGhsUdVnubpgEYzyhDbYN1jZ5wVSDIgCQgOmXRSPTcpFQiszLq+toKZjqs24poEOz4rujRZmmkIIkOUWPAgoxrJizPBrETH3+uqwGbBNAi95mHJ/itpZ6AVRby3HpUo95T53orfqAmaBGrArSS1HBM4h99yDwN2jiLHb4XVC4BEY4vCmERbdpZB4eHuOEVmrUdqZswmUpV9JzMyF459xWu8I9B3BFI/TGlCP8eDODQlu6MPTvkiI7Z7/gA+h19C3ckzNFpyh7ZSr/6kRYww+mpNqR8/l57kzNOI9yhuXMG1Od6jYAwjjLLmiwDJwlx8hQatFWpw4Cf1JJvGPaPNaxLAY+1+o0E+w3lW0DlENXh2LLmmIx8e5X62FRbpsWJ8SGvmpm4/QLQPB6uebOmL0v0LQ1NNHAAki+QduR4tZmJLebXKjcGUxyeCai1YAFl8sl6/No6C7fjwlUQvrm+5zvFesfdSqxlY1Dq0GfrEHPE/VMcUSl/kBTmFBfAZ7zJsG78na5G8q3z1WHV+97k8+5maAoa4Qj8KDbHw3FzXI1rp95NrmjNuqYFHLP0Oz5VdfboMhT3Eb5W61xbaIF/kIZSqC24A21xN3kza1a6RU8L8tiiSX52zvW5OMuluZ8c6WUMt3QcvaB91dpj9xtoUWu+p7NkOb89LAmG4OPhEQ7kQa0p7jGXvnw3WT7Tjz/+gnDYNmFlcN9rlOmz1HnxYK+3nltatIo0YxhGBQtniCMmUoC16eFgO29TdRyE601NQU/JhQ05BWs8UgExn66+hKa/Pz+TcJgM+YZzTPE0vr1lUaGPQT9V/dTBxdQEmueAOAkxT/GXoBxCbO/mYnZZnhFHUR9YjwEbCJ0u7qdcvewPpWhLNrew7Sqcx4mAdwFYXDA8jksu+/jAlspYbk0T4TH3pyW23vCyE/L+xdujft/dic0Mp1LzPiTgi1/c7iHc8rCGY5nxODy3XHvoNBJ0ug4DdRCkRerxadFKk/fl8Xl7EWBqB17x4z+JvE67iXT1HBocFH++fMSpC8JyElx1aObh64w30XIGPPjfdySQFgylj4Ecagg/H7E8+3qf1IIbYtTZGv+QRBp/d0z1sfzHeFfO3eQ8fBMFYpegE4NvYeiKAUaYrcZfVbU6HeUjwt6pAjCxoD/SoEOxzmIzY5RJVbPHHQI0SmCp4CjYBh/ftGWWgNqR8iFCK0DH/Hyo0HyshCSZMtrqY5CjjU0mYQXfp9iS/uEi0hSc/35XHxv7/h/28SRpYEFb6kufXbmgEA/vLdjj6NLPNRyiIcbj+Pc6yHFZA/2iL+f4B3v8/6wYGaDiw6IOqqH4lKgeXGRp0b9wXFMWpyoJA0gvxc64KWiXS4SkOBMDuQbezFpE6vOw6InhciJw81GjbUe5yJcibjcKGJmzGxxjTsbxWipFDRSBsbxrIP6BmE5pjjC2cZsgfNUYC+0YGAjuI8LzxTh8bRnL0HX+Ppa3qFs0GAcHItTjFI4g7yOqWIKt8cnHMcUP8cuPRNUWl1/zzbN2KDEUBwy+qfRMDk4UzaeQ4qwZfkOSnzKem4CepC9Mc1wK2lrmfSGTGjTUq9UrtiAkifw8rG8/PlIoQh3F449GwJqJahYU8lbuOiuqAnGX/t2xt7+rhpjSFuNbTa6ro/98v5yXL7eqsFjfYPiS/WT4kPCLhql0QSM2UGS3KE6YUeKzXMaGGhP0m2Y4GLdi8bvdLg3jDWFLsXbEiCCSy96CLIEBsGMoHicG6Wiqm9T6wOVyJwpDE9CJySTKJcOeVsI4wVbOC+i7UozRkGvfXnSw+e9g1yCemZ6MWc4lsQ6krneeTJPj9CIJygwGVquFWhRL0Nbid7rhHsgaL103mQ8/OxRpqlL/LLR4M3brPj9KQIt8qAtSmeq2Qxrqo46Dp99nyD3Fm5fsdVloiGq6oSWtaUrJRkxNAZOMqRwjaPW2XAHsO6cosN5zc/yvNBSP5PboXDwu74+bGJ4ngjpH4L+iuJy4XJ2UFwMNreCBqJlg3KPq1wQe7RQnL1vNIacT0OpuQKldsJEESN9leLfoN2fowDUx8dbpiahxkHJGBc6C/ybNKgvf3QFpXEQyMDZCGqXDopPzw9p3gtqhMaWIsvnGnpN7nELHS2VtWf2jJupyWR75f18Hyac8e8MOH62oJzufxvirU6EJgZwA7r4dcAZXSwDWE4gZBoZ1hjZFhTUei+Pg9pNXKmuoIUOcCVl0PO2BJQ9jcyroaa8tzBMQkOyyE2TOdbUJq77+3K3sG7QkqK1wH56aLGdfKyajRhbsI5cmzS6TCbQGNNqCGKJMNdxL5QuAEyyoVI3URNIQ2L9cY7xXAAz+D7N+nK6P1S25Nhdhh6vwQRnhjbcQbYz0ff/+lm3WlDKSs1Uqt01lHECOcd+1/NxpqLB3xTwhyFwT+MsaI2xBe5kKbATlC4lrmAT9wx2+u8U0QOMlo3TApuzcDXcScSHIJlsDIpr83rU7KklW5umKfM6DfS/6kTFOqekYSL9SQ1J5ASmDmO60gmM1DOb/NjAxFZaFkcCaMdNkucbSv4Aq5lg5xgSrAq1i58TIN3pvpRYpnA2mzRFYRSFfoVBFC5z0vi04N4tVznrvc9x/krUQqhYDadt83Q2IpznwH56eePsIKiXPDrOebP2Gr/B82D9H8PSQNfHetecCg1i7nk0nXG0cyLJO/rzQo4XdvDXy+9fv3LmUz9qzczvQ7+GBkYzJLTc3EOfgEgEgOLOdvhZrn4ul6tV00UvwnmDeczVcn23W94O70wEq5HZXCB0wNgScOP21NFRmptaqFq8Jnvl6yvopoJEuHQgE47GKby5AHQkEeXmEt0fRF8/yAmJ4F7UEGcbAr0SQMkmP8xYFlrWx2F5g7LExXlhoQGPLkVrHr6FOAe7eS908RQVUhn4HhU3hhJzweaaKcoOxNSDMN/xx841epdpMvgBHDpfcOM/Jl+FJmeQmiSsjnNJNw/2xIYjWSjzvRRmKzJms8ml1UXLCQS8ZlABi0d0Dgkiy0HN8xStznRkHMs4EFKoZUM7dnZjIRw2SEjRPe+aEYDw6potkETqJYKylz+f+d0JD72h4x/NxcL7lp+vtoYNyHzd3wEib/qrFAkKPQwechhMwe/vJ6xSmt3L64hSI2a3gUgTgWPXCHRpJOKuMg23F5ghgnFuiYHAZNtEOObfaVZGQ1QuLM1I03NBP5K4PY5QooLqt4qscUhzqcL9hmKR9OSbob1BtSH8EcvSQR2dBnHxK6hLIOXqHEMTQEGg1oINefv4LbqQ321BFXpNdF/BTlyS4wwTTujQ1WhuyXryAKS5uQw6blN5lMyVpF0Sw8l34L2TOP6z3HDBgSpGz6y40ktOUXIoj8lqUHtmvgZFRBsmaG806xT/k3A9FI66tnEIBwHl3eYM8KsYGjcUrWnaKEY77WiqdZr9FM6bpiSuWSmYpEOqX+rf8/tyqUoNsumVNsrlY2HHpWECd4TNNwb7ce4l8yJ6BJ1Twrk/ENbGpFBr6qaWo52ro2CRd8W8o4mK05UaoQTCJRARxNyiwgLfHKzqur72jOJxhmQd8O/pZpOpTWyXXdsW+Ap6ccb5739f8+4zfWRtXV0tz79pls3naABdi9IDlDjSoslUiPvfZhsem13W8P4rhULdkZj+cNayr6FsEWhGQU+AHfbKWvzKZ2bvBpl7oTgnPNfwSy4+ROoELrMc2Qv7PUnP+0yweL9aTdf+2ckf78J9ZYiwE0m1FRvK7toIUs3vSnPNe9wu8bSksZD3zL0YJDnTqeii+D2AOmY3fLzivMfnomkSSVQzYeI67xHXvWQJ4ZY7PO8g0mmch15yRtt2PwMC4EgkN776NI0LPvJuKSruyE6TQTjrnWLcwl7DQoM1q7/jHyZoM5av3KlQbB6DjCvmhwbEWRoi/3Jag3mhV94ul6UfjptXsydWKlDub/a95i6I7Vm/UscNR+Xzsf9iOPCxX89HvgPPh794dpxxbawVyVsQ8RzVrH4uByhqof1KYXUNOH2weJcyK10We2gKKWk6m22/e1nxNhSVydGC+r0nE0kXSR3l0MsBzEjHTJLKuCJWowuIG4oZlFQmuZkoXsaemQK42rUpJqQY5ftt2TiCmVCFGlTNemF16rQVwxsAqd2Nezc5Zp0Wljp5yGQu9dr3UI8COPOb1RZFTxFaqc815jJoe+IOxV3i+SprInOvAcA4/y+W/XGXmksjEM9s+8VB4VMzifrHoCZ5QnOHQwniOcbkyfvN31VNx7BfxpL//QPjDsyRzJj6IVz6AgYOOWs8A6m11D1Sm2+W60wZ1EtzpmDORA2kMkJ3jjTJf2UZ0lgely/W8MI9CQBhADLrgfcYZs8YFumoR805TdGQJUJzDDBmg5u78OC0njMslNp775V1ijQ6VPYGtQg2x7ok8n0BZg/qHAE6H+6ifzMgXgAh0RiTNxXQK+YTG/UuIGwo6ncxAoL+GHdhgPChuZJ7RIOaqQvnxM9+ub7dJQaBKZ2ZSdTAMkHYT2H60MQefFbsCad/Eytyz8Rf8Ij6AUYClFvukl+/fuUzvr6+LK9vLzm7np8xbgFcNcg6ui+caJkkxpxKyh861cS05Htbu1GP0NxheHC64v0d/9kd9SEexNuQLd2ppMnEQSZcqy7esxFi6FciJBSbtSatgDwj9+HTh9YAzSDFgfxrBcgWXwhYCQhj0cBJvoW7zbiTZiJuZjQQOGQdlnc0EWNJOj31cKx1SGLjRywU1w1t5QwQ1ImrNCBe2uP9XSz/KOKcerDsGEc7RWJzhrub4CMyH0AMtLQLIpcEYu2RWYxckLp+6cCjgBzf+qHd1A2ut1kOLp9tw+bs3EF2FZNSXIFsoQkyK8RigjeUEDOyfZKarehXRNPMBqdFvMeZiAy1h++XKzY6DNHM1eHkg6YJtGMKJjIQ0pDWJ13hZRD6b6dduXSTqeCkxzH/Ok2dYtyG2XBHLlsuYDUALQDYGFzi5RzX8cbLoAWql4I0KYsJp8TVTTSisXxRm7cxQ8laTlLux2EccCxcHeEOcg+qlVeia5KUH4MJGVmDJkYknoyezT2mh9bGExbdANUwP8bQz+wvLo9BeluMOQ0S4VeT8HehtnHKTadOOnBoF7Uqt1HAuS0iTARMQSUZbhyXU9CUXUSXrJUGjMbQov79JycAWZNwVeNMU9738KWHEhY9VBBLsymKVGW9hEsLvQD0Rkojn5lDHCMP1hv7C/TO/eN7DcJ9FjrL89NClN8logNK7jsvMmYhpAWmf/MstRNXaFwKXguM0IDudOhhwsu+i4btw3+375L3zlqD49sw261xcT07MXRaQYEVi+M9T42cDwEdDnmKXvKtePcUPX/+y5pg/X0vO4T1g+wl8DL6nQcng1PMxgRh9EpF8p3g7kek6oXsBXIXjYeNjKJWpq3Q0Go/fK41sjGcvJBQqCa9PPSpaj04x25zHaSxR8yfixMwQ1RS7rmT+5c/bwGqKDKhGNB45t9DyErTHLoYIlTtus2V0SQkwE0MO5xqFukOCTeFkZOy85E6hZR6NwPVduhWQiMdXlwQUGeVoFKEGOvA408i9+D9gybPFHEuHjMw+t0s5CgqmHzFZjfT3Caa23g5mZ6J53Dk1cJsYbG8D6Z2SeoOQLVppzLVYdp3DzWvYvFSdjb3xJxwHnOS+n4GjHph/TFthqanJo6iP6YhExorNQUgxmwfmlPteL3jdRPyrqnwf9XCjn0+v4/mkrONBqxCYT5M7tw9gcCCQ7V67hlWxgUNEHu5joT8f/bROy6JH5/5PPwzdWQ1jDCH7Xj8zHfDza6UQR3UMKyYgOW6co5zHPeoFvKsIbWTbT4SOXFJUazJCDpAcuA0BHLSzveKjXP+d6lrUJJ4BkwW+YtC29wsziDOB802Nq3kUO7y71GYiaKnhhhKdNdctEChiGsDXZ0tP8+gTeuVAJRj5iNlVH1YFwc/O+8ze9B3WvMcXRcnCHnVQ+6WzzjnYQmta6K1sFpL1g9fMc363NkxiUl2mzlsw95a7//0F8lq8sycT5cahkYmgBPyYpLhd9cW1GFiWIxTx/Cs4oRLM3MzAPnQCpWfsyHGACegHPtCWnnPTwDMDyQS7P9on6inZIqIF/s8AHKRDXBP5PvMOVyK68hmxyHOrEJNTmwMvRP8DD1fdaPUvKV5TupiBIKoFZ2gCeZUpqFZTONG6szpflUX5fv2PhXg5/lQH6V5T4MnUJ6crLgXSq1nwoHLXyZZA5b2XAnFdO5faPTUizGuCoVUPbnrSu0O5xX3Lc+Bc/vh/j5v5e3tJaG9nM3cpcmsi6zBxlunVb4LEzL35DH6RemdMgWOcX7lzkhOEFlXF6d/dofjz4mHanEApUMxYA+sVbRW67XVfm8TgtUowUWg0J9iIIjZOCw1A0UbXgK66P50aDJkSxtn9tLzbzz5Qb3k+IkTDKUmArP5+Z/75cDvyGhXOkHchIbLj0bj4Qlqld+HB56smo9xubohSRb/ch1/+pcvcLQY0zwFAaQwRDw6fvWEMd7f3IWCVfoVhwaXAoezFrB1HIMnWET3XBy14TahvERHJB0jiC0Ifniu87KXYzYVyBJILaie3HPEgy4oqCcU2s3Dkd4zt91MRNwU/HwRa+0ZnYytjUSUj6L1bATdTKRmQDXCXprvqvhRe8hkAEyxEGeUgCJe603nrfGD6d5YvYpu5hueocPhGE/T2yKRz8YlwiWT8eJNJwjbbX5+eFJopUlJg1L7Utcpjh3YN9Lp873bZOmYxRjzuCyXCngNq/JwArUjnDXTwGS5zF8Nhzw/5choiHMQEzyRNIogqUOGRkl/Et04LyZBCBkUQEGoAUH1IGfl2KYDKd2LIL1YLX5mFK0uySqH8FWoZCD6IqCKheOYNTSFeWDRx/1kUjk0gBHOyrHViACNEJxiCum6JHlxcunR3Gi7GQ3SCNm9yBQig/pUoMwERsFpm6q6MLkXy90Fua8NKuvBIqHovC6GTl5EAX23m4scfyaF0XCaWbMgW/DkGYfHESnIZgW+Uk6gAvLZAldQlOaAdzpgNotub6zPcNTR7B106OP9kej+/MvgSaaw2Or++Vfho3pBCteZnk6+DcgTn0Pk3UJKsaRNIFtU/YWi5DqbxV6ZbJPHTQ/Cn8GghM/Ku//1/BjqaM/GrO/Rh+X9hkJE4WSSNRML/xLxDOE4+5GzATBj7FpHh8CzgSdN4aWw2UkRlzTT21yso6PQoc27A1DLhHsczDpFg9YrpYM7ykwuw9piMwqYFu0Y61CQjHVHsjoiVajLTJQyiJhiKu6a5GV9fYZiS1HIkkyI3IE9oslBuP0z+Q8HPFQuw3Od7nKO7UP3gp719HhvTsLkNfGOnNSpEWrBwXn9nbPHczs5Gnyn6vNAWtcw5AqcNxrP2r0MHTrvDIDmDa1Q3dksoJyoBHte6bMU/g8Yg1zg1IUmIXzzsVOX9lyqrVNqnjk0ZRq1glJy+y3gPqeRwdLaZr2uWDX4qTGB65k7H7bEx7wvwAfNX0Jhw3gkGi8nbedamwryfe6i34rhN/tqSgdd6baMJZqYZCKhRYg27Db0aN6jCLPaLem3VK7w+luQCtzyF88Oxz80uDwLCkOYDKxbmgRcHTkratWurT5nv2uzehenE9oW+55oSmwkAXPvnqiV3DssXv48+4m/OYcfeCcDEOdOSL6aTULYMvtmiDRU2nM/9DN+H4Xr5MFRAFsQe/+py5HGqU5XCnTtcgHDHii2V1BhTge+U81Y0kicif/HNIW7EPoY9KoAHwPcJgogdtSa/GTPY7ywaKOM9oXJgbbQcmYKaEWDnIU5DV1aHwrvoRJHg6bFdPSQ4CRHNIyaZdjw+N1t1gTfkCOEbXJmRV2o1NPQu9x9IPjje97iCNT6sW7Mu+Mvw08/Z41LneYMgN4pUC2A3iZoAzGdhqQxTt0wQZRh8Eh5j8MpIFAmcTJquM7yzXP3WgNRC9CQ//rNBJu1bL0nmDGmD5lj1Hl34g5yP8zUNEYPjRLxz9UdLuYijDczyf3KVCuZYmQ8Mv3lzmng5NT60vh0Gw0PZ4xvqFOZnnL/a761MmL+2R2PpxP/kEs8nvhBSG0Kyimti4WIuFeYjg5Fi0Vpa0vXcVRGQ7Eb1Tvbwl43kCJ/iAe5qDPV2cPVvVjpZRRbobTEBY0pDIjGWORlwTGlgO7DApHOxmUO4ssFCreY0eptJiKEJZI+bYYMDxr+4vMTabKitxbOpS4QZPS9fIUfLEJIYRdUgxF0aG13y90VFLWzAn4CtVhMH5/vy8vLv/nOHLS/fv2OWDLPavqmFPsZ0dNMmM5MN+vipUO+y2i90w4WAmhmRvCEUR51zmEDJTRwd0qBBgc37mRnqcIt1HPABaVGuG0Gj4Fi/GxRxjhfMZkbCZEWrJvtLVokqCU0hTRx0BfW5mkq+0wivuQHx03tr8mYRS6bUHEsaK1oW+slxaaMbUWzRNVttvVsp/Dgnzn9sglwKhVkIEndco17GPjz6zc/OSc5+CysNRBQkJnpGgV5hicK/VkDFKUcbI9w/UHTGj4YxK/wq5OcU/63ecakIAfd9uBzyjBJ2xzYEYF6ifl52SdS9igUKfJrptGGJtOKMZ6Ad2vTUvc6U9xbXOefnzlcOXlXOBt7xeSCQOMRHYxjFO4g+Tii7BYQvo+8GxLcv6U+eOHbNCeMzBt79pYXIv+b9M6HuM3YvI2QkAN3ijjNGkB9QOtdB3xekSxFrUGdruTeQlVlHThF1jCEY5sLAXMDGhfWR6ktzfqpExXvnDOD9awezs+Wc+LGIE0KZ9aELk64SIloKXw2hItzhu8WBPyLCYh6E549kx9oT9JrEdRz4Tg9Vi+gCYeTCptdztAg6TOtkCPe0EGtXxXyk+lz7bTrjXOci5EzADRsiu04jJFBAR+6qdAWUn9tvHLsk9Ej5bQNd2hdX9AoXFvRj+C8FovTujaJwLOe+BxMr7uvGrjIea3xDwUKou+zIOLwxTV8aYO/ThOy/3kfAENo0mzpnQwQ6sy0D8c4BKq7TBySml2ngpkumnUB1ZNL8XN0DzwIJ1o4HSY/6pkGf3MybLMgC6H6no9lf/hIAazG4i6NsB4KON9ptc79VgQzuwTnyp8lLpVc7IAjFK0FnVzHc7euL6mvaprKQX2Tco/rJtMkJvijo/BedprO+2FPh3IMp32moPk9gGazls2tkt7FvorWJe6PZqExXVM/YdFXxzzOPic3pb+xtryTPIOmgB7XqRSNY3aANpR1BqAJmCfFkIZVWrZgq/lgfC7phoJfOnipOXXPA+bdLbeYzdAUpDaW1p5A64PhmEF6T5fLAWpcJnDqKdNsXUgpBgHmXKvbZClCEerfGN6XEMUFLafvF6AR0CK5NNPEslfY74bpWmMkp+Znc4g0a4ZGRlT8ind1zxd0wtDw6YAK39CDr5dHCmP2Dv3YRenXjZTQyKNmOGHNMDkfRD3z0AHpzhkhq6HL0AsVdkOfbJCrWjnqnmsmdzN9HGHnTIDm/hwQjHsGcCBaS+48qELsIZxtaeKagloK5tiM/5BW/XOI7uORWu0JJoTsl4nhHEWzcxj2LmzD2D5z36buGEewaM9wB6VGYG1cLIfPJYRPwtoAACAASURBVJpP7wunPtS2rBWefwKmCa3md7Y5WydfY6pQKuOX7xeqpcANNC+ZMdUwSXEEVOGMQ7NmoG+oimlyqGNZfys8OneBDmIr02UdwwIACUozWURiwH9uOOjnuL8hm8BhjO9g/eGev7kE0Lpffv0yWDNAR36PgaUcBJ40Q4fRvkAabppM76IwH9Cdzt4NeBABEGyEMbWJw+DFNuHiRyY8t0P1zudmkMC9xZ0d19dxTs50UPYB1Ev294L98vf36VTx6x+S6BOYZkYBlzLFNw/eMK9eWOVhFqFbh/W6XJxZ8BmWZap0fNwzXh0ntFgFOzoq71+OH6NPKSkYKOIJwNgWAS2HEP/OXXQUF8vlNQJai+EUKzttR6W7HLNRuHRBWZ0ceTFodUxD4ugtgrMg4xRPiP8MLMI+GWSmOQ+6Mk2hR8E3LhDnBXhHilsD9+WYEl/hEavn0Jqxc/iHX6RbM/ZnAgDCOd8n1sG4Qql98VAT6Ypt6M/lctwzyhuh8EEHCpA9Lg4hSC9oi/UiyDhKgCD73SK4jOOLLj3Rt4Qi4Z/LU5sVF1vR2IJ+JYme72noqfzjiO9yECGw3wI+U9xOIrxjUy17Y7eaKeBkE6yiXg8mLb1J5TZ8KkUsFMgJXnV6Mk3mXKQGLHHJOE3q2L7vZqOkeAnxlyL98cSPmA9XNoP0EiYWpIx/3Z95j8B/0qFz8KFfmHFwtgGN0Boe+j/ULKY0sdO1IZiaf5yCTBG3eDetnPeR9R7LQwsT/o+CT3eRj4ROtqHzosUVRKoQxV9WzbfpzTZz5DJgCWoAq5e1NJZaqur0J41HlI/fJSCRwLEUSIAEZL+I0kQUiPsX2Uf3UD7u8vto1Pnz0cIRjpiw2q4rm3maMX4Pf/FM6oiXJPqg/xy45mZo0Wg+EE1y6Ya8i88vnAbf8s8I9qIRseDY6I1cqJxNHcvTBGhrXUoIhhbfKfpBWFmnaEqcarylSMcKs5PlUtt43qwT36+e/Z22ucZ4Dk7KKA4FKphSMNVkGqWOLinZH9IV5IY7jdA+12lTXFxCsxRZpyGz0OE9c4G6RuIUNoL/ZBBAX8RVDD0A9IXJA0qh1smiUPG8IOmFQR73x1B+uLTQMLIXKZD5+drF22xAJculHERNBLFUWGnIUDXJbTEvgmYmWog0uKU3e2YRfMu0DISSZ5BmOMjl0DpHn2WxJF0rhfL8Ts6roOBpZEYLN4jrGoDL9Dc04gElQ+8ykDC0iZwpIxQfZBPzmjg2jtOQk17NN4IshxaontFcHn8eBRW0q+PXIfTUUtR0j1K47CS49sFbr7lmopiqOyYvRfwF+rhfvCPH7Sf5QjSbBoBqvHJGvU3Ku2Q4qUyeVzzHPPvSEWOVLQVHgEjjFNFrmj7XsGwA7nZ1pwVozoEaIY96pwvo4a5WjSbPir3HGuKz0MQA9HH28L2gXeLmpPEKa94w5drQB+wjTDqgTPU4m01piqMv1rLNE82FBjmcZ6dMqGiIOQ90g9TSvjT17L80r5jLYJQhrTwB1kzRr9GjmN7OpOmSDJcBtdBfveHMtn/POXp9id6G+kV6fMBgwNBYEUtzDWVxHBRZF1CsrikOb6nLWDOArN4XayM9wFhNQZgkRruZRtUiX/BpLNVD95cFk3cFgybCc+lOmuhosQ+Ad8ukLAg3f+TMej9GUQOQRANDkwpLgEnrUIiofwB+t3/Nz8EkIGAKRfUx9rsIw5nEBI9ofs4YBkg7U2tWp0em3RgHfGNbzMRtsjZqWx0NNk30JyHVuoR5fzeug3dH06P+N/mm445Znap6aY1dOKepdzBngg4XVQWNzIDJAgI2LZlqRS9lE2xWnmu0eTfeUw0e9z+XfpYJVL9zJmbmONJAmRPEYEDqPFMvLal3Ey56lXo4ddThe7m7phHmbvMuviSgOnEUmsms1NWzIjAAY2IaYAUAZFkncu5F5xjw1EkXIGfCXXf8M/ZFLfX5c6dodaEISp/tQvBc4v+w7GL52yQ5Uet+xF6dRvf7sHciww/QFk3K1nbROvJMSZYETlDF+wh1kibcpnFjZQ0aO1SZfC6LgvO1WkTajBMuaR7IVlCWC6lv/N3kDPDyQNk8mBz37+LAVS/1tVHZGBATKGiquo0UXWQtTk1+jT5hfn+EV7msQApC1hzL4hGXhYLGJSAFqw2YKPo8iJnKVGDO4dHcmIYBuUgpxLSy1BbRRpFnGyu8G0mmQ0/f0Pgs8mqXKPQvQmPhoEBkBcIYTcwETpnZoje3H1O3DZqI0MXund5IPfAZu1nOvtMI+nLwxBueBhMag+NRffh9ywabgWJhA2wWgr/PQt+ijQKbf0f6Qvv+bSlTULEmOmJWw8NInUVtocLGZUwreh7R+sq6FdlmQ6KViqtUDvkiXNP959YQfdgCv7zssEXE1OHPH0f5BlY55aHABZHqWD3vL0nZpdlZwGg7PbzgQLQecMWTvOQ7uj0th2lIpQ9h7ymtaPtufkcdbiiIeMZ8HkSCFW3aGN7fQnvstFHbxmTTTEI56yrITWhhFNteoKVPxPhjTrJSmMLhbkja5Wm5CRCg2xXrHBCkhRjaDuwhLQB0ZTI4VMQy6HMnL1Bb3j80VdhjM0vB5x7gu4fuFU0Cjj8cvBzWy/L2Qo4HNJFDxIbQPfj9yTP5fM+aY1rIBdFJRpsqtCLfBwph90Zd8TZeO43+KZQyQgP5uXx+6DDhyQ+ViM8USouV2Vgbb1Sg7l/eOc+ZiQlN0zZ53FLPBWSkWkqlg45I04MYGUrjfXRhq93oNB4rNWJAIj4KXGasTDlnaWQ6iexUjY+MmBRRaQu19aDOulQv4DKQuwzopCaCovIjlxh3gsVmJ+9MBKqzsCinCKq+gUZDvZjNXNbzjoLsannElS2WspyNLm2eASAb79T9IjrNz6TQtbjqtLgOfDNVWGnONNe641hwaEl7j/1/JmEg96c45VDQvqMlentdvg6fsY9+fHzO1EtzB+9EAZtOTLx6KWjITtDAJj6pY7tP08b9CUXRpvoAtYp4gaGbue8oTifSIIJdm9aulUz6kw8ygGNgdZurnK8TNE1jgXMoE6nSb/JR1v27nSOxMg51exLhh13SRqbW3tGRxHad9ce+Zq1rV67phhPdNkKWQePA+D8TpdwT6CwToJ0vke9II/7+5hkgvUlNKCCZZ69naICa6KYuh+8vo6AmO+htaWxiAx77bNbobQDM7Vl+BwTCPdPaQMQe2jZ3BToT9hDftUCbzp0DRHDmh9qJPlHbWSlY/BmE9uai8UzQ2mgg03DmH8GAj9e8u6fHR9c9n2/OYNgMb280W05avDfOGAWwYr6566UlBUwcC3ip0DVEdb0mx+aLiawh5WHivEB1BHgQoO1r8u4y32bVFg89KuJyAGc0xncPmQx5f0uB1/XOO509V8ezGDGFTt66cAyLWPWhULJAuZ8EPXCsZB0/3N0lCgLzGH4H53gsl4lPaO054d/cQW/vAMM09PBOMS5pBIX200yudNfdLWDDcYdjqkxtAm1tAnDXkm7iI6y50lKmNgEgenl7zyQ/E7Lr+xhdUfNGTxTaFBq8oamj8YljnCHbAHnR2cb1JJXBXw1/bn158es/L4UrmmL0mAGmN7MtfjfNTOnbcRTO74Iid53mTBq1eywTDd4RVLgAxDil0TTexIk49WcoKR5lfCbiRNCvhUqKWcjkAbqHBdu4w3hOxAdoFCGQ1vXRCWkmVAFb1fHpSMrvcv0wVUPCwF0DSCqt+N6g5B3159uy/9z/s/se7zwOqYrM5UXKsWxCs4cskwwOLF1htHg0N8LDa7NxpfHJYT9CtfovtTPmtWG39/ZBcXrIaJdOrlanvHCbQJwX+PBQua7iEhJ9z/h0x7Vj6FPnY/j+vmTgzuirgqEUS9Gh6CSUEXUSpmeDxt2Ey4QHO91kPPtxueFrDYYQJMKX3SZKAwPpaHFL+pD3zbPQwhjeL8j5iKkXKFDy42PJGiTHF+lG6uE91sOTcdPJDosqeQaHSbgmGXtnMnZtSWk8sEdtoFfoNlBZoCvBBY5gb6O7rc3EWJ6KJov8UYyiyQHtDZJNOv1oa2r7uDn3UOjD3Vc0mmImtrxOYuLYNsLGFmIWKhu9anb4GkAYkVmMAqAZcPmwuzzgbGa8PHvg89TiZT/p5LxXdAjV8iRjIHSsQYGmeasG5P2LQlnEjoZMrjYHI2P7eYeBnjiktMa2mXFUK45dROXvAyln1HCV+diOZ9kPoIOjk5qpnY2vNLA+X/4Mjm2sG5z+bm61lLZZugpCH/BsJatQyEEh0d4wE0smBpmiqIPhQOaCC5oECrmj0HDSwyVpRoUIigicqwWdDNM5fhbILDbB0C72oOOfXCoK9nhmpRLx7nE1Ci96MooqZI+A9/E+ejmMCHI+Bf0RmfR3/ix//sUu/D1WsplaJX9EpJg/Fwrb1XUmGq+vNPlSwOp4dLEw6TL/gb853/gOaTY+4aFLleFn6Zw1WTNXjMjR2ZhBM1P4tQ8QCKiBCJ9HW2zD7xzFu2ahanFQm8fC74PWFNS7lL2cUwZTEvLG74yRRyelM/w/X/ulJdGMV6uRQhGr5pf3VZCaCUAQwS2oVT0DZ3xt1zfnyHCwE14npYg1h6kAwISFD+uHqQRC9qa5n3KJEmyK09BmQcp6V7zMpI7PQZFv04iZgBbrfOZcmjORypMN/3xCPkf/IXDBdMemiZ8nHZH3DXr6HbMY/W1sMDjf0dpBz4ldcvK7sGDVXvrl/SMXOXbg0BgttnivBH7SJENbHOed0QECmr2+GHjpmSv4wTvMdO/XfYrbUGejsaKhkTLhkIU1gH2zIIBnsxutOSy9j2PdmvsIe26c9cgWUUNwHSG46+T8TMfgoCLwuBSOOJrvmfc25h3ch1JlONsKwEgnX6eHV1rF1qyjoFQbjtA/zoDM80Kc9f76jtXu0KtyBow+Ix/YSANtfKWHqu84z7wSkZZSq1lCGSbk73xmcqybljpMn2U0J0z+aZgO0pIVvGsA4h0xTer6v3VybzFdgJf3jOsez066rveQVsptJDdtSimrTK2PPxgyMHGggVev1hyS1BSZzghm+pcUXbS3UN8+oIulaDa9nbOOCZBB5k7YQvnPGoQRoY17Mj1wo3o7xFFU+vIYgwzQyaGGGB5qKPplAJXoGldDHPbMXdap4Bpne10ZL9XzJBuMKa1MnEySRqPDOiwAyt3CNI9ljonD+6d3id8LCh8U7vBI8/utCW80hUq0gRTWl9e3NDJSu8aBa2UI6RR7c0ezqvYttPDJqvL9b81Ed8b55kl9NxbkgDF/yN2b4OME4cINzgRK6vxP7IqlqvFs4tqYe4o6iGT7/90dZdB0Xto71nM8IAZ3xdzZWRfTcYXpNNTy0MWZLt6o5QVwRNXAfs+tlGevUVfya951VAXtVD+rfoprKlqy0T2lkZzpcuq05B1pfx4m0WhJOR/4Q0gQtFx2UmPBMMYSsV2WzmnorKYq3G/QrFnDAA3m0QBoVBvJxBSmDPEdH8txf7SRKe+cDRZUJYVCg4Kw/zUgjQsgnv9YKl4gaHuIw1i50W6ev0MTRYGkmyG6CrUg3R9NzuVy2t2k4OcgKEc1Y3VSehd+N64l38s9xTfISizleEl2h3aLE/QztDb50vB7oYYdlx2X9AVe3IynRdcpSuk+ddu6iw1eizouHB4mGQzXV7p9jZ+V08WC+SBZZJQEdZiMDca1WRz44POfnYZkCjHpw0xLuAwzPiZKZ4eFJ4U+L9jxrA5qcjcthUXLQFXs9j3cgmCBhAd1HUviuF7As9SyDx4+f1NgxAP8moLBQgXUg39WcRtITWlYPscZWwaZ4WD6nPwWNiPuaFgse4HUrUcamB07hwQbQzc1kF+taKUfMf3Ba92RakSkfyF3PINDdClOZywG5dvKtT3y3cKvNgk4fO1aNYO8LsPn/qFQ+lmefiFsU1+TYjN85F5QTiW5mKSrLQtgIUynhP4RJsek4wG9BWuJvVDzB5pwCv7DNDOmgRMVEgrATCaK3IdixEWE21S0dQaEhueeCaUHFMNxVjrgAUW5YnMzmdiL0FMeH6+W3/+HRsaLzr88ZDhIEU3HwjuNKXQ5nPdEZHiuHCQpmMhMGZ0LBxLjfAqJj/fXULXi3PX7WVHtjJ2zFYKafy8vL/xMaB+ud9buR6YP5kGkqAE5jpWlToLfBy4p9iC8Zekf2qAb7pcskblcOJ/iHjRCR0M02WOT6bCDToUb0SG0o//8hhZ7FwQKOhi0FH6GQvH7fBYmFStljcYtOjqmVExwubWul+MRQwMuj3LaBymci5RxOesimUCDnlvMsK+kuzjt0YlHMePYy9PMRfSMTTHTl5/l+yDXOUnO88xwr4M+cvfAhBEnKULJEDueU496XmxOOdhvB7EfxB3QiMwZzr+gYNd8PybWaiRZl5ppPEYDiJg/k5ET1AELE/QYCV+9vVgen3+W52f1VZw3WYE/WBcfkwmUSebpsNzcLTE6AEmzETUI97DfLa8vxxT+/G6zgVgDABVQNjiznLic64/CCU9uFgUkn+kj750C9PfvxzQY5vr4rDkjcCN7eaEAVPeQy/f6J2f9IwYECPpDFTV8MdqznH9y+9lv3IVSmPZpgiiInC57hrFPg0S++/0BJPxL3jl3wPMv9jGbYErTCKy9C/hdFBT+d/YImi3P556NPL9k8dwLToVJ8UmGzHG55x4ZrRWNjBbuZTtsRZK8H4AF83hy7iSAVTfJUGN2WHlDqeJd0xiC6tPYHQNiRq9wJzU404LRz/7FEPlxoj5HUv4fRR5AAtSXl1eDRZ3yykzIBCONtDoUn20prmddWc5GsooU/nKGsm+kikrN4vF/EGAKhSguS5x5um6FOu1C0PBk7ifO0diDBy8RsGsDdv7b3Rq6OPHucpaWYkONgbX2t2Gw0aDO5NHpyiSihzlBZhvNhY1EdG+ZcE09cGbUI1jMvXcYQOpq+fpUR8gdrzsnkyRpsgExG3h8iQ0+kgEdrY5MkL5+gog/PXM/C9yS+YZ2Ldq63VV0kBppqLGJ7TZARqzDQSRppilmATbQsnDP8/OJ14D6I7jGusV0IzRKdEguBrNYqDtCZ9J45SuaR856jIUG8KJ+CQsDxzLBEyPkyHzBpfNz+coZTdMtBRn6rE5cNQVgQsb7Hd3bOZNmJgrVmUox1t21779aJ8BczlJqczUgNouhU6YZH9pVwp91/4126okBgO69Eblz0GREWEbITEUDCO3zHGIudcI8xCwuXWyZjvLMtqBjG3jrLvY1Z9nTvdMszkWm640YCQNhdTtj/eyWw//j6r2bJL+rdM+TlZWVVVmujUy3vG2p5ZDDSAgZkB24M7DD3Nid2Ni9EbtvhPexu/f+dSM27iwzgICBAQSSMDLIIdEttVquZbrVtnxV2o3P85yTWaJv6DIIqSrz9/uac57zmO2GGCFd2CB9U5mZYCcsrCOb5gbbY50/TMiG6ECdLcj5AIC5tOTJtYGt1IPJDt13tUE89GPUzx5eaL8S+Ds1ki5RzIop+gLupXQmzKkl639tbU2RA9R/zamZHzSGI8T+dpeB2uFUYdy1uNQLrbdYzpxARLF0vZt6uRrzqMDyCNwvMcXVWYDYutBIbzk10J1xmHCR0k07BMgcRYfrgEo1YpAuNhy2XLgcaItLjPmzEJHnul8qLwdKA0WnGq60uy03Eo3H0q1JYn18rzs0KxZLwau0NSkmAYzYWnL1EZd/l6uZPL112ThQkguYh03xzncc621I1J7F2q7478XT5QIx1Y3Fw2c3JaDcREo3gMaC/4coEX4+vweEYzuG3a6sdMsVrvjUHltyKMNVZsTokTeHgbQ4Sha29706snGglEWONBtGV7NJouAFTRHV2citrfwcrIjrjRzbUiBsgX66DyHO5N9nnDxgMoNWwu5DEoBqkgev14UvBaHH0j7Maep2J7enGfeYImPUz3QXO+WBalM4+FAwl5epTSMGPfIOxCvThTE/T5GcQZOJE3CZE766vrmiBsrNFfkr1u9UoF6JVllXOOg552fiFsJ6VyglB7w2LfkhFIdQpWgmKL42XRRum+rCu6LZo7DGxcdUG7vt6fdmtg52gzQ+W9u20u1ub4tqyQHJeuWtav+B4o0asipfY29vb+iykR4BIwfRCJoxGELNcOPG5EHe9wqn5flBs9nWocEZge87tFLWK/QiH0hJw0vKC82CwhQxDIGuKPctDhvQNou/yUmRe0kHMMQOVm5iJ42Y8w2csQKa7qkCe9t7wAifi2brZUyDcNPnCS4IIw0ThzvPmoPT4AvnTgaPjnBNtJW10evSZri9Vb7yWGzvy5u/xMuHutLsqcBeXKDBczArezumQJBAxYvSOaGdsmx9Jvo/mW7I5VHWuKWDwdYXobibw942Z5vBGAofiSbnodfUBV0FizVUAktE85xWgWOXKANG/C6+3fJyO5aW3VCBLjJ5xPxjJG4zK7gZowGam7WYmuqpSLaBCKidLZGlpYNOJHoJVKGhROM06SDizvRqxvLSbCzOZwMstyDeHQHATTVv60whQWCnMNjYiVHDWr+WtAXZyKh4h3ZXHqghK07AADkgKX3dOS+cYwuL2I/aTIKLEk3fhVUoWcNoNEFr2Z9dfRiHxoL0uTgVnQmtk+40N03OZ7GtcbnoGeCgOGzH8hL0IHKt0IUy1aNBzeZExibe06xN7jgBKfDkW5x3AHu+N0GTAUjkgrWJUQSNItNCEq93YjBCZ0bBaGcsAKbV1fVYubAm4IoJI3c4FJEyCPFZ6ckJP0drELfQBCBoGpVhoUIabRCA4QyScwvP0es0aRCKpWGHMqijBlh4LxMaa00oAYFESUtdBfuWO0ghe0JoTTkWC5m7fMTda0E2jfRMC4qKNXpFizbNluKugCh7/UsjgZjehlv6vtDIAab03gjWJcyy6eBV3bfkRclUZaIBKbRSmio1SBO3y90dGQWYtWhGmj3lobEcKuiZe5rJib7jLttja7I8eZKeF/MMsRo8+WKNzM93bCmtHDfrjcajNVGArR3YyhBBA82mB1mAbRrPzJzts/lDwy9kvPSQTIuGzGNsnMBaMtUc4I1HWm6POfvVPTtUbhWAprSq1GnYCWdzalAuXSZ1Pxgkkz4xKVqikFLQZ5jxWCZVKR81ZEhTKRX0MiqghnRUBOekMm1ghoieagMCM4P4AZ7YFg2J3yW6UlLQRQvl3UpSkMHkCuucaAJlkoDJE+YvMS3gdAMgZCsdzwDnmm0B8tK7kNkyzRmEPgfDka7WpZwaiRXpQPdmijXZD9rxSStTp5DaWVHkBBpnFEYCxdXU1zMmE6bopNSt1Oa8Y2qqxYWOABqdASmJMBOo8uKof6xHtF7MNG250WLiwlSYPS2aol1IWYsdzKByTVF3QbWmnuFYtgkLFErHg9QEhq+oujCznwAj1XQPDBziTggATT3Nd5NhUxsQAEMdzmeAXM6YhsCx8+dXBdDOKmetTY7MaORDdzPWVtf18Ev8BaK1uDivDSWbZDje6padGcMXo9B09sUup6vk2isQDWSelHpdMC4kaWLEV88Gpoo2FdFoQ+ScZEIMG9NUIhqFTW1QuMr4UPNFNQXKtHB1dVjQySM7xY/SZ1hMxWFsHjFcUue6iMbV8Abl4iD3QJ2hwhZpZMyPt4YkbWdBrkh/hQ6nCZSzI3h2/C4KQvnmzzSis+DCuYo0Z7qYLibv9A1/XhYKxaWd4ib21/x8aEBb8LbTw54dXEg/VBgJH2d5bqZT6IJMEbVwYRVNbmhoKhxqaItGWw2af6upikRoRtBYWKaQWJ/AZeX017KIFbM60Y4JvUadvNAUo30ItglD7/d49xac21jAI2ML+8w5Ly0NyI0Tgc033i0WLVRsN5XGLkQlyPf0houBokPGD0KtbC0JgkNSN+hEaZUYj9vicvdkBfQbyhHv35d0UfBSmqBiQJen3O2YxNl+0Xxy+M52CvOFndxh+aXz7K1LceFty1aE9BxEvM+lpbmJi5Gob16DvJN1NAprNLQ2rigR5IADQU5S09GEviLEkD1NsYXb07z2mOxh01EKviv7yjkO8Pd98UnPsWYDEP/7dv8TxXBrS3uMteaMCI/UPXF1MynkXZREO7lQuOo9Uoi3M9k73aosos6jL13HFMS16UK1KGHC30poSBAeroHTmdYukXoWMBlS6+fMOwfFRt/nBkf89Sk7bpXbkTOgjPqB7Nqi1Fo0o7L2t1fSNgg2eVL6bLxrB5upEYeuOj0UACLUkEs8bcC17xUwBpWIBrLQctNwOZtM/bDon0fC79va4hKF+w3HnQKCT9WLoao29q6BkELqKQal2dj2hcjZxO+1Vg+NIUYu0LjsvCRTFtDPHQoVqE496yFUlDB9cJoyP99GGvkuk3/B/mNSs4Eoc5v8Iq9tzgzWG6Yq0ChYDNANZaBBMYsRQV3knIs0vhh0tMlrIifCBi48B1M/Ch0t6rGbNE0loCkxUdgB5Z2O5cVOLM0DKFiAX59Nl397Tmdlb4fplA1kcLgstNy5JU5O1ztNdzBNtXWX+R7j2UJVpgHigp/jAhZtzEXB6npO9jIEcpLpwvug4YfKNC2zA4otBxXaupmfDcVRzW3TkxGdaQABjYHuMO5CGg7dtXLd4661YYV1EjVR876ohPKitY5FEUJGPRGxDexszEN1yrtgfJ8wBUvKuei29IEqBg0si8LFBEcGIy1PRbqeyvn9UfSCLLtwYY9AOSQCgfORNev7KLWD3O2p+zLiXSCfZ5pM1GlWuEtxaNrmjqOgL4MbBQkWHdRun/oLAwfWcVofK8OHMygdFzVh0EPyc9R94uFN0si548jr6ukvO06mSUiCWqITjrVLBusq6FX4T9YNshpXc+ymuOhvoge1nPfFXehmYGK1WynoAACcAzwb0UQrv0t0btMMfWbbJp7z0/epral5fkL4M7vIlDYglQAAIABJREFUU8YMJddd5e/m9YdtsIXXXGtQLtEQcZexnov2LEaD1uEuKlnWezIKQMOFFjg1bq7mrVXxfq99nuYsYq9Yb1E6St0xcnY13VB11Zh65wKYfcq5jy0656rJRl5fvBsF4mprlA5VsLgmLQqQhUaPY7OKbvKCaBbVtlpXKX2Zp1jO2kuNJO5nCpk2GwOQscP+lgzI39X1SwnXDI5xXivHTLS6YuJ4zft8r4yshu4CzhiaAtdsbqz5Zzln2L+YDZTT2WTveKpnxo3t5jGxobaXY+E4M47viDW5XW2ZIDEpLEdb6ac0AXPEAk23nO3I8MrzsqiAY/mFtHGu4KhJZU6T+jTqEf9PU+Og2BK0FZBs9phdQzmnAMdarSaNjH8sG0mTFjh/CiVDyMZUYk7uJ0JvlTNgBw8OAg7V7S0KfwS8RhFK0KnLWlkWTm7njxeceY4SMAPLcUlyCXRmlZxdji5uVP21+P8n7inbKtIoyKBHsRe5QCu8TQ4yGU6nICWlrvvgquLAiffW9kjUL6S3IWoMKLccZyg8m+au8hf/juljTlaVjgHqScNFFJu2LgE2pw6CNkjMJNDQ37nC3Mw/3twayPCAJo1/X05Tsj7OULVEbGWjN6AAD22KRaZJNHz4nesS9mjTuzL598YpxqPRoooZ2bCNLYipR9DJlxujITRDTjYu/vE4b2QuXdRAIVgTOggScd41qpXVJdQZ5TWwVmxxWfxiZ/XUz0co6IuKQ0nNppy6bEEMwiA76FJq6nfSwUMlYmZVphIgAQ7REhVOXu2EKHGhmVsvN5QpRufWLpk6Y0cs1iHvz7auNjAw13lyuOqQBY3LUEhbxVprIkphrneK7FYTIbwzEUps7b3AmqSYNyeUNcqzWVmh8e/qsFhetitTT1MaJmNeqxR+/A60JzFoyw2HzCX2E3xVJV3jGkW2T4e72BcKIuIJl91cbtBAtACiAWaxZfc4BxUO+i6qbODg3BLWKcUfglouBigZCrcCxlPA4YTexvt14G25s5lypUmc3OTs4FJ5NpVpUgW4rVhNmdztnDNZ5y5o/P/byay4xOZmZ+Gpc8CUCvVX6SzUVogja4/Lzc2tRvngdaJl1SlkWqMbZF/80Em2NxuxAT1m2+/XBZFgAIWZ2mluYnZStrU+jLkhPY019dS2oA6yzXY9GwWmFisXTAGiESNfCLRXIMjQScxKotbkMI07Rv3oEf6nwtcXIZcMv4v/W0i0/tO/jNfGeXTh/JYuSAn5ZTNv0Ie1yH605sPNO/ua7y5wiiaFM5LzF/QfpyNQNAopzAZSD9dH14fLD9bDWK6nCQWXvmhFOjt9PkMj5nP6T60rc+JN3yiArCFu/IULGDHwPlsxDajUICEdUMUNJJf+1DQFFFllMwpU4wrk/gDMo9gzGMUFCUPA09QvTIISZ+TI5GxBc6S8MKHADfPeaZJkwQ/tBfaBs04AAriMmVxSkI0G5qLjbsWztVYSMwvcuLpKwmav835BhT3NY63hRNSKhfmlNEfIdZkaE/4ZhdhtWffC7zRYxf6wnpJmdx6634K1Gd5zLnT5nLYcZ4Izee4JLzrFHG3mDpRsh86at2/QiWkWTSz7ZHN7S5MkTfznOhboY8OruiFEa4IeW417IfQ+l42i+4oZk9bGy4HPoEBYzl3uM4FznpBg0uB6w5uo3My4m7Uvs1mapCLlvZlmJsZEXPAXrdsOlg7/FaVZzxJAwu5sdjSt6b3vMLkCCiR0Dsv4a6hJo5mfUIXswuiClml6j3BvqHUJbOhWkhsiYLJBF2lYVby6YLYtNHWB/7K+taZHdqz0fqeQZJrpbLOxo2u65jUBS0ZMsWzlDp3L5gq2lJeT55BaBc0klt7OALNPh80k6r0V3R9Q26GitoGfiOutowXElfHIF+yHJw56pqxznnmKZpeviYOlJ6dmnwAIFgBmF0/T5g0YWyPD2WK/jtJnm54HoLMG5XUdOlTZVVl3LI2VADmf0zS9coXEdGEGCqxdKJlWUdNwjsn8Id3GJtoEA0iAWY7fQIvrCbyZUQCH4ovr7/F9bArl9VQOtDjPuQm1tpEmhu8H04gzacJMNE2yXGCh2IpKz9SDKV265UIbFaiTtuzcPVvS5eyIR+5X48oS/TH1KtNfPc+aHuaeG9dXXgkThF20bjsKl/kD+0m1vGopzuqBhqPWQppd5L1GndwStbXT4X8fEog5GI0vJtG/KswnU1ARkYN2iIfsB9wRV21eX4hwKQ7cEuJQgFauQmVmTDimE9cRfTioA9MktTodXhMFFfDaZtbApGODFheC4hUuGz4HD25W1BVQfyGOoNH5Uv3zjApVKrGNCVy0uDu1SJLDA0oFLiEaW6pTdMI0+g0vJlA9OmXbmjqR1XQsU5BoJNyR69LHBQctiHjyLKhCx7wpTSkJJeeiceFSszWfp1GaVmEFK8S2KVO1ZgsR1EwsLaAXwvrZYUKJXfiiH1sEeruMcctE8+t3gyZJtJtJwd4kRvfLHUVTDo3XeVaZYYI930xIXK6xZdlPa8NMLjwvdd4fB0QofMo2mbmuUlSOtsIWlx4F17TKxb4tp0EhEH4XHUPTkHEj4+wQb1A3hzY88fQFBIoiRQnBYcFnIVzWe5apBWK0gQ4PNDQYIVQx6Wc20QrpfYLI4sQli0OP663h4JLjYCGIDwHnnF1d1Lw7NVjTzBGHeDPmFzmQ3UjxLNbXtjXVIasBtJIchp0uPFH2n3hFKtKkn4FWFfCFfYjITUnrgWLKds3T7XL18+9w9kUFBjrks/QR1Wx5gsn+bMdMq6PiuJBga4BY3x7VU6xTjJbN6+5i09/Z9uvOlLJQ1b/P9t9+llXM23KcA8/ooYtKHeg5IndQ3WSKUr+v0Cs3G7bhlO0wVDCQU2VClHuKm1MBHJommUpBFgPFlC6KpJNM+Bx+fkUnUY5OD4TO55LF507LFsCzDYWpO2aD8PdsmjGxGtdel104BY+pjpypNAScqXJBgg6ZzoZ27RoYwV5Eg4RAEw2JXQu5cKqh5kIXNSu54Kxl5x/5klVDqgU5JVRd7yctWbnc7CjWl+f/nj2EClMUun6sYgHq7tYaOieLeLGRpni03gq0EiUJKDkUCYJG+zKnwJpZGgX+WdGBLfqVQHqasF/ohjWVN0ZSE22jwy5wC7wSnaxpW1HobJ6YcI+MYha7Y1lLu5jTGcd758yeoaN1ySXaQ2pnZJGr3AKSv60Nw1WKNS4gQRMCH3fclw5D3clGbSiRvSbkMy3x0Hmf1rWgHTC90jbvoLsWp/Pv8xd3CGcdQJ3uUoEYPTWM7CNPBWpybct7T4u9L0xTc7uhwmAHZx8Xnl575C4BhBBW3Q9MloxUg6rjfMm7gg6VFGX0FNKtGcxQ9EFqLCjmONelIcIlKunju63CeVldeP5w9gVOUQwT3GprbD6zi18JFjPiIa3mawKTbazgASWbW+tiCrMt2+v8ZX/WPqPwBtAR3V1ZHQmGqNg3PbpwNzdMOREYg1YJpOa+UEZR0dWFzdIMldbJLAOHw9L4Qg1NUGKshapQ3vpdzAYzEFAIP/y6qRhgnbvRjzUmH+wNPQfWnC3vK05BUwFlXvG9pmNhnhR1syVKryR1yN82gIkJUGMAOnhSy7QZ+hTgH+vZlsTKpgEE0X1iN0Wt164BC2ohrSuyezoUl7Zi993pYlftYQZhivafjaec4vS7TakrZkmFpvo92o3N+iyaLlMaoWeaamR6uPdjmXu4hrP9vTPz7Lw2CZ2mUWdigcZLpjwq3F3oM6VY5/mvAlB5aiV3unwHMDp4NpwjKrB1fjibiO/hWA8A6QTPVdyXIZSBX70SAehMdWvK5PqVP/UsDErxXfjuPmc8ZTJLRNJ9YhAw5xErald+4LgCtOOkayLOBEsvAF0x3KLh4oxTcCZNl+z4vWjFPqDZUe3LGceAw6HkGLcU1U2DAVGzd/MDMxhbtLQEBaC1ir49aXa1PhtQzJhC9zQFAwTiDMYQogwi+DyVw+V+gzxB7u7RDxrdXm9UaPN4wechrZFSz64yUFm4KOzxbf6/C8hc6IlCVNdUY8UJUl6b1w/BD4BLBsG3L0JTjEqQKJr/OIdDhd4WXGDz3SlaKRxMB/Eh5WbCRQqHZvFg3YU7m8H0JRDDKvNNeQGtJ3OB/5tRdlHZ+D50nXwS51twcMCvpumailbbXuOTwMqkSI3d0S00s7DfHE/nbdAcelqhSVcmybKoauEixhv1uZC5oZopssLKETcwe6w3QQHSutATmYRwM8iofPr/dlTrg5v36xGqBOZFyynaGbS57KKNSvGse9FopkMOVqLQ6GhAchqkMWsGMXjkyhrNZ6AFXagAjZwDIWW1mTk/5g17zF4FtQ6d5IOP7X+l78mBiiY7DjWDu2t6hemEog9RtIo6Zr6ubA/n7BcvQT+HCdxQuV8hBocOwyXoxko/W9qMyv+o9WoxPhQ6vz8u5NQQKOvI9q4lOnZQFWgsSLq54HMdUGjz8Pn8iAj5XaIL6ZkXr9cTEgojUcyysUSUitaEqc5M5qTscqDW5+PCqkaPSwQdmByVdEBbA1ROYGW3qUtE3GYDAQAGiJyt90mHPVGf/J7sKO2R+Rgu1cXyRft11lAhv7x3IfvZ4HgqxnTJl6W0B3NtUTsp9P21zS+2O5I8CfXrdImNwwM9kRMzJHM2uMy4oMX9lWGEp7C9rs0OaM7RnYjCgQ4kD9tynapCukbbnpDRwIIs0iC4+OQC4pxgysW7rO8vcwusKuV2hn0klEWj0EK+aPryOVTYKHvS1pUTtzwuDFE/OgZPhND2WTdQi0xLMKJHHpRRdZ4fjSe/R8GyJSCPZnS3RrG5bttsTdvJ4mo6OBijlVYbMX/axo4d47gTyBbZZKAe7RbIvYv0cpVia1KEr++sxzpN6y7tj7Q1ymVhokwj2IsVAVTkbfF80BzZFIAmoM70oo3UGSHnwg0j5LKDnSXHyg2UXIKw/+Ze0l7x3K4oZLpmBPw48LYoQ77XLDC25bMzwGgAHEjoaYYKo3TmrAmyBbwAc9V8oxjH5CbFzmMdoadXOt/4mUNPTcq5rEAQGygYAKJZdphgUnbkIubillNaoE9a99MIlpZJOhgFRDv3iMJe3yOnpmqGmfSTOzNLkCtNBo3PjihH0hFIf+KCk7PAa5eQUWsQDToZGOCf4blxnjpc0jloTlO325eDITkrOJd9XsqspV97CZ2m6dyme3niymf2NKCoWOxvUzod7uniSKg1xbWo1tjkeqLNvaKGu9B5JsJy7eRON8o9BvG4+zLiQA0rNPBNDCi8H312onew+9TuRtLBo5VHUhSpyWTJF5eLPtUjOsB8vlOHqNAkPwqDCabicoriTjP7QJk9M3N+l6kgUswAbmtt33mqywRq7TIDKcOIom3lFFb5QUn/lUnFGrRXgE2//5rglLOhjYfszGbw1GYrgCZMObkfxnpX3Qn+vrqDxE5gquRaqLttmiFAuej1yX4wRc3uqwaxWmpGVcg3CfRFizGrO7RAhfo9nuS54a/plRsZ11117yh/a9b5SgYeZmJA5MImdu/baiahGEPdtBED34UzfUfrXjbDrflszJ3lxtlqJzY3CGPb7wz8rKkoZ4bF+wOZr5RswrW4Gx3lujQdMsuztxmGjSkU8gwgVRQuOZXW1NKgA9RN/xyzVKB38/sURcI0VTT7kMsjAJec36C297b0rL3vmPa7KQXQ4MymninnO03OxkSg9PseAw/ZH2iNVN3iL+d3ZoBBOY9ylkxgGHMgMRU8mXPdmdmTu3Lw2AcLBN+2W7iWDUamFZVrwq6N51gK/RIJmHPE70C0Sik2X3hyAFjEVoe0C+iJbqM44N78jEQ9FnU1MplWmMPrQLYKc9pYt5WfipEGXboDqjjsObwtpi5hXHp9qXhN/Ub9mkzstoDJuQi4QVBAln1iHazVYJhHn8g/BeWA4p3QJBf1aCls+WmUH+TE0mE4hiDMoDlMrzhkObzhpA+jJ1Ge0brqpvlc0txAS9jJdG0+s6g/NH/8XHi5ybGWnsTcdTaIsCLrH/MIKVaGBYNFlhk/80GlvZprLPEsPE2mDFjO5mi9Eq5UQLKRee7442fehwTiKdav55Vr2BM2odK80tRKQc0iHVqL1A0sawcUxTkCuG5ZQ6DvIwTNFpJlXz0VCHRTIyFeq0fXojcoP8ACRhCrmjxyEBZqqbeqJsIaKdE9hMyJrZ2WlmUta099o8LeveZSOyuAw8XObL5U7VRkeppG69JEOX9DHu5qflwAqCmXraOnVm6YbcVrbZld/ygIa/rAYGZufhhzc6bfTSylTbOiMKb5QqfGZc4f8XrFeQXxYB3NiDLA2hMdJimHPhN8BynHhcyCTDzmABXtBCQ3aXYuNtOJpwSFibToApOzkJ9bWRDLVlRFgu20ZT+r724qh5upiTZC1AO90yzU8hkb+TP2N6ajFh0lKSk+NKuha8oWHUrYtjxLqqAxdY4/FpPWJeyD3GLsib5pGDQMaBWwvYWqhOX0tCadZIkgrEdoL4eWvJgocLjsbWHtz2zNjE08dMnKwMDhsJxD0i/hIrcwcYOxbbJFqs7e4N+HFz7JK+nMcybNiG+N3qKcdaA1cdkyyZsataKXKeOct+NJgoqcfhDiLhvODA71OQP1got+U3t2YX5BCKkROe4Mo3I47pxbPafMgc7cYiwt7wlc1OT+1Xc6s1ympBXwtInGBroQxS4XmU1ADErxB+QTSpIdCjlTstmemdHPpCCSNfAcyL/plGqYZMVMMd5zoJ4a6i39O1C+MGvQfcJ9h1nB9o5CILn0WYu2CDUvXjs7L1aBETTb86WjNAotyorOzhKeT2hSdX4ooy3pGyCfQuHT+c9neIExNNbcddbl6G5JQI4Cl/PQBaD3azUVcv2DAs7UlUnLNtMqN8W8R01nMLnZ3NJ3wsgDbYwop3KKQlvI5MQTM845sxuYMIPmb0U0tk2R7bAGOjrfsTnnrqPQX1hYzIBJChWoa2jutnX2tFrW3HEmgLb78xUrwdNiF9HWClTkgJBaJhGaaLrI5Q7G+KK0D/ROiucQbdBThtKHFKDFjwVE5DfQ3GCowLSwNK/WKRgwK6vsyeTVrmcO9AOZzwlP3bvle1+H6Li4mxTefDbpcBJAZLokt8QdN+cyA5F1MnvQ0xEaBu4L1QttaMVGt02B5jsndbpo+QIOJxrT3WtXkwRlkQw1le3uGH136KApPbqTFdg8oYkV8C1woJnGRaD1MpOZjrl5GlHTmwrY4x0Ldxw3GWkt3Y/YWIde76mJrbWL6kqTbAokf68y+Ax2dL4AbhYlfTK99X5z9EbVFwDWTqCX42efvY3OM+laACcKgbVTIfuN8xzdG7kqNIloE6Eg8+9wXgBq09RWXAlrGE2Y2AbUa5JTZA4UeitAwxZn6IzWJjbvbhpxwnRTzOcWOCrTEdPgKihTtXbqSbUrNCkqplO9I99XhhW9d9gvACHSP27iJOd154YLNoBdxpACdAUqMLGlznZjxZqbl7EXBhxpVJJ5ya4jJ7WmhxH5N83ncfOSdEZT1f0dyXqzWybrjdDupiQp/DME03bmOI/Mhqqp6xjcHYITUSM13chUx10UsN2TmcIOaj/yqJSeKnthONj+UPXDtWCz4+c/GOs7RMzoitNMiwM+oSIZMU63Ky2ypNEovZ0C1UI1zhUjKkxFrCvgbyoMbwntjhuZSpGvBs1Fcvlnu3hg2mR+ogt4OyH1dWBoASXX0cJWf1YuTxB1WVTSREGL+0Iy/S4ebwHUuqjN2WThuelxN80bn0yQeEZGO4w6cqEzmh8p4RedDM8C7/OpFIvzQ+j8eSYqEsVhTBcW+PBKjs1TNIup8ZlaTjD5cq3lsMuL0CcS3HHt4LAUB98WvdaquKhnq3gjpC96puOy2GX/6Wtfh5wRdN4IG8F8b8ToxUMu1I2G0k5rTMYcwORpAEWaD3UlRota1ZYOxTbaGKWDUFeKufUC5rp7WlWTHj6HDRpwVGMyZevjCmKrwp1Gg0sDZKVE8PoO6cyCjz8HkfJRCCxUHoCpO1yEhN457d4TvdKfleXzmAYhu9HURuUeohCoy9u5RNi/TgR5umw0CqZw8qRClyuUyqmW1g+TAaM9IEjQQgs9txuRNQbWcegATY55FRA0TkZAnRbvImwSuEkgKAcNe1qUEyW8e6/Y+ZZirt7/BOVxUK6d1ZSGrpBE+M92hFKzK0dA/rubR/6IGigOsCcA1k/lRCiPbjUdmWlljMZnEn9BhdjeJEGc9eVkdNk+ayoGDxkrc9YbXwM80u5+Gt9nCr3OM4qmNKGwY40bUr4TTfH6mi8MOPva4/LYd1gqTQx7VLlWjNFFlbGA0fQdF5pqLvUjE4Vt2x7ayGKmknNxii/POQittRWLi0wUbW9Ks/He8ePx0UcnYnl5T1xzzXXRmZv3RGEwVOAitCk1K9ihJ7WgTFS4WHo9NA2mNUHBExUSqi3ADzQI8hGgFtTFlgxX+P/YfO90eX4zcfbcWrzy6uvx5pG34sLqOU20oHccvvnG+PK9d8e111wZw94w3j5yLN595/3Ys2d/3HDToVhcXkoQyUV87WEa2qVFUx/PnL4Qr776RnzwwcexuLRP7+H9Dz6Kk5+fFeLHlASh7aCPBnI7Bn3T/i677Ir42le/FnfeeUcsLS3qcmXN6fxFl5g0UIuWHdymdZQ6zDEKLZtXC4iLySOa067/zhrO2LbxpFA0KdmSTokG5vOBc97heaxxhaTOOEPFuODEbdJ7zbc05wzARelE1ZjOczbOje/Q0u9JL9Wa0dRFwM9UxNJSR2uHM08USgpp2febTcHvMhjEuwcg2VDRxoeywY2t7ku4juMYGltPtjlbug7S22IabOBneS80XtPtFMuQtQR7Qc2HaMGT0Fr2JP+d+0M09ExJRw9AfjSaNybhyinLJ8NHN0BjungeJc6x2zQ1mM/tHBBT73iWclYSgOFizunk1iLovTAdhVUih8ddbIgCPXVilZlHxVnws20+IbdL1Z6+oDUthfJXGkNAv3CjhKW2XAzVqPgchKZZRb/O2zHHavJr8yROOju/19MpPYc8pIWG70Ddci2nRkm5fdytMiOfBHCXIH8srjfVEqqwnO9kauNaQCyOoa2ui2o3cRUzuAdlEoCadcR3cXB1ZkCNAWfTg2nGpRdL+2w3n840K9cwzmVn1GV+mz67qw7cQZlKUFegcYZCWbXCMPoxoEZJYwMDSba/h3HCxEvmLWQ0KTfMNMQC6v3zXbcVjY0HjDxA9ZSAf81OpdGbxo+eGmTHzbumNzxz9ClNrwVFZUC5S/pxPTuVlUysMG6R5nqiuypTDoOsmUGUAKmYVWJj0KiWCUMypVQzMghoCzAvW/t+xlbQNMsFbWwAMpES1Hln843iUX5RaWCmFhlVO7GtWsI9g2py7Xnca3mXLZmJ8JcMjxbR1GF2A63ONfcYiKCBFLVaGpkdUaV90Vd3nw/HQ0+dleZtMwbyYaPUWwnemuro7XaWOTTiUaIV6GkT4o6jy3tsYZw85/FoswI4nVLKi7e+xmJ92WTq99nK005SbR0+8LRxThBHdHFWftk4Uln/4kMexwkJs1MTAuKng0QFizmQEp4ndQqHHgSQHOwg+pWiXSNm6G3kHlDk6bLK2YvhNXfAFbjVkJ2kRaByqGnDI02qTIWVaadVgqtPJBVumfux041Y3egKtRCNQmeq3cSG6WzC4eNimYwDCxuxRp6XjWaOvssUYNxrFUUHhDItmVPkTZG3RReMjSvZGlDQCE2SC1xyzhG5CR1MHjtIhdzInFzL7++IemZqwdhKWc8bdjC/1mM/e4n7MhPqKLtYxrxTmpZhWQz3lzGoaDJkDMmW1uNzEGHePxxx8c37Phinm7iBoXcBOeKSQJdhhM0cewoJLmuPUaULER2CSSBuO1uiDjpY0SL4+qOpWr8hXid0Cn6vJwZtfSflQGyTCzExUnDj6kKVw6uaWa3rdPDyFMR/ZAzMZ8XmmaIHbROTPAXWDgL9nTnzfvYAB2jHWk2snK0fq+mUQrigPeTFq1DZ+isP4ppoeMIBCuZppadEFiVi085nAUjg/zkMq2HKiYr0arDSW5/Ld4qm142sM1JAvz1t5ayggeGQBaGiiZmbM01LOjMJuwvkcO4OlyMHr92RQKmMWLLXqKfkgMRB17NrkZsbgI+Rcku2NjwdmlucisVlZzjYhh7AhGkn/HOSoX3QK5ByFttQZyexFouaab8Uu95Yh2R0XXTNBjlINCe4cJkmp4yFARS/7dhY7UvwLfqr0sBpDOwOVpO98QXJ9FLoOMgpFEXWr/+7XPIoXOfcyPC8Pzt5It5/71icOnVKz+vwTYfj8OGbot3uxPlz6/H5qdMkrMTll18ae/cuiZKlamgKtKwbn356Jt566+P4/OS6TB+GQ1Pu3DySAdCPQQMwi+fVjxnRKe0ERYe8tDAfl19+eVy0/xLZfL711/fjh//2dPzlzTdiad+SPuOZMx/HzTdfG//L//z9+OpX7pHd/vO//WM8/+yLceWV18Q3H380Lrn0EjfTCma1sNXBa/DQaQB24q23jsXzz78Ym5uDuP76W2JnJ+LPr/wl3jr6bpw5dy7m2q04eOCi2Ld3QQVoH93O5lbs33tRfP3+++Lue+5Uk09OiiayAgYMmnnf870p/m1VCq+dpod1Y4MaF0/879JfJAJZ1bQRSAvRC/QTirtD8+HJB/cdCK70Uu10vxO1xAJoUaf1jmxKoa009KRGJ4Wmvk5w18+lYB0Ooj1naqALZTSwNt5QCS0011QY1rVchzTdNeWKEMJC1c1IMBWNc0UmAn20NUak7VTlaQlNEp9bVsCyfXLEguoCsdEthJ9fnIoOYb6JCNfpasdTN8HOuoLiUvlhab1O/YCGQ+6T0KwHcoZCK6JiM63Yrd/zVLtOVf5XHgFaiKI1utYQI/2vAAAgAElEQVRIcxM9HrsB0CwBEkHZYgrO2hczgvgBGWCkrrQ6pKTaeDbnSVLRnQQCy1oX0Ib7k2bM94AMGrho0/CGFmIOk4jM7GGtc485RBqGgjNOssoZp7QX2KS4DM6MnGyVOHziXObnSkaJmjfu9rD1LecUlGW8OCwf4dnR2JXq1nNwmgOh/eksW42/QWlPl5RLtWDXMFsgm9pv9oVBMn48jW3Rcz3oz0mcwC4HIEPXlQupUHtT0ewU6XMfd0RCMq2BcvNpeh36I+pSXNcA+HzXNKagSdncZ5AaJKjwrAPpSTSRRHSeQCW1W9YfFcBrgXu6ptUasKeeps47mz1Zv5Nn1FW+Ec/ARjJQ1TR1YspEAPSiLdWpr/m9LXRdlaG0CyP35hcSPGmoqlxXg0CjjKFGZiopXNiUTEdQlJ7GtE7uMJp4mgnqWmpNJtZT056y4eCLJsYmAkl/G68+Vyoy11KX5Q9Cz+CpuYcUnEfrGKrsOKMGzVWnsyTTEjne6Z7FMc4NJY0dAdCcTYoOKdfesCsbQC8OmL2d3g8aowFxnl6ULGZJhXHhUjppaccRAe7EygrJ2AjgjQ7VO7NOpizgMoQRf2+2sULDnKNiPqp928VNVoM0FTtdnH+cjmv/apoKB3HCWVRBCjo1HUpgnpctJ4XQMFY3SXPlIkVc3RG9DLeNqSaFL9ML7B4JKGOETlc4kvuXLGnVsoI0+jC0UG9aY0SlxsLLt49ccv/9stDBObEUbqeLPE/ArR8yFSs7wJxGyG0M0Tr2r3iaZ6KyRWTmC5rTWtaTbpCMyCME74l3jKZEOh7xaTl8koZT566cNJJeBmLPAawxKBcV4nJCospWFrpPUvrK9SmTmMcTb9Fs6IgRouMfT+PIZ0xRr8ac5mTaB7+K4yrImJK58NFFLBTe6C4d9G66ESjJ+hpJuVAdhnLjmhphvwqdgUIfbYDDUlmxHAwXGJVuWzQOTYFL1xoDFi+TNVBN01LcJDPGtRiYENToezRMEczYmOIIFx3W6djXnHFuWUKObXTTFlLiUy4nno1zhJQhI+tT9FYGBcwnx/5koBE1IVXYtWZIfSJGblr4LhohqwmfXL/js0u/c6CLHsTbhbR/F4eGqUxuMAiMa89Ny8AAcZybZDuP2Eqa31KD6AxhHVP3+P2I1z05ofigkKbhKHpIo8HElOebv1MnKynGDnltz3nPO6E6R+EqlLHL7cX2JrQGpo9MtbDBJQW+Ldt3N0Wm2VGw0SBwTghE6Hn6MNWq8Ddf7uWeyHlDwbm2AkUIBMiaOp4ttsX+PeTK2Iqd5hD3KX2vIdMFF05qQgnk7Yxiadn21Kz9YR/kmekO6B6TPZBpAxasXYs2XdTJAbLZ0DugyWBnQ7GRtW7PSDAhidgbK5Aup5dm1mKeMoqVte24sIJxxSimRjOUgbrkWjNMUTylEI1gajouXNiMl15+PX76s6fj6NuvxQ3XXx//6Tv/GLfdepdFn8NhnD5zMp577vdx7uxWPPjQffHAg7fHJZe2xRlnmnfm9Er8+Ee/jP/6X/9HvHXko2g0FqI1syyXIqxe9cabgxg0eF5F9aVo6zOriZnZYdx2243xn//pu/H44w8oiPbVV47GT3/0nNbq40/dF1Otqfjlr/4UW5ub8cRj98V9X/tSjIa9eOZ3z8azz/0pbrjhpvjOU0/GgYsv1oSLM0gURqyt55rRWZzWBOn4u5/ET/7tN7Fybi0ee/zhuPW2GzTBPX9+J15746N46YWXYrEzim89/JU4fMv1MdWejq1+X6nyvU00Pm2d+YTTSXwsDYTd0+aXnDLtMwcwxE2CbJc3sGZ1dognnlN6jxQjylDyMFB/3CQTELqV1qqmrkSU8QFifYol7gnnTkjLpTBQU3hYtxJ8Z4AuZ8QwKbDsTes705WoyxqDymqKrjM8TMsFULADITan6HAqzBJePXtF6Y5C/GcJHmQiVJEAovf6Z9nRDyATMKerAFAKdbK3yIBhOgzSz10pC/90KuSOYL8zGcNenzt74ljqoNIyu+CMZhpVEQay0d5ILYJAVd+RRf2zDsN6M+jPsx1sw20MhKGBz7tEsJkSDck72lThxl40ldcCa01GAFNTE8KdUrR51SQAa/NN/fyxQL10LwBLHMsD3qPpYf3hSHlJpM9DzVTTJyA1nUfT0jyJVTpTWy3nepFHR6FugwKefYWkempvzUrRd+3qx7PCeYu6Suh9IWQs70TBoabt1mXUxFv1D15K08WkqLvCv0tUMzVc2URLaGYdDECkqfQU7252fHdN9JPWwKDv2tFzxEVwQp21rMCOYs74Ys06ewf6HVMcQMyBqhXeD3WiY2sa0ZKd+YzuPbF/quZPjQyfi3p2qtGPhU4j5mneW1CrMwpirMcaxNrGjkJ0ueOn0ZPSnGsPAp47WBygsyzps1MeG6OU2+7kvizNaLrM4nqWtslFV50wmhzYzhTEQfB2IRuJ5+vJRGlYMhde74Q9yH5c3+wpEJZlbECG2shTf+VmzaOPRafDpMbOi8V80HSMLJp5O+FJ+0i3pyBjf0sxLXSW8N98DppVY0CF5m11fSNNwtgvZsi4vjFoIx2bqKV8hnVN6WksobmK5jw2SvCaYyrj6IJtUaIl8YipHzRGQzcy2gyZCsIXp0AHMVThpw+ePDzxhYs+5hLIjhP+kFpo24yD7RnPl4V+BeJsupYTa1mUGzQhayDiXATmYZs2YFGvhPxpJsC90JlrxfLirJoZGgAOAgKhVte6yligWDHNCwGTFygib0aJa6vw8J10a86/E7eFw2uk2bKLRS5+F3o+tN2VuMCscSlIL0ga4UHycc9CTf718p43ikc4kpKgJWQzmlMiRjVOs7hOYZdIsWwkU2J5XRJMKvLdpJuJitVKeU0KmC8qN47K1BEp1oWqc15SjDdDcel0bZ4Tl2KjAZKVnugpyKu8D9EV+jSx0H5yrCsffdP02BAWpE00UqbvGHnTJ8/Li4NFGTSz0AiqEUQYx6XpIrdss+2+04jZmZlYAJlvmYansWkin/w7DAnWN4dqZEsDor+fDiVqDFVcGhUTaogTXDUKGq8i9INjDSrI+nEYZ+WHaF+kRghjBNB6Gi5TeVzkGj2y7kTvIm2/xafPAFAuTA5jibXn2kqeV+ZE2oDWAVjtr1C13JWlqTRNMs1Cxa/Oc6U878cBWhNLWmgy5t+6mZQoWDoNX75qZrS9cyqoRiQbGl141ni4WBC/Qk5FCqOUmw/8c/YW0yKPstkC4ulrzJ/TiuRqmy7LvqYI7Cn12TlFnlbi9+9ArUmzL+ApwzEpipiIMlXFCID8DQAPCkSQPf4U9ZT9wAEpGgVfa5zTYhoihaqne86FoUlX2KYmaGnnPPJzW1hgGsOBbuMHCesphHt2YrP9qs85zkJxjpXybVel+t1FsSlbUNEwMoh2fh5jBT+/fNJCsxnHr26CZPGAabJaMUuxKH1autVB+Wkg7N6OP79yJP77f/9h/Pznv4oL59fiwIGr4qorr4/W9JyKC1uHjmJlZVVaBi7k62+8NJ544oF4/PGvx1VXXRpnz56PH/7wx/F//T//d7x55J2Ixnw0pxeV9D7CeRAEjQ0hrQJFonOE+LnR2Imp6Z245ZYb43/953+O73zniThwcE+8ffR4/OiHv9WJ9A//0yMx25mLH/3kd/Hxxx/HNx+6Jx5+8F6dSb979g/xwouvx6FDN8UTjz0SF+3bp2ICK26RM3BjawHM2N752LGP4l//5RdCML//j0/GLbfdoAt5fb0XL7z8TvzumedicXYqHvvWA/pMzdlWbA8HAkAGOyNNa+Y7BOYSGEoIJfQzc7SX986pwdztBqu9zj9LuveGbX9NB3O440SnCMKPCx9nj5tdC4FdSKuQbdikAGCDz2Cxdgb0yVbX94KbGGsXnAWT1vhylfQ0nc/M+cSkpGICoDH5vPMet8DZlBzpVGU2kXba0He2abawsPa9r4mMXAUBI6HNYgVsao2JV2g9Q4XTKmGjsiH33Y+jF1QT7iPfA3booxLCSIJJmlyQ5HJX/OcskjI/RiUSOhRyMWhIZjPjqmfdC5Qkzho+mxDaFPZb3E8gIQ2ZXdnKEKSy1wSETI+EFEN3Y2qJiBzjlAJfklGXAaebAiAqLw4kmb8KbLSzZ5kOZOgM2Vk69AwWgTYD4ox5b0OoQ+1YWjDFjndlnSqaHjR2Lh5FJ2sxLUEnaGCvtL9/8+iS3QDQirU++8YFKsJpgWrVyKWYn8w26NOWAKQ7qe5bT7k1ad6Vb+MOvRoYg+BVE6rdF/uF/QFYBXMAZB6aplH30nBZWz1pcGRDnn9V9opE9mnSNAa/oYLDoLAbVGCKtMm9vOX8KiXQS7OkymLCzMmJW016CKfEAVbArjbWrltYIPtIdH50ayX8p67DxIRQZ03pmFom/XwcBJm23nLhWne8gUIqW2Z2iI2RUguuVtgVgBw06Lz7qjMVAYAODMfJZkNgC6GabajUhXACTGlyZRYPmmMs33nvPBPKEULnaQq4awwQWOIgl2AB1c5+o1aomAPOJO6WWe7wpBEKBMgawFyR/MNrYPKUd6j1R9TYnG+WPoieLxMS73Pd6WRS4dgLMKEpjenv1AAEVytUc9drqRpLkz40dehqN/W7mMig+vEkhpEXQhv0Lxbf9oSWatyosLx5HVATZCIzPxItZ8SGWHr1woYKYMR82NopaCvTkilmQeidQsoms05Fzlwp9pZjQia/M10R1YLCgzAeCevyRWrTMK2gUelq0Rj5wSK4oX8HZw+KCWgY0ID0MjAZAP2STTLOI1NqJhw65QmDBKH1xHdTv4R+OLOhBF6guTRRbFh44+JCZndqKoCFZ5pa5BifBWFrYTiw1hExulPRnY4jJV2WX3mNqHOEZwcX04tkkkAn3ifYyPxCISY55gOBNbfQIznQDy3sFvoeFo+LNtBI3h9jYqFWbFpxqM0tlsaCtGE8C3MDaHKii8hot525yme+qBRueCRaQxukAs98YKHPyS3lP7lkCS0ETUHfi5iyQtl2F/tqmHAY2R7FKptWAV3WcIyRDaEHpgt8kTZpapxSpFvdmJsn+JXv5UmMUUtvxB1Zi/p71DPnYuA7cpgwykYAB6ouhFTnpteZChiyNmQBaV5yueb4MOOZ+QCyhzvrIB2WVF9kE7orS0F3SHL5PFlOnYncgCYUMC5rCgq5lOidbotux7+BnskuUy7Q4OCWgL4mNhP3MaOdu095T/H8NvpDa8Y4OKHzQD8SKiqaZhkEOLhMAKUKfnRVPphBe6rws2g3qZx52EHHEYWwMnRyPXKxUmiynuT4tDmx2KxnRLGl0ThhjHC2ZUFM44pgsa2mwE5xtmYugb9odCNziHWhylbU4bmFsHF20dCJbpQaQFMcbL/pAN0pufLIDjybPg5fdAya0ohOZtef8edKio1MILjkujuxsbUprVpLeS4gvBEzgC9MxrNA02dPqu6Zcxtx/L1P48KF1WjOOJTwyF+PxUsvvqrz8pbDt8blVxxUI8RFcuSvb8WHH74bt912Q3zve0/Erbdeqwb0zLnTceLTz2INEfrGIN766/F47/hHcfG+/XHohutiaWExWq2OipXXX38zTpz4JG6++ca4/Y5DMT3DXuzHvj1744rLL439F8/He++diH/7l99on37v+49Eu9OJ/++Hz8Txd9+PB+7/Ujz2rftVzD3/hxfVyNx06MZ45KH7JDJdX8NxLh3qhAIOPLlbWo733vssfv7T38r98u///pE4dNPVds9a78bLr70dzz37h1hsz8Q3H/xGXH31lbEz6MZGfyeGjUZ0Wu1Yxtlt3mAJ72adwgN6Ya0BWY2LYatzE+1AhVZWhlRRq8rxS6YLjZloNuB4sxfNWqAA5Yxj37Eft6Gy4QQ4w14w0KNiUs2OAShnnRmRtq100qzQM0rLkUVMj+IVDUqmrk+D5i6Iis3vs7sn7nxpfjIWCXsvG4TyOWKxOaAkP5MGjIDXWU9KZxFFlyDYiK+C7RTwmmYkciCclgbL7qEZ9qlQRwpbBzMz2XRYs/99sxvcxtuO2QYbnJvKmpufU2PDhGtra0PMCoAhPhdFEkUmhZrEyjrGEe9z3zhUG92TzD0SQJjGDSspmzRrZc3PBMSZST75ysl0DdRYYXytmJ2b10SNSSEFFcX12HiG98XEYWQbcwFTyZaQba+yYahPDPCqrknLW4pCZ5LR0IxUoHN+O6euLLfdbEGppQGoeAdrja1H0FpUWKed9Ayw+Pfx31Vjpbub7gJNhOpsL7q7qZD+k/dAak74hwcYkkgDjKYsp38JesmZVc8lJ8aq60wL5eymwXTmFyY7Ew0E/wyTdWWTCOzDsXWSO6ZCf9cdxHs2XYwJUCbEa6LWF2DN4espnFkDbjgBkFuadFD3FcD+BcACjebQ2mR0j1DTAPYAltCdOs/Je4/Pq6gF6XtKL+n7l+9GrdGZR8cNdcxGUaZxe/3DroARQF3EvWQQ1Jk2ykWSkQJMDmyj85moVjVLCLAAPab26wbAHsAia6Mhm3maCeo0alDWkkA/9FBT1J22bFacwrStvKUblZufmUIldbDe1BEpbiwI1HQGVzViPFuABemK5WTpWpdna8t0T2grikHa8eaU9jb/ToEspf35W0adpC11TqEbHw5+0Bj1+yM9hEwLX1nf0DQGpKXdmtVfKqPTp5oKxkUZCIY3pDh0aFOmoG91Y+UCziRQLXiAdiUxz9wODBzUdIByIhDHyDoVpcfqcjcdRUL6FMmKe81G06IsZqiRWorNoqZxsbBxzaWGWkVhxYiesaF1Og2amNlGLCyiZ3DHq4NcOpUv/vz6+3I4q6AsodQuho1eG7lWLgwLiWwRumE8sOmoU5TncerESk6FahMB9EAH2uLCvLipFO5y/km+usbcuWGErsk5hxGe0bYqNHtoDSiadzwxEAo9RODmQCUOR/49uJC2FIQfihAeuokblgpHrPfNwSnXlJy6Ke26XVqRPOCSz6rfs2OkUsg2aGDK/T2ZMmrpxgKkxdxoCZ/lztRX0bi0PKtROjQs0SDy4BSixgh5fFA7ybuamLEJRNqcesPV6N1vsihi0lz0sBTfULHAgdlZsK2oJyy2CIVzr4tcYn4OEKhW1iLx/uakn4E3CyXhi6iiRaOVYEtBYLTXSd18b9uVciAyIQNxhBcqDcI4L8X0O/fUqcMYR5wW5cvNhvdZWn1TiECj7JIxEkIuu92yj06OtQoEzCdcCEBhcIeSTiYSbJaQ0MIdcf2xz5R9Kvxr9jFFCM/EjmRiZEADYOIXQ5sPTLeFYkuzMzXUdI5DvZONSx2Knsp6P0o7I9e1zGQRolxhc/xMipSmQwf7Dh3kHZRFslx05qa0nkC7uTx41rYbbYj/vL7KO3GhpiJReU9MM1mfDtPVxG6ORozCAlErtFRs0FkzNDqeMpvSWZOt+k+fbUagPHInx8dp46bF2aOfd8IFy/loqgOjd7I2QK+JmFhYJqwVpBudnGSj0SAMUxAkF8pOfPTxyThx4lT0B2h/9sTingVt3qNHjsUzv3lW+/Kuu+6J6667LmZn2tKkHHnzSDz/3HNCGJ966pvxrUfvi4svnY+VlQtx8tR6DEZzooi88NLr8cbrb8bBSy+JL912OJaW5jVNoNB66aVX48RHH8edd90Rd99zO7dEdHc2Y3lhKS65eG8s75mJDz/4NP7jFy+pCXj4W3fGdq8fL750XGfEXXfcGDcfukJF+/N/eDleeOGNuPnmQ/HIQ/dqP7AH2d86jwRyeTx78tS5eO7Zl+KFP74SV111efzTPz0Vt9x6re6PzZ1evPrWsfj98y/E0ux8PPLAA3H55QdjiyJR1vDDmBr0otO2jSeFJO+kS0hgUmMoRACq3Gwa+VewZdui+HGSd75f9oFzIWis+ZueBAhAaDPZA/WHQhhCj1nbiOa7CO4JP2wxaQOdN+AnZ8/UlvLzxDcXrRiQBfE8xY8BCuusDIRQLGt9JtLOGV76HLENdFS5SfD56udZOUzWZ9KgDOPCCs2ds2Uc1oy1NmcJNq3WHOo8n2JSAEBjepYZGGZJjBH7XeYHPtNMYZfRwbYnSco0ko7AeksbuNgEofKYNNHKAptzy/b8FIgAa9aI2nWLpic59kw40lGVz8N7ld5CZhTUOEV7IeML4xZPPN0E2jnJBSx5Y9ZzUCAiksc8ZHPdzZnvY94VTZPdvDyt9INXRpeCrz2BY93JGEfC+hzW6Hfarl8249mc+k7zGQe6TqHuiRtAsLWH0p+W/byiKKxdg7Jo5y07HvIMx+YUmaPjpiXtcpVa71qjKJJ2dJuEjg6nrJEuVzgxIxRiCOBiu87pDFEXwCOwKieP0gV5jXGPV9hhrVN+ryb/0m+YxrWwyPoCdPc/b0phS1pIWAEA8TZLMNWORtjhv34m40JajnT+/sWS0MRArAWmgJVXZlMEP4emGm+md9wBwoqHBMlyt3oPcu+Nm7XZjujrnPVMVGfnpjTVZwKOPrBiEcYmSwDT2CJzb7MPFNVRtTH3kzVaMn9I9065sWot0xDCEDIFlywc3plDTU2JdBAoVPDMyOoOYrqB4+K8nqsiKRxRl+ZWKamoYFpXUFl72iCLSZUMBGRkBcPIxkgFyOgnqOGxHmpzc11OZewn7gGbVpAHYyaGmq104XMdNp777DJXyL9fTmmNxg8ag15vxDkt+gIOR1zSeMrPzQsJm9FlaoRARYAEfR6NelTMhswAK4IcVRCnnkIFgv2jJ0WeOfpCz4NmiJA0UHPbKQuVnWNkW3x6/32L5Tgc0lZPSK2dfuAscwhOtBuMaN2yc0grdExd7rQzTZpuZCQy1JjcWMNEN7DLkaGKxnJCk3jErikesznIrQ4QpgRsTJ6jckfkbmPhl0fEWSxBRdM0oiueLhtqfm42FmSZOkkgV+cu61g3Z/zOsaVhHTpFQtLB40LS1C+qQV96Kvg3KJq8Afkc8sDXge9Cq4JMJwgDaeMOC7QVqN3mJgs9x+U4c4CocZBIiGc0jx7VYYdGj+w4RINlITacS3IruAzs9tHTJI3LXo2MAj8rT8V5L2UNrWAkPROeoekJsmScB5lzQFxtBAtQJ6gj/5ccNFJ0yUVR39nC0GpI2FRchEZTO/OtmF80/afUm02hWrvpll538j7XRrPTP8+cogi6JpNO80lpfnEic1NkK2YOUKNW0L/4Xfp7iZaVqWJCZNY8JCKj0kQXrh1/cCeJEdMHiq60dRQS6iRqNeY5edxtqenJGw4qFhiXUFWj6x6T1HJCo6Dk3bLfHGjFVJAC0UnPSbMiEFSTU5DSnhpoqDQ0f4IP1Bw5KI1mr3z+jUqnrXK68cEZdvI500IoLfbF57OV442DUD2h459fRBc2x+XPQW8dDHtCo/vx3iy6bDa8cmNDy+OcDta9pn1wzaEDtedUPHU65Zq2y7Vo3MykXbP+u4vEInu6KbeDEesQjjINFegxhhMUg+iT4NAzlRrmmYVeY3a2EW3olxq7O3+LWvnTz07Gb555Lp7//YuxsroVw+FMrKzRCLG2SGC3vmLP8n6hi+fOnY7RYDOgWAg1HA7iy/d+Kb77vSfi+usvi7f++tf41a//GJ99vhqjxkx8fmYlVi6sxt7lxbh4/1JMT+N/OZAjzyefnIr11c3Yf9G+2H/RkvQelx28JB647+vx5Xvu0ETm3WMfxq9++bKexaGbD8SpM5/H2fPDuO2W2+P2W66OhU4rVldW9Pl//wcak6viySceiCuvvFjFPOdiaTXY06dPX4g/vfiXePonv4o3X38rvnTn4fjf/vd/jJtuvkb3Avz2N995L15+6bWYnZqJe+64Ky47eLkCBkeE1nVmYnm+FXsW0auxjiujyO+GRhcgQxPpgTM8XKCyVkzPYprLeuYsdeaBCzPTUZgKuDmCSkmRtLQ0GwtLczJgoRCn8KopikwpUvNBI223J6Y0WLWaecA9J4BMGg3aWe4ZtKs7olpaW2YKh6cJBXZNzsPdgu1yd7Ig3S5TMo9wZJpYGky8ObdA+k0HYrpgDcpIhXQZmFDEQAkxs4CwXFmW59S50Gu1TQJefJlYNG6QSo2+wCmDC8qSaDZVKEJ5A0RVbhNnwHRbBZvE2AIF+RxOixd1NoM2XQsYQKzJE58FSjj0Q7E1lKtsm2vdsTABQLzrzkogceKYNxsdzCakATSFdGVlS5lMNfEBoCQiwdq5iYU+ImjlgAmwHcggYqHj5tWa3MoEMTvAd7/vbJ4Z99Gmcs94HhTQTFg4S93EuJHxs4U66JwUGhnOrZoyGRRzMeBpnKcxBcCYMmZ9SwExzvHxGU0TJZgx3bFc04kNIUMbmjPcDJvR0aTRdCpPrasxmrjd+n4uiiNTQVMkOd/5T9Yy7xSjJPbp1vZ6bG6RjWRQMKKltSMX24qpkIEO9aSjKTT9wCmS3Jptg738+36nDkrnZ4vWLhdUQnNdbzlfynWL6f2ug/h9ZM5I75gTGlM4qa9oGjzxE/tD2j7ngMldl32kEHLTN/nZBrp6ugv4nA4cBfiwDo/7k89qOjJ3oes3A8iA6NzvrB/Tpllf5A/R9JZtNc+CmkOubV3AftxMXW8AnujcSHv/amCLkSFAbmD3O4YWvB/uW34mILwcCNUo0XwzRbcNtS2oWSMGI5znZ/t1znSzQ2z+o/OhXPEqRy8LuPr7nkR5rTZi9IPGsD8aKcBtYzNWEfwM4GLa3lTjSsaCZUlZORJcKGmT5xDAiYe9jgyN+szTAy01+u5Cqrpuoy2jWJg3Es3F7Q3shWTKBT/NG9OFjrMmPMYHtbFVpg9mCm5ebEe5GEZXXHhAE+BC4gV7vyCQHWlciUNP6WQQaMpWccbODIagk+LD55Fw341MaQbG1oSpthK9SonPFmOvSZjIeNXuQiyw1jRTLjjOppXYzWmogthuKAisGK06MM/ZFnXAGB2sYlmWc/o8oFHW5dN7HD4AACAASURBVPCNHLppS0UaAA6eGt0bYTH2UwXV7s6Xd0oRu7BAc1DIxES4qkeQjQ8OFGQ3yC55BytZjjYKcid3a1zPCD1Ty4vnqGRZhXCawuYph22TETVK9KxvguWsUYQSegldaOJr3o5FggEtcxgHnRVVqZ6vOL6+wnx5jhECOPFuaMa5NWknzj9LgY7vO/8O9xCIhYInQdFazikoBE1Ts9Q21USnLp/JBI2ALr8PpdwLEXRz+bce6bJHZR1CXVJDwMHEgVbNpNc2RbxDEO0aaO49P9+6EBBemjsuSWuFJk2ukr/hF8tBB+qCkTRPIjxloBixS461RvxsUEn+Yo/NzyPKW9B+YBKIZTcHtNKtO23tJS4LMjk47DnkQTo5hPlD8wt9tXRVFQZpRxp+/rz+qgbTAWH+jmtr8PKZQE6E/vxz/KlMAtaepzR2WgIN4lnxTqDySBeXeQdVaCVzTw2EaA+yfjSq6kvNYISnxR7D856MiOclrbPLJiJGvvPM2LVinJtlZzgKRZx0KBZFyWVa12vEsJfZJjiERU9UEmgoMxQEYbc4ncXtlpriEx+fjA8+OhnrG7049fnZeO31N+PCykocOnRIf3HpozH67JPTceydt6PbXYkv3XE4brv1Nu1TUPzLDh5U4fHJp5/F8Q8+jpUNnvEwTnxyMs6dPxdXXXkwbjt8fezdu6ApFL+HZuHTTz+Pa66+Oq659goBRAvz7bjmiivi2qsv10Tm2LEP4qc/fl7T/6/edzg2tjbitb98GHuW9sbXvnx73HDdFbpwf/vbP8T/+Jen9X9/9x8ejb/7u0fiwAGaGTuz8SzPnDkXr776Vrx97EScPrUaH37wUVx88Z747ncf13++/NKf44WX/xJH3vs4Tn1+JjrT03HJ3v2apHRHo9gZjeLKq66Ipx59KO6981ZNpgcDiuQQpYVmmb3g6S/5TTaI2SEGYNNWqrIBlV4HegrNkHUGnBfsS94pzSPnGg0xa5fmF0MAT37tpulMJydZc35ubxr5Nz2b+4x8Fop503d45mhVMKpotoyGo42imJiYZPjeKjOZLxDaEwVRUTLB7HLa6lwizlqh11CUFMKZFsiZ6eVmAWpUaTC9NyqIUzeWwkbtGFRI7piikoIEu7V6b6gJlHvhhpgBTHD57kwvFNDapdHHLMViYKaWDKOghipXSFpUG2uUQQLr0KCMc35MSyr9KQg9jA5+L03i0NltgI9Cb5w7VMLqCdjjqQqF6fQs0xnOmJm09DVTRXoJmtUUE1KMwh5R44pFdp75/A4+7xyW8pnPIz0tdrhQfOZqCpnhzEnFWl1d172hCZ6CTK09lVNm/iXjpNRE8lnkPJW6QGF1qcOs825StLrW4fP2M2dPVLWMGrD+KG2sFWRuxo7PPgOeosBRbPMdUmhedYzPWQvFi8JsRoEbyco5o3Ff33QQbDXv3H/Ub2QYwaiA2kx4IuYsgJ68XU1YmPoIYOdzlPOeZa2mMtqkR6HksjznDoZO6qaYd8iZCm1RLJQEfIvKZdAQKip1rpsYmTK00cQ5/wt9OXWOGpmMuuCOAOAT62gqYhZ6m2j+aaWdrAc5lPKM1fM6Y67yGwlR9wQRAyy7ODK5ob7t0/g083N3ePbFXvLZWRo+R0Fkw7RtKUJplPQZsbbOe8XByxmaquBKTwlpaDHzoEB1xIX1TIMBsQNoTZ0LB8hDXS7DL8T+AsXNdkCfXg6PtpRGGuL9W5olVb7ZyEwmuxNr10Y0ftAgRoYvtbq2GStYyEJ7oRFoTutwJfodrpwtTh3IWGLBCkwy992J7DQXDrwzusJDd9NfQVB2A+EvXqQ5iiC/fpHi02GfSpNNB6cxs3m7COv5y+GcPDQ/QATTLDS66CpcfFb7lMarfH2NiQQbwLxHpkE0MaUmYnIjvugMnTgoNkJoLclMV/WlZdTCB+/ukatbdJ/J2Jjy4HcQIWvs6KwAEHJ32OhEvDjd+RrhV8M47Mm+FLSaYgK0r6hGJV7DerOMCuxt5bGpnnk1L6LxOBdDNs1JQ7P3OggFD9gdsLITpGcokT5aFQtQF0CcCXZT8q8vdSczYwHcjx3EYxnaV9oU80W9cDWuFPd3QkNzUGMv1rC6JTckkUBz4NO1TenEoJ/p8qHmbeLjL740h4zyKybjR7310pQUNW9MsqxGpjzfbYUofq8yX3xpe3TOGrVSyoezR/+aQkpgDQobushlEpAiyS9Si9zwmVpSjVTlCdiBRSGXspvmgycntu/DwlbUnsKNuc1qLqzF4H8rgbrMFcQp92eV+4xob4zyjWpO/qSzSM/ORoRklVDeWiJPPlWID3FFM+rqKZHzdEQRlHh+Rt7vXA7oRkBS+bq6RGgQmNTk1MHp8ehK7ALFBADnEc4ZmxBYK+a0ZqOnmvhmM+KwUHPw+b40RqBCFbugJ5xGDnxGJ0JTAJoqVM2Rn6W1aeam786BqImjxZ5cHgJPhPSZXmAb27KybMjdqYAd72UXEG5Ac+I5XpfWB5gqw56n2GHfOjuL4lnWkozYFQjrdr475Cwxj7wFbYdGpwtK3hUlcml5SdNNNHqfnboQH3z4WXx28tPo9lbiwGX74pZbbo7lpaU48dGn8fbR9+Ls2TWdD0xAr7nmYBw+fGMcPHipCoKTn56LV/98JI6980GApy3u3Q+8EMff/zA+++yTuPKKi+PWw9eLjkURQWP00guvSQMDZe2mw9fLLW997Xx0Zqbj0KGrRffC8vnnT/9BxfF3/v7BmJmbiZ/89Hfx+akz8ciDX44HH7hXdIPfPfti/Lf/9v/Ge+++G9/+9sPxf/yf/xw33nhNOl2aHfDhh5/Es8/9Mc6cXYtLLrkqznx+Vuv1sUe/EQcO7I9nf/en+Ncf/TqOvn8y9u7fH9dccSAW5wBEhnFhfT3efv9DAV7/+R++HY8+/HWlone7GxI3U1hAjxCVlOl4BtxCBXH2lJ3NLMq2NssZUkyEMVLxGkHXw2SGf479ovMDcEKFXRaAmsJOC73mnh0DNtIN4LLIOWTakBF5wIahNISgqBSk2KSCfprSwrTSAb78PITM1kPU3bXLbVEaG2xn87bU9wOYMnVc03Molw32CvbzTECcecS9tGeZXAmm37tOlqTlqhFIYxb9+KKvjcEzA3u6j9M4ppqV0hNyFukuFjgBvbp0nr4bFWCajaaNVsy7t/7GgmDOVd9HiI1tFsCzd6AnTAdT9ahVmKBZvwYvJ+8aaVjStUkaSK8B9j86HGoI6x2xu7eVPDXJwiK6q3RdGjeODYmxQc0NntkKm+JN4aiKIIBp4PwgrcG2G+oCyna7NrGelpeXRPFU9o8iC/pJI+5KRC7aqXQzFuo5l8iJ6fwF7avutknMROahAAKrnqA54nxyk0c9pvWcNDlLAaiP3MS4kbGeb6buxaIJSStUoKgn1Z4GJrBK7Zh1xtZONza2YSxwTlp/q4JWkQ1mSahFIFuP4Mo2TZ3zfcq4x7EPZkVMKmPff5y/0LD8/fw+Jhbi/mw2ucCZzFl0TEFZy6oVBN7SALH/bVRTGWHO1kngnZop73MbKVFb80oHMZuNttkEBq53T6yq0VPMQw0HdqjZ+A7IErazToXCCpDN3WrHRT7zTJOm2HX72IhklzmRIyjQYFknyh3L92bN+fybyZgIa6/ESkjWB005QBwsJ2pSgKBROCZDNu6tmZgaucncHeq521RhtyurWSw2+/J+d2adKJl/86caG9W/UMu6PQIx8VPfivMX1qKLfSL8bOzoQLmxDRYfr5KovYDUUcvmsJkZM/ad5iDgJU03M1yq3KJoiqRR8HhUzQ3NA6hkouB0peJPzkLXoMDncII6xiLDjtkHT3OawszjayX6ZuKq3S3sdGb+I7+Pz4hNqhNkmRCBXPbF7XVDJDRI0JT/nbFvvnQ2aCN4MeZ2mrZkdESHczkKjoElc6+1yTiY5CLGQWkPdFAfGg7obi7KspmSZWtP1nplwcxBYXGfk8BnZjPoa8q5FsYfTFfhMIZnTGEHrU1iTT1Xj9Q1jpRrBi48mVGRPYL9vr2ZEYKZ4uWDYQZaoNCyKb0Dcnugj6nwTvFMITIeSToYEf9vpjDjRcmYHWRfhT2j0H6srW/JjlImDBmSyQayo0fqVOCzy+2nq4ZII1B9/umY5rIGmZAVrKd+uxe9OvlxEzPZCaYnaqtIh6MhO04oNcXaGQp9gnrAWL+oehTQTIegNBhB7EZrmmRwpg8UEJ4C+vAc98iepe3ienqaVo1dpdi7JWWPoGlR2vEahYwFhXZI8cRSFpzJoeYCln2nQlGN9JSuQ1a6LSOivGM1O5oCuBFA77e9Bcc3qZ7JNOB/90SI4oqLFqMAI40gvhLcio7og4e1x7qW6QLUVB6BBKg28TDv3qtVTVKKtS0CdGBrOfox2naRV7QDI0FcHNCvQIFYe0I4AURyEsd+rEwC08xsaczeZerFmJ61xednbao2oOEYX2+7cpwyL8NotR0VReFSxtKEtw7a1tsxhdBnrd2mlCei0T/0OQou7wMHaNI8MyFGR4jTms9FnmcVLxRdepc58euPQCa3dT5LK9KcibmZts5Om3fi3LceJ0+dirPnV+P06ZV4/8NPNQXbv39fHDxwSezZsyh6wrmzF+LER6ei35uOSy69OGbnyYs6G/PzzbjiioNxyf7LYmt9Kl5+4Z147bUjMZoexkxnNk6ePhsff/KZfsZVV14aBw/skRkHx/r0dCcG/ak4dfJsnD17TpfYnr2dGPa3Y649FV/58h1x/wN3x4XzG/HvP/2j+Orf/cdvyrzgh//6q/js5Kl49JGvxVfu+ZKKiddfPxo//dlv4tg778aD37gz/st/+X7ceNN1ORF3LsHp0+filVf+EmfOrcX09Hy8f/xDnQ9PPvFQ3Hjj9fHJiXPxy1+/HG8cPRE3HLoh7rv39rhk/6LW9GenT8dP/v03cfz4B/HoN74Sjz38NaGu21wSZP4krZDnyrm/wARFusCa7Po85EyXe93Wtj6bgLTUfFHcMCnYWIPRYNMIuXhm6KyKQu6gZk/A4DyOYEpD571bdM+7Xl3DUQtkFiqZg1hHo50YxramZ/MdwkKZANmkRW5BAkbQpkH3mIkOORmif5Y4mEksLIxurDMRJYMowRFPEdPmWtKroQxzOrMdNQ6gz6ura/q+hNUtLzJ5SDcsgZ0OUPS69Plb4twyQin3MBBkwMVKWZcoPjyhMGXdqLoT4l3MlF7T0NjkAhb1JzWCmiSJ+tJTXpRopOmKiOCan0+zBDBgnY2LZ4GrFOGi11hgjV51LFwWPbdoNZsG4dRkGhT097Q7JRobdAfIDm2nzhlHXgm6PtB1MwG4T8naIf+L76hMjz7gqQHPfp+i13EV44gDBSEbKIEhwBqVVgLK5Ji54fIE+q20r6trOm/4mzjRWVsCCAjYQqNnx1Y+g6eQNg6imYBRoliAZDSYXsg65eyG2mXtc4FQtufe5TCalv8FTnkdcrjSFJhSZT2pYwVkBARjA9MGgbb8c86BMRPGd6Ec94jqQG+B9fkCDA0+l6D1nIbnosmJQtHzrCctZonNAsZupOPpA+e92UaYxkCXpZnhu0nOAFV35GxDMwdMeR4HVOba39lGN74Za6sE8XKndkSFGyqUd1trxCB8UzWeTacckUFkg2iQZAmu9fUXAcXRQHsO+N5NjTcTOYBpT0GnpomvGEaD9TjsqyHhPpKlsaj+NB8GB3izcpnDUp56TEPIsvSGHpoUb5Wqdqh1045mx2wR9kt/uO28P+plKH0A8c1ZGS6pJhg3sAUWQt3cDUInqyUdgnVDuyzPO9TFHM9DDSeTLpsr/aAxGG6PyCLZWBvFhQvw93lh6EfI08DRwJu7ihGNgWT3mg5Xve1MQ7aw2/kVFtnPdUhdnjJC0KMQddAbLwAbQ7s58FK8kM0L5qDBHcJCftGfKDgag5jFPhh6zywok4s76cmSdaXGJQV7PDk1WyboTQoQsiu2QEKMuI9H+67Mx+J5eIOIyIyS8wl6zhlZsk5iClEUn7kf0eT3+mvk8eokcDHHFB7psTnIF9Q9zAnIQAHt7QuVEUHXLlZkbPRpREyZE4o3TaikraQR7CH4pdEbGw2kiI0Lz7awoCbFa4WOYjcwcSrnfdkapeOQQB9Cse7xJCNXcUh5RtK5pKsWeppWUbwy4X3YjOlROzrtWdHQGOMrL4UFm7pDzmCeMRuRaYfoEUKfoVtwQXuMq2yhkTNfSidEEwE6aDSIC7o2WOlCvGllua3JlRvhsu3zFrA+ydFkphHqotX6gAaYHf+Yx20h+AhtEdSvPrxTo6M0DRTmslTFVnnUj6nmTgp+TcdyZhLICheGCH/ZoCQnWVxFj/Utiufn5PoAIdpkAmDE19/Z2QAqlDVttWuILLhBTKfKdY3mTmaKpkoitlQKPAU+TYCL+eq+uXAHOsSwCXaWjpr/KdBeGkZz/xE3csApP4oLb856G80qpUUxksP/LpGlRt62SN0trK02siaDMleAmtKmCTPSpcJdtuOgpdB4bK/otVhaM08f+aMLNCkMXGg7fXKddqLLusqMAy5rTXR7vaTC0cgsaBpjSqmFpNaluuF3Mzo5YOsCr5GrBcrwgIcW+cpxB+cVJ24LWGDhJ8XSlDxrwNTEpeUoBQs/C6BCdtzJnYZWC8Kl4mFksTjo3uoKU5R+asEWrC0Msim24+XXj6o4P/rO8Th46aXxpVtviT2L++OzTy/E+x+8HyurJ5XtctPN1yrFnsvoww/f17RtcWFvnPjw83jn6Ptx8MDBuP/+e+PAZXu0t8gJOnVqNX7xi9/FM7/9fSwvL8eTf/do3HX3LboXNld2YjrY/4tx4sSJeOnlP+reuP+BeyWsh+6B2+We5X3x3vET8e8//5XW1ve+/61ozc7Gj3/8fHzw0am4775747prr4zj774TZ06f1rs6efKU+O2PfvPrcfcd10dnljPb2WL94Uxs7Axjdb0XR4+8H8/8x/NaP9/+9jfjjttvigvnL8Qzz74cr771Ydx00/Xx2ENfissPLGpffn5uI/716d/Hiy+/Hg/ef0d854lvxN7lpWigpRNdhOmXzyfMWOChg7ZCzxEpKam8nLHONSKDwdbQpjZxHsF/HMUQG2e5fTHRoOHYUl6C7LdxMyOor2HEnfMcDcPiEhMhQlMBBzwxVWOS9FI7D2GjHUrbpkDhDw27tHFMC6SDo9CgcIHKXGJwCjiYCRhMUKxzbszqzocSgpaHAplm2tML5745OJMGAOtxA5bSekgvQ1HN/WK+O3e+de0+d+08SP4LWVsAnTnJ5XzKIM0y06HAnJM7GTa1nnoLIEv7Yp6TQaLMokva5tjpLE97Tyd4lzYR4CzhnhXrQ+5Nnoo2FEhYIavsQzt6VuMk+2vRp3KKkBMnU2ExNDGV3HSlQXRlWECRlQhJs7J7TH2m2OUZcZ5trG3Fzqa1C9bbzYg66rBTI+MEHltvRbYa01/qpwRxlNvGOx6JggZFn3fnLDfuHkyDPPHFHXZthXsMCjGFrsGwXt5DM9PO63FT5yJRbmR5T7an27Gg90KeCfWYIyVc8AIuM5FJOr6mLuj2LEJXTAOTAV0bRbGFQuYpUoUd45ZLIe3GiefN5IiCne/BWem4CPawnLWSGSG6bzImit1iP8/KShvf+r79xyLyNHbKhoZahxqDIp0JBfTc7R3rZAVOK3jVutxhNkroBGGuLC0t6P3q7tBeTg2mHAabqqvJWQLwwyiK9aFYgMxd8wSQbDR0PdQQ3I18ga6YPdtbSCQI8TYwj0Rhfm4m9iwwzYWy2I/Vza1Yw5lP7AxAzeloiXZnGhrT5sDRF8dQJpTk7mmw4NxGmUcoNsN3LHKMlVV+vwOdFfyZlDr+GfYRUx+05jRfGnAARNDc5pkxJSCzsoe8Fuy+6ImgqZ6TibCfXf2NYj550FCYP/U45w9A+NY26wdq2Wh7BGK0uTFSgJiCgvCsXpyJpTxQ5QicFBkucCHzEko72EnUlxb8ajbpnP5ZC6R5EfBs/YBcvNi6l8N8Y5PNaSs8xP5CjeRLb84wpScFNmNRFnGrOdIoe2mRADM7kPlL7+LL7WrwHNhTIxO6SLsGQb8yVxLPbRdh1Z2LzpFNjZyL1LHwoll0/ZiGxsZkZIYiqhkdqAISYhuJVwPDItfC58VTJGZy7iBiuzuMzW2jHVw2ZDGw+WQ32HGRyGRkfX1NfH7Rd5g+NWay0bOxAgvTCJY3qTUADhT1hMkjAU9zQPqYkKR1dRVSopKZgiaRnKz+nKnBJcd37g+2dBmRtK4CsD2rZ8W/o7yFHcSKjFWdBCxNTxaCHBhwbPnO62vbugCFYmRwZvmqOzzNl57s/0THSQoW3ffY3rHyETzqFsWQRtGE33EgYV2kPEsaNznecalmfZpJLH7nuhCzcARNZz1SWFDYc82R4k0yL6nzSnwvlN6jYS4RTUc0XSMniGa9pYuF79HSxZlGCamfMk2A4tpNS1HL/C66olEaqPC/J2tu0aTsdObpmxPBed3z8zOxvOSiQ17u4q7iiuLN4PflMbjdjRCBjqIpZIb36YkezY8dujwRFS1zE32LXVmchWJ7yXLyoTATZQye7DRNJJdpOaO4ybH1dyE5pjma+mYUiqkql5LypWitc/1voNlLzVU50vHzC93mIOUQ5xVSVOECRRNDkjXfXXRX9oToMBZ2etJEoWK3F+y9RUdIYTBrwRTJSd7Q5GTNEzYLF54/QmE914aTn/nZ/PNCFDV6dwFUOSL83+zzsr+2ANYIXJlIgNbKGAFdjt6NKSddmqWpSIeXbGQAhTZ34th7H8frfz0Wn506HVubW7GxshL97igu2n9FHDh4UM0DoMXq6vk4e/asPtvy8p648YYb4uDBK+IcU5z3PxKP/ubDN8S11x5UE/HpZ+fjmd/+KX769H/E0aPHY2FpQc3Qwcv3RxP6J1RkqLKNZpw+/Xm8/8G7sXdvJ77znx6PRx99OC7at9/uXaOpePcYjcxvpH/7+394SNbQT//sD3Hy5Pn48r13x8UX741X/vxinD17Ju65+65YXNwTf3njiCxAH7z/zrj18DXi3W9D9+uNojnTjt5wFK+8cjR++fNnRGN56qmH49Zbr48VNTIvxBtHjsftt98UTz361bj8wJLe6yenVuKHP3kmXn39zXjoG/fGd558OC7as0fiTi5MJnA9rN3Rn5FdM4QuRLGUlEcMSJK3zr7gfnMhbkMWmnK9X+U0sEYLtfQ5DSVXBTlhzZiJSOBrZyruDtyZFpdpfKaVfSatDftPIvQ0oQC1n7L1OxQ/7gTR0vpM11NzxhRWmR64/xm8c9HH5zCNhoIIjUUV10wq+D0IdxcW+dwuigsQ4mosDQbrfm2De3xT65z7f1Z6DRdCRv2NxrKnNOWW/bEn6DxTKH22XOeut/bT+8gZEtII7BKj+0hzsZglY1Y93pvcItwLdpZimu97fijKe2oysmjjLOwoT8r0Vd+TPt9UUuz6BSkpLTzGzAI536UrE3s06UNM0TWt1UTfxZj1i5502wYXirYtcDl/lpYwDzHrxV/E94kMVKSpdGekmIR0CaP28qU2oT+bejiKGYBLNFszjjvAaGZ1BcYFjYDPW/5dNK6c4TSUNlujNkoNrvxU+eegiM3YjEhIO8CT85wmlK3SHVXItVb42IhGUxQ1g9QmFrVvbcOy8X3A+Q0VrvTPgiCV+8JdDKCDHhBA1vdrUQSpj/i4ExAqTS0EOGCB6ewlx0MARLheyoc2rh3NyCjqvA0+qIW3d0zt1cRSwDn7nLvVdEAawIlO3Pfibgq6LbzJXmOP0zxr9ds1cweg1nQ9NdYSwjtYV3fjLOZU1tJa52yqueqazqytmLFyh8gLYwGnRfSy7H+xOMiBsc0155N0K3TGikIh+B3HMqaGdvsrepHc3XqjWFvvxoVV9mw21mNwD2CD5+m1bHt1Xm5GnySwTF0sPkbajk80qGU84iw+47rVqDg7R+1N1kCm2/pOlMNnUkdFc7XdO41MdwTNaWNjGOfPQd3o2roRKhUFTXa/HMpsLOhR44RiRqKph5BdaHLNGVN5I1PEZCiV0Ai7GrBhWCggX9DF6MA5sJzFQWgPhbQRWOHo+pIUmZl8TOGRgik2pR5kpuJqVFWcXw4DiQ1rwyWNR4dLdt6p95BeQQIoI8FKhgfHaoKSGIHWQavNaCvF2XYzljpcBHaVMGpe424j6uhzTInzgVo5PWxaFvzcvLtv62HsEsVBIleILYpnCttREPdjFzDnqvA8fBE5cVWXaJirDbpLAcymUD5JamLGIni5SlDY9mPQawqx4n3UYct3tdiLwDSnoLuQNLeb5+JQwC1Zh3JBWFtkMZeRSQ5u/u+Wfg9FqXNjEPM7GFXBkOlAZW2XERKHPXmaUlokX4Z+hjwbcTu3h6IMst40ti46lw4uo/yzcnmy4K8apDrKbAaQh5MQlprglFWjnYLMdbU2q4TweWuquJdNKZeXXEbs2OXpkHMJfNC5MTMH14e3bF7loOV8mXLGYn0V+lrPyrbl3uCsHZqLtVUc4pyVhCMN74nLDU93frZE9x0XVVAxTWfD8QQkxWI71qaatG2C5TJPhslOg2khz5d0e+8/o+GmZDpQ0tPVmrwoW2HWQZsKq2VaQ/MHdSXpOtarII60YQOGEP6uOC2Z/gJSitiZf5bJrrI75nBUKTe/mpxWizEJ56raQ80v9B3AAhV35s6zfpz/xN9nXdPouvmiCS06rqxjRdeA7mGOc2VcGATxwbqpwm+UjjoAOW2tE/QR7F2bJzDp7AqY4J8F3V9exiTB3H/rDkyZ4tiZ5Nq4+LLdsP39HWjL77ENMfx6Gp9VaKtoq/oRn316Mt4+ciTOnD4rKiSGDFx8nF8Xzl2I1dWNWFraF4duvDkWFpbivePH4/z5s3HttVfHHbejlVmKzY31+Mubx+LlV47GkSPvUwup/QAAIABJREFUx/HjJ/TZLr/yCrn3fX7mk+j2NuOKKy6Lffv2qQg/efJknDr1iWy1b7v95rj50HVxw7XXxNVXXRWLC3vi2Nsn4plf/17OQ/fdf3u898EH8aOnfxNzc8vx0EMPSPN2/Pg7Wpdf+crdMTe7ED/+8a/i2NF34ttPPRSPP/p1XaBo6/rDqZgld2CxFe+8/V787Olfa908+eTDcfddt8bW5kb89ncvxCuvH4lbbz0UTz76tThwybKKok9PnY8f/fS38eobb8YD37grnnjsG3HR3j1ygeMIUCGsizNEs9smmX6ATszNreesnG3cLduaRHN2Gwk3hZecDJouJS6Mc6Bc7FWTbADGqeTQgnHQkjvY0HbwrHlNWpiQEx6ZrpWyPc/MrLLJtzOTxbaASXItU8MylCXr6grmAUO7irXRc9Bob8pGWXqyNpko056AbgOuMV1m7wFsmpYpECGtldl5TFpwrOO8YX+U9tNaQ+tBoQPpjhpbk9sB0MUlTpAhJzf24G77covtfW+7WC5dRfUS2cio2HezJlF1mieITkqmyCAnzdjAKyvOgI9p5VDnmTBYUK8zKt9PFRH6rAkGqbSQY11arbP/JIo3LU2FsKhRk/up14UjPZlQ76YYO9cHkbj1FTRUnggD/KTeRAYitkAe1zWiGvn8gSbP/cr6UUQXK0rIvu/Y9pxphbhabWhtNdJsBfMBu2iyd/nmypeZtquZQlkBIXc8hZP2RzQ7s0LQXol6jLa57KaL6pf48rhpyLwiA3WAS56SSZ8CyFGUx5y6DcZOcdCjaBbI+UuQLR1yRa/O6IkJpu8mt97hSCY15L3ZZZaGjDUJE4Y7VBpYpkLJ/AHEdkwFgGWtP+tLJsW6qdGqN+RgRuA6DTPPtkLALZbnTp6bB8AHEJiVO1iBzK5lWLemtJemRiYfqgdYp4DofL4s9HXekIvWsPshEzgaNDnHkSPj+pLcm20BLNTMmEu19Y58z1T2DYyGUSx0AMb4rJZq+D5HorAj58vNTQLta994glImQf0u4HBbdToMCs4U1Rw00Vnrc8W1BbzzPdys1ITVjRPxGgbfda5m+Dh3szO6fNbxTqgbaGTYQ65PWzE9KxdFqGU9omRibXUnLlygeKAQs00xo7Tp5kBjcdB4pjEkvFPYcdhyqC1oFIu9Ki/F9nzlwmRuoelChXZIUJYHA6NLAozgvtP1lU2tkAwS2PUy4ZXSlaeDiMbA7Gt3coz75bYjUTCe1H4ZOjDUeFD9i2WXB2LZ6NX8ysgLC9dFssMLx64cenFGW1j4pgMYrQdphwNOI1OWl/zusvSDUre+hrsI1p3mlVbmC0U+L2JOVsMtie40WRnbAXrBbObltoNYuW9kkE3NhnUnXzwu6wwYT7PIZ2b5+z4UPb6rjBEHd7pYGkS/20zKl5NV+Rgs6qVl3jn2g5NRvi/xEotCkevF2saGEDkukuKfeqrlg0b6Gg3FrAHA8lR+9uig0iLU0JdRoHG2QTk9yYnEz8281hLLcxjiXGXrbf2G5AiLttZ3qKrEcxKYz4iGwe+u3CCj9qVX2XUAJgLAZoYOweHLz2CdU4TV5Eyfh4OGw3EbsWjl5/hGEYrjO8zTH41HXdQbbWJVmBO+29WPxwAdRVQN5TOVnbMvaw5OLiVoE4OBJwCg43JSYxkJHbZtc7tjvipFCIeZ0auiQYYoNCsX1lWMSMAJXUn7hZ9B+ATTQIdaOemZ5jjGBTWFQDVmJbT3OnGAaJk1VMNj+gvrhWkFBzBZOqYX8L3Fvc6Lm/epgq5C0dLNkM9hOiQPNTVuqnQSZMiLs8wnEuI0rUCIMnlJa3qG8Hede1GAid3S7IdvcKYsR93Meq2Z2uJ37EC+OQks+TkUFjxTCkIuMNZ9JVsDLNCI2LWNIoEgX2t/FBBIoRScY+gU+W64VLlxBAhi37CuxYWmgOLsRrewvqWcrNm5jgr9z0+fi5WV8/HB++/GG2+8LpoWjcH1190UN954S+zfd6nO83fefjtefPH30R9sxkMPfy2eeOKhuPaay2N1ZTX++KeX4+g7H0aj0Y6zZ1djMGjGffffHxdfsi/++Kc/xtvvvBM33Xw4Hnzo63HpgX1x9OixePHFl3We7du3J9ZWzsSlFy3EV798Z1x80cXx6itH4z9++ftYXtobt952KP7y1qvxwot/jkOHbo7bbrstTp08qcTsr331nrjt9sPae7/51R/iT396Ma679ur4uycfiysuPyjtmhyZsDOdb8aJjz+Lp3/8K63hb3/n0bjrrlvESX/55Tfj449PxM03XxP33HU49izO672dObcSP/vFs/HaG0fiq/fdFY9+8/7YszAfA/1cdJQgm7xr7K/nhIYCyDnU0Unu0lRAw5odxPIeAzJG8t3MeIrgO2isDUid1fgczTOZ4gpzLAc7Y0pDUcA9bHCCKQ57zNNEBxdKnyaB+8San30LSAFFsWhefBCajZXVTYFhUKegIPH5tra3Ym39gkJXZSc+v6zGl7tBORm4gMWGrWPT3r6SyWlsyiHTHHbvCVBmagnWvqYyqY8rV8qazvpM7EWrRX3BWYc7mYGEsZA3HY0m1JPdehvfawr95Tzc2EywyQwMT258N8oFrImLHhQ/583IFVX/3G7r/KSjp+DYU5hyKk1RetJuqFnHE2+BEQ4etjWxJ7EUrmiFZaXOND51imOtks5Y31OeLHgiX3EC0prS5M36fKp/r9aPpmO4o65bi9XvuRjkzBiOdmIQO6p9FEqeVu8wTCrUmrNsa3NTa9TPBrDI9toUmKbPQkszqKpQzpoYjB29oCWmZXVmGJleNfkjhD9dZ0VxZjLRtWB9QJMHvUn6WmuLG9yHohqT3tKXs9c404cGJmljYjaoD3I+3JiSlHpMj818D1lGwNk8iPUN3CtxufP/JsCaGhMXzR2L/vnvOFoSlEt9Zytv7+/xH2mfmf6lRbvHLTmBZC0RZbIRMy1YE4ui2CKAV+Gvs36i/eBaYf+z94vFIDZSTvTUZHD/NtG7oN1LZzZJDlIfldNBJjLQ4XHN3dHZ5QZctWKahmjdo+9pdqMzhzmFzZnYewDUgF2cg4AtmMmo0ZbTotkg+t83qdnnBC6VC52d6AwKQwvFTEf6qwS5J/EdPCnT9fzHn43PRX2qNS1KuwH2YnRMcuTSTEI21kEj0x+xyAjxwn2Gok0ccK0QLlD4wbhiTI+tYn2gUuAQNEmx4gKtLFT5T42/cK3KgrX4dTVeqqKDxlejM/l7O0/BFBiP7/Hr55OKOc/ofzyiNNJFN8fCZkrB4Y3tIZMS19zeGPw7k2LGDhlfHHNVgV6CvZoouIlxIUNBy8UB9c2oHGgxgqoqRPUbhbZbQG6eO6FhXRVoOMooLEj0GFvpZt7UmI5XKbd2dWvHsD8rS8heb0sOWaZwsaDovtHDMPqzgQDFMQ5KcjlrY4QAguK8gaIPCZlJrjIFl6c8HJKmktHIQCvACYXCrBqzKt4mbhw74r/2ZF8J+sZzwOnNLlVOYs8QJ0wZpKPhspyWLqKmV5O5S9IFRM2r8XRdHn5fkz8WjvMejWZMcmKc+EyRb9S/1rKfZ9GKPF2UK0YWpXU56HeXTgNUowuP2i5cHKZCw2fzwtWUzogqBjY6iIRo2skEDQsTDBW8ci/w+hINC6twMk4W/J4oFBCO40nPYaspS2dGFEaQdB2womjaya8snJ1FQENPA2rBJZaGbipMITPSSZDPlJo+LhNNJIQ+g6Z4rPz/8/bm3ZrfVZn398zzqaokoAKBhCEQDYEQkUEQtaUdkUZABKVZPvYb4YVINwKyRKZuEVEb0AdQcAHKEEjCHKYgQqrOPN/P+lyfve/7BH3+lHKVQFJ1zrl/v++w97WvwctW5580NYQzFgUrjVwJWBWFNuXDZ6iI32bUvdfvS5WQB7y0rUaTwwE/pZjXGUwU10M3NIpYsVeicyYkBoHJA++Cp6d2ToZ4sTn0yn2tNTm5COqmayE1aCSIGBoCnj+AQ9tQ98HZ+pZpRkCtF4ouz5vmpVcbjtMZ4s4b+7kQWH8GOQq4tKg2hWRcaLRFb399ilQmaKwzzt4OQ7QwFrnDqS4pyoArZ9JPMC3hc2Bm8rnP3z8+8g+fGDu7j4yf+Znbxz333D1uuvaY8b3v/WB8+lOfHZ/5zH1xCuOsuOOO28bzn/+s8bSn3zp+8qeujsc+5mpcu06PoRXsjZNzGqWj8fF//NT49ne+P573vJ8bP/GTjxkf+MDfj/e974Njc+Om8Tu/87LxohffOx566LvjQx/+WM6OF7zgeeOma5tjbfVsPPaWjTzfT33q8+N9f/HBsbqyOX75v7wkzw5r6PX1zfHDHzwyPvXJT+Zz/9eXvmQ8487bs2++890fjI9+7BPjk5/85/GTP/GT45d/6RfHU55821gH/FlCjHk2vvSlb4z3vPtvsrZ/9ddfGr3OJz7+z2ne7njGbeO5P3vXeMLjHpMJCcvy4e/9YLz/A383Pvu5B8Y99947fuHFLxxXt9bHWRwey3YYkIgCJ/QoARGngugbAC2Y2pPWvTi2AI4CLj3a9EE+OBQUirJyVqlLuxvhZJnsHkbDcH5KNpJZF54T7CeoWIi/aVAK3ChhN1+KQpbi2aBGXQHN+zLUdm1jPWh0gKtD7lWnRwJvsB9M5eaXRhg1BQIxxwa6prspTJKtYn6a+x3ePEAcjZw0URpBzkDWaSfJ82dZ4/yc7I3OOKNuANfUNavDsDUOiOYG1y/2eq19v07bxQO88Xed/qq7NOeOX/2z8g55T9SgBE5vYwCCmL+aTWlffb/MuGTdiF6mpqcpq0JLhzMm1E0B0/lSloTupwCC0K05r9Lk/ge/vF81MzH4sq3eZXdAw6SIpvnQMZKDd1bNAPjiyOp0vqdF3OWEONPMnKVGDIhaDmFGEOi+FbBoBbo+a8uJnvqOMnO6kG7OOkVKwG/esRMD10LMTVbK3KQcJvP8kuSOsyaW5VAbqQsEDzVPWRyTAMOyR5h6oj1ZWlkcG1trSbDHgQxTETQXAtR1V03vmbpXpBhV1If3Xxo9wjb3ofJL8/OzcMdVvRGd8IxGrHOr+43m7sp2xWC0s+Wld5ivUBNcp/V+rpZWmHbv88Ime32NZgDWERP6ppjynDso3bWQ9djZdxWnMauboW/5m0aPKZkOt4BcbbBknUF9dkRoZezcjwOWMHXld+5Y7krIg4SNhhkE4AY4bAZdTAy2FsfGpo1cL2F+9t0dzAs4cwAbuQdZnzTcsq343IcAfwwkInFYyZ/BOVBTJOvznHFh25QhVlFCZYFYU/BnuUNbt8fXS79wrDvhZHJBI4Nrmf+CDo4DD6oCxU0fniKKFBsIxbRh5QvDqzzjYDoFpaXIaB6/G4RDKO4LtfGmU5IuckDQp24jzeXVlpSfKb7ZBx582YhxpZKAFGl+qtGzuD+AFDCpYHoE6uJhlZ79UhftZGJ6EtTUxs0hXSybvbl5bUzGYiV9OMGSdPToW7T1yyKsIKg+SHnQyU9hUrOOC5yhifApmRyFb6238zi9uMhUKo4z0Ozi1Y7/NmNB+K1qikCuNje5NLEYdCLDeBTkiyCkkyMOjfl8jXNCiBbO42iyvqEDmO5mXFwWQvL3deEQ6a2x9jwUv6U43uhPTiOnvqInTRRReP3z7xYXcbCimJtZ8yZ0Cu3RGZOoMjLAaWnNsM84UkX0jFaC5mthZtN4iZicdVOnRRfBduc2XyysR7mSpVFQRBdeZ6YSBoWBMBL4yuiVqZrOeROMaaYhdF2Eg2jyG05udDvlxc97czLhIUgjwLchDI1mEjSSi5oxK2P7vvxpYEFieF4UBzx71jNI5NVr0LGcxnF43HjkMGgEh80iNqoZyTqN5IC1WEJLhjYITU6FbGV8XbSAXPwe5hYWfE8Oy0UTwWkaYk3K3sCkwcKZw4qxNkgIP2MuuixTCzItZlezr3l/TiTd873HfWE2sdIL/Tn6lwVcAQfdCJZt+JRyAE2q8jfGnPoTXjfPP6YO5WIUekqBKqzXcHGb3VnfsNspLoYOQVUM3SncFAkANQtpDigmzDPQEpnnTjPBmYcAub+3jmteruxBppJMExolzlpADxYdl4nKFFEAEfxdLlPS0kkD5x2oEeLMJBdmNq1kjbr/cDMSILBRP850ib3HvtpmMr6ylAnbl7763fEvn39wPPyvD48xOcpeZr0wgWLfsvt4nleubIx7771zPO95d42bb94KdTCC2pggACAtMP/Oz/rQQ98Zn/jEp8dnP/fFNGlr61tjbXV7nB3NB3xCe/Ptbz80vvb1r45bbnnseNUrXzle8Yr/Op7ylMdEbwXN7zP/8oXxzne8L0XNy//bb4yfe/6zslfvu+/B8elPfnacHp2Ou+++a9xzz53jlsdsZpoJKvmt7/zr+MDf/N34xD99ejzupx43fuWXfmE86647xpXt1Wgw7/vCV8Z73vPXaUrvfvbd4/77HxjvfOf/yVTmGU//6fHEW2+NdiM04bmFcePG7rj//gfHN7/9zbF9lSnVrePuu54R17TbnvTEsbS6Eu0c6w2QAYtUzUREnnn2PANyzSKojW4MSpdgWnJFMvZ19fE8GxDjHKJY6OaeIttsNCdxhi0DbhjIRyEb+sWcxbnUKGnMmZtmwui90RNIm5P9AB/LqxQQ22NhbkVda9bpSe3ljRSkrCeQT4ATJvGZWkOFpeg7UlearBvs0hEe4056RNidaxfHRJoZbdIF85yCL8QmmoZJbYeUZmoMzmem9QAl3J+yIMyJsfBBeC9oFLpQTZI7zyQT3KKbxW62apIGUWI0MA9IQw1xkMa8k83ZDzTxWGH3hGt2PvWVMwPOUpiW3S5gi/oJMoJ0k+upTpgn64B1Tn2WlmkmAfNkJ7gWGjTtr2/NMdXDUOgHnDCvCzdCzn8+HwVjW0enCMwUp2jih9wRmrysRCzOOkk7MgV/+WQ8N5gY5HcBiCVnBiokzyI6MClmZmsp7uZXYFkmRqdnOWPCPgi4K2JukLlW2T2do3mH1mvuEu/LYHPPU6mTXR8yYQ4wi8U89cu8Tmg484XaFQqgtv0tiW2qtEW+zzasjJhSwFrAtQ7qbTm3ahspFTCPn/9HfXmcTSqA1JNBaocx8OzgnrMRnd1j/m2IhUwlepfPbJ7Ziwj0d29ocmGuGXe01vpahR+P8wn/ToaTFE8ALFwrlWBwvnl2GAyqI6GgPvrqsKZCO7aZ6SBr3iFLDtYTYv3Ogppqc5B+oLlBLx6TJev3rMNTGq/FsX1lZWxsQTf0UpWyZwxHHBVv7CaUlGeeRjvgmz97alsMPqDA76KlP1YTV85pHYJpNIe1PxT3nUyOpcDyLtiz3NXqcGWu8IvzgvsagOTiohqZUC4oyoJmg3jAyaXQBM0XAWiktg/UuERwuAa1qgAkOsI8wNkhMEVv4uLVI3dPoAjlymJNypWncyOPuLXs3ODAyNhgzCNaohsLFQUthenWnLiM/hGEYQXJy8THnYvg/w8J8RA09IpmhMXf49s4oJSTBRMjLtPuvllM2MyyUURr1OCEA5isFQ9YHjgbEYczOOXLsaOdavPyLHJYMeo8AInRRYaDcaYN8b9ToDLJ2NzQJSL0vPxMjmxxKcNmEj6uNtWH8fMmsEtUrxAZJmjFIRaZo+Mut5MEuU07zhKlwmflQMU15SAbiAYt04U+loOo8Vk5aDl0FDKGJ3x6mkOJ5sHE3Xaw0N2CP8vhgdg/F0rZNKZoxfc8BgB2M5cR/76kkhSbEEqFgZf94uNAEp5riT+PoMEdxk4y7zOolAYA+c9QBqRU8b6uXGN6xsRN9qaXQNP5bI45DEEFsBzWZMGfFe53EoIX58faMp9PJI0DgDWNewkbk+Zx68qqDkdB+ihuQb2YJnFRLWTNWxRBpaogrDkmX+qV+BnDcc26uDz21ib4+vXDfL9QcYLaa9NMM8YEjs3GxQfdhH8uBQC6ngL5TsxTX4LrVpthIFJdHVsEYqIPqElph2Jdns5c6mO6Xqj3yXso58BTDjNtnKU8lvPLEo2nEyLpKQpCpcGZaeXkd3UsMT3KXzMsNBO3hBZKX8PRiefLoRqKC+YGG4hsN1JMUJBTpCwjkFxaLjtyKFuEeK6NK1cJFtVCN8YhNBV7mFjsj6MTqHlQcXm+Ws+jSwL5jENVDDPUkfEMUwzmgtfpDKRqY3OmdWJ/5F0cYMMNV1nUnDWj9bXgzsrqegTLIJdcoyBw3/zuD8eDX/32eOhbD48vP/Dlcf8XHhg/+LdH4jgGDey3fuuXxlOf9lOV1YX+zsYTLrM6LDRfJ+Phh38wvvHN78cVjZypb37zofGpT3167O7ujZ973gvGL77kl8fi3OL46Ec+Mj76sb8fN3Z+aObG/Mq46abHjmc+8+5x73OfPZ7y1CeMza3l8cADXxr/571/lYbqV3/tV8Zz7r1rHB8fpol54ItfGU94/BPHC55/73j8E25y2sKaZ2p3sTC++o3vjQ996OPjew9/f9z77LvGvc96xrjpKo3MGPfd9+Xx/r/6u1CR73rWneOhb31jfOwf/2lc/+FBqLNMIJlUzc8DAm3k3TK1pEm4GIdjbXVuPOuuO8dL/8tLxh1Pe0rKk8MT6FTzY2uDYGDziJr21A5cKcgj1nX6yn5M4OUW38MzsjnfaPr43FII2adVJEYPQVghuTUrJZglZNEMKDWJTXmaZXB0EacdbYNz3guiqtDJ9gN20cStLK9VI6FxgOcUZzXgF8UArpy4FS6HPss0HjONmO+3K2dNBNkjuEmaw9JWrJXqnjNUqg8/ls1D7c/sQ0N8aWpgTmysK+oHDLCZYb97DpuzJbLcNLVuHJJ2noOZ3Ir5AJg5w+LcWMU3hVxCbQEMDhM0SnE1dVVdY+8LTrQmRavZKt1DObeRMwAQtgiTDvWtrRt1KiFqHF0k6HUo9DISLtdDj2YWVDGdmqdygjKdcJKA2BrnrBbEq1PkHlB8necbdyjrj0Q1xFAJK2W0kwtJjvd+9A5VB4J2F6Oj03HAe4S+g2Nj6NBQlggK1nKcaUim7/k9H5c2RPrcK7B4Wsthkws45tnsRJ87nLutp5Fqe9l33LGhbdHwxTSgps0EyTLJwH0PpkfoVwsBgClsAQowaMlnacZHwPL5OI2q3yBjjGkI915R+qv4CsIPZQ09EMB4GA7S+ziDmSarjbR5m4Lc0z02XV42QlVfTY0NEklSkQHYi2PrnMwgDa/i1lXh8BG6524ToIxWislG3cWhlM+x/tHJXQT0akfTbma0i5/pTtoKm0bUvLu2Pa7gSfS8x7UnDmnI0feYm5TaHTB/wkSx2E2rWpHDLprW/rBuksFj5Ap7VtBPrTQylDQhsEyocfN9pH6qp+ZzYle9PhbKVZR6qMX8rIbEhISua3wCABx/n198j86yCxg7GW+cOzu/mPSYeDqZ2Wc0xKLEJYUVXH7TtZEiMGTDIMJNmJf2w776Sxambo1pMWp3UCEeOXNFDBjPevCVtWqJm2L1uA/aqXAJxiQXWwK8wj/FFQFBWLLsx9kZGSgkHM/lMuH35YDM7tx7KWa8HC7/rNhP41M6jFgkBsVis6sBYUcbqlmj//njOMaAurOpWwTcwnYQpW1G9nT6rDg9d+OEw+G9g91uQhgvppbQ7eDmiH0y1jfJAwARpP8xQLC5jk5YQLngy5sezEgZhyIPUd9BC81zwMRFxwOPsWHnvWRANXWIwIrbEEGaMz8PqAXamY2MEWkap0Vq2w76RqcuK4yOtak9ifFBPmc5yDi5AgkC/TEgkYMuicDhVULJEX3sy0WQsyz6pvrH1gA56o0VJo4gR1AZ9mP/DQUMD/8JZhLR8Hj4s3YMVUIISPYOyOTCuHqVRmZpzEfQR9EqNYLRv/qbkHp1yjr1f08REXz9EdNzwCTnBiRKJzmbFVPus4bKeY8LpHUajazqZsze0hFE2gtITOWzxCmMKYnuI6zDOMnwDoOGQDkAydEIgWKMYnlreynWjglB5TLAWhE787J3JljrnCBS9n/ZEnMeMKmZhrjhAEbRznQo76GC4EIfRNdW47TZAMaXWJdc6GXaQhSAcpqiHdHq5AKB4mqMMNY35wd3ochzGUzkgjI7YCkNHHiEzkQcDu25wWfjrMCsg8tQw4iZSBQP/LXKJeLf0TAAUDA9g9pniBlrB4ElSeoUm7oKgmwfY8RxbHEwy/nhnTCdXI+2J/pD6GNM4fKcNTM4OWWioiEGj4VLZ+sKz45GhSMCxHSMo4O5UH4PD/fyva9d2x4bW9ATdOqJtyPUJ/4zeWBYMX8xVsxf/8a/jmc89Z7x3Oe8YNx0080BNZjoXrt5bSwuc/EcjwkNeNnlByXF3XBpYezc2Bsf/einxnve+6Fx/wNfHttX1tKU/PyLXjBufdLj09htYNQBleBwdxyfHtRFvJn1DRXtC1/48nj8428bz3/hveNxT7h5PPSNb4wPfegjAQ1e+tJfHE+747ag8Y/8YHf84N928s5vufnq2NoihJI9xbR6jJ39ydg9GOORGxSip2NrbXFsrc6N1WXPgfvv//r4+//348l7+dXffMl43K0/MQ6OmOQhSJfPTUF4MQEAcALAWbyZJnw16x4zzSsbGijwDK/v7ccwY21ldVzZ2kphHwvSSo0Xuez8Cc4FhPNMWhUHd+MdLVw5nEkZY0/xtQCEtELmKKHJDe2WqSp7MVlR0qarpOrxtPqYFLRO+xQRa2cbW3Zy0w7PNPFo4IYshxKqN/XMu8HpY8xjLtDEoMlSu5Gic57C1mkkRSSNCWszmWC535diMEFTF/p10ZVb1AyluYu36EBSQxggyFpcX1dgzo/SRTB/jmbr+vW9sbMDYu1kfXGRTAqAAXn/cynijtOQJyA5ExynY61liCslZT/hn4eapBwRosv5z5mb2AQBoKYVORViGs3XQqQtwgxNuF2lQJ/Zqxn4X6LU9jQizc2l+qfGflpbAAAgAElEQVTv1q49HEzznE2Tjx4xmSoAXj5PAVPeDRbAfGYmFZ57rp2L6Bz4/KxPCmDWUYJVixo2P5HWJqBZRO7caXMJuzzA/ZJ7ErcrWBpxduT8VRe5toq+YzEuaBdxOSOYHF0zNDoa0Y0AWTb33GlMCHSEzPoo+2cbUf4RVsxnMRFaXb4YmwSiA2IuuicCzsJMOToN+HCYaWDHJVRDD/CMRntpfmxf5b2vZl9lDZamNXRzTpoy2uEZn5wdjfPJSXSnmK1soVmB2gZex1kMLTNrsWnS4WjUK/PzuFdKg1Xj//BLkkEHCIhOVhZRNN+pxwRcZVRYf+VXmj2nSDxrKNu8w26kzGLiM0NFm0/mErWemj2/TsDjJUB0qIW4lapj4utCTUb3RC01dQIrOlzAZu5TmpoT9phNhtRvvycgFYBPMzK4F6KxC4NBkwF+OT2k2Site5k3ZKoGHbbMp2h8cCvm7mevAvDyWZhs82zcE+V629Ps6j3i5nqqdolGaWtrs1xc8zO8ce7i4nzCKCduB0n4pEMr1ALaT8J5VsbkfGEcg6ScGNYUCsQKQiD9vGeTD1/4lNNXjY2feSasDkpQLlVN99L1T/vbUH9wYsjYGe2M9rdOLAyJCj81PF3tm3OxRzynV3aoACXNN+XcwLEOW+zRv6uqDozq6PmemSqUywadPZvSz8n3wRWK7pLiEKvKtTwTFkM2dWgcCEZBudYTHgaScM7EBNvcU1PlDxmbxfcbpIDGo8by4ZwyWgVpAUlfzmeH74kl5/kZhb8e8Rw+XEIsRgKUoNVh4akfvkK/WP2Gg0sxwHRkfixiD7zKZldo6FShp0sYHLghQLxFrcrppZzicBQB8flR15BGKsqlvcTcbnRtuwl5Y/GSwWNCMxs9SclzF/lejCDho+s0w2+QJxuQPlLKqEz0pJJ6aQppPFnLFP14qrMWaY5obCNYm1480gmj1UiyM5Qm0mlPgxrlssh6cwrGMz443BunZ0eli+Lg5SYTnQNN4VDlZ+717iSHgpjnySGtQxF8fsPTmHSdxMN/e2s7RYM5JFxFTCIVe2uJWCFqMX5grVDBWyi1m1rzlvmex6dkqtDYw39XWwWvNshKtC89AZ1N4viXMzoBvYxP22mjTius3VBEDplu7OvmhzvRHGik0zUPYCYUM8tM0H6pbTRa80FraBRywSQV+HQsLOHYNJ9iPQfmwloJhkXsWDvkdvBuobOsbaylIGHScv36jeIjm0VFrcXonHtjZW0+KKDvX444/P5Mp4bZIRROTKKSZTWvQJ99bhOjqUmE/DcQ8pOovDBWlmh4oWaCwlrUdLq1RwUNlpxsG+I22jiJdfYEx8EAPDaCnqVaq3M5n52iAaDoKhRzm4aVwx7tRXZracoEkEDXvvvdfxtf/cpDmfjgKnbb7U/Kwc/Xo7l95AeH42CfYoB1ynmj01aMHgCHlmhkzxOA+YX7zHVh8vekJ/3UeOpTbxvXrl0VwWVStQl1SY1RW+Vybn7nOw+Ph775rzGjuOmWm8fNN2/E/Wpv/3rW38033zK2NrfzTLA33yeIrVwBl9B2UVhjOQ0iX8YG5pAZOhd6Hba/UGUOD2MpPb84P2699Qnjlscw0YGGYqBziuRMPBG46xRkUQ8KypSL5kPUmvMbNPj69Z1kd1Dk4MiZszRW2dIEocWkqE9R5bnEucr63N09yDnruQDAxcRSTUHszddBPnUNw7WwTVy2ttGoQG1pVoPrgrwn9QxO6AXeDJe2wK709dxXWLUCdmh5HTetJLw7AQepl4ZVoc6926dBuYBWM61GOw0B0oBWh3Ib2ar02syVSjeyt+u0makq2lb0K/n5aMoJy7uAwuPPAeILWBDDj0zVETETLKjJBnsd+t7u/kH2MoGDgG+ASExWRbjNFlNzaFB1Tzx0jaKIk3Kb+UhN1AOi8N5Cl4KBwlQVd1DzOWgMbUTVVeq6RjYQzw9qK6AQdKrKwujupHSArMmmQGOfKzVupuFwSle6QibjZRagTvBSxEAcpqDTVNE4kX4Us5C4kXFOAFjq4mQO3SUtTkt+Cpid/ph1wPeUJm6thFFCk05zIx0LYHFxchpArm33pRZq0R0wY2MjdyS1DlO6gMjby2N1XbtimjAafu4LdEU0k9wVUGLZgOTZ8Bx1Q/NdJUcLEOoc3Qy/ASaLeULtFP2EtMQ1NKFLc+Nijtyb83EcMJIulLuIrBViMphcxaIjAa/cScngis1vOcKVQVRrcFIRTtM9KuI1a4a176ESMKOo97j9oWXm5zRQsuhoFXUhFbBYQDF5EEDkPMB+m7XNvUktZjMsm4Q9TI1VKgj3Orq6fRxj0SmjLVOE39KGBuwzYd1kwsqeF/jn31HfJ28NZsJpAccba/ka0MD2d816GgM6vE00dWV0OYusBTMFo2Or3D6HIMpPMK/hfJa5rtEQ54e0XMHQ2MDPI09hr1Xm3oJmQjT3ExxSkxuklIW/r5ZO9he0UM4/XQ0JxDw7m9CJ7+7tj90I7eka5c0nrZxQvNhDXqQA51DkAqXQY9Fy8cobj11SHpR2dV6KvVl8uCaBB+1oO0ZeaLowhXRdpmq9LP0s/Emsmo9FLnjIFAQ8kBOK3zYGiLtVCe7zEEAsDBQMv5hLJGnBzY31Uuh0X5NlTZUFfadYFDmjqOFCaCEzjcDpWAzla23aRXeIFn8WOsP164zDQGIRZJEnwL10Ps4QKXFQsIlYhDnYGQu7KZumY8IrBSTai4ugv4wFg0hR6IIkYJWeZ6poC8ts6AGZmLQoNII0LlptsW3SKBygbhhYyWeN00qh172RVyqllUsh3GmQ9kuVLkBP/8/gF2VnnPtt2v23gE3ag4c13b8bXjtctFknKaAy3ofWEMqaXPGlICUXaaxs6sY4jY7D9RRrx1Ajj9PIsOHh7CIajOgUG2qeb2m2op+KbSA0mhmSAlqOGxEFbP77OQ0xxZrTvR43u37RDzD6NOAzVtexH9Zlpp5ALkSeN642FBkgXkzwTOk+zHh5HZoDycCB4xsEqmddmQZmOEn74pm57kEo1U0koyEUSQ/nHLqLNYmBIoMrTQntMi+p0/EypTCNTKOY7Ff0LtnXHqrynA2EjE06pgbox9Kc+XNFG4NbTtAmtS1qowznhNZA8GomW/NnOWRDhaiJUoMQoUag00h4GH+HZly7UL4PSeeE7nJ5MyljXQehTlHtpIRChMkIomyKMJoFxcEzxzr2F/sdRIm/A/LLASkl7Cwia5pg1pGgCiJH6D8Ud1BYWaudRyQtRjpJWNvSO8q6tYPzYhfLGobjfgJKTHMmcKCdKb845GlsFeHGihsqBtaqpEBz6WeM5ug/wvKgNJp7NILYe5n9hj7l+iM0oBeh/ABGtV062QMKls110PkOfRfnOwYUnvvkenFuKmg2PNA9LEpP4cVngRt+fOrUFcALm2IatM7EYGqIAF067Hn43OFBc46co6EgD2NlrKzJu27HGtPHtdCOBHIOowZAhjL44ApeWRlXrgIsOO3lDoNGAcLPpJ+pJqg92kMs2jkvo0mZ9zySDouGjmbSC5pCTYogEwpAEUCYvlxFVg2fPQz9LqLoEMydhlA48X1ASaEIQ8W58cje2N3ZSzHPedV29DRNrLeg76Uzi4C5KMnJ0aqQWNa62krPAO3O4dtXjkgJrzswWAqJxZEQXv1nnTPJLoFXH6GwehDWQmjA3AMI2FecCPIOuTvMO/HvcI/aoEjtil4mdr2CZqKurpnw3An3nAfAkqJM40gBTFOOxoV3CZDA/cMzZu+qtaEmCO5egJ2uXzFomRORXtvgDrWR4ESMHgT6VwxD+FpQN49issLXRUfFlDuhvKezjDmKJnUgTttxBQ0Vs6bM0rcasS/6bWiDFrBOXPzNeRldZda8+SHUXWlAaz2nwIYtkDR5pryGRqvbsujNMS36O+tR6uwOpb9Qf/f/1DGhJkg1VchZQcAsVssXY+fgZOwd8LllqywA2EajJThtfABAMQU4lOmlKeWa78MeYtK2usa0ywa/GRJO7cwzShimwpZpdhx7g/2qXW/fnjNBPWATE7WYSeihk0BTAEYaGWoGxveTGEQBRlFzTcYyRh2sBUI0cb4MmFfMIOf3dcdJsc17LA1zP9h26Gv4nX+OSRX0PDLyuNsBzaJdNT1FtSjZMDmX/Zxt5UytkLyYZdYVzYh3iNMg7xCJJwUsFtDgu2p33bNxjIFCAMFZZInAJucORlfmWhntYVMCWBua1uQ8rCoYQ0w0OfN3dvbG3g7nKN8XkBad3nxAehoZdM9MS6Pzg5aedWCjkWngkpoWaWIn0X9Trxosa9Ni3ScIB/jJz0owNQ1s/07Y+5zTR/U0xdrpQ6vWfNg0k/k3zk0uLiYcRLnI8YM/g3vOoQ4ivpRgHcbFpwiNuDdi+chFRtHkn+XwYYM5nnZiw2ZjmsMLnPJPs8kaJuC/ztySZsepVLQUIvzQ4QnObHezkEocDOpOEQBSzYNvq1fRFDr/8zFJHLzjey7AZIuswuNTQwO1J/qg0FYU0SZroqhkdoJclKBdFSaUUEy0OMuhV8jBd6KRBux8vhyJjp1uTU4pi+IsxVSm9wh0p+Nz5wNMH/iZ5EWXtWsCwaCOnY6dG8emwoZvygTGYMlQapKcKz2BDAcmRM3pnh5iddY5nZEjiW3g8bGXL5d1pjRMt4qGE/7lIoU3o2upaGqB9LmnyVGvUxqWdhwLz7gKO5l0FlXlltIaJA+JWcBqTwJzhEZUJk/aKhAhMrQfxdlcCPFcR40aTRJNlus1QvUxMiXbumbmRtJtpx2XO4liZXcH0ZjiU35GNgw6j1hYJkyLjUSBUTTF4kMHaQwFAD66wrNe+4795cEvLhi+2LkNFJzQEkgCprCOrqX0JcnPQXMVpyP/PnSY2Cb286u90fuZg5cGkElXGn3oJfDeKSygodWkj8sBKoRNIaJiH2sOVpo7nTFmY/OcM2fjggTnWJ23g5x22PmzeX1w7KXYgGqyrtBGzSxFbWi0tyxt24COtiwvd+VibG3p8MOaaQe6phKCJFOc8a7zvgEXyjEnbobhgFNMlpNicqhY34fhPlNsMjFopzUazoOD/Upjx6WvGwfWPgcmVCP3u98PC2UtSyncaW4svGr/ZyLdpiZ9tlUQby6idguy8dUGs6YEGDygcaP53jsMlYnvDa2DQ58mmimCOUl1uSUHSOqljkjkJUlT4cLkuQlGWAlwDFI0aU6igcHu7o1MrmnCsHc1P8CgVax6mXixN7DGprBjmgmtNROOorVAOQJx5/NQhLVTYDfT8flnOpe7wWkV+4ksnTSiTQ+icVtkAuRziXsVQNcF1qBQhlZCTYiAVA6jBdzU5l5XPppdA0qxHdXunin4lSsIirX0hDLGXuW808URJOgoZgRMAvg+UpHRX2jswRXF86OI4nLW0a+sr6voodHj7+L4xX7iIpfnD61VkxTOEbVQNMXQDjHs8OyjMU4hBMgVRyU0GE6f4nIZkbfUSBt6mxYNOSpwL2hxBc2u8OwNeYT+2yD9DBHmvAaggD6lvuByS9PUmTzTg7PEMlCE0ohNU8eXsN9nOrqfZkYhrtkXfUdknVNMJgOks6s8a/g/GxnWg8BAikMAwxzfnBE0FBSAAiHUI212oBuWNs8CQzbUPBuNadQpkox+cmKuFhTfBDtvbEkpnMdx0iwcPh+LyoIMXSKaYad+vM/Y4IYmV1QgpggAozQU9fSYZPKeAnLlcCzX1OgKAX+w2Z5LQjsNIrTkyMUT8GdgL/uQfQU9NflEG+dpxlZivmO9pONaGRSV7rS70ssaHMO5K0ev0Gsp5qX1pFYsvSUgAmGKWLdDH2PSwMdYJj4j+TKVs1N3ve9YgK4DnDWHoslfGaucTW1qlDrGGgvKo0CmzB+K8IDfuM6uraUGSpNZbm4sTa4O6nIKbcARJn8wG9BXzM0dj7OL4zxHedVL0W3BoOEeROMF1Y7PgGkHzI6YqqShmfZ/Bd71Gfsj/7zqzzhrASYm28QmjXdIADE047k6Lzk/1OYyTWXfACZyVgugsx+S2VOOo21JbN/ZrKWq9gPEO3V0RCSlvd1YEw5cGmTqBD5zA56u25lRiBbOAhDU8KhGuAMwoeFn4r6EFkzmFEABQNrCImwDzmD2HvtFkD+BzTTeCTumsV2IRXNcAdugg1qsXBk5l0M84muGqumZ3ecXk7LUA8swgATi27CgevOc+f18nJZ5jo2LyRvnzk5PJzo4OSbrSQiNgcJaCisOvMpAKatDxvmx773gxYBCs4jk1rLhGO239zWHu2GKbvK+iDr8iarVTr+ShyvTYWq3HPeMFox5SLS9XGIgI1DW+jYc3fo6IBhMQBpB5OeLm9qSl0Q23JpWrkm+TQAQD7ztLy1s4zJxoSiLBiFc1HWQo/IeP1HMxIgae+bF+bU8l9gi54LB/hHUfWFsQm+jWF5YCLXkBtzCg8Mp0gcNTXpJ2rlc+Ii8yBc4PdGb3qKFDQJHOLBMxrgRPm/gO88l0DzPqZCkuLLuXhFNPNB1+LAAKZvgcmyC6qXPfY8Tpe+xmNIMxlBBtNgaw4PWDVn/fcoVnnFMpcO0qLIRlwKXisZEXwVNjAL9OOnxXHbHGgSsrudS0skJXjquQuh9NsbS8nIKaZrchWil6mKaNjIdXAbPd3/s7O7lUG3dEEgrgl3tVPtQ8cJvu2dpVhQhuJC5sUHvuMw58EE9oEwZoAnKa0ho3hHWkpu6izBS7yJDRi+HjpfPHAh7nhOoSIXRTIW9VXbkMvN9cCiAMqeJOR1jf59iShSZAndxgVyKWa4Qn0eqi5aurHMbMN+HZyaIzoy72pdgJi51mDLly5TlSGOIFCLhuyrG9/P5HNUWwatGZwWap8bKIleUVZtzxKfd4HnA0Whz2Usz2cz+TfDkvjasIMXJs5rw2bWbZP+QBUDxxYFH4YW4HFRJkaAfNhfw2vrY2sTr34AvzhKaU9ZR68q6QHNSo0vV0hLv1Elcu1eZJSIVaMb0uNSMltUedCfX+VkoRiR9s17WsdJckVKGRpBiLQ57KULaKpTLUt68dB3QUAplmtXlPHuQTy59EEP+XhC5waRxL45KpMczaaRo6skXTT2TZFLtQ2MpzROoJlSWOMMxAa0pMevM0NPScgi1OYWJe9NypnYUq9AZMrELrUvjCc4sHhImBTx3JhKkVYN0L3KPQDeYMjV7hGDp6MResXlb0NP8JcT2+DSFwsY694b0ZCenOvWFHpLmkKa7qL1lUpO0+xWmOWqiRNT7nGKqjf31Xj6PGXg6LAFOMG2RQgHL4WDs7e+XOFzrYvYZd0feUQxzBD2SYRZ0V8OJ0NIq36jLqkzKcjdZjHheq5SOAyXFBO9rk7Xo2rusL9QchXMFhFhShvc9v8q6d1qWWywxxbr+CFREC32BHoAmEGDpXQIilYsGDbkKUQF3mRmcPTPL9gJNAlgh6DcfK0Gk7Ls9KOwUbIsBMvkzIuXmXLUG6fQM5Pgoa2h7eztnQu9RnxmFNhbS++Mo9zoFM+exuXd5loUQ+9kAPXh+fkbOHXUz2t3T1HHHB8hIfhTvcG5aX0hn406cUfem7zYTM6cRTPq419P8MZUv5kI72WUr8fNAtdtmHwFuSK02o0MjDH9dtvWeFeB+BQvzoOABNQzcVT9KMwDVynuZgjPB5NysFcQYAfzKSGEJWB0jkOl6NTw8TrfQ1WMYocMn56LTKylNWTMJO4YK3/cvZ4LTH4xFAMijuezA1aLepXmO++pSogSoO5nKoKOMIHyD+kOtIBMSinr0uKzbi3MmMmtm9BGMznRp7izxD9zBoYHnM9UdNRX3e1+l3Y4zbU2V4sbKtIEGrJsLz0J+9wRFSlgHk9qEawJRerCp5jc34/SlTZkRtXa1VMVF0gs5U87LFtqZ0KIDlH0AOBMRPqH1u0Ys9C9jCEoXXHk/nBGbG2Tj6QyXmjpaMt7NaTQ0fG3+HkAg9TIsn/wcpQniz8KSOD6FWYKz7urYvsr0VA0gzBjut8gJoA9HJlRT6s4AorlCN3ri16AeQcPEBDi6OpHwKcMjXId8lrRDs0ZGGgyDfA9rOk4ucpAzR+mrWcx0zewhBTqEJPFhy9WrClfOVUfiBrfNUEJH8LprcIn15qxFlAJZS8EZz1PXhjpmRV9r46VsLhohZymd/g4OTfD7UthQ0K8ofL7kqpDrLwWn4WboRDgcLaQsokI3K0EZP3MQScaSKyaft8uJNpeOxnF+0UKZohdqykrcJlJEEoi0vhAHnPU10JbyOR9z4aPe2N1LI8TPpSNDby7AeQqSuXF6LKLTBebiMhZ1cq6jBeeQzyEyo7k4KXFs2gXvvzvqzjuQ0APbgwpOq1kV5grN+NltezlzaAHFcqNygPVoVOFmjWmrk5597xkZzT1aRg8sSyw6j8siMvokCljSXEnoBWWrCx7K0ZkFQGeFgHaimWCSRwHBu0yGx+JS1gGfTdpO00UOIBA4bUrRBbVPmoINIoejEwFHt9ILMxavyZbiVovEvsScMkGV44BnTG8xLErNRd9UTL6O9DDoCrgnBXhm9F1vbVZkXNadVaMxvdjqQgt1odFpReagbGxvDlH41IjGWatSYkDK5e63Ewj/XA77o40WnFoq6uPiohH2AmAKy3PhcKtmtVwMoTiCzDHe1vXnMO+K6QYFNH//hBF06EWGHIZyVZPNTqhGaAyNwcbAkTxrnQYqQnpCfJnIla1lI7JQyphC8SxBfuP8xeUMH7uAiKDrEbh64TbyLWqpY4zF4yxhOM5Fl4IxH61P8jxTiMll3kYoRRIIDdIiAKT/7Awa1mSc5mue5GxwMisKz7NlstbvNc17XVzsjeQR4KU/TIOP21QFo/Izo6kLLx0sLBQ/CoP5/E7I27z25FBJuPy5AGMXShNOvsAmNpyrYyNhn9KDQ7VKojvZJE6JHf97dmXKB11iwTMVugLNPmAYDaMTBs7d+TQpOAnisIWs48r2xrgCBZJ7oMGQOrMvn12xvc9IgWmnrld8BvYT1DEoH1z7SwvcnJ5tlH+g94AeTIF41qSGc1bR4MZJjrDn8znNJmg41heS5cTP27b5bUNs8K8TKc4F9nbCJgfTYoGx/UPc7AD2XLvZqTUx4/kwVaPZDgCSM0UTAfYAZwh3cK/ny86eWrmCWtLwckahP2Fv6dhp6GNNr6YsiAa31IekOAgd2wJVyqVW+5p6sB+Z4kkBlhbi5CdUsARdr2fCG5ODNPYKl3vIY1Hu/dTuXTaF3UDVnc+9EzMUQqCZtqgr9P8wNmjQBoaDoulpQC+IezQGNBZFSc6zsejSIMU9RAF2kpwLG+uegnQuSopO6GNoYfLeBbESTo2D4A0niuq1VoJQt3MTZzw/g0V/p7hTXPouzbww54p/j2GS72lK7svPyvnCn08zu4xtuEYTmgphQ9zPt4vgWTHceyRFcTVpnJPsD87vC6iSMcPBpKbjEcoFEurjBhbxm/XsOFdF2zUMqPqj7vN2bmSPY5uc6UzCzKU9MzmWAitw3JpdJ/M2BTizoeVDe91gjXRRa8UAjFBp16CbQ0vn2UzG8iLo/2Yoq9oDi9ZTfKPXYbIA8Ds/Ib6Ck4B1E9g7TXWHGG+S1TYdzdRtW8ZFTkChnlvbJWIBymVqDp1OrU07psAoDjaK64MsOMX7MfF4VAMj2NtGUwIJl383Y8m1PpvCFNBoFV+Ueh0uQ8EOsNiOo1Kbo6GGRVVgQL/H0L5rjetahoMtoZ1LOQMTNRK98WH2HGtQei+T3pWsSxzOeN8xjDg+iNziSgAyNTFYP/PvmjHStNM2HsmUFdC4zmDOYWpV9m7uE9Z+1SNSKtsxt8+UnAtSy1hA4d6nmOAws7NF7KXzAanVBGDayAQZpLMHkUZcfWggF5uvke2mkvSlLn3BbQaakYshtBYuAC4/KVMzFFz+ZBsB2JGyM23HeEiIu45oIE5EhOnUWXAUJFevbY2tTRoZHFwUmZsfYSFwqQe3eSram82E4ivoExy+LPQc0CnU5fZyOKAtgm/Iz+yhyTOB60qHzBhOkS4d79UruD1gadmcxxgsxTWE4Dk41RaHPqQcsBwG8yspNui2GykHqdncQlzO+PaSc1h21exQa8Gi9FgLcxPR7c6nG6edOPL8PQCl8/DMXA/mepjNkkwfmo+Mfft5qZ9J1keK4HqfhdA2kuO4vfQZebvqOTJViz8/hbJjdwtkLk1RoeTd4KrEBgq6o11v7KGPKFJBDnDooLiA1le0Dp5dglu9lFqDwMEGOnPlGhQUqENukgC1FZjJ4YzTBhcfhSMHtJcVbjYES7mmPbgokkqAC4qXBhqbUpARRuEWXdoWkhXE3+RZMTVwcsD7jB4C//q6sHqqfOnNOgHrH7Saew6HmRYK16KjcXRyGpSez0fxcXTE5zCglQKWg8ZA01li/bThik2tpgDSCKRbGTaqqYRhgIhwzcFh3Kyv/Eq40osrTB1EAG2MSUjnGdJA4/MPpYpD0suOhHFdmLzIvATVNmWUz2WC/z2aqJPTTDNB9NTG1I1WOo3o4fg+Z4AyZLxAIZJ6GT0OlOqyRJ/eSI9ypOkTyXfs93R6qb5oITkb2sl2QrF71+YUe2dc19p23jOMZ5DneMDkSRoJVqcid4ITnIk5biN6lYoRMTBCycojyPcv2hP/vvc4roVqDhB40shBZ1UQnUDRFbjSnF8250HyQMNDnzpN8xY8Eg3JijlF/Hw+T0MlQ0HYoUiHEqL1bZtcOLHT6c8m5jgOUDawGq4UnpA9vrt/NH74yO4gkZo/s4GVNsBMLjSoSfK08w4uFYUtRM/PfkR+UyIs1R6VpfTSPGJWtRe41AFcQQFK81nIZJqzMymDFAF5lRdmPZxeHISxQjPNJJG17oTGBh7KtVPEs/C90VdlKoTlKOGGaOcqX0Z7c/OF+PdQ7TY2mKJ0/gbnORe4TQ0NJeJb1gtmIFC85p0AACAASURBVEwiWVeuAwLrNLDhWfe+5PznswLkcQ5zmE1zXZJVJD3K5k06auvKtEamQXWPU2SFVruxOZaX1vJMA0ZMztJoR/y/auZM1c0z6jjsh0zjO5fNXK2e/DgvqGamdLDRSh0xmcJ2XFelaPBCmVR312Y46lzN5hIUEFzwzOjMMulm3LkruZcqW4PzKA0iUwTtgNT4GFII44HiE3CJO41zm6m4onX3OmcS1vkYDQn8apDQQGgoMCl2uau4uxuoVa/b9HY0Ie3aZtYVbAKnPmFMHM0HiKBAxh0MQwiE/nxl9jDmKOznmZPZjH4o8MZ6EXDV5OeSHhljnWV+G7PR+ptMmthvRWftNqsBQ/P2fJtOlWl4sYk23PeIXDs0wAjVQ3U1EJG7eQbS2hQwPc20uOyjszZLg5dmpupG6PlQ/WISdAa4vBm6d4wx5gWLm3YoKG1gKTky/c7CQo7DLlOnxRTQ66tYn0v5muYzUd/yLmJTbTAsTW+o2pVZk+YorCprv4311XwdtbM0gEUnm2pfmrUyowin1sjDnQH006nMj/Sm+VsJIFcTo/ktd4nWx82e4j97ar+M7GOZhsPzdlYDOmk0bw8gEM0poO/i2Nq8MjY3rqSBCL2/prhMXABBaVoBcjkPsLJfXea+htJ5PA6PyZSZjC3y0jZXs3xghWBM4L5owLBMqCoLinOKUE92IqBvWBNTyYgaSO9GKOLVGKZOqsY6rmXn5yX2PzBHARHhOTQCurO1ceUKPF0Oq4qhzJPHn1xruWM0HEeMb+UeazMrT5jfHiyOFjOGLevIIFPzk7EWTpzUtHTgUzSHjqkFxmpGQL5bTMzfp1DdheLGnK/cmxop4YDg62WUGicXQ+U8IIpGBTKGk0OsmxWwNrIO34/LG4pDkK15CxlG30GBD0sPw5h+QXSKzxcDgmOoQYtjgUtpVcvbdVyNwLISRa+jDAXD7tHJ2GH0jRNIuV+1WDuXQHiPzZHXlpMCKc1l8azTHFYzlsU61fXpvNKHiYjY7LfmC9W8FD+zkQHpCyauchBMc26SOmtiL8+j0aVYdJc+iktO0aoOcU6MmkrWehp/No0kKp06dEV9+jksmRboSLMwtjblz0asXjoRLpYgeOgz2Cz8g0wBaYIojtVDtSYEd76EQFXmS1PBcMgi5wLkpzrcPCYOMz73zs5uUDca3lBD0nTA5SVgT6vL0AT6Qq/ME5s2ny9oNOgghRL0EfZL0oXnoENZWDA14utxMETbEQBhMah1a2KaLpICd+oyJ39eDrITEwu7szG3QIjqxrhGoxaxtSPwUDAm82Pv4Hzc2OnmZIbMBYGLaZKZLP2eeRc8V+l8UI9sWrmQdm+Yk8E3iEPg2so4m1j863YmN1cLUZ7L2ZhgWVvJv5fTq1mXaqREgwVbbIYUKkqDLBbGNNso1KH6d7OcKAXBvDMsjnFFM72aZHGch2ZI4+UFYM5VmSYIK1+y1XUCtb9PpgJ0IJoHp1uO6EUA6cmcZBRdofZm6DLRmnGRroytTJ2kG8mJlnbAJQXamaC4UxpQJjabY2tzs9zF1Ibs3uCiqYZqDiOCpYQbblCU5HIVrOFZxqHth3sRpfc+gVaDeYKiVnn0FOGZrA6E90x8yFnYzLo/3OccZIpM/oLNYdNMBSpAT6HEKs4FxeNMwJkITQpnZlyjoAdChdgHZBJkuQC5Pj1Oo7GxuTU2NjeLalegxYHZBf2eg5gnydpmnHMDSgpN6sqinOvO36GQiQtgJUo3FjCbJENHxmJ7MnZ3MMDZy1phbWrnDwdfZ6/8TpilU+tZ1IDTF97tPEAPjpkboolpFkJb5A45CT0wcqbYElNAE0pJkbaawtzcIwIsTcbm6xpIzFRgPtlGnHE862htEm4JMCE1JiqBhFN7n7MvAeWiN9jDnU1TgtkEQQpjMqeYAKzj9kcxtJyfm8kZTV8s37fW0xixvgQqZ3ThvJwqxlL0BvHxa6sjlRbDS8JQxIA7tCzohNhbWkmjjxV0o5HhruX+w92Mu2Al70mtjBqjBudmgJQ/W0wWao1y/qRYDjII0KFdNRpZKDAxbik9bf/M2lTL3OBd8cy3r2yM1Y2lfEzQa86+zqhy+q+jpJpTUXEas0zosJHdWBubWPWvzIoyaWCCF9QrUEvZ38l6KiMABM6CmphhmKXVdLbWrdBwql2pSIuewEXj47uieeGcsAEQuIC+Rl3m4V+1QRvA9CXkIWkwOXdXZbqERnfKBENnSt4NzUDCvec1geIsjENr6gVc4wQX2aPQMkP1r/MndOs4Duq6CsAZe+VjAYv52DXzi6b+IjbRrNWEeaO3REeV+AzjO7jvEt/BfRKcfDIW587T5DoxskbtqZhZajptYsjAM9ENcT7nR7TZGHqglyQTDho7hjIdPVC4ctZ7xsfSpJ1O1kOcCmQusY360fuQa1KLKUy5lgKCpgnoKamxFeyjAO9hLFSOYTVYmQL/SH3CMwX858yIKUGYSJwaTuqhGK6sOaHk/dGssM+Y+qRJLev2BktmeWlq+xBZUaMH+EtzZz3mGTSff8ee457nTqEZDPB4rpkBZ2tCQIsRod5H05GwNGA3GZCq/fJZbCMP41x2CF9xgh3e5rh6lWAbCvTm7TuejeAcz3OoQLEPtOC14OBQOB83bsBlPJxSaniQLt52NZrTmjVWeI5K09ni3BRkvMd8RXurqRGoR09W4HQec2DPg/ZtFK8OC0LQHEWr0CVitRprxrmiKolerkQfsJYLNWhKkoVpvgpBwGYT16wVaTZsVPi7N65Dh2Hjo4fAaYuEZxa5yAsHFyN3XtgihxROP2enY393bxzuYRmqRz2YI7l/R5WOS3AZ2Qb9glj8e7sesFj+xpYuvvFystOEUQxVHksLPBFuiQxcMjXpyyCuYiWS8tqvZOGGALro6cJNx7M2R7nsGQ76wjOAusX7IoOF1UBhawo1lyeBkKX5qb3a7if8/d1dEoIpuvlsbUONAJgDWgteGodIsKoRy2FNcNbe6Tg+slk1GFPL4pMkrIOiOhXAVYPJwmkKq31dp8q+GD58ip6Eh1JkV37AHJQN8wz4zTOnkMmlXmhAqJIlOuujPQVr6YRyqbYrSh7vzLTCZF+5/ew9EFVSkNOklQ0tKNY8It860NkXcaMDsZ1QECFG5QDyuxtaaXikoAD22upxoLDkgK0CPmJbCvHDi7GTwEUomU0F1M0vFrtcUknwRnht2F8nMqepSubJZBxkX7DfQHKhWIB8L4+zgBqeGe3EE8fDZRC0SRAxdQgWLN2o8Xw4YCmEuVD6DhV5qkJgc2NsU8it2TygB8EaOeh4LmsaMal/XOhw47mI5imIFgtVxcQBNOiSh70uXqX14kKcNiGd8Ow0LNkFR5x1FGCi1JxfnINxe0pQqiheZ1RkWkUBs9kJ6opq2YVcjCmGoDcVvSJmK7GaJbDQNUgzEbQ9e9kp8A9/uJ8QRDNt5pzCbbN/pHg5Bp0fMJB2ruOoqIU3mQ6hvmIdjvUvKexMU87PQtPFfTHrcq7cH8NjBxFezOWubbbW0QreTWNnr8aq+joaHZyPPBNoYNbWsQV18oDY+DwFxgjSmCToGzfGycFepumLK4hH+bnYj0wUddwJ6LSwMDbW1saV7c1ctoi2H3lkJ+9uc3tTlLREtTaGVE0WFLE2DyVEYMS20fMQbj16iABWuEXWdEcKIfcIug4DYp0CaCRj3dFrk+e5mmmMDn5OFLIWMKY5N/eFH4n3zkT+xs4jOUNZGzfddDXrif2Mlq8tS3mPoX3l8qdZ1e0wduNF+6bJuX59N0gyEwHOZ8EHf77pdCBTTylQgkrmuXHuMDnjPS0ss0akVvFu2F8guE5VzZigkdGYwIkVey8FeYMghcpPwcCc3WWsU0Y8eSdVSPFc+LlXVtZDFWZKyVTMN4RORiZAphJpYAUJfAcz8AldD/auQXSXF1Io8xuDjAjncw8KKAJM0lzyd3riqt2rVvgBnXKW85xOA1Aks4aQ7tKcUsjx2XkW2Qcr7qUGmZjaBIhBGD7nVIZASAAM73ynxD3dQvMB6ySfk0n+PmnqB9EacJ5mshjt2oyS1HdrLKab4gTQEDZD0/2rDan3MnWQTSgmxeKjNTgpxH+kiQn9H9CjLMCFfPisuspiJnt0yORWowwAE7R8CX/kLMnZ1VONyoTZhi7mz2nDM6tJwr44pmk1sN0mg5wwDm4cFc/HMtPjlaFDWSIjVqKFC3bMPosz2yR27xgaACrPA6S1Zizgg6Rums5EXJxDkRKQBZSOhf+6gdKhWu9jFEFNh7vlUpgPNGVl4ltOddWRTOmVBWzxndLRdFdjLdY5htYGp8aeJBzWs+g0TQzMkmaQmN3HmuYc5Nzh/A/jCUOBorRN3dC6EQ2Dw4FEaN4np9nfaCqlicPcnYzNGAJsBLgMBRV6Zt7F8Tjc3w+oJIBgjTyd+uVSNajVkFbAEQcDrBeYINGz7h1kk2xxn2M8UMYmDaZD243mkPr5EPCM2mE5dR1DkKXFhTfOnZ+eJxAzmRtBchw1m1rbCaftB1tPIDXuDGH3BFd7kJFbrHHhK9Jxm23QSKpTD/lvbIZmwXJAUIAzkiKpXJtF+cIdMhlkEtEoGQ7QjdYtCGhimCDFNSwFwGQcHu2Nnd3rWZDr6zRk27l8pYOB6B1nLBv+9+Z6DgYasNDTkvERKWScuRi1SpUq68dDKDQeUHAv9bsmNM/8FtC3HGKThWhbGLXibEEC+PHRkRfwBpZ3JBHbxPV0ILqdcvvIAXjJErqzbbj4SuvpoYNNHWPSzfUgjynnY186N9YYsxfSMONIylcWHfMi+9FfjYLZDYG0iK6A+oOMJNNn7nwsb2Cdi/CaLA+zflg/ReEcq8s0EjQLuCDpP49j1fnZ0jjEveXQnARF5dCgFiqbiPHl4lhbgtJoRkVGq+Hni94FaTljrVKoW0BZtOnRbgYN6IwoYAwtYtutTTAXmNRIg/ZC/wLNrYu4EcVoTJYXx9UrbGg2jmhOJlo1jWnqnBOuHuPOMNp/dxFMKYQ6FWVcXG4rOWg5/DlkLrS3NAdCS1EKd/73wYF5Jo3g8zm5FNsqmB3flIEW8mupWgXvwmIopDxLCiguDyai0Ei5CDgoz2NooKUpBc6VK1s5mKR46YrCWmvb026kLEp4Tha+IMpxuSoLT/6NU4POHHAN5CiJ5gHN29E42OUiF8np86gLQxo7nkXcpeDqQv2CLhMkkmWLIQTTIhu81r61Fgy0aT3CXimkSXwO397JSkLdymGsqXzmwHCR8rk5m3hXe3EmhM567dqV7CeKd6ZUWFjG1fCC/703JnMnFUrKxBeOMRNJ3WII5OzUc84OvqdNBuec0wC1J1xAuNXoGJTwuLgtav9Jw5bcjyucRVjeci5SCMyN648g3t5PMUYw6pUtznmmn2qjolsJAALl8CTT7pC8aNpS6KGd0Ibbia7GDq1d4mfU6hNAyXOG584aY7LJPoxr1OpaaYnU+kln4XNBFXZqzp5AL0cBc3LE+9VhjykBf52ClH2ZuyS6FIwK9pLnQFF99SpnrAnwaTxpaJNo38Uia06bDZ3uEEBzKKpb0tJcOq3rtht9qXq8oHboBM1Fw0eTDMLuWi0B/SVL80edA5nmMh3BGQ2QTFoXABbuk7AhWAOIlykwAC6atkhTJVWQJsbEdCbKTP957pwLTGTZAxxtcRQM6OEaT1EZNgEUG1zhsLSHKuc5yAT86lVoHMWGyJQRzSJT39MU/Ai9AY1yZqxCZVP7BJAH/dFpxmzqH1OhZIJIk4Tiil6Pu5NzH6oW51trB5YWYDJslFC8NTZtKFONxTQ1flYscs+F6oIw+3RhHB5zfzlFITiY94+RjSJt3QFDtck5pq6RX6G1lsBZfZMU6GMYKDXxmJ9gHQvYBNUQWjuhtVvjylXAhjZpKf1GPrcxEhSCuYfCPjCt3CbQppp9iDkQYvvFBImy/qv+yPRNA4azc22OcWebTAz6HJPlMTmHjg6YRE1CgQ2oaEZLl82RXtTFP9MvQYlrp9BubPjoZpbNzAXKpGCOBsGinvqga0Azz5ye9zS6az/uEX55vmBBbXPdlLvObJqnEcNJDte7sIIstim0Abhw7GIV06wYpq4mGZSeaTS/2wGNf8fZzV7auUGdgu6Ws2HVXMFxMI5Pd0IFX5jHkGkzOue5C/4MDeZkoEvmWcLe4FzuzEB+np0bTELHWF1hOo2RDT/X2dQIRkZGWt4yFzmNQcEF76qcSZEk9N3EvYKD3O4eVDLPK+h3rd3NWXZ+mngRGuDW4/CfswmbLzfDtdJJZ452uXfqwi9nHBR8Q7sz9d3fHUcnR6Hkbm1vhgnQ5xr3D9PqgHjZLnw+UE1pmLGgzuclfgRgUxA27mer3rc4wEHd4zzpwHX1ysYC6OhaZhWh5AOW7uecjKUzRhBMZleW3zg3ceblJLhHWuUmYNc8c266XOw2heny37XwEx1INxUxPj+w9pwcXlyoFosLfpCMjsrlh+KzHB5AfEJNSHHspKQ1GKAh/HuQKMazHJCg89cf2VU0H996kd644KwjmCMDghwBmyEOHhoPEADGVPDyubzogDn0M+LOlOBkLCSo0rcf27u4QykqhDYAMkMTxvcz0MkNRccK3YaJF5vBvByaIxGDXPjFWe5ne3mRBX8qh7bk5nAARtyrMDoiwqSPV2JsbE65GC0uWfQba9JW8jNmLGpQVU+8Om/i8vfnsmuHHOydKfLz/g7VINEh0zxsXdkYG1dXx+LyUpDLG9d1FAmVCuoSbjRnoLHsRMIuRazgks8NkI7VMbdAoCGdgQ4dZGSAbKibMlmesToL3cAwBc4pos8ZVyJeFjGggWRdNJITm8pKx826nE5H1AGB5O3j0MGlGpGi1MUES5ULSd5b+fdD9QKp5B1m1BwBvyLxafMzDYFpsU0d7dW4XC5kGhltBIPDmOEHAkjQ8Nju5oDAbrvTtNnA0tn4GSMqr7yIZBGhZQjy1q48hnhJd5IbDsIregiqj15ikn0HAmzOksJmntgpGox9hI4EYvle4wR0AEoMnaqcjJZ8Bk1b8Fyow7FdBss6lp/D5gSnuRniaqBkBW7Csz4+zfvPAbjJRV8uYEHqSmuVhkkjhxiW1NLO+hsCAUwGkruRyYxjfjWB6kE8yyyURI/WygxAelLTJvm8PDuaDs6tZEvEvEH9yOYWz29Zt7AgznxNCqea3J4fjcWlSfJ8+Ey8VwAO6EMxVpmAhkPJXJk6U+XroulZohlyz+s4aC4RlBiK8CDGsYflPbB30JStjI0tmlkb9+MjmhFdiyh6KVTR2U05+pX1NaUBhbsVYrlW41w4cNrPmGxbLCbAtmjB4cnDbS76DOfbTTddCTrNe9HwgXXtemId8Xg5xztwVFeqygVh0ndE0SbXHVAr9IS1hbGxxXtS52LjhQ364fjhD27ke9A0Q7+7Qv5PrGvl6ncOFnsn1q9FNcn0bxeKL3eU95gWviDvaNcUknPXhHZXwm32TCgxq6X7KSAtfc70wpz9t8t3aMqaUFgR6aJRwrUPahMFkEJhliZ3Gjo93jlriZ+Fr96ZHtw13I+8B2ikui6CImtrzdQQEwcKBp0KsT4nK8czBooWTREuZLhC8XWZ9gCK8LkiCC5rYc4E1gJNuvvH372/su1LO9CT5KoK1FXmPHOvAuh14HFE7IQeU2i34x9I+DQRvjZ27/0ULIZYB0QtymY/30zvQLSPADU1jYlTI5lH50fj8Gg3TRRFF3tGAyLPsEzlS58Hwi2d1um7mhx1F9FMVo5a9mRMXaAH6l4WdzXAvpzLmPJ4PsVYg0iFnf2YQbCvvRc7KFPNJcZAW+tljz9nvEDo8hUiC1hCjkgYGoS6Lgk4sz/ZmlCwqL0SpgtAuMFdQeOKVheqO4Yal3JLprTzKoDr7CtsPo1MHDsrg4v67gQaUNUHUpRm9L6mN+lYJhgwBbHn5pL7Zp5WmzmUmUjsqJmmnY/lTF11k1vbsFHWmct7G+oyU2t+pkxokpAKKK67LJMo1lka0Gok0bV1QLGmBFAvMZ0oCtQ81ugrAaG5/3hpbSxBk8S0o3P6+Fw09zB/opU7dnoOsMWa2cQFdd0Jes6ONIk4iJopw6KiEczexzwlf1+Do1Bt0VhFRywNmmmFUg3eH3/dSWSbUXV9F50ip1v2nM1xfk+nXF0DXqJ7Zq/JgKLGy3s9Ocx5zq+mlwekmkNycDJ2LxlCNWhJ9mLq/9RQPGsYN0eZpCayJFN7Ay2ZfpurZLYhtWlqd+q/TBs1R2G9xtSlHdUABDiDM/SZx375cBLxVoVuNfpkEm1pL6a5GL3AXdo9+Jsezj1+rHRwM2v1SofDbEq6TiIcAr58Lme/WlOLamqZpidONOcUGAjc0TLMbGv5cxl5759EeIrugAOMg4MgxORH5IGVw9GOo10WUlJ/N7XEA41Ei8K5BqoHT5bFHprYHAfBzFZYniwvQJ5pFzC8IJFhxXYRau4QMOrl4eRIMTcuG3gbzOz7L11000wWn3/ezaVRPQdpNxmgwrs7FPjl4gIyV65I7fJC0NAqVoikoJdFbUwL3EMefHHfmb1NLlIpHLqJtKDdPyuXkonSlWvbY3ltOQcJOpUcrEcU3LUiMBUIdQDU1pFyGoiMbHHyWB9rTNMWF0MtwzgBlKMbVhNkLeBAwWIZmcXChSTnHL2D7m02Mc11n1IoiiJlcyVSOM1N6MTcKrS5oCLaDAcfnRMWsCmTxmk4snNjnnEMtoLQtzLxWgu9JSiIfM2pviHUrP6//6CRCcoP4lBaJBG/SRoZ1jPINE4tUtmkTzUq3NQNnkNE1Ou1luddfxaN5FggzqURl16pSYLTEv3u/WcgORS+FC1tmUzRururvS4FaxKX4wAlxZGfn/eDWxw/Q19YTvM8IJxaVONwfPkdUhhwOMll5pc6uqVcxHCssZ/c2JiM7Su6jHGJwJPPpRKbarOjer09qolKH8UqQC9F8S0VDBEj64c9jq0sYtr5eSyXuQgBTKrwWEX/xPMux7wF6UFxvqnAQZytEEOzr5zqWFBHXLsHAMMlaCaMphhcrouZKLCmYj8au12a/zHNGNF62XfdSDBFP6P1hBN2aB6F3pwXHWdqJqHRXDnFzhRvCURMuiGXxsVZbPEi4N+iGQDpnOrrHn2ql+O4rLQ4PtW0PVSow0wPuESxymT/sWeCVMeKVfCHhioOkjFssPhmsp61CY35jD3p3hXZZz1jxiAth/eGDgn7eRowLmIKXsxOmOg1M4CGmovXZ2S46AA0I9AtjR3gkTRL80bOo8thIhy+fL07TS90ncs7g6oSC28zYmzILEL5vExEANNEEG1e0vsVCCiAUvdlTXXa+ZFSw5Rtrcs75FmNBtRnzkhzuwCTWBOuN6ZZAgpqMgSuuD879kCB9epYWdvMpBdQjTuXtQUYw3NUiItGjamcU4UL6MGAJtAGoakmTJpCWY0ToAl7tFTK08BqzXQAhMp16xj6FK5ImuDkucYoxokh6wJKJ8X6OsU6uqkmdXRBIeVhqpERBKppQabejNpm4b+hx1WEBGfP4cnZ2Nk/TTNsThp6Tc4dfhaamF6jNBo0bTpKUg90TARnwFR/Wk2ad7D3s+N+zSW0+C53MsCVgDwWvoiUpVIC0Np0c0aEOTGdYM3uYvcOdQINvEUtmpBlzFAWMDlgqsTb0fZ6Y1M3QtZgbKyxsmdqFgt5ah4y2BS2Yy3Ouo0bK3fW5T576thV9UBZCTfdiWYgZ9sRWlae4GKa8RSrcRclwFOgls+cs7FiKroY1qXN59bfWhDdINamj9IUEJ+R90SBu0zWHuyajezpDhTmZ+KzZqJagcy+W6Y8hluy59hfoeQtYqBkRhF1O9MeWEDojXjuXTAH+YfWfHkqzx4pK2MNH9gTAgvsYaaU+6FbmW9nOCZnEECIk2M+f5gnG7gl0TCg/ZPlwh41dsSokNZMYrzF9mD/ctcmfDKMJh9l18wybcwUE4fSrGfayFxCUgy6dl9czonLu6ZhjdhfQwH1XzXxC9WxM/58b92k8rOxl/g7NLZNSwRooRfgncQNOw0YTfXGWFxAD6gOKhOjAO3+WRklnE/m3xlu3FSzA6Uw5MhcTI7Tu13+5Tf3s9MEhGJx+VcXZWlOREN1cqmCP+Ogsk3MgQ66W2mnCdDjckLDghuEKKmIqlSFCJIzAuOixoJNH3GC81bWLFaTzkLYzg6pvIcp3sgXgYJBN6cTzUl0Lwmcine7+RcuBhxHyHBATEkhQRGAC9V8OmyKr/DZ10RG3HwW/FyCCZnjchlcZjRM63aYRV9SbE3aO9kOK/HrXl9TL+MYV3F3j2Knj1cOi41i+b/nT12y5uvFkZd/bKHo9MZncoihAR7/8Y7td6TXP8h7W4kSwmlKthauTb1prUXoHZVED12JTtrnQFE7N+YWsdcDGZZLTgiVHuEeHEEkEhpaziwpsplU8XegPeCjb+J73FqgQ3Bgx8FEit3AI56NWQFUQVCW+Jor4f8zpY6hUW3gy1k22aB1QAahiLB75oXvqKKbeB1ItHSucLIaU/Kz7THJwOmGJoCmvxCtxYuFsRKqJGnXTudYf3k+9VKnhX2jlZ3TEi6uAn2c/3yPoEccblAWT8bSMgGaXAgbufw5iJPxlAP/NIgRFyGBaW5y8x1ianF6NM4uQDnmUoBAsRQpFNnjF++NZlurbPdwI6mxnjy0McoBNM8hBA9X8bI8dV14uol59EFRRUiJErU09gDsCwMQQgtzDTI41KKboNmdIOI8CdoIF5zvTzPD9586ZGGGkQJJPrt7tPQtuQD9Xqy1/DkoEhR2CJdDB7Dgo1iLmDSuTAoT2YA8S3RwFCTQRkH4yCqK3TNi7iCNUKCkmxgWrI14PsOFwA3PtkEPpiGsqaDvp17Q2ETrklRNYMtYO6w4er9OVKYgQbitpSkoc5/XPH8Fvwb9AQ5w+4Ks9AAAIABJREFUgWREfwFF0yJ0YQkqLBe9b4znh8MNZ1nQvlTj6r08Xbzk+T5w/NGiQJVlvUOnA6gJOnk6Gd/9znfGW//kTeP//vVf5Ws/52efN37vdW8Ydz3zZ/IZk0FydjK+9OBXxtve/NbxiX/8WP7cvfe+YPz+6/+f8cy7f9qmp9DrZCLtVABkaSSkw3kFc3EmE4Kiv4w2OHsP9g7H3k47c+GoWG6DQWilN3GOsx8Mw+RdnY7Tc4pw6RBSOaUWs58bpKKREUHUmja6Sui9WMBj2lDgX87uymdK7sa+943rdSnoelyVTtRr9HSQdcB64f7pBkrHRM+aFE4VzMcPprMdk5FyxDs81EhibTOh1Z7t7lXRYVBQnoF8e84stQUUejSQrmf0mSCfNPGg3Opt+HzsAeILuFNmdFzOJaaR/F32EA0Q35vP3rbqmcjUnY/9dfKPcHzM9EdzghmQag1igebv3t8zXn5PStBbeocEBAW5x9wlgnJQXXWbUJ21Pa5crbhvcje7ny1vNCuYsnAa56sMqPwJfqauyWFqJCDZz89Zog6zE92LQl564qbB83yi5yizoL40bMoIIcdICddMkHGKPCib6n6YJC0swuxYGmsbWqpzPvI14tx1LCC2v3cgha9MZ8hqwW2Ks4PpJvvGaAzPgq4l8j9KdwUTImZJARRprGic+UyKwjVEYn3RGJgh0y5irdft99esBMNYmQrVTVmTPPVagt9o9Q6OoN3uxnqZs/rq1Ws5b6JX4w4jwuIGf0btq/bm3IVM4dHtlsFE8qu0D6am5DnhKLm+iXEFJgE+APYV0SJoktArUufpnLUWmrQyDBthgA4+LyCJGiT/vswOHM9OQsnlXAyoxWSN8OYVjKDmxmQe/ZBW45rhsE+1OgZw2No0GNLwc5k9iW+oTJ++b322lwD3gClOV6aiq+56PDZL1tHAgPeoOjtptqFoV10ZGmSFxPef4Z5MsGc5s1Fb9jl8cHgQkI56EOkHjRf3CaZJe3u74/BoP99vZYm6hjufu99JE7XGyRnTPfXqDVYZTK1GmbWYieZ+XIhpZE6jkRHBb05vWyb+uzK7b9kqtC/bIV96kN3VZ1Ng4yYCpiNJ2QNGq3Kay8rCWk41LzFuPzVqZb1QxLJY0CcQjpSAvHO54bouIFihQaFThWqmRmZ/fzedMRxK7OJAULUOFtk5PeewJlcDpAp6w5UUCG0FzEGysbaY9FMu7FCKQs8RHeRwJqma7pSFHv5otEIciHyehTFXmQraqlIs8HkrmZdnXovLRu7Rv0AKEXjxfuy4L/mMT/9oH7UK52J1y5gOYjQZJYxIyf3BbSJUOU/k6YU2z2fSwq8teB2rIxYD7ZUKmMMplCN/TlDug8OjcWN3N6LmaIomciOzT0gFXubZMRZ2M+bvnSnYQ5hsZsOMshSkqxzF4tw2PxmnGBykiAZZ6AMc+hRF19xYXmTi5cjaDIE6HGc7vBAKxYiN2uc5hIJZ49TLz7+nrrXh+awUPTsYYvBZeSZLK0F8L3DkiP5C5GiKRmVCZJHDBdpiYCmB6jXUlsDDL2pbXVTzFAgUXVhDruMWpUVvO59x6MF3h34G0ppxfqGVrBOoNOop5Ejr/d4FEU2miCLvAk585ydlxF9JwF4GIEjwmVl87Esac9KAV2O7jK1pc25/dP32peVaaKDi8uTRNcR6TUEFVSCIFA0lh6rrxQmX5wLNf5zSUrQisi0KZdDn0qVdlntFg1C0umijajKDWBGuPw55TH0izF3OhIApg2YFFGuL0esEIV9Et2Ajw6mo4BoEm6+FsH830y8uZ7QCK8tQxNZCefjYRz483v3ut45vf+sb+Uz3/uzzx8tf8drx+MffFpQ1FNmtpXH9ke+NP/lffzw+8P6/zJ+7/clPHq/83deNe+79uRz6UIDQGgV0iSGJhUsXIBoEuPDTIB/Jxedy5LzkHPjKl74y3vuet4zP/MvH8+eefc+942Uv/53xpNtu9+deWS2q0bKmK/O8o56E9sRJwT3vWGrV1lhb9Wzl13e/893x5jf98fjrv/JzPPs5zx2/+9rXj2fefVem0k5NL8aXH/zyePOb/uf4h49+1Ody7wvHa173R+OOpz89NFRss6eU2ljlus+5yFgPgFQUO2lEaCASNOl0gf1Gk0hhyVmdKXYKEAuM0AyrCafoskGl+KVQ2xtn5xi40DByCWuCYHFkoWK2BAg8RauXLvsd8el6AhG7I7WQYL+jGaCRkSJm8GCSuDF/med+YB1qHx+KRfSZ7ts6iqamF/zv6Qy9sK+E1JHDdcReMnk7VO4ADVSanPVODGwGFqKxaAodlF40JDQ0nNecEbAm4iRZRjM5s2LbDcAkEKVtOg2w08BQHo+OAppBGeT+iA6wphY8O4NRFZUDUFAEMoHizqDhpNjmGdLQZn0X7d2sKbW8DbwpCtY+2XBGzopKQWcat4TmAeRchzB8MsyH6U5lRrN51Jigfeiq8XJn1X1b5hEXAARNW0bvdqJBD2AdBTbPKX8Lp7ScrxVoi0kOobGVM5JGAtv9ZbVfFLJBxWML7bND5A0dS+dVgUBA4lCLIkRnasaUpRPcTaGXjo21NdbImHzwzLX6jsYsttzS0mcFsYUw65Pvxbpl/QocCHjQyMa5KjbJujNyTpq/0xS9mUNX15ndiHJWLkhwm074ZjMawm79x6wVNEE0KtSCnIH8vE0VDbiQOlAnw8RnQOWLQ2HT9gSUpmGgoZVejIXlyVgj72y1bdVz69SUezLOQuFlynw+lhZY49BkpV6hKz07ZyqNdgZXQ2nSPMfszwq6lTKK5brrwRpM50RXj5TgsCWgDyf4e8Q44NpV7hLps1O0Ktbe1I6hVUybjTao6RpHUKTGnD1Z607ZgViAH4F+NZ98WSdcOvCFhQJNO8uYWkZNtYwV63LDvZ0etwEI+hoaDfQ/GxtbcXRjTRjFoIFSNGo5szSJaIqrGjmkJLJIeCb8ef5ZT2c4h3BLjv71fLxx7uTcRsaCY0Yx81lDn7EA9N9fIqI2jaz+3WXuf5C7KlqPT0xaBqERsRQBCx81ft6gMCxKLycuzXS6CadbykMFUaDIArmg6DCzpRqJCJFNBb4IfUSBEJsKxwUOZA7GxYWVNBlBFU6gMHHx6KjQFIgIJ+PTj6sKm+Z0bK2vJAOGBZqUYTrmaYoqxfxhfsuZ9cVQcPI942hS5x6bKmhyaXcQreb71xi74PBHuYO43IujM+U49rsoKl4KPN5NCd66Cw/txiRfaDoZXQZJ6cwLQ0F5VnHoKJcTngUHlSnVbNxy4ykbQAtDGyP0AjQxIom65siR1Ycf9wwuRkbYoNQGrGHNCBrNIjRlPfSkNd4rF7uF17S5jnvJLLuGxR+kIHuYQxIaBgGoOLMgiDZZO7RIBHKxlfRQsej2YA3SHJeeEu5eQto8hWpkyoTtnPd8PPbIVzjGsWZ5rG0wEl0Y5zSA5RY2o9TIdw7XO+/dS4tfHBqzPCOF0lAslpZX0oiSn8NnW16BRolWAyTR5sPAP58jxUJQOorsNEsKAX2Ws5G+0wgPqKlpRoXsgdLxXJgsZAJW8HxrGNSuUUwwNeORcJAY2Biq19QV5VL3UO5fNoq8BM+NKSukz5HyjuIo50GBSIOqxRXpmDwqmn6K6nULrvCmZ1xdL1xpZsk/CG0SsSzfQEvbWJxj+1zZI6CJNCA8ixTEy/ODfpRClsM6CPT+YZ4/6wjgI83quQLS9dKqoN0BdY1uKGN9p8/S70CtKQalHPAsP/yhD44/+9O3jIce+rqF/T3PHb/1sleNxz3+yaG1JaRxeXHs7P5gvOvP3zw+/EEnGU+87fbxW7/96nH3s56bnwcXSfQY3RRHKl52npkenZ2NBx98cNz3+fvGU5765HHXM+8eYw4kzNBbIq++eN/948/e/qbx6U/VFOS5Pzde8arfG0984u35M7Gvhv4wvzAeuP++sbt3fTzjzp/O3gpdIWGIc+OBB744/ve7/nw88MUv1g3wn/sft976pPGKV712PP3pd453v+vt44N/+4H/3G9YX/3FL/nl8ZrXvX48/gm35j1FW5AJjIcEZxHFM2hxpnEU2OUcyKZhchtBf9Lr1bR1cGOfBTxv3BlNswYAs8DQHrwowAUGZFuVplpqatXWtd1oZjAOODqyoWGtcs8w8WCaChLKue3EXOfMcOAzhRxxNqQRjBXq6npoMSxyjgaARs4bAKyDcOO7mLZC8A4yIC86m5XlsbmFPbRrlmYmLkX7uvLB90+/lyIfcwdBHYrZ1dWNMoVAY2aB3U1MBxTzfTq/qYOMm3oWJDfVteAioATnLEUhBj7mVc4Qq6bjOLlv8AUgsJykerWVxq7BgbOBHoJ/yaQX226Kam3oOXvm5yjy1PcJ1Pa036kBlOswR+JcaqgtRTH/GZH5PHRYpo/WVGTr8LUBYQRjbMqZWIcuj1tVplp+huhPo3kYiY4gtwvgNk1A2Vk55fKdNSDnM5C619RA/hw04qtXt0byby5l4gWTbaZBO68lO6fZNbPivhaLANesupwt5urQA+QWPRkafdcwTaOUPmUbydpzb0lDFnTlmUudc8qnVb2OugfjjMKYemyVu1lwitomuW6c32XgwT3Js9YoqHLMigXjpBKqLlNF9bIp6gNi+s6oH/YxBIjUQMplpqrQDE+k2lOHmINmI8OeoCndWGdS4bui8dSExtrcmqYa5dnscNpEFXJ7qVH0sJCWXrbW507uZQcIbrBflC9cbkIFfmJLXp/NqBIamVl4diz1z2jc9pIhBpjGBLejFRI6Xk2udSSUOqfmoZknYuW0pCQ6pIY2nAy7pi27GV2XMUt549wZbUwL/Uvb0D2KYiF0IkUf60Zm+hAL+Ci+Y6MVTW2InSGuVBkVKp6ncIvtYA5Kin0t28x40crT8BsOv8W8+EceuR6klJetGBZUT79vvqajSAt3fsUKFCvUBI1BZQBBqzHf4VEuZL5HfL/X4McrBosAOP7VJuvSZFy7sjGubPM9FZHb9QbbzwUVGtBxmRkEmet/L8cQ+1mfrwUAPNWmHeGosQkiU65i/w7V7sPzUiE+s4Z1JKigva3vOHT0SeeZ83ngBxvSKX3M0aUuQ2nwKtm6ES6+JZtFAa50jZT9KaQRDDtJo6hMMOGFwmLdalKqj/lF6EdwdkHWSA2n8FbLw2ZJUFdCSaUsIUCMtfE6aGQ3To6XndD5GWMfewl1U8CukDnCwmVQIhoqnS58xxXAVz341La9HHWa1iiqZ3YR74nfocFlk5d/esLSDADcJv0Yz3P+L9x3CkWmhKIboVAFauBnMwBWOpWXbxoI8g2wiN4i2Gs5xg1plo6wjy5L01UFvy2Gy8+bAl2XHXQ5cPTX10Q8eHy5YHDmiZ2vk68IB+u5eJjxTuWh5vLcQOewmgaOQ439xlSP743Ql+cxu+jkf/M9r25vFUf40kU2TTCeYsbTyeO0HoiBga5vLBwOJFC1nRt7maIyjaIIInSLIkTeN3sYO0qtNxsJlEjP83R64zt2/XAmOIVlT9CwoxmBtqN2Y4kRaTR0BJ8SUmmRlQlfuOvsWe0jWU+sv50boJN8nXIpZJ2j3ylL0W4EeBdQ0/7+7z483vaWt4yvf+2r+fj3/uzzxstf8Zpx6xOfOsZkpRoI3MS+P973F386PvqRv82fu/XW28dvvuw149n3PF/dHxSITIedKgeVi/0672x/fOiDHxzvfMc7xre+9a3x8y/6+fEHb/jv46l3PD3NZBDr44Xxhc89ON7+1j8en6pG5vkvfNH4/df/4bjtyU8Lchsr8P3j8eUvfXH85V+8Yzxw/+fHnT999/j133zFuOMZd2omsbY07v/ifePP/vSt4wuf/9yPpaG47fbbx2v/4PXjGXfeOd7+1reMD7z//T+W7/vzL/6l8Tuvfu147GN/snSEZqwZuthJ0xYHvA94/Qfkgh1CBYLrDv3FiQy/oi0s5z+AJWgWvBvDQimeLEJz1+T9dohhTzVFWAP4xO2R9c4L1uUT0JA9ImtAUxgclrQ+paiiaGCCDnqOgLwsgovSkokBBUvAEcxoVnEFcloSPWnrQD3joMZp3MDX7MlXa0+0VdfGWKCLqQB7iHOUO95sF0wJKFR2Q1fkXkFHQ0HpuWmN0FNkvu9M0yli3K5NTNUybYmej+wNHNYOY71PsCWgGkUnz1ljGM8HrakvFYYpJbznk41XPc/lhiruetB3oxv1fjKUuDQ0aPIWqWW0V4a+14YmoPBS7pzSGZDKubM6lhdhlbDHAQRZMzoBmnlnvhnFMfRjdF6cWdqAa8ls44f2q4EfKE3LSA7TsFJv0PDwibmXDXRVa+WZOmNd5HPXfRgDgrKYj7MjVDIA40L34xsVupkNijTlKrQvMx6mTbm0cb5FEuhj3awZQqZQZzX1DlWXKYCMmOgzoQybjl4BweqQ0kys8NwFtNsIxqZMOibnG9MCYi9we8WwBSZINLi4YRWwFxOARc0bqJXUzhSTKBNFG6hoPubRkTK5l8bNFJdcLh6J9aGUPNZPKKMbhkIe7l9EYsH93G6voQIP2Q98vdSOA0e0cmcl8Z5mIp++qWFTEuTUZVF7/m5G+twQCOVnYmKIKyUMHvYc0zfvShlFLRHQnEAHTepB6rq4wcYUAzG+jWI3F7q5GQgMcNFyAc5MZRia12jD7FpO+CjGQoSbHxzmfuM83MJ5bgWA2/Bz7l32Sk9dtQFnInN2MWmko52bbGQsurEAbFS+KSKz6Yuj2RTgNQfs8R0Wdzu7dL24vvBiQQrIB6HREDnmsMSxgQ97Y2cnNBuKi6tXt3PI8YuXf/36jigS9qJwDOPMY2Go/zyFOdxXkAw5dDz0gOBzF1l85CHEMrhGjxTpbGiFyBaXOqvhoS2yupFCDdcz0CwKNRFJC8Hi+Wa0xyZz5M0vR3HnsQfeO2DKVGF4ERuC3EgvSiDoqja0judbsC7PtTUyol1ebp0BE01DvnOPQfUD53uFWhDhIfaYckR7kVEU0niYTq/do02Jk5qmPZnuzsIGIeNz4S7RVrxsdt4BD1jOtM3nwlhZQyAL3cNgSpAjRsLZrHwpNDRQEkhyx4CAMK8VuegzoXlfKs6jNNpwo1L8gjJy0EFZPD2by2GOG1dTDLQY1cGLMb1TOekV4XlXUOdlEQvonpx5dQhOhCbjpBpckNZltFoEVZIOT9MFjx+aI434kZ7oUKTiRxCHl4txccbhZW5R75um7rHWY0gRO+URXu7u3kEQT/5ukHr4oyXs5XDIRVO3IRcOtL1tQmsZadfoVMBGwf/16/tBgrLeoMqsksKOkxMNknax3Wg1F7+tNCPQw/O/Qp57j9DkcPAzcVjnUKpJTlMT+8Bq3jesyxm9rNZ1u93ErQR3O2kxgh3nY2NrORS2XP6hbWL5jBsYqCJTKwtKLsxQKQFBakLDJcc+5Xl7+SqODOBFo012VUwNcMDBzbAyearhoyCRKkpxcBqu8pUr22nKOUfIy+FiTa7OFSh8F+NjH/m78dY3v3l89Stf+bEU2Lc+6YnjFa989XjhC35hLC0sjY9+5MPjHe94+/j2t7+V7887+NVf/7Xxmt//vXHLY29KU3p8MDfu/8LXxrv+/G3jM/8steznX/Ti8YY/+h/jaXfcMRjuokf5yle+Pt77rj8d//CxD06taG+//anjd1/7hvHiX3hJXAU//el/Gm/+4z8en//cZ38sn/fJT3lKGrOnP/2O8ZY3/8n4wPudWv1n//qVl/7GeO0f/OG4eu3muJopYJ3EOSxA3ILTvzjwra+Nhbm5FIcJsgQIWIDPTiM+m1Ikk2F5Mft8Z+dGuf/pRhZxK7bSNIxQSjHoKBS1acj8Z8S0TLQR+SfodD6RB9BXMtSo3KYYlpB5ssZvqB9OTZL5lsvKgL6mbqVBwjr3QJYB0zyKPe7SxfxcpekobWME16GLKwqmEOGc4vyl2IqrWai0PeUWcORnYNJA4cn+ij4paC5ngXrWLv4EvS7duRU0yV0W3SMTp3UmxWh92jQAoAR7/5NxI3ouM+0868ZYSu4bdDZqBvJvyrGsXJ1aqmqjZmHWwacxX4DqRSNzBj3aBoDzGordKtlHy4Jy6gq9DzsjxmPa6AmAFe8zns9KUcHnk1cHxXF+YX9sbC6OzS2yksglsu5JQwV4lqwRmufWBtHoANigb7gIUEy9hJ075QvADOAeFsI8UzQG/l1NidTdEeGg22x+nzItUxPSlHRYBky21qF3p3myUbBwqaI593YEStYf1cyn+Kw7isLGYE1pdNEfY5udhreeOSZRE2sNmA5cf1nT1A3k6dU/W4a2Dy41r8nU1CmiGkxjJjR+AjDb298fc0xxEGFiU17UY5tmbZLX1+fG1asYNcEMoAnQwIY/w5+HNkYTeHK6N07P9vO9ew2o/SBAV0pqNFrUSKvUp5pFQH29EdMZnv9smoRlPvUTZwiFPRNf7h9qJu5dp4tMa6yMwlAot8XWM0Y0n0ygdKO2PWTjHTEZxeiDoGXMcGgGYUUxIEAn7l4TIJ8kCwsgBCt2nm+eczFn88anQLt1WgPyAR+jwxMIdtrq3YSEg3W2slqTwRgIGNZ848bO2D/YT90G6LNersLJvosjKFRDKaTFnINadjzBgQte584Nis3qkOcU1vLgW4AX95K4M7XOxE7aA1bIgkVPXgDoJsXv8rK8X+gbEUGHhsEGgYN3Nk6PF8fpiRkuCPIj5C6+MsUYDh+MFKVxyB3GuYjFQAdOFx9R68lRLgdEm+ZAGIJFcUPQ5/Ubu8kXYHGtr5EUvZaK6ugAMRzWlgow5dprjczIjIWcOq0sI0VoLnE6SzT1H12oHII7eyfjepLTaZBMTNaG0t8sL58zwkidcrRPtYFsdMTS3jGt54KIXCYIcwh4cUMhjRrrXgvXLEqQGP90dA4cqBgnaBWLpoXFpivQwR6XiOM9XSZ0ysh4GyocVJyeKFW4KUgXf573ppCcA9JfXCR7CNkvjS2dmkFfWB7bWwtja4PpGOigo+EpcNM80hax1fPPc0uRaXCVl4o5Gmx6sIs00ydaGZrrQjEMxY2CFhRewwipQDSNoAEgASJj5sxMctGSQxEOKLztuGeAEtbPibDvTG96LXmP88zgCUe/EJeaNs7gvfKeFqZIKUgQlxO7kQ2cVGk2Z9tw0lDjmhM6n4UQ65kLMo0mlqWrXJI+z3w2F2v0A2kg90wB5sDX2U3qCMhkuLSXqBMehnr6B1VLk96W42YxcHjkYuM/af5D1WQN8F4rQyIuR5hc8D3LnKPXPlOKcxDAg3jIH+9DK+OCRHTZom3tYE0o5pKzeXUMDSKmc50OSst5Z1jJdqaHXFz0a/t5F9eubsfthuecnzs/r7bvoWqUoJP3A5ee9RUHJqaymU46ueX+FX2mMOMdzI/1TSgyk/EPH/voePtb/2R87as/nkYGfc2v/+arxz3PeWEuWdzV/vav3zPe/5fvHru7N7L/brnlseNlv/1748Uv+dWcKVzg/Hx/+b63jc999hP5My988c+PN/zRH46nPPXpsar+/r/+cLzvf79nfOB97x27O36d7e3t8duvfOV4xatePa5eu5Y9908f/8R46/980/jifZ//z+4l8vWf/JQnjz/4778/7rjjjvHWP3nb+MBf/XioZb/2G7853vBHfzRuvuXmuKFxTkjzvEhBAErMmQVKCeWGsFOOnKxJigSCLyeEz3IWnaY5IfSNO4riEEcp7gYaAB0fWfOYmWwmywX6ZrR8QegLKT8HpNAdiTMvAmIsvqEtQf9chmqrIUZqmTQzNEa46+niOb2x6y7xJZbIOvbeWBSjAcA6nCwmjCNO8jXISeFuDL/+mMmzoAFnFw0QoBD7hiaOrUpWiNNcmR0JIc0dOHK+UZBCB7LW4GdVqO35xZkqHQ8xcJ5lZ95xxwWYVONAfZEzsXKhKATPJxpwnJ1SBM2Po8PJ2NthSg2QyDMRIdbSVgA0+lmaL4rheSMOWvNCIRgb50WtjJfRuxYqrjOeAKEGD/15G5hso4Kir9VdpYesBaEUYA1Y2rwBK2K+Hw0w5xA0e9chzcFKaIQJ8qSeStOoWBxwEf0Lv7gPW5slaAqV+WIcHu+n2eRegxkgnRyjDSn7+7vWhsnWiR7IBiG0opXlsU2WH46t5OHFSdKpDDS7zLdKD2cAabFVJosBgrDHTrhjmiBNlnS/o/n1WZ1dHCaDi/ezud6hjISoU9QvjbUA4j8ie6gTqbUWZS9XVLl2MKNJmIzDY+pH7xZeguHeUqsmgxDikxgpoPVC/xZjorNiuWBnvwdwcRxDGE0rVvNnZPaw5mkOFLFrK+y0yCYDWiJ5R6zz/TQibcjD/dcGOu1CGnAk1DTCXTeTa0czKXVuxmTpdRdtHqYggLGxnKauk0WU5jmhoDb3MpxsHuN+mLXM3acJSPZf25N3kXZJXvKj0hJ3USytlDcc825lhySIGapnwBrr69ACS27Cz3CDev3kOKYOfFZ+PptctF7U7ezLVMO81zfOnU5OydUZOzsgjUdpZNKJZWyk5SjFWQKLkt5Mgq/iHjpMrd0qQC3FIAE5bCR+SNCO1Wp84OSpx4i4/IwXjQsGnZhuYW5MCm4OZLUySwsUNWhXcD+h8ACt5kIApVgLNYSDxkA4CxT+HhuVfBiKGgpMisS4M5V1aRyMEHsSupN/KG/Rg03KAE0XCK7CKj5lmyEwnin0objS/9FtzhF3dOZkhg3a+qzOgXHDZ1hcojSd0kR2eM4g7TQ0rfPAyaOamTTYjr4pIhm7KSpTC6OoUIUT/511zgSKCQCXBu9SZzdHpQd70KK0J6SAlWPLZyfVfi5IDWPlOGak+PfAPUjmiUU8z8hpQT0b+NK5xE3y7eK0tQTrhDfikhMagMiB+rQyNcih6D83e8DPm+a51l0IBEw+cn4q9I/WhLH73lFS6yk8TXZXi8Xz5uBJkGgjhZo+AAAgAElEQVTxPZvuFe3EAs2YGibG+ib1dv6BNJ24qMVcActFrWi5yGnyM2EjC2e1MjrSMLjGseTd3aFwOcm75GLgs3M4wb9nyuBET7c5ftqIUmdzNZsa/m45jfHMeLasd9avf790PQedmitVMO5LoSOKwlrmXHLqyT/y+znJszFs+mn/XPybUNdo/CJ81O2E5lWdrZce+7mbT8+9yVQYqufGfPzxtRCVvuXP5M+h0E9HO7UIcSnJ+cKlk0s/YZ24Z9GwrOb57OzuxoqX9bC1tZ31y9mwv689L88vtJUkueuQyJ6L++A8zaYmCMklsGUuLZnvivMo63WeImBxfOafPzne+Y63ja9/7cfTyDzh1tvGy17+mvGce19Q72h+fP97D4/3/cXbx8f/8cNFgR3jCaGnvWrc+9zn5xz95jceGu9991umGpkXvOjF4/V/+D/Gbbc/LXbxH/n7D43//a63j28+9LW8fS6wX37pr49Xv/b143GPf1wuHdYd4NDO9b1MAeCTk19CEce2/N7D3xlv+V9vGn/zAelfdz/73vHyV7xuPOPOZ47NjfWiKF2Mr37lwfy5Fvvf85znjd/9vTeMn75LdzNEy0w4slan+Qcu24vQmih0zIOS8no2Hv7uw+M973zb+OhH/m++9+Of8MTxspf/7nju816Uvf75z/3zeO+73j6+9KDannt/9gXjv/3O68YTnnhbJd6rvVLPYgGzfWWznDA1CpBjLrJrgYvOjxC+jdAhWHOcpSDlTIv5O/z8UhrZp4S4dWBmu8wVVzwgigAVZx/6iSSQY7MNMJWmxuKDM4kHzrnDHmHfo6/AnAYENRSrgBMziueUvlzHaag9VZD47yrdvKlcE3Nowu8/OpkK+CnKoKjt3QAtZo9LzeVnoVHC/IHpwXEE0dqrK0IuECovkc/pOdZuk9q5CxbhvAl9C1OE2O7iNLoAcq74Gy0KIIjTJCfHfcepl6t7M8eOpi58S9BvCtdp5slQS6f1rUVmgC40LZma+FuamFbrmQjgaoeWN/EInnvSbfq+fnRVoMlQ/+r/XpOm+sc9CeLrAewST4FQPELncjajyQR0Ux+kwU5T8TS7uRhzTJ0r48zpQetwtBbP14eBAThW1vdMFGnIze+QRYKubm9P+hG1Qscv8BmZBK+vUODTMJHFIlLvL8He3BsJofXz8r9p/pkEAXYfHB+O85g7+RmkllnoaoUt/TyNzMYsTsPinftRXURAuEuFtQwA9koF/Uxpgj5vyopM22CZpMjGZc57gL2tRoTnQ/0zUmtq9ILOBtCBfelNRUnBeZUg9FVoUKwxKHuYx9AcNJWf2gpK+NE4vzgys2xtK8CFxiHUbf8fb+fBZWWVbe1VOVeBuZs2h1bbnEWCmEExgDmH+0f8H22bUBQTImDC0CKiYsbYplaxEZVQOVd945lzr3MO6L09eoz73dODVouqU+d9373XXmuuuea0uqroku0wAdwt5Iwi3kD9Zb6HS6Ww3WuGpd/3fGkvIoxBl0NsEVtK+LkUeX588Jj5I09MoZ965xLkETxXiFEG11O1sqocyP2uFRZQ/KgpcpxFFNPfSah7WDlUDavZZ9Nh3x0xpZhNarO5vcDG4o1FrAPw0Yy95s4oDt1RLHGDGZnJaRlBDlgOmUIm2+Dmv1FZezbEgz6+ILVzGb6X4ZCH6GkJDQ0OacNBxaDo8aaxOV8601OReaiHRMXKGARbScxJKnQ8op4B2wYFMEyFSEJRUIGyxgbG8wLqCUHF72838P4+hhlpI3MIUwQx5E+iVfS5axY9D6hLfgROVMXlLSiw6XIlkSbQ6jDwAKEDfuHxlLbeb1aS9jIVMYuJytzBlGRPXPxhhoo9jOdWJsGKoM6j57MwbGzuPYlxenxkjMiP4PuK2y0bx7xoz+kYqYdO44SXYoTqFqdk0NlxdUpQkUglHriTfJ87W/Ax4dxOaOaCTksadlnitBhKDvLcnRxyfRI5ILDLh6gUHhSJLcw84DQOxcezPSQpDaBzxTm7QkSu7Ac2dRXlSZ5yyZTd7Si0iPyaaBZluN2DfRSxFJGWwrRikiV1OfgQgfD6wT8EOpMVNtg8qR9P0JSUYhmK4wAXnZFCnoMVnukIxp9QvTrk6gxiad8Vc4TpHBLQcCTWPpPsOAUeqnqT6i50dnYV1b1CPlB8Kh2douDFntTQfpH7lbvzuAd3WesqmHRoMxs2GeNTyLBO6xCQ+p6oWl6+DjHl2Kn8SyliiueFO1ppdFkU4dTLdg3udYCMOYkbdJdRu2bjQ8EMjlAuYkSzDgrWIgVLdw+D/BZE4E/Ot8hkq8+Gk84Nsoiw6R8dStMYadtDjRjWoUJyOHOvbq1tAh5FzAgu5VNJQzUoATJuB+7G6OrsiHZ8GcSRt7qbZrSKFxTxCVYLcuZ9fczp4UxPwLUiGYeLKaIN8eGH78TTTz0cP3zvOZj/369DDj08brz5tjj7nHnq5tERpHv9xRefxJpnlsc/vqh2So497vi47sZb45RTTo8fvvtnLHvgnnhjw3p9xFNOnR1Llt4WBx50WHz6yftSNPvi8+rcy9FHnxiXX3ljHHPs8XI5h5ZCTOK+M8xJ4QrdwTRUU/r6+ntjx45fo79vIL7/7l+xbesv0d/fF9u3/xIjw4Mx79z5sfjKq9TpkSfACCAaKpOj2nPqphfFK2YIAcwq6Z+eDQfzkObJ7KVh2gR7eNtPW+OZp1fEm2/8XT8ya9aBcfkVS2Lu3Pmaudq8+cN4eNkD8UnpJDEjdMttd3mWSMU5cZQzhFmtCc3dgQjiSybjzxJfWAcg1rAYoC1BHyLpIE6zJ+gk4PjNejZNtFBa8T6j2y3pUuK6ZwN9rvrIIVG38AQGnVBTib/e2zKTxSS2wyaB3BviEt0LEiA+g53HjdTWnlRK9Er+XImdaSxbpFf5Fs0IFkAIw8W+PsxCPQyc/joAFRJeGUH8xomOpIspfptIOi1UgiqUZ9aqipuZ0BJbJENOd2mg6qeUZwj3Cfl4zmTyAAxOTXsC4WXNj8ZQ/7g6xcRS/vC9UmhTd4nfmz5CMDjMsqDzoiinIs5KhnZ8B/F2spfzM7Ij0pydE0vUGnVdjVMC4ABhxKso9JpqLl3SuBpKca7h6rhIqsU6t+BlkRgDWXRaentNp8WjpcIgkNoUiolA0pO2p2inm4LxtdVfU/AE+r73RrrGJy3KfnmArBQWdPWkVFrUp0DjJTxRJNVNr7MEs4qi0jWRPQb7tbVOTA9UZcmjWAsSoNGidrGe86021p0U7X1yelTqXY7BgFimEguIprBqtToZa9mzGKUaymRA8zgp5lMTdYtkN6Cl133mIkXFKy0BZEhLNxFqmymSmh0ZNkXcNDJADaiIBn8BDayS2xjtnfXq2Ai0VGcjRwLsEdU/wMyh89FU5h0dYw5s0IylxhnR1Ejy7hiXptya74RFUw9Nk6LZIBuxgEIKSWhi5IxubBXScNTXLzuAEWZ7MY00Zc5+U1CxrALoos/zlRKVkDR58fxqRTUVSmIBlmsKRL//7kUjF707dbwUloVPmvkyhV/Fs1CKvJMxBDNjzEWhjGnJFRpRSy0CP8olKKJN0Wder6OduVw6XzQ2htgbd9dNyKnS6CqtbXukJBpJyZna9omo+EI8EN6qwK2ux4gLGW4yyD3ctoYmBr35EMkpTVUEvu7BQFfAHkwjwDAvIDRO0qLWfveMgJFs0H82ZndPe/T0MDDluRA2I8gQKA1ot5yui266b2R1cytQKyFqiO4eEnaSTqMqmfQbR7DpYVax1a5MOSHKoVCLBOyWwEhnflLtVaeklrR0MKA7RJKa6K/NINkgNtzE88FIhlrmNWoPDoRFzhHUjmsfI1AZBfEgf2O0oBHfaoTREtGWMOZAkooc8sfTFKcEEM8nsFhAFXpmIHJQVMuKDDSBCGqPCx5mciIG9D7DxazNsowy/WLmBnUx6lIpoTVowJDPlCgLG4iFCw0hUSxtlGraora9Odx7oi6Fi1kCZabldEhIPElCMNsbHeWPJb3ZnHaQ9jCoFHYm6ZIwQIaBFcHYnSfeVh4i6NBPe/6pMkOFqlgTVIbmqGso81E4R9e75dszgwE1BlitrGelOK9PmUuKFtVuP4Mm0FZLtxK8jbIW9KrcBxeEfvlynUBDKwG9Ml2vMaYm6hS8OCgonPRe9QRyi2ww8wZN1OpEzMtwDT4oMkBlV4x/qutTgxBZ1TC/10WMVegm1J6nO8NnIgEhyLB/zeVt1boD9eI+MtfTMwOqFvfESB97CHQYxCbnqSztOR1NLTZYcwFjrx5iBZ3Y3l3Dau2nY7T9QTg4cCxvjYb6Vrf5x4aErNEpM+WtKVpBOGt0cyqa++U0UipCy11cX+hwmFHy1QahpRKvGOM+GNFK1To+m6gyCAlMT8fbb62PJ594KL7/zl0O5JcvW7w09t5vfwlFQDFkzQ0O9MeTKx6Kl4siF8UKHYozzpyrmAH4wbNjAJKi1P4CRv6JjagTkiBs3PByPLv20fjll61O5v80K6678ca48OJL4ofvtsR99/y1Usj85bjTYuGl18a+++4fr726Nl55ZY18K3ghNnDRJUvjuONP1xCx/VqsGsl9/uzTzfHUE8vi483v7hb2/t1/nHvehXHzbXfEQQcfpHXPNcjDZ9BqT199+Y94ZuWK+OhDv++C8y6O6264Lfbf/48l0ScBQxEHZBMKDSAAfgQN8a8ff4jHVyyT5DWvgw8+OK67/oZYsOC8aOtoi/fefTfu/ds9sfkjF2vnzJ0bt991VxxZChnPHphCCUDE4DzJBWsGShjFh4eRSWim5RExPDwkFoEMLJsaLTNczPk8OMy9s2QsRT4D/qxR4g2fHcUyKKbEDOIkcYqiDMCL84z1BS2WPcQ65ExlL1jMxoI4DC/LRqCVoWf7pEAndQd29yeSyVbpbRVKkztMnONCmuuYb5mKkTG83ohfbAYn2DAixJZoQgbfct2SmC9JEgmdqbXkDAaiqkWUz1PRZwVEsb9MpZJyUUkmOWvwr5kSJdpdBFN77X2mmMz3oIokmopZIiRp7MP+gX4Vu1Cl7bliWWApOmJMDe2uDBtTqCiGDRHrXUhLPwFxAlSl3FAq6ohNmgNlZkjm1vKSyiK0qiSVOUFKozsX3D3hy5hbUVUsEuMefC9GidBopOhkhUtLhXsW2OSCiUJP90wrw+GmTZcEXq7weyL2VgZlz/X1j8XgkM8nA6hQ8+wT1tnpGdOckfT9sAs9YLFYBdKicBcLUJl1STEpZgldc1Qv63OPU7AWMYcGGAtN0dLB3AX0I3cNyI8kptPdqfMRZmWF9FKS71SmMxpX6yxes85VsyOGwdlv8R/ff+eT7h44x+Pv3JFDFModsJEhAAgbDBvYJ1dKMNwAKABEe5fzCbGIpiyOg4w9+0KUcWwb+ocEMKdACEAuNH+e+0AfdEx3U/P85/Na6p1zFRXPUd1LuhW8NwAa+wMwuLMDir6pqjzTLDT5GcRxMHxmBka0QLFbkDW28bDOf5muFqo6OaZUaqsy3IWwVkk+aguW34vzWeQkRR2xMDNsch1mp87zzhMq2FxkWi6f3JhGh21XuOeA2dwzj2DQeHAsJa9F5nl4ZOTuuvGJ6elaHwIWEtW2aByFKpKceC6CG6p/NpJQWMkEzW4oIioiaD/Tcm2zEglBl4PArtokNe2iL5Fs2eDNZlskKF09KI0RkMoMg/wQrFQATYgNBHoCrYRFRKcCHiMqMda9ZjFhTMZwVpc4tR4ANxXHKLHbtKLKNdOKb9ZcDZsvqTqiQKmAKvP1lQeb7dFSmFT8Mf6bo5vFAz2rQo1yMZN8ZwqPIQavhkzNUgHSyK5gbsit7mk5NtNmMyJtpa+yAYt0LTr5TY1tOuhSzUUqRx0gfgxVkpSnkzgtOheX8urAn0XJM+8Pnc9eHZ1d7aKBgDgR5JPfSCLOPSVJRLZwut5cYq2HZgofUwCVvNPKLDN35qtaZc6DiDZns1SwlXHUBSnyl5rJyYGyykFslGu3V0nys4VJAdXXD6LqQ2x6ulWJKJ0+ihgG46EfpTeDu5F0+uwHIW15dVKMBHAm5GyMzTRd+Pkzwx/noGEtk6STPNtcj24Y6nep2uFE3WgqySDIKWiTxFkrl+Rg44AjaDQCOklZf3ntWcxUqHhl4o0kgK4lgZigjPiDJCzH4Yjbod4iEYUmKgUa5FHdRZM4Qem8ShChUPwcnGoodcVcLx1/pZCEGp0ONcQeHGw4DJGPRP2P4NTbO6TDykISTVL8GRzqE32G56EOagMiBPD4+ScHoNcJhQdB1q6/BDorM8HfJnnPl9WhCNQgVW26BiGI46M6aOm2gRzyfERzY70VAMP3vfqS+DxJCm31ilSrh5W5HkxdhwZdnLKmJbEus0Hm1QCDaOePxEcfvh3PP/tk/Pjj93pzCpkrl14fsw48WPK8KNxwiG3/dVssf/CeeOkFU7IOPOiQWHjZUskv28/JijGd3Tw3mzRSWIlC2TsSY6McEk3R39cfL724Ml5+eVUcdPCBceOtN8UZZ54Rk5ON8fFHn8cjD98f77/rGZmTTzkjrlp6g4b9WR/rX3s5Vj7xmNbBFVddHXPnXhCNjW0V7r4l5o1wbtu2VSprb7/96r+rXXb7++OOPzGuvv6m2P+AA+LxRx6uSClfdMmiuP6mW+PXX3fEow/dH+++48949tnz47LF18W++/2xcMGhEw7E559vjp9/3hYnn3J6/OW447W3UIZ75OEH4vXXXtbPHnbY4XHLrbfG/PnzNYf3zjub4r6/3RubN2chMyduu/POOOKoo3SYbv3xx9jw+uuKYyedfIauHXQTAIDkyn5D5ewSeEThA9fdIJDXEIkBQ7ltGoQ2ZdnItTq7mjdBntfdcEAmDcQDIrVQMNHRJW7ZAZ5zmC4g56e9y1D1mRKQCKDHi0IGDr06NkraG6Krmw6RLQXckfa5basDUzJhKqSiEzGe7hJJkofR7XPBtUgGXV1lD+/7fDEISNHELI8FhAw65Qyi5kfc/ihrwEmLhrxREiydXRG/JFpgu4aBfuaHYGgko8MASXqxpNgNSZjnWb0nkmYzNEwhalEQJ6oWBCEO+BxNxSV3YwGLyCvs6WQAT+DVELK7nomyCaRnPSz5jzwusd4sjSqbIy838wRfejIFLE+dCZxVPUUZgv4jRbfiQwcO1WxKomXPTZ3jM7bK58oztrWMNaHSYjHwWfml1UJmTyQdEGB4xN0odfZLTsA5p4SxHUEeW1gYcHZ3yt5ZhZamGUZAHc9QqYueTvLQigGoKWiaWmxSKvXMBMJboqvHOSRn7/btOwVOwBzp6emJNoyKoVAWup4ZMpo/MLasWdJqz7FCm9Qx5F4+3Z7aItLgmwUleI7Q5wU4AloUf0C6MxaT8byTzh1R1EyDFL2as1UeKJMxMcWecKcfFk1nh2cyyauGZYJLbPa4hdcps7E+U0xBs40C+QHvwwtghsLFZ41ncjTjUjpr9mGCyUG30pTytMWwYJHnVqemSPphLjWKjYCABGsJGuxeMzsE5iUrQre3UiyWbm7psu5+LpbvY58Xylnu791B/VrVtGwI5PMquUmRgWbZkr+ri63ztDQiAAoQd2hiHborxz6TJYRsG3T23l2HjUyFE1oaF5YQLLQRce1BnYxY86DMuWQBMAwV5j03tVq7HnPKOiggHi63uZc7AdJTb0R9yAPSQo6ncEcFyW6O9k5X8+nsKsqPhqnhBRKArK5ghMezNHXBAVKoW2oJkzzBVaZKJRFyezBVVdgo+YegKPm9Zss5q7hpzDkgDg7XoyBNORfiB5Xsv6KDvkduXXnoemaWhs0mv+cN3OrVgxsck0QkQYrijANPfjcgA/CvRS3w3A+fj/tpaVm6WFS7BIJ2tR79cyTUo3r4BPbuLhQi3AkC6e7tha4wpoKUAohCxsHPla/fv3Q7QODkUM7m5U+JIcw0tEBtaFFb1WpQSR+oku6yEFTgk2gDCGeVI8nnnyit5ZTvY1MJbeywuSmdg/R+Ef+4pn3rERpzwPOJ0H1hvdAlkvoxBp1qSyM7SeFKgus5EgKWUNUhimE2OYGYORd0+bnniB3USw2PwIJaCIdwEV/xmI4GwCdFvSAJsD+DD3VoexNjVpUDBVEnpBlaCPLjJO0NwYgWhaY1572u/ccJeZqAVtiMNfMyhcGtg8S2WjxLz5rZ6wTKiYNCHggccFkQG6pNk1GvK74E2oE8ulE/hmRJClzokcg4yPjF5/agcb0KGanRcdDKmA3k0up6oEPQnwAvcv84+BMjjORReNh8EPUe3+fKYPUYiQhJliUszQWnC8UezzWbHSOrMvkeUpylSEKZUeg0+s0zaix7u0rv9UrSoa9FXWgjZYVV9nGRg4RaxEHE74FHTaHE9/Ttgo6GBO94fPD+xli96tHY8oN9ZKAz3XbnXXHEkUebvlBoF/jMPLb8vthQknC8SxZedpXmYFJtzig8KKnjn5zU+6ExkYiw1tyW37r1+/j553/G0cceHkcfc6T2LxShjz74RKplmz98R59l9jlz4tY7b48jjzpCz58ZxE1vvh0jw0Nx2hmnR3f33jE9bSUbU9hGVTgCgvTu2hXPPvdYvLFhnagtnZ3dum99vTtj164dilH7H/CHWHD+RfK0aSaZl9qRBVd2bN8VTz3xSLz+2kv6LBqsv/MudfYx1NxY6G+z55wXl152XcyYsZ/u50cfvhnPP/tEbPnhu9h7731i6bXXx8JLL1fR/vVXX8WTjy2PN98wde7Qww6Pm26mkDlXXPN3391UOjJWW5s9Z07ccsedccSRf1aSsOH19fHQ/ffG11/9I7q7e2LOvIti3rkXxYyZPUVq1IlhnpGKME0eWNVsjfzJSHDxhKEjaCYD54plcQtjudAyPeCMIAqKaHDfpxT3oGZTdFg+nQ6I5+coeuQqXsf30TlHfbNRQi+AKbYOGLUXheYIimFhQXwlsS41UMucpvkr4IJVCfka56D9bJgTaZEnUlfAZDJqPiGgApohYh5VU9Yy+F6JYSQRZa60gEAVdkPhzwMU6Fwp3pTELhsmA+5x5gAWEQcMQLo7Y+qXbQwsqc7LQkEkgAaqfP3VIXp50g0OiQbtmUhTuXwme4aTuQPoY+wxzo2kz45qtpFCz+pLxF4SfL7PoBtgC/fD8z1+VanFnjXE0424PBwjYkPAuLDcrQVeStxCpSvozE1HW+ekFNmysya6v41ECmOEW+LvdwHh31vtWhSEna/qDC+y9dC/GaBGqXAISj7KnwBeBq1sQcC9hmngYiBtGwCI5U5PV7u9WaytQQnejFq+uGJMjRv9aEzLF47P5zwwPyMFDDRIQCq6HjwXzf6U50k3HzohMv+wCTyPUc2/zMYrVLE9c7CUhBYNrxSRkvD3/U8T24YGg4vyB5TuAF0p6IjkVcVot83Al9Uw/V5pPDs0SMFdChnNAtPF4RrpkNj0mV9QNfQuczv1FrixyJMZKez//oFeXeOMnu7o6uySKbU6hsk2YlheQBLnPGc5uZw7Krycp/kP67pJ1Fhohxbn4Azg2jlvsRVpg5HhI66ceWVWOSVQa+5rlY1RZcf8XocmZ2USv9AoQhlHyNlyFSHylUpDYQNkOtulrGu5du6zabh1RYiDGSMXww11zC8jeNB8d93UuCBJFwWq5HkxzG79e+SRmQGgovQAtAePoACgtkDHAQnDxvoOIeAebMSNfUTvx2KkzZaD3iTFJH0UPHZkhntcHw1NrpA9fI6yEAPVpQAZtbNtenyoezBN2QzXvaGa9Ba1soq7e0HytQlLJZvuwtBR4DBCrQK5dgVrl3mpfQjxIMmcLopP6das5VIxnGK+Y88mQbmJRp0IeWUxEHbT24P7h3Ti2Lg1TzQ8KMqMNzoojdyTCQKFLynVuDLEyGHFgSYOcAOu76nownWMSW2lme9vND3P7wk31SpW1pxvjnrUMRhepNotMYYk2IfieEyKMkVLHiSbZ8XMgb16kOGTIMIePkRa3ELzs4NlOwSoA2nqKF3wsfEYHIYjaZTMogQkv3wmq3bQljba5dmdlPQVBQRpSFESKKpBuHwogmSKi8nSbqgT1YIOIffYtAE6XgwcprEb1Ds6cOaxt3c2RGu7aX3IVjKEmIGUosXKKk7CGarkKskt6FxNjHkPuShg7oJijOLfaxZKW7b/VbQ1wQWmaDDyoKJEreXSvZNvTG0H0AeYCltP1e+2/HLqhXuD9PLOnbjNN0Y3niwYP1ZoB56tQuVOyGXpFqkwKaZ97APuAYVM+tiYDmplPf4eLjxFrQP7uKhSoD/yhwJkmIKex1pO6UoflDqCip8LlEOeD6g3BRdXLk51GcI08FDuucwpkcDuVLHFAeMunjXwkyYrJSj5Olk5KIM838AaFgVS80a4rFM8W06XeFIxUc2cQA/Uz8XiAykRasNBdZSa6jTwDogyPVlXDoxxDTyzljF+HR0d0vpF3YrOioqDIXdKQYsBIEbxpZgY0WeS50hXl6g7Du7W2qTLTeyl22NvDZKUxogpKF9GCblmfkf3DHegiCE86082fxZPPv5gfPhByi/PidvvuiOOPOpIASOeU7ToiIVcCoI+bVNNnomv3/RjYlxrG3GhWc95167eWPfC6nh27ZOxa+f2OOjgQ+OGm26L+QvO1V6x8p4dtr//7sd4/NGHYkMZzF9wwQVxy+23614su+/+2LDexch5518SVy65OdrbZ+rnv/n6k1i1anl89omLkbPOnh033Xpb/GHWQfHN19/GU48/Ehs3vKa/o6u15OobAmNLuszQ1R6496/x8Uf+2dPPPDuuvvZGiSLs2L4jnl2zMl5e96y6aT0z9oqLL7kqzj3vEq11Dd5rrTXoEGUBQXmwuiWeaE4wLUThQrmIHJf7qIVUAxSZccCZkPeUoob9ASrNeqQLIEQXNVHJuBb6Mx4e+MNoNgH3b6vtJQOB8y0Q13kAACAASURBVMGJoZNLc+CtBsg9tBwqNBNAFX4X7AXoXMzUQaUDxeXcYBaExK5FYBRD//yspHqTDse5y0yOkmzWjru+CS5ZoKUMWVdQ38KTlRGhpe9JbECd+XfNIShJhdlhgAcM04BHmt9CpQTk9CwRv5CuLnQ9zxz4XpMPWMCnRuK5mC5rJoK1zLC3zLqhqTVFsxSorKzE+6CqOtBn8FU5TonxtTQ77q1zjxI4KnQeCqbiLF+ulTyIIrG+aUoeYqhVQRsidmh+ZIzZF6hD4a42FEHNviTQYhNRmAZWnrQ6loVwKhnIb/+lJjHlX+FGoFY4NDQpWXuecSaUKh4nHR8T6DULwPGBQqalDXCvQbRWiz5YrZMiG8EJ1o/MpIv9ghXrRGQXgKduXqGtmh5FcjsoUZYsqDWbXZ4hymFS3Cz32RMyhepfbnt2FmBiMMyf9hoan0BlUzlQXgfzOV4j/tyAXGYoZMFs8NSiA345JqorU+a/nVw7Z6OjYKVdA+zMQSMkA9jPWcXg+sjIYBmngMbn+buxMeSQBwV4MprR0dmlPFw0VskYl5yseBW6++UZNM9Zpwx45pDMAU8JhKXLyzVSxCHqwvczg9TT1eJihvspQ6ByziUrJAHq0nmp7XpVu6y/v964W+OyBHEHz36GpRtZREgminWCACGxMtwVhUIJOIo4kkSUyP+0Fy3LbsNZzxY3NzfVFDLisrp1yvC9HX2hVljBQS1lEusKSorU35hmQND3npxoiulJywYzAzEV8NTh9uFFA43Gai4gIiBu3HT8YnAzZqGgUDI2RgvOvhIgTBNjLBhX/1o0JLpa/NDZjIJx4Qybuv2XmUciIUaD/T+JUBY/FJJqZgwonOA0M6zsdn/FFEpOsHR7RiWz6PZdOocnKtQg5Q4Fj997if/rIC0ljjrzp60gQVLbEg2N7ZJRHp9AZtA8TO4TMxigsLw/CBDVOopYuHtzaFqiEVlEBAS8Wa20USho6lZNR0PRA3fgrYpKiIJDEoIXRne7kncSbD4f8pRU7iwUiiFof+5kWLHMnNMyKFZpPdZCIAUUYuODYuj2pM68pRZNP4sY4bOP+3M7IfVsBsma0H/kTTnOah3rJasNnxWEbCjG6KTgRt5IRw+6IW1fvw/82+4ZRsr92V0cC/WT065lLOvDLViKns6uhmjrMLqIKpNoWlP+jCT0pldY553kjBmHluYOm45pXiVbqu6ocF0k1UPDgxVag92JkR6FngEVEnU/nlhV3hKd+GYKuWKAl88wk2oFbHUMqqaymhvQzBnrDmonNKs2GbtSLAilVLwiYUBe0z5OUp3T566KQ0ixsKijObCXrmozCBkoFZ/ISoEoG8lYjYcK/bF0q1KZzL4WdAvsmcPnEJ10Blx/3rvgl2qv+z7zbAlYojI2O1mzOg9UHRAzLp1rrbo7cwFKuDFU055IZ277JdmR3CopovvhpdOQioUuZjJpMN3FSop0n7ln+myiFpky66LIUtOiqNY3qpva32+Ekyxg+/Zt8d67G2PmXjPVAUCUgOQANK+/z3NnxC/2GAH7119/io2vv6Z/n3fuubHPPvtqoNrO0o4FcKdJtj98/7144dk18eOWH/6H7OV/768OPeywuPb6G+P4E09UskGHhevq6uzWoQvFae3qZ+KpJ5bHju2/xp8OPDiWXntjzFswX51IybdrTi/iu39ujWUP/C1efdlUujnz58X1N9+omclHlj0cb7y+QV+/4MKFcdXSW6KlpafMhvXHuhdWxroX1qiDsP8B+8c1198Q5114seSjlz94f7z68gv62T/OOigWXX51nDV7nrw4Pvvkw1jx8H3x2SemlqGotuiypTFr1sHxxeefxrNrnoivv/rcf3fimXH1tbfH0cf8pax1i8ZwdrC+2K2wCBAx0ZC11ACd9CXPnI6BVT9T+SenspxtupCBMm3VP3ciJnReUnixUQQaltlEq6aZ3lRX7+6xOpmtSJQm7dvD7vZk8WA868YobRoN8x4GWkyTxdON2DYkai3dRbou7nq4CCEO4oqOuAvnF6qBLU1CRLVW09uD5LTUEdrrgBspmaxOSJm784wiLA4ouFbhynunzm57ezSrg+RCxjOORVZa5zOxGZCFLpSH9Cm+JYBTDAj5vSTdCD3MmNEjywYS1zwLrWLmriZdea4xwQ4AAMA6QACEY7SfBXbxdc8fKeMoLA1iLp+FNWmj7gK4cn41YA7NXCAUatSgWqKlvS7qmsYEtgF2UYhSMHnebSKaGxuih1kVzl3RanMfZ1eC+AKYwIegoLANgz9U/qMWUvfXuc+sh3EKFWmbAOxRrJEwG0BWRxoKWL29SyjuKKRMT0IUYaQo8RUT7gmf66wXZpxh2HR2w/gg55tQh5q4aCqYFS01TF5+D7kVc7kUQKI9YiI5ig8fdGQ8BBlZcB5GAU2hakEBaI2cRe7YmC0EGM5ZhKCA55+8/j37xb22Xw73qxhhF7qgZrQRxMnbWDpRUNQEbFZubSnOoZul4qrO6VBemebYQ1gGjFoinS6tKGCccczeiuFis2fWC0AJ90Wy/lJoaylAhpWALeJjhofWeinuPJfnGUpe5BTsIw3CTwxpbzKTC1XOQD5NgDrJZ9sHiAaFVeJSxTXXta6teEX+pj7ec/iu7AXNvAP4kWeNIb9e5tlkyu5uCm8qoYxCdYeVxfMgDvEMeNaceUODLgwB2aHkafZYwl5Qu9mz/dBF766bJsqURqX7u94kHl6F/tQgRSIQD/H3JFlr1JZgA5edToxvtOU6CWIgkKBCibLzwah4SeDUvp6cFuKIXCQ3na85ADiYibNPa27cg0Ju31I1U8TYLMxtXQ4U85LN66VPWG65syg3sXXTq23IbPFT3NLCtns7i8u/j78fx+hobIjUyGibAHDaeCwyEsOWaG6j5ZUqL9w3I878PmhZGCQO4CKr4c7S6tYgNMNurVGnxeVDjI0mFEBttGyf28UdShZ/z+IWLaZQrPjaKLSCQZAGzLnGo7EBlKcofKhtn+7FLiAUxCTFxz21spv4zh1wuJkxYRjV7uo9PTYzTVWNHMpWsjrNQrTZljswNcCjFnV6klQTZCXj2ohyGK1Ie1v2GaUt1sKEDxYl4qUoFT/VaDHJIh0oyXkHBSGbssXmjA1weadiVOtpSIUL64ykgKRLmwCKATLVkrUsQ4pQJJrpihmRM/VsMoYGRjRzkDNMkmcWz5yEBD37elEreS55OOa9cCeQZ2uBB5LzlHnOPcf2M1oB4tOkmQmuUapNPaZuWNHLkZXgbYoKwW86pidRnMmh76Ho6+vTs2P9gVx1tDbrECdwMyOgBiLojdbBtEwSoU1AryPIcDgDEkQdQbWIT5QCkz0MWuVE38ACz4phc2nmQy2r41A2hY4CAfEFCxLw6U0vSGUa4kFrO14srPdULeSfdaIq9Pf1xXSMKqkCodLwfGVP+17I6E0RzJ2iLMQ8K6M7VlyjHaPYRwZKeB4cqMipAihwT+Hhj+rAdnxpiWn8DpDbHAVBG1MMs5moB2MxRuVzmXrhU87S34OxZcuPmtXY8PpLsX37z3H6GbPjltvvimP/cozuHcUOXRJeUCw6u0kWJuPNDW/EQ/c/EP/44gsN4Z8z77yYfc6C2HuffS052sDsHUX+eLy36Z14ZuXT8f3332WW8//1n3RYUByjkOHV0YZKH/4p5rMPj4zEmlWr45GHl8evv/wSs/50cFy6eEmcdc7s2GvvLiltmR5cFz9t3Rr3/e2eeH6tC5m58y+MG2++MyYnh+PhZffGG6/XdmRujLb2Lh3YrN/PPv0w1q5+XBLOvM6Ze27cfOtdOk8eeuBv8fyza/R1BAugpZ18ytlSQ/r00w/imVUPx1dffaq/P/nUM+PKJdfHvvvtr9mk559bFQP9fdHVNSMWLro6Fl+1JPY/oKcMwTpJGugfiu2/7oyPN38cG157RSpvAC8HHXyICs95CxYEtEBRk0vn+O+vvBIPPfBAbNnyQ1yy6LK4/oZbYu999tf+AGGks8zm5FyUNxdeC5wFeIupM1JVC0rJU0vQkphaPAbk0tLkzB6220iuqVGMCtbj0DDKZh70JYa58+n9o464QBQUmkiGoAC2RGMdXVyfv3w9PUzMwyeOmMoKqEls41wDAQZVRZ6YqCWVRVSU2EdjzNNZ5ligBDKqdIMb6Gry2d1dxX+OayDZ4jpFoxb6nCpVRXK/ULaSm2+wwb4nMC4AWJhJoniZ0dOpOEKyZtEOsyU4mgF0RocBQWBoMO+H8SnSz4WeWopAmwoz5wBqTCzmWnhudD3rlbQiNDAxZfpOY31zEYZAmIL7g+gNXVLm4uhAm86e84CcERivorpIsd/a3BMdHV3u2Be6D3FV8wJlhlRXkvQ85SgGBHW6iu7IA2YtNkichFyB89XefJ6XN22b/IN7bEVNnjcWCUhpQ9sTkU8G0ZYKptgYm+D5G6SiZQa4R3HV1smcBwAfz49EG7ogyoSDReSJtUeOZyaEqXnNBTC1AA3nLx23YSw92B/KV1gvUK18XrGGoGJyTxlLEOOFgnTUBRwjDnal90wK1HHPNzGb66LWVV+NoWcF9C3eNzkaUNtNzE61h3Ucc8vZZPretAbZ+4dHohcfwSFmoC0GZENc8rrpGOrnrDNwlxLkeXaRX3NvDOIXVkaxxeAMaO9ojK5uZsqbY2QIiXRTRWWTATAxPh5j5FACXtyFsgWF5be1Lsgj6e7CPMKeoxRQVrsrl1XUFsxIKPROSSKa0pi0SRdkMDgc0xAAGh1nqD8ZKp4TNhUU6eeGaJVgSKOKFxkA18zmAioM9EHDtFQ1ORydY83hUfJNEteG+Pu766awJc8PrIABykF1BwrEkKw/iJNIGwhaOcM0I26yhsEribb5qQzVWbHJVB8uoJp8lxYkjrBCpUBhPYDHoiRQ8N+gp9wUNoPa50VVwQY6ZcMq2SpGS4UK4a5YrY54XmIuuoKYJd9RD6BwJIsyk1rcoDrIJJcZlQkhs1ZaA1mhJdzawUNwJZtIcg5bKVjSwVLgrrb306uGQ2WA+YxhjIk8X6Ch5mYSUw4nK9So0yKp6oLqafAYpIkAgJqN6QJ0s0Au4BPSgaA4kYxmyencBWE4OpW06AQZAU+OL88o0SQCC4oYTuyt9OYhTrcf3XiwXCQvCggFD3MqKpvbLdmS5SmTzg2Qm99DhJY+ZPBxRA73mBUy7AnyAIUj30dSn8z26PaqaoyWJpCrVrVJeXeoAhizQq+QgWSLKWrq0U1DwbGTLO1eKDjierf4gOA6uefwoft2DSqIam5Eylmp9EWCbOFXihkXyoXoXeTKTW0oHSjNnGWh6/XIWhodRzVmVIUENEfWlt26MQolaU56BM/a3Un9LNQ59s24jRsNGFgm2Zx8Dxi3s57Uhvf7cLjxzIc4IPBeKrKTILcghewzugsNTX6+qH6a6kG30HxiI6TZpbLCCIcViCNzRIgYcEizVhD/4I+GW3nu01YnIdnn0JNTMGo7DSToFHB0e9qEDCoBaZguz4fky7NHVhStKiFZJtt0h1ohBFc1WV17kFjId/n93HdoFexjgjszOLT2ZSiHXG5jk+aOJqGdToMI1inuMTPFvfLwLEmnkVjve4YwzaPe/NEHsWrlivj66y/0zEgGLrz4slh67c0xc+ZMF1UjIOt0YwjUTfHLL/+KZfffFy+98IKeKa+jjv5LLL782jjhxFOiq6dDAANoPJ9r4/oNsfyhZfHtN/83ss+zDjwoLr9ySRx+xBGxauWT8dorHqr/T19nnzM3LrhoYWx847VY97zNLefOvyiuu+GOGBnpj0eX3xub3tpYvn5BXHHV9TFzr30qvwZ557XPPBHr//6izgoKkcuuWBLHH39irF71ZLy8zh0ZlN+uuf7mOPW02Up+3n9vU6x66pH4pjyTM8+aqwJodGxYstQfvOfZoWOOOSmWXnNbnHLaqUoYcsaNZ7Jt26+x+umn47k1T8fOndt/c+n4Fs2eMzcuXXxFHHHEEZKEfuThh+KVl9epO3rRJZfG+RcuVLFk81X7JBGoGYzOPc7ybZEnFWdfUTTMsFpBQ43m1s6wUQwZdWOdNEV9Mcm18hVnLKI6tkYYHoYhYEU++ZkxtKcOEusYJQJyHajFiKR0aC+yzzJpwezSsrymOrMnKt4S8mqrygkT70ieZL3AHA7rns+CimAbMcuJjmJZ+mopntWpa6HkXAikz5JUO6ooq5ZiLyVeiUuDw3Q9UXQbV4JHEknixH2ge0xxh2jH6AgCHcyEOq+gqKpvTDqRgdA95wGg0NU3JLWLAt2iGOOTI/pZJLJbmprUwZP3yCjzDab/uCCCJmfhE4HC0sUFmPRMMpRfVNOsFmnJZZtRWrlRDu/kREmzqqHSC3CkNJUS5GgMqxPtzh/nXnZu+C5+L/MgfB7eVx56MmKVEkVRozNt12eYuxg8S7oPEgsYYs2w3vicozFVN6LY3olhZmenPrO67Ji44ucncAw6rAWZeHPOK0ArTKh1VtO5E2JfLTQoVCgKYPZ4pjVUrFdm0PTZXKAjWlBJkAtlmGJN6QnnCIWxuvmZHyYFMsUaPOC/u/+PAfHsHGo76owpZ39N24J3HZtAjp7Z5AHlmHSUEPohngCe9+7EP8osDM3WFsGjSmGuWU93YgQ8KA9HbAMqs9UrmUlC5AfbAjUIUFPrMM1Rz6yomWlNAZpItMKCBVSvAilU5OWsdnt0dyJsArvF3VTeKD+fjU2zOZCFFqJC5G9e6zL4pQNDel4KQ67Zs1cG6aWCqfPenlemp5YzXCJF0wKSeS/qDmKW6PGaXXcsKMIZDPt7ctccSPP8cwCHhIf7BwoJ5ULtPOZGaENpA3FjPQgMKkvF3y6JOHMdZTQ0UpWE85CuZe9UtUo1qJjfye0dbxiGvJtUROEtQFIBiic35NLy81B0SY61EHUFlaSxUpoVQ6TqQtyzkClJeSlo8j4IGSPgsuklO+nvgwIGBY37o7kCkpMWNj8tYxRdCECmjfEiMHShUNFcTP4UwEyNYVHI2Eta36XlSodDjuogQubUW5rWviBZ+abQAYlRS0unUB8W25gCJQ6zDXJ9RX1F6lzZZhaf00Wb1DY03MmgKa1LFjELykZDPD+QfgZz3YVgdghJZ/i6Tii9S0wTSo4mX1K3opLYZxEj96iCAvp6LDNZlOmke07hbH8hIYwsP8k0UshC+7F6SCoDUYyAuBEYCUhSCKLFjHQyqJE6fNapV1gv4ggUoRQzcmevp4hpKYZelokGLeH5YxJLcOBalODLtZl5IktScq2+DTlEmZu78Nh1+BWDUN+kQkOo5j7sAhyGc4CaezSk/URCbbEB32PPDnHgeTjWe4i5CtYI91ymcQhvaFYMvrqNA20AN+o5Ih0QFLC0sq2U4meGoop9huCGq5syjnqQJc3dXXVQl8iAEDvLDEtxro6ZMq+TJpn1+bBgxs7UGXdNDXyM2/9ldFgosJEyJ0CtzcSPdhWaRtx4HnCiDV6oBV3M/ryaav6/0OKMiFXdjkUpKHx51lsKD+CjVEdXpdPeSlB44BAbLfZzm5Ky1Lg6wcQgUCHAAXXRKkOeptex/+UrU3wd+Pfn1q6K1aueiL6+Xn3SffbZLxZeenXMnnOBimgfikaiR0b748UXnonnn12lbhQvujAXXXx5zF9wUey3/74asJZEJojf+ESsf+XVWPbA/fHNN/9XRpwHxdLrbohjjz0uHl+xPF4sppf/aSFz2unnxNz5F8Q7mzbE+r/bvHL2nAvjyiU3xfBQb6x88qF4/7239fV5C86P6264RV2Oipnf2Fi8/tqr8dijD8WWH77X/jjjrNlx9px5senNN2LDevvIHHb44XHTrbdKYGF4ZDze3vhmPLFieXz9lYvLM86cE0uuvi6++orZoUdjx/bt8nO64KLFcf5Fl0VPzwyBPKw7KL3E040bNsSy+++NL/9hCtp/8kLgYfHlV8cxx57gQW8UswRM4FI/FW0kc0WoJum7nLVy+a5BSRV2iuJXDmJbBc2JJmeQzqlRknK6qIBdzMBYBEBqTBjKKvmwPDuJJFLnIKbsTdDw8TH2gwUMKOChO/uMKLUShYbYGd4vxG1TQodiEjp1kCeQEBkk5XpVqAG2IEjTRkfb8xQAGZXDKpGw7MTUxE8leaX9XXDqSqLHL8pOOHG1f5DPA016TIBTJv7EMoQtmAkCYKGjYBl1q1byeQB0QLtTMIHfmxQero/YC1vD7ALuCZ1aU8Ba2xulkElSSezxfIDnHIgz9h2bFjjG86ZQ5HwV/Vkxs4COdLAKVYpCKF3X5fnS1Kx7S9GXogbV3Mj3m4KRnzfI6bxEnfoOABF7cSlJLYwXKa8VgYScgajE2BpRR36OfIguW+8uZMI5Szg3eNZT8odBQIizVEpwncR17nGqhnk2DADPBYnBVNa66jlAM/rlzExobsVqkJyTqDTq/BC45gJAhZ6UaTlRPTcs+WfZDfi8Zu+Sk3G+kVQrGZeqXhUUE/Ao9TzTMHM+qLrHc25QO7DQ5PLnS14jqnf5W3zIRmwTQOFiIR040aiL4r/HGuJzkV+4u5LqrT61AMgzh2Yt4P2XAB9dwTat37RO4VNxD62UyByb8zXSZftTWZyGs4n8ijzIcyact5zJI8o5oHIr5uhMpavFLDpMJM/+8eJZkq+RC4tyX1gnSfO0+bhBR/7djA7mnz2LzByhqMZF6Mh3rIAw7Cw6VgPMMSNvz9ygO28W0/A9N7O+7u66SfFTzL8WEt5PIj4ldJUEsrF1Oppb7Qch2cYarxUuEu440sfIpkExa0FBq8VDTSAew6OYWjm48pIaSh3Sj8OiRjSRPNfK2ra2leodcz34fVOqOukuiP6Ri0fKKKQBrqL9qiLP/u8qtaym71ToJsUVFHnkgvQ44Ul5ZL8v9DCCvZQgILqMjcnkSB0oKtoSUDXoJcEAIy4gaF1dzCZYJtr8TUv28YA0ND4yGiPMytRzT0BuUMCAgoaLrx88QVQ+PEX21AktQZYEHMk9uK0g+iO6nySStHQpYkCeqs2RokRWMwmo7pt8N0CGk0PqRJn/Fi9bzBcqaLivbgF6IXKAmQonvx891z1ZlOY2G0WgMPL9FTJf7jMbDIRlV2+/DDr1RGlRl1kHulriz85EShRqUeGUa24ror/fw/fMMUAsJIkmUEsUQJxWoyoaZC6DunR5eKYktBwYTnqRLZ3SRuNQcdC06ESjnG4tisCGh3oFcuJA75Mzk2cNzJVNpustvPnfS3aMBTGga7UaHg1UM9TGdvb2iSpYj2qPjKS4I6YI1t5ncgIJMUg0w88g1zqI/bCkyQfV+RGuhfgDtEYOh2ZmeujApmlf+gAY/QTRZBid+2DfCHxojH5xz6RHj1eRjAKzYPagb6lZKwmM9mop6tKTh+DnteE9IYPcyXrN2iEdyR9hulrERkebmj3E7mv1QWPVFiNLol/ULMPU3OfQTPoXRR2IHklJa0drdHUzs9Kg+MdBSewjWeP+jZCQAQ60NUa3/IGaSrfPPia6L0WxKJVjTO0xr/zbb7+NB+77W6z/+6ulAI844IA/xYUXXRWnnT5Pa41ATydo44Z18eLzT8s4kheJCpQpZjj++McDVWhKPx9dfWazJI6Qs4FV6lFlramQro++3r5YverpeOrxx+PXX/3ee74OOeSwuOIqU7BAM+UVhfBJa73iv525STY4IFtj545fdV3PrzWF6z99nXjSmXHOnPPjww/eEvWO19mzz4/Lr7gxRkYHYtXTD1ckos+/8GIpix140J8qPHie5Y9btsSy++6NdS88r/134EEHqxPy/XffVRTPDj388Lj5ttti7rwFOp82vrExHnno3vjHF6aWnXLqWXHSKafHe+++GR+8t0lfO+Gkk+PKpdfGgQcdLooKV56iMnRA16x+KtaselKx/rwLESK4Orp7uuPLf3wRL7/4Yryz6c3o6931m1uy9z77xWWLr47zL1go2hQ0POYASBKg8ACikMwStyUPThJPzl7JUgt/sWxw5uOmio9GbeT1HOZI9PUDQIB0WklLhcwYgEaK+pRuvbyMzLKgwPGRZm8QxDooAtiznE90FyzTC8iET5mFM/gD4GApYfbRqGJCazPzDAwy05kdEZWLOUbP3EW0tSCmY7CCOUglnQmClcSm1DDlfpa0uuasMRhGHGMuLo22PcROISepXdGcPT/qub9ioIkymD4/XVZ7U0DvpDtv7zZT6zLmGjzyDIZ9o0ieoQ+boi5RotJJ4wzGM4tkXLGPOaPiao9oApQpwhX7GgAqE0fWFWeITAmLVxS/y/OvKdftGUB77/h8NUpu0MsJOcpznNcILlEk8XfsYUBWx9Cc5dIpX557dtyVyBeAuNqBqIobEbsxteR8YGYB1VrdA32eqahr4OwdV6KKqqG8YdoM6kJrRsWU3BFAxuq2sDKYKfGMER2TFnKdyvOh8HZSr+4fwi10ktpMd9bYwhBz1nSZXOhxLRSsJOgAA1VFVFP0W5ot75zAIN9fcbEvpU6tj1s1x+SOkdQK6S45jZ8xjw/6MntBap7jIcCYc0dgYOl+AJDBvrEks5lInK+mu/mVojcpHuBnRC4zrtyNIok9yR5gDsuegOQAfs5YcBiALWemBKcsWGOfGYML7EHOFIpzqFy6jwSPwrDJWV5A37Rl4PfQdbEQT+4HM4/ErALgpGuJF5wo6559qSjPlmssJM/dlPZEtZxgtpgunteDu5g8N+JZyW0twHB33dTkBPta37xje69QcfipM3p65OmCjrliZcUzpXqTJQKAwtUgJl+jWkBUkFoIHHwkkrTyRMMwB9GKYMxCuLocY/ZmzN4k0FPoWIBwkIDwHmiZUwnyM5K/q7NjvVxUndq5kKkQ5GrnNP5dITMprrmTKd7JUojZJeB6mKPgwYJkwXFlt9c3UNSB6tsMUcG5gkq57epiBjd7Hl6hXlHB+jI3JAAAIABJREFU4tGj4U3eE3oN8wFWJeKa+Z+4imqxUhEzjM3gMwvFql7ejBR2OEgPS9YWOiAVLlQwaGVILlelCnNbJM2mtFBrdNaN8vuOaiNqoBmOZeH+6wajDlYkc0kgmePRzJKT/1zkqXoCcm10J2lh+TlAvkz1YaMODVLIDKiw09h28e4gubRxKUN+VtHhIObeWVMdihh/rC9P4cLgGihYZ0dLNCsZsEixgo4+SzHBlCIW/FFTKFiPXJsS9AYncmx2BiiZrZEij4qGFu0LoRxqexvpSf6yW7b+fZWDYQ9/Eh8aFDFJTnMAFF97dFI+OPCsWQ+t+AMhplFUdkwds78KMpXsCQoZgmBKWHpw36BBekjov+noyL0enwCCOB4GrCFQQgYD+TkP93kWh+tmINKKREk/ICBJDlHAajr4FMpHSbKSeex7v3v8yO4dxaUPBtZ+femUjMTwoKXWCcp2+eZ6nYTBxXebu1BNlFzTjUIiu03BMhMf7hFBtr+/X8pGrJncpzLYA5nsAtViqHI6+nvZR6a38buFoCKtXMdANcpqIIrId1olSXhZA51k5gI8NO11AE2O50QxOBHvvftePHjf/fHRhx9UDqg//emQWHTptXHq6bPVKXvn7fXx3LNPxL+K1wzfePSxx8XiK66OI486toAdniuD/sPhBFACgu/i1d3AXIcWp5iOX3/ZHiuffCLWrqHL467Qf/c65NDD4uprb45TTp2juTsSJDqh3cjRtrqY9LPEb2VrPHDfPbHuec+3/Kevk089O867YGG8/+5GqYTxOmfOhXH1tXfE5MRwPLbivnjrTc/IYOR56513xqxZs3SN6iwWdPzF556N5cuWad6GRPDY405QkvPpx1Ylg1p2wy23xTlzF6hA2/TmW/How/fEP774WH9Ph6Rnxsz46svPJCfd3d0dVy69JhYtvkKoLoWtE0snINt++imeevzReOP1V+PwI/4c195wi1TTWBvEAe75D9/9GOtf+7u+57t/fq0E+ehjjo/5Cy5WkbTPPjN1sAOIQTmhYJRvl+atQCi5yaZvyJBZ4aQggXkOK36AutdLFSjVBAEmWPNeoyR7oM9GVlmL/OEFKClfLCGf9mdJyhPxjuTKgIELDl4gr5w1VlYzlWZymsJGBlI+uyXkYtCCtdnd7YSR79EcKp5OzPSQmAPiBXN57garS1AUo2SyCJIr9bxCBZdMspM7z7jkfIdnN+ieIzahDpMAEK67RYmat6X9AxTLuX4UJJs8jyjZZIb3dd9tRaBzqMwo5PrOgqYa5329zDhyfZzHgJ3cG9lKdFqVkgFzYh3fK+M/zRZyjqEK6kTaA988M4NGMmdGAEQu654j4T0oXsi3PAtiPxFmJsQUgI1Q5hLpTLS0oqRIZ4hz2nMwPo9NE64CXwWUq9DTfI8zyzK9zUBxBb9TIm+ACOl3ikbyR52rdODFhIBZwblKZwbGQIfOEytREud9TnGuUlxZpIbE1XEeFE8iFRVKW2EWAq7S3aBLIBU7CxFJXhkZ6Ako3+7kQ89P2iNndu4BDGNndEJt9D1OiwtuTKVwLdTkajGTFEOVCzUdGVPVU72TLqBnYtOw2nvN87MGV6mz8DG0ybD3qNa00sXiVzPlHJM9R/rJOrV/4lQMDo8KrKCYMDCQxXJhQEgQBCEZG++yxyQJXyhnFN8Wm6FT5GF6aF6aaaPwAmjUzHeNQMgehW2Cpj5/qs+S8xJafEMKoBQ6nxteZqy4a2V2gfMOd1qrbB03WKxSVgSyYG3II67UBKa6e9ifD07g6+vtVyBmwVE9sxHVNU14tdQISqIkW2hXUlXhY5ZO9ItW5bRoSOiMkxDBA6QwkGRrFxuMA2k8htXNQT0KHpeRert6mhpCheoBoOSuwte1KykLV/VS2ZDVw7QqUauFUam9fkstA8kQvYYkQEUMm4FB4wG1yD07ANZv46TmFnS5e1TsEVBQpeBnbdDpISoSw/7+IR0OIAr54Mz7dHtfogZC15GXZHPaEBBqj1AcEgf5bzAr5EEtJZXiLFp2keSddjEJL21UUHkSKqpr+UxwXXokbodq0RW0BtloDZdJ0tHhyjln2Z6i1nkuJ2UGaRmCZKNWpAAMGqz14SQqKWX8Oy1SAmi70BIHCSul6Rg1SkGBJoqRKTm0ql3IoH9uigUb3YZcHBYEKToM3A/eiA0NNQOJUNA9/BuaK+1UAxvFnK0k1HKTVmfMcsA6dEvikK1p0SMGkUhMCVDLc7NOOHSNvLutyYYioaygW2X9667TMVDHZreevJVP/DBs6pWqQOPT8hUaQMFnclzKNt3tHeow5Rr2oWdfHhIhnG0psPPeZ1eQ+88eRohA61oFmmeKKJasaDatQpUieArRBGRTy15xsuAOUGVPM3zcbNllBdRWOnP8QCYIefC582b9fiuYZbJd3FlqOMbek9bKn5KxIwN8fA4CPEW50TYOSQZGrWRWpTBOip6mWCGudBYyRQ5Th7qNcC0jTsFhyWj44JpHm6aYtjs6iWtDvRWEoMNxdaxhhvHhzbMu+Hx8ZqSWoRxmsud1lFEoQRQGVkfiuWefj0ceWh5bt26thKk//GFWXHDRIl3buhfXxM/bqn/HUP3Cy66IE08+VYIcxMaKzr4EQaA4WiVI6G0jgI/V77jXBP/PPvk0nnzs0dj09ps6zHl5yNvKRb/32m//P8RFl1xRukUd0YkE9Iw2+0WVpWAT2bHo74WnDlWJrmxjfPjhpnjy8Yfi22++qrw1XZJFi6+Kk085K9rbu0U9dlevLnbs+CmW3X9PZTB/ztyL4vob74yp6ZF45KF74o3iI3PxokVx+13/FQf84Q+/+ciff/pp3H/PPfHmxjd+9/qQVb7sihvj1NPnKJn65OP34pmnlsVXX37yu99/zF+Oi2uuuzlOOvl0HfoCLIq6GMDbwAADy0XpsHQY2SLE/x6UAVsRv0m/hnGpT7IXWYMjYhjUyYyOxGt4dDx2gcwPD6uLCXKPvKy6eUVBaLf2YjnLlAAUk1qSHDmRq6Pu5F7D7vJ5c1fNhscuqinKLEfsBI6uLIg4iYIk5WtmODKZ00yNOgYAkEXARVkwikQUTVzDaBHKwVDHXXe64+0dFGmWtOXjMezP7+IcAZggAIuSioVAOd+IGVa/Qpo254PqtR/JN0Bpq7mG8wTOFktKJ9BB0GHBQr1yDkHiKnS6uUqNFpRUDBczycoi0osth8BrsotainCRZ+SZkFDi4s794N+5RfxOFB7TO47343r9DA2aAT442TZYmj5f7sjYcNIeegCeLR7aL/5u3FS2dFsH+79ZzxuGQ18vMzEAKqilGXgiXjM7wTyoFCmZjylndy39vFqkOW7rFC2eO+707B7j5MMDKKk4Dt3IsZoOHHLy5DvKUURR515YAILZDZ/1ltwFMGH+LzvnyWggt6RzQ+zlbPaZbRVNZqd4XpblbtdRC/WMOC7wvX5KzAEV5m0tKvj7+gaU70Ll7O4AtGf2ywp9VRYPIT6Bxip4X2X2+B6w5yiclS+UdSnDTfzkAPTplRW7C+bjOHs8g2TLDeKLaW5VcSTfX+cHJPXscc4mAF8ZbnZRkDArUjWUZa87bxnSvZrCDFxAB+I1FO/sy7RNoPCzwa46M8NDWh/M7rTDHnIzWHmpVAWLN9/wkH3yPCNe9Xvk05rVUqd7DAWbTpDEKMqR6DWVszUujpQLpEhUmXhznmphipxekgrhCAC21QnV5JAgCPODskVxISOpNPEwqZyp3sypZVPUGKdWFjTtWypvbphaqUI/rAfO5hNNpwEPGShpeExgEAfXbcxGPDMwzPO8A/LEbPocRON8ld8IhZEGpJ1opKQrN9wzAOZyNsPT15xKVcO9yhPNVmtuvN8Z9q/xeeG+UlCRLFHIcPggPdgFZ7kFSodlgEGJ+Zz9oCIkVXg2CFHgWhl+GyymW5ay5uOzYBVE27yIrblvCo3kb0donbkYYaFDH3Gbj06MnZ2hI6iDMTyg+RmCEYcRcoS08N0KpyAzEiKUbRrlC6S0a+SRU/mlto2VA/yufKpcRWhvRV7aySTFBEk+0tt1GiSlALESmtvfrCEflG2aWfGQfiJART1lgoF8S1WqhY2ShtAIPGOs524JUHOnQYdJIODjjgyRZKNaJoHkqG/0fehG4IDhSSFT5r5qIyWEJDdpF8uVwq5crUUMHLDtl2GJVcs1c9DTRXNANrLm75f0bptbne4S+N5BF6HYppCtbRVn8JM3CyaP3DPVdww91ktzf2RsROusp7s9ujpA8zDZyvc211UJNQOPRTJcKnjFJ8I+MBxY0CKsjkIwlAwqcuCjKIqgBMOhaa4q3b82Od772rKAZq9n8M75GNYuMYJCC1rotDj0pWshlaFCyyymkrWFTEV9pZwNIHei+MklHX8R5qTwqagTpRRpW6kMyXuEgG5PAoIda4z4PDJKIgUFzGuP+2+VI1M85clR1Nb8XlZIQ/XESk+mhBAspeanoGe1s+ZGCjZkuUkSQIcwLsRro8FJPocvgE8imRWeb6Ke0IPqlNw8u/bZWPHoY0L1/6fXfvsfEEuuuS7OPe+8SoeaeIMMJcik6GXBnuNgdwIr4KCDBLlVhdMbG16NVSsfi++/+7byqw4+5LA49bQz4p///Cbee8fzJ8edcFLw+zZ/+H788vM2fQ3Z2zPOmhcLzr80Zs06NHowCexB5MKdORBljECRVJ2eRC6zObZt+zYef+z+2PjG+opIAe81a9aBkjgmgTn8yKPi3AULNHANgMIQPEXIc0W17Oxzzoul19wSExPD8cRjy2LTWy5OMMq8/a67Yv+aQkYdmbHJ+GnrzyrWnn/uGc3E7fn646yD48KFS+OEU85QMvv1l5/E2qdXxJeFWlb7/QB4zCKde/6i2GvmfkVVE1CJQs3Aj+YNECHBpXzMJsOY7/L3e+3VpSKFl0x5h6BzmmVAIc26hp7K/SRmQMERGNFP92TE5tDQWIsXCmCOOnv4aBT3eM1CllmspOeqy68udUq0FuNN6LwYAYvSYeCPdepBWwtzQIvk92qGQ9KoINa+TujTAJBKGoqyEAPsoK1p0EjsQuZWNFzNdaC6ZlBTohn1EyraSJyI8YqnaWgn3wgXCsgOg2LLH2KS+YpJnYNdHe0CDLiHUpGkqyPPlwSCPAsitbVG0045Z4k5xBLimKRmW+nS05nwGVmTEXhGoqJumsm7u5zGoGoG/as/WilGCv6n+DMgoRpLaHuw3qbNTvaK4EoJqOpEsGd1fthYGjCJ+0ZBA3DKsx4c8lqSgiuFWSloyB8oRBoaJ2Wf0N1jrzvJv/eRn9l8GlGYOkC4ZtPOSVi5T56ZdnfTr8KGqCC/xbrC0Hmh3Vepy+VHKiat6j4EOQ1znnxuihjmX/ysHFMztc3f5w6EvGSK9L2ZlKYjeSaj3ubhmpegW0PHCqYEedhEoeMjhQ8A5e8lRvGr6EiQeyF9rEJnOlRIw0DAqLO9uTlmKPF2R7UkDBXTjvImFZYOeyT3CWcQdFXWIzOt9vXzOc35ayaR44bOEu1rWAZZSFbve9LRq/RAPxGr0qJINiQFL/5bQ/KdbRKTkIhRUTGFasb+YR+xn7hPqO167shm6eT4EndopvuCAhz5zpjAb1T9EK4i12DNIuQA2IJYT9pOyH+HYpxZbzpedABRRwOUAIyhoCwUVa9pewDmHJN4KEUwqtLaK1/zyc364owmLhWlYM0/WdnXYgLOu4lVynkam6ryy06/qlQsHobmFArnzwht9Q0lGTluKo6TKHdJWlpQGJHNkjtFUw0xOjytQoabK+WQGVAVGM0BTSXO2ICTjU+ykvKokiUepy2NQgYBFZUQf0a1B6fHo5UhXNFKLM1m/l6NslYNtWVP+WWJilXmBs0dhMJFwsxNEmVEnRbruKuVrgrcAUtVuGTtUBAzlz9nZZRMNrVH3TQIKSg2Q8X4k4Acl7oCVSgGqgdoSaMg5VkOFhaOreYoWyEGVBYtcFMqQEGdOOahCFdeLXhFXnsCuaI3Va+McmShr01SiS+V5Kv4E6j16e4JxYKHIUFy68VB5vDmHpHVtIHUtTRXDr/dJIaZG9Kh60VuCc+kHxhRMTrOz0/qXtL1aGjifpkz3tRsGUgSWctGQnejtcDAXF3UN41HS1udRBXa25kZKHW8htinok6eSIWqoRgKwlpTzJTuSJVjXFUI4QawPqAAEhzoIGluozgU86xHxwZjfMJyx+bWOknm+Xd1dkQncw0lCfGclOWvZfo1NBgjONULXeiIpsZWteQnpnDObo4ZM5AfJahYrtS0ODsgI2XJ56KoTqU/+UHIsNSHDYdYop8kSgx+qlAEBYQKCRLa5AKYgpGkgjXHeiOJwS1+fIxCNN+Tg9UIG9dJF7BO0qPMdGHiBYLfHg3wW9UxA6ZJOkPhIRdUJvcJ6CqykYAXlgIHybHjcXZu1emYxquqPvr7beJJh4KkHcRydBykxiCMvB1Er3BRzeHW1cWQss20DFQMRH9/r+gtrEcELZLClgmOnhXJqnyEOIxxU09uPcmgf45kUEPSig/Fa4DOFjLJhR5jZLE+du3qi5VPPh1PPfFU7Nr12xkKfjdiAFddfV1cdsXi6O7uqhxmINGgrAR0Yig0S3P1oaNYFZHr/dePP8SLz6+Ot998TcVdvqBY3XjLrfHHWbPi4Qfvr0gbn3LaWTHvvIvji88+jtdefl7dVidd9XHIoUfE+Rcs1gzJzL1BLVkjUGQaY2hwMgb7aGk2xcDA9li95uF45aW1FV71byqKYH3MiIsXLY5LL18c++4/I7b/+kssu+/BeH6tVcvOPHu+5oGYkUGR7MP339XXL7x4Ydxy+50quPLFNQMY7drZHx+8/2588dmnMWvWIbHvvn/QzM3bb72qbz3woENj8ZIb4tTTzw5Cz+effhgrVyyPzz91R+bs2efEJZcujm3bfootP2wJZncOO+xYrTXNSzSMRGs7RTUS5mm06OQbk1evx0EVuQB0JIrqVIjSOKIOK4m+O4IoWbVGNwlDq1XvKFDlAK45yDKHMoKUMpRnDBPhlrurw/pOQRmt7SafCXRcvQaKGSdSuXT/p8claywfMFEx7CDuvNQtAUXDQt2q3Nzi2Qa9cHiILjEeWP1RVzchsYmemR3Rhgyq4ll9TE7hA+duiSg1I+wTziO2nOOwBs8pbsrsF4lYp0AAz9ahUoiErChJnO9TyCcPxsSYKZxGlJ3c8N6S4KezIRpyUTwkZnQiDMNsCP40xFkrhQGoaS6kqHzJS6aSvjv7MX0hE+3ahNvfmJ0K++D471Fk5Y9zA5JtOjIMZHveb3IcxRUnkxSvxDKG1En8+H6Bfsw4wqQgjjCzgYKj4rSp18OwMqB5j2IOSPJMbHJRUFdHXBqJlrbp6Or2rCT3CZsX1NgyT8OWQTMZzNB2MLtDTHRSrUvZY5DftU36oeXK8NphrdrPyN9CscKZRLzxfAygpCnDOMtTcFi9s/aOl0KxzNBSvNk7zjLVXD8FHiIBdHGtKmkhCc4nDce3M4vt+RObatsdntRQtDoK9RYKteL7Jsd7K4fyQo2vvak5uiSlbWqaunPSrUCemLPY6nhK7CX0BCMANV1AA0Be7rfvoU2VPQ7AfWYdtrQCWLtAND2t3DQxgVLJs/brpQDLThhnkEw2mUWx4qwpeRMyI+3oohDmOuutnhou5Hp7Yc6MWkCrB6EF/AjJHcx+kZjVJJ1busuj6tZxfgPaGfykWTESgznXpjlucnTnB5yXnPWoxCaDBRYJMVNGqvDgoPq3pk+ead8oFRpTt5IxfDnN1FZYVaUbg8GzZwF2Exfg9vHZoGbSoSoAzt11EyPT09Idh4pUOGoeQPasBOrM4lwiBSgE18g63QAQBNNMqGbt2Fr4SaUKd0sUJJGKkmRFraceio7Cjduz5VNzAnLDpAWvQSmbVXnYDV6vW9zovJPostBpx+MlAvpSpaNVY5MCePF58Sct1Col6NMySETBC04haLANwXxDVfQUz5m+PnjybA7PfkxPQy8bi/oGjHsYQKNV2iE5RvICgjNJdpdoUh74d1fN3F4WlwckWWRG/GkhglKQPKUEc9Vp2wpWHIodXY3RCFJajA5rJy+MTLs8TTSoNsHw8/JAqVHq4oFTOmyiA5WCJ4seDmWeJWgLsodQ4QiI5gmz2dxlMTqRfEh+T+Esa/6J9YNgAZQFgmmd/FDwMwFFAt1T4q6g4uFJnrlpbhjq2QehtS2io2tS/xTvsyhsVPjeQkfSxCr9hSzmUJVMTNnEhNQTJSnqN4X2xSECZZCCgLXf3mlOrxKqfobjoPlRyDpgC4Wilau5L36HB/I0Q0ax1UAnj2KVITubcXIwYwCq7iTzUgRTGU4aFfUwqhWJQE0Z4OyZATpjhDSDJPedYEKC1bfTbWZ3Sg06WJnMvjd0urQWi5NxuvtyyOZe53fzzKRwJwUzFGWSs235brqu8sGRUAOHgIcgQZizy8g6Hhjol9AHv9vzcPzxjFFKRjO7It8oaGsgq4V/LklHKSzVC00CqeY6uT/uSNB5cbLG95FQkPQoODeAbNFJHIrxSav/sGea6YIWaVkSxpxxySSThJ3O1/g4z50ECof3elHySEJZCxq6T4518tuRwGw3hSqpElzzL79si0eWL4vn1j4jlcHaF7K9Cy+9Iq646prYZ999DMoU+oLmyHb1qUDjYMIYl64dORRrb+uP2+O1V9fFunUrY9tPW3Z73yOOPDKuv+nWOHv2vPjqq69j2X1/jU1vu9tx0klnxlVX3hgzZ+4VL65bFa+88pyeUb7gVp98yhlx8SWXx0EHH16DTjupZP7opXXPxMsvrdLP0dXgPg4ODCjpJg7S4WFGiUSH9zvjrDlx5dKro6enOx5dvqyifDbv3AvjyqXXRV/fzlj55KPxwbuWQma+5Yol18c++/yhiIUQc6F60nU1GyDVzH755ad4+qnlsWG9ZaEPO/TQuPnmm2PevDlSZnr3vXfj/vsejM2bXcicM/ecuP2u2+PIo46ooMYkoLic7+ql64m6VERPR6uABdZXQkWAWsSrwYFhxSrmE6FmTIPMU2T1cc2sEUAZnyUk1WIxqEvPUCxnhVW7CEuiirHPkAWWPDpnjPear5EkkrgBXcZzWcQCkGrWmWZtOr3e6wGP6FQImbZaqF7JUSfp1CxqfdQxJMw+L7x1SXaU3J5zf+eOAV0rvzPPb8WPcQAmikrPBDjG+Zl4pkJoZgEBUk2Q4XerRhLTzVsCPaYbCJ3Moi4CHPpM0U69A96Tn6WY1u/C107eLEjOJm8+k0WfScjws065T21tHdHd1V3xEKFbr1lO0Yrc3RFDoAgupcy8bxy/2+cXcsPQK8ltNL+Y9gJFlpbEkfU2gck1FPMWANE2vQvnoxXICn2I2E5nuyRpJLz2dqPAwUfIXh/ZEYQJY98vA52ilpL4t3qWFICTz28hHw9jS0J/1J+VZ0OHzEaqjrVpr6C8qNw+n9/lHJTCVZUNAOAhQLV0U/g5mzzb/4hzRgAboItmTA30JlUtfw/rj+QYqrPPfrqdtmcwZU32NNofDc0e3IeyxqmueUc6Dtxr1DwRXUCUgpmROjxWmBcGOLXRLGuJmQtTGJlZMbTN1kgfGwqaCpV9YiL65L9k1ojPhOo8Cjkj/kEwEyigOyhcUDVtdFcmE3aDBqWjRfFZKegMpIs5UkYnJGcl7x/nC17rRShKM7Tjop5TTJEj5eA9NDF5RwG21COrjp8Ral9QO3Pe2mcpBY6LMcstSzUsH7pOb3dNXPBxPiLUgFphnfJj9hJ5I0UmSqli00g8w53d/j7kvp2r27qEwq5JHVFm5pjfVkyoIOnee3t2LH3TiiFnjkZo4bjAB8jtxy9wbPTuuomxLGRqqTVIpE7HiCRwR03BgGJSuIkttAFpV2vo1z4fflWpXNwYe5t4qC15xSQbOLjKCyF5gFXL2t0O4FzsExXJ4Gl9Djal+XIMh1PRGUfB5ZWEBt6vW48g+tZEt1JC7QNLtSr3LXjAu3aCpgwLueqZ2SnOMgguEoOg0EayGsQBhX/KIUoQAMnW8HTFvNCbjORuoJ+qlxYYCLKHCSVwoETfAd90AWZdHGRaWiwzx4wShRfXysHo4GepXBaGZ1Q8vEg1Lsm9ok6hNmml+q9yXfMGu21uCewc4nMloCVVnqbXGlQAPgMtRjvaQz82xY7rtBqOO1Nq9YL+T0wIoeju6Yr2tnYl6Tm0BoeXAGyEjI1K54b7ZJMrHa6Fgz1dR+fNyIUDG4WCh9BxtW5pxR/AlDz53dSoOHmjpA79b2mFJbroHlTb67XqT+bIwjbSTMCA5bDp0HV1g+Kg+mU6Ip1VxhCknFMoGpZwJBgptTcdYtoShO2d9dHa7nvItUlisaxrSXuzfwXmMTtUhmlTElhyzFbqopOi+SxRJrwPHVCY8xqMof6xaKxnGN30SII09Ba1er1lq5Tnyn8UDquCk1VcNNcERQ31PBXb6R5u+sL46JT2BXtVpldTUObcqeTQ5JoJzkLtSicX2mlHB0kFQdKHKckpCRFr3XLZphyq+8A8mrymrIyY5rpcRM698Pc2xLNsKfeWzhEy8SSA4BLuHFs+HlMuOxoXpChzvXKAs88TJc4uDZ1l0E6K2woNhEO8+GyZflq8DdSVIXkZio83fxDPrlkVn3/2iZKb33shp3nGmbNj0WVXBUpiMh4F9QUFRY66oV6JJHNZxDWStPV/fz2eeuIxSQqbh1x9/eX44+PmW29XV4V1iYnjiuUPxgdF2vj002fHjTfeEUcceVT09e+MtWtWxprVK3/TMYKWQUGz4LyFceBBh2n/9e3qjfXrX4xXX3k2du3arph7+hlnR2dXd7zz9sbYsWN7HHrYYXHlkmuVjK98ckV88/WX2tsnn3p6zJ1/brz/7qZ47dVX9IEvvHhR3HTLHbGrb2c8/MC98fab9pE5e/b8WLRMoHC4AAAgAElEQVT4mthr7/2VSCZyasDIg7JOAidj679+jMcefTD+/op9ZA477PC45bZbY/78+XrG77zzTtz7t3tj80eb9fez51DI3BlHHnVkBXwA0ea59/ZCExpVEOwCHe4oBTGUUOhRIPKKW57LcOeVPe6Ezh1/xyoX7aCr7qLxTHmWgDhJ+ZJEqeRJTetWvMTjBN8N3l8JoecpeH8P5MP7B7FHkrVBCQc0UXcxp6kPfM5WipgEl4o+rOoan6Ca15PXFl4oPmfH6Q5JYYp97g4ncQ/6eCp2kRySICc1KVcfMUo0NlHLqvHJcrIMGbPPi/cMhYTAUWhvJtdDvSX0iQZXaEe+h+mcDnMBarHPEpJ4UZGKF4eKkjLDwFwEyRtnPSi1E18oV/aps2pU8d5IQUqBCBY0Avm18qHnQaT8VBTccj5A80j1TqylANdKsWVkX2beApssP8w9UBc/ja3lVu6ZUSmQMsskv5iWaG1vEliVwh4ks57JMH1NhdQkc5KWOrYIiBUsKXYwJgRdr/jYqAjgLDDQkqJAOdTtwW3PQZimzxFsILGC5ONCPz3uua529qB/nztJpkNCr87zOJPUGmZeYt56RrZcsCeZOhzlOfPMoE/D3tFzJVdQF8xnk6xBpLRncNLmkeSCnHmcL4DyBl/5w9kFGCWlWG2R4peUsZs5nqKex/phpot1mJ5egG3EQu4N4BJ7g3s+YwYzOFx3oRGWTWC11KI4WrpS5Dc+V6viLJVcrZwXBmXTpqTYOBSgQb5NGgVBiMq0L3djmcdCwrnFNgeI40zaA8+ddK9nn41mUyFtLbPsBnIQ4ogBJ5Ep6j2XaVqcwWMDMWNFYAejcc+wZnyxyhr707k/wLasNLAlqK+P7i7o2DQyoMTVyl5XBRaq8cNMGts9mBHmdVQ8ASmsJyTGgmrZlGZk5A48jtqE293w1mkZ4matATSpQJiHzYdBjtR61052s6JzBV/eb8xDiOaLOkmnkKFCzAHwVMP4vUM9B4P9dwUxkfKXh5UdSOBDOnGxWlhKMJPAWPItW34UHFkt+8b7j70tJmPnTignQ7rOri47AMsjZ3hQKDLJkJEtrh2+Y1u0tRA8mdHxoWTUwpuS92TojaKFTo1nxCdUyEAjoBjB4Rf1jfTFcSA3XSUTUx9oRlV4SZ5Yw410qqDBkTAaBbEqHMOTHiJkU9pwKztm1TutJFuVcPVrWuhjvq8komqvMp8iXumIEPd2oa5IP5smla73JJO+ZyDfdmMFOUaAgE2B+Zr01AerBRn3H8ECkHU+Bpsi5ZPF/UQVhf8hY4irsGQN7SKvQfK6cR18olXJG8EBmD86RCsD0XussDzY+XINQiIDKDjfmtUY18EuB94yI+NEEoQChR0HbwpWNi8oGQlFGk6RKLvgN5KqpGTYcoftHXSkrMpmlRl45n7G4rZKNrNRlEbp8k9SQLg1rt1Q5lDo0tGdYD5LHTzdLX8/Eqg4+4pepQSH9zS6V+nelEPDey3b2mVT10aUckgYAayuGZ6DjKuGQYqsdGJVqezoJL/fiB1rlTUJNYBihL0mSua0A6xdypm3GvNhBUlAA9OeQ+L5ss41KzaEgpI7Jaw91nh14Nf0L3i83pMj3BWhnHDESXiUO6X+RDk40hjJaJqgmcrFqiyW6hAFqyXU6aqAsMrVvOjkmz5oM92ft/0kP5S3Nq6PrVt/3K1g/r2Yl1/jmiku6KIc+5cTY++991MBx3O2AW/Ert5d8fRTT8bTTz3xG7lfYu2ZZ58TN996Wxx97NH63KCSH3/0cTyx4qH48ANLDc+ePSduv+O/4s9H/1mHEWjb88+tjcdXrNhNmCA/F9S3RZcujRNOPD1ef+2leOml1aLp8cJb5tLFV8bWrf+KNc+sjJ07d8TBhxwaN9x8a8w+Z3589eVX8erL6+TbgyEmz+TJxx6JN15/TT9PIXPrHXdFb++OuP9vf41Nb72lr88796K44sqbort778pwsMxeO5qjrd2zBcyuQVP87tvv49HlD6g7xUuFzK23xfxzF2j9vLNpU9z7t7/G5s1WNTtnzlwJCVBwEU/Z6xgM84xJ3jHlBbFvwR9J82MTkkwepZMpIMq8HCdFKCmOafaAIoOitKH4v6RoBrGF+JDdb2iZrJVMloj9nd2d0dEJjbg+enfZy4qV6I4jFBGSq1HtZYoWzueMqRIoQOETVaTGhmiDC18EMCrrrWZ7G2V2TBWNRiIwdZZ2Ze4GFIfuzCQzQcVbQ8k3sQhaE+cYZ4z3c4pJ1CZ+nI+Y3iatjU6W+O4YboMAFeql1MxklFtMM6GwNJpeBKUNIJB9yTNCFl6zpQAeUJGkHpjm1BbVIQ4pdjTZDkISsaXbLdNJUG3NnzaXYfBCzUXcR95gIO7u7hJXcgY0M3D56RXQtDIfKap9obE1qy1WyO1VwKjS85e4jUE77jvrQsUj+RJy0hO2aEDMBKox4i0kzaYY8nwoBidjTDYBWBCY8kOHGVYKcZGkn8/vZNciCsRfM2g4e507pUiMuyoGryhEDCgSDE3/J6a620QSDv3enaCcmaoJl5Xr/p/iXGZ2whz3eOWsKoWbfLsA0ZAZZh5VCm5ObLluJcsCED2Az9fl0dMBUEiH1HO9MAlI9ul48aLTDkgtWW5lygn6FhEkhHLUDcj3xFS1XbcESjTsEeaNNCuJiEJR4DLtD3Cg/Kw6P+6wF3a17mvBa2s6IgV0qB47WkDq6mcPqSjH2QOKc5O4Y/sPFw0uuJ3b7g5sce/sR2cvF9HftDfdvdy1a0BiCGI4tTDHR5eMHNN5Z3aHAAc5w5lhtfkmoE1SxOxbY+DTXRool/jBQC3j/sF4yvwp77lZLNVFoLwUmnYBmt3AKYVM5dsEwlDITE5rBmBwyG7qqIcFqEazkA6ca+HoQ3mBl9rV1RndXSSsqUrkjoYrSBcwBAySWTamKSgcvL6BadaTLr2usLKjs/tK3m1mp4a7qmBbxKCkqgBCWhQN2Lge3nXSlHLFoEgEAwobqSnQXue6QNYyGZOAAQEBmosTJ6u+mHoHb3dswtzW5tbW6OlGhQdKEJWrf6c11UHR6DIYabB5IJseJZcMaCDjBFBLB0qNSpWnOyxVcRDLHtbSU3h0MpMaJsB6A6trJpMj8+XVO0IIoRVUggPQgY2XE31vNPnjlO+36MOYBsFVIJXZH7mYu3cTLWpfdujfQYWG1KVgoNOBlmSOn4Uzy9aD/0sCBpIqTXD4w5I1zuuy4pUNNzFUpSXtYkxeLeXFMxJ1bTjnAkqVXiKgi/HiCl2c7Ul+PTdiJSuqezacPXCqhbF5n36/vAeoE+FjZClMCiQMtqCAuOWveRINoRXVkjLnhGgDS5WEhGcrKeyCzA0NTkXvrjHN2qCvX99omU/Tuiz9nYPmEs9otvEsvydRFKv1+Nkxr8MMh+VP/Vyrszrl2UqliEPeRpJ0biiqSUQ4DKT8onK2SsfIvZlIkvenUVsdbBlsyh4kqc9CxugxbstQw+wRxeJ1kHUhDsrIgUwM4YClSLTBHNLvDpActNRsBGnWmpWTWoXYeu3jnWS3apaA5StJOqxnT4JhhRjmr5ws8rPsBeKAUEMKZ7XWS62Sp2lpVakk1GUnn9uxzvumGIwxPwDSW5QLmW/78ssvY8P61+LdTW+pkMmkbs+Dms+GIz2f95dffraT+u+8uB9/PvovMXfe+XHCCSfF3vvuo+dHjN2y5V+xetXK2Ljh7xVlMuhd8+ZfFIuvWBp/OviPlgUuxfjnn30WTz2+PD5438P+s+fMiTvu+q846s9HlS4CcWwsNr31djzy0MPx6SefVj5/d3dPXH7Fkli4aGn89NPP8cjye2PT25ZIPvTQw+LGW26LU08/I55fuzYeW7E8dmz/Vd4uSDrPO/d80x4K7cK86sEYHilKRBNOwogDb218PZ58fEX8uOUHvfcFFy6Kq5beGi0tXfH2W+tj7epHYsuWf/67/Oh/5e9nzNw7Llm4NM6df6FcypUcAvZIEJKVbtqTqJCFY888ButVfHnRSgutpCQgCUYklYhiQWi8JNABZlqis7tLCfjQEEp+FrKQcW/tekYytdOAF3HHYhV0tZnRGFEh090xIzo7ur0/0purJmusRWhBeRVLStjN2StmwQDtWJ5SRytqU3RlGptJso3Ka2ZN0naeExRQpthWjIwLbUWxXwO97LAU6LBBtAaL6WoD7owSz62AmWe3xTq89zj7AGsMaBV0PSiE3H3l2ugGQ9mU2IBUzArLQAbSFA10nHx2OlmtJrJm25C8FelcUa09P0r8F50N1aRmg4a67go1LV3Ks7u9e6aejINMT1UsFgsEw4tWQevtGxSViPtkZa8urQNezM3092J7YQUwzI+TzqycodBxdMZPQ4mCBkux55yDF0AXOV9tkSaqvixmshvDfbNohZSiUKNtLfL71Gq7qTUmqP3vt5+T+NSmylZ4DSNCC4hzAICKrsqwTG0RBYARwZk2KY8W8leDpylWAWUayhTfw3MhR+K+sqdQnHWHAsCSPef5SgNlqeoIGwlGgJN3AYmT9tHiDOF5U+gDKHC/oEtJMKcdgR+fRcIctZcK+FedcqiwIWrvkvdD4XOWH8tCR8p18i1Meh4AqEG1PI85FwHiyeVzbjtzPKnkqrjDk5FxAMda+0XZD5A3AhywaihFDrktbCG6Kt6LiBtYzMM/BxjLs9D8F3LmxVtQ+VYRzeHnNOO5y0I5/Cr2DQ0NqQ9rtifP2NpKJqlltd5wpu7rOSd7Bx+ZiamxaVrDoE99fTgBg26wWNvVQm5uAaFiwZOk06Zi1oOA5Va+2zwgVVbY4GDCfIjkgYUPJxWEYM/EVM+ppoX7+8veCVd+Xz5oJxMOLpKJAxGnOoV2JlNJCg63Hj0jkdxc9kXhI5ZNJPqPuIZ4biAs4I5PcpPh1zOUyAOLegLtUAyPjihgsyDY2FZTsaQkhQyfB1UtWqR8eMADRBAUAKD3UNjRMaGIk8+OgwEzEZ66c4boYTBWhK81W/fJMxVFXGaJ5gvCHYUGhxIWC19VNx2KcnOzvcvhwsHGP2mbQ+kiaLnOqdWzd4LY1k4HjsTT1C1eSPhaHaMcbGUzCOVRgej3tJoXybI5r5p1kRpdIic4DTOMSuJv5I6ZEj937kdVYYzrVKdIFC13JcRZlsqW2+eiE1UiCNS7ws1lIBSVOxL6QmkTuodaFcOCox4KzXtkehLKbFPi/eswVGfLmwr6VBYXKtDQcx+laPChLlUR1H2aOdBA9jw427vLwgGTUyPR0DghKdA0ebKLdNVYVJSF4uFkxCWTAx/I0AqGNVfkBMaxz4FOhV2hO6UnA2tf3i/Fc0Dd0fZO0yyExnqfpClddlu9V40eGcG13HpePwch+0WBVbNNDDqa4sC+F9gwkvSMnPcxIoiajhTESkR2x7ZD60Yyv4gODAwV6ev0w3D0NoDgZ5goItfNv3vdsTZcnPM76NiRbPGS4gmqSAAJkrd2IOflIt+9LZafZiJIFIrgglFhON0cGj5AN3/4Qax++qn49puv/+0JznM++ZRTY9HiJXHIoUfHrp274o0Nr8SrLz8rJa9/9+K6jzjqqFi46HJ1a/7149ZY/fTj8d57b8efDjw4Fi5cEqeedpY8FurqTXkzHWY6vv3mm1j99IpKR+bMs86OW26/I44+5pjKfZHRaF1dbPnhh1jx6CPx8rqXFAcWXXa5fG06OmbGtm2/xrNrnop1L6zSgXblVUtj6TXXKE5gvvnIQw/JfJPPc9kVV8c5c+bFzL16LBtaONk7tu+Mxx5dHs+sfLIAH79/5RhIXrnklmhtzUJmRfz44/9NITNz5t6xcNGSWHDuxdHd1akiA4xwmG4cQJ3cy4sBajMdQOYdPKCKAADUWPslZUJTRXd1hhXKLCAYQCLIMYuvXbNFrRK1YDZPpnCT9hzJGAVFFPoMSQQ7XywA0TKHYnhkQGdwUz2qPnacd2KeproM6TNUT8JnoRh315krswoez4m/Z8/AUGA7SFp4hM9henlHp+dakvaWIIipdc7kvJ9q50i47oKoV2hvni+ckBeHJXw5yz0vSXEFwGpgMoEEgYSTpooRZ0jWUYajiIHaajAPdoJd4U3lpkNshcfmpkab7gFgDiV128VMmSxVd44kXoBsg+lxTS02ArZASnUY2Qi4Y0htQppA726rW9+W3fVUAqsCRmY7YO9Ap9sdX84JmAA8d56zlPEGxzUDKaNpsRQ0oeQ1UumquBtuSqLVwNS1U4Lu4W1Lu5t2S6cTqXk6FczCEt+ZTW1qsL8WiSdgYCv3oYUz1f4o1VdeV6753+5rx1sNPO92H6r33jAB1O5JZtaGJ2PXLubGxhTHO7s7ZAY8OmQzcNau4n6T476KSoG67n5qDKCB8xulrpJT1E3H+BQmrRQonulJn5VUJ8tPLoZDAckSLDTNjvOLLixCVoC5XaKeMaeiC0iQrOS7zuJcwFU7ELsR7hwpVDRnPuifsPCS39YAPmAQ157gdZWO5pknOiNWfM3cRtRQZkbVrbOSIu9o+ndrGaQfUb7J+d3RCc3VgiQ2EXf3V/TY4l8kY9FWs4hUmEjMqszAZDEzWZQJZZ8wqMQVYNLCJ2Zl7PkSsFxYIgbyi/eMuj0GIvgzOTl1d93YJFq2KA+AsHNj+Au774KQt3WwWBvUXUB2l4cHV5i/80yENbNJXNWiLH4NUpVoa1PSLvSTZE6KBpaIJMCIg/k7LcXaDSHln/+mSSnaBzMTZSh9fJLEZzIGkSkVr88tr3GZKDrhMPLihSKZ2MIhtqoIg1KWq1Ubc8LKTPCQNYPQXBcTeN/wPmWehY8GNYrBN783h0JzUQurD8YWdB/bQTEoYtCD312GMcvzKl/TRZ43ey5y9xqlHFdmSGqH54Tu0R2AukB3ofzsJMGQtt4QQ5N0ewjk7o5ZqnCsMvTFPQA1tZS1N41nMSyrreHWYUtgelPDzfV9NBoF9c5yn1bvKJ0Edfl4HxQxrEKnWQsZOk4rAHSR+KMc0miUU4pBascScJP/mouldAbK7clulaQ/x6pSuhS0IHtGpnyQ5lA53QJ1VOS5YFqijbms9e4OiU1ZNb+BERn3UlxpNv+ENexL14ADV3M/bSTwHZJzFI2rzpLHMhgdnIjhQbdc6dAhUtCu4tbCDrXzPSranXmUQ0IygpV8iEDjjkVZq0UW2hxy00KgNmlORXzlVNRjf4+rQNJwoOaXzCPmd8HPJzEiOZMMI+tbhypdRtMIbRDoDixrHyAE1EzGlkpc6HwQpIya2e3bQ9Hq2BRJU/YmcqhG6v08dMjKbNTqgMgtI2fK/koJdrqqRoBJ4HBONppqt19fZ8am/Nz5fKtdmwkJEcARTqU3rinnFEiMjCSD5qGSUuXzs8ZJlKBGca8BQECtnl+7Op5bu1qO3b/3QrXrrNlzY+Gll8XBhx6ijupgP3KYpkYODfVKNnndC2tiyw/f/7ednM7OLplEXnrZ5bHvvvvp0Pnkk0/ih++/j+OOOyEOPPAQ+5ZAexujY2o0kriL6/2aVY9VCpmTTjlNKmmHHnZEBZX0TAK0P7qoQ/Jo+eXnX+P4E06NffY9QPebdbD5o3fj5XVr4ogjjohrb7gh/jjrj0qEn3m6WsjM+hM+Mktjztx5sc++M3TgZUSDSrnmmWfi0eUPxq+//Py79wwA4aKFl8d5518ajY2t8c6mDbH2mcfixx+/+3f13v/K3++19z5x1ZIb4pKLL5UUsKizY1OxAw+dMYbfm8T5BqSSSXO5OI3KqMPOvRe5u9LNrHpbuvXuTseEElbWGc8JpSf+sK5Nl/TchIAGqT86WbXBqzn/JE/sX3s7eWCYswIQQR4cEsogIed9PQyuJAaefFurjBURxCCaC3xUN9gO88RL9v8uUNVBhoSxJfh/vL1bq615m971n5sx95u1qjvQpjuoraZbtNGE0DHoQTR4oIlGjEI04HepbyISFRITAh4kKO4Q9cwIMRI1HTfBA6Wr1ppzjjnHfgz5Xb/7fsZY9b7dHSK4mqL6rVo11xjP89/c93Vfm9vx3WeKl84W6anuqaVvIcix4O8DDNTuxAJ/Ks6YQpg4HjpUwBIdS6G4EynAudXAmHlzFKhQT+Xc89eR2gUF1eaOZ8jfjYtwyoNGDyyY9UyTyDOdoidOwiJXOCR9qEehUIbaSRPDVAJLcl01+7ufFPFTbfOz/P9ueDxIT6fcupRm4oQFNvocRPpMLFOEcubxnaC7Y9ktmNdMadYD4vNMtbnjqj7MBDR5P04tBEhtatOsYaJzgbaHJgFK/mFsdjg8og1F00vmjNP71HCwLW7QPKhFERj1vjv9buivJn+4n9TroT1Vtlym/j3tr+fGlRazp0wb12lseTYJdc6UGW3mKn/XrlljmZg0cZ80Jamy9MxkEYBlLYRFdFHuWVRsl1KYeSYyNPZhRejupt4ptuSAxaE08ip8Hjjo0mDm3uCZDmosqK/klfFsq6arNrdQhbpHpZs1QDFN64pSFk3Z2u8fWn01B3F6zbp2Khla6oN23mrkXFv9PvrnN7jH2c4d0YyGrs34Xqyf508P4/5RGnOWaSyQdRWWGQJoXc9jiSMe60fGQwDpMD86WPYytSKN9+vXeWoT6sTnzxoUTLXstO9srAMkhnYJ4Owd7HQM915ZHls0MuvD++Gwv4zN6nyuEwcvyzAtHg6NDIFs6EjUMTAWinh3x2FDSE7TY+TDcwDmQGiOZfH2aWRSMMVpBueSk3b151071X6Wd1bxF7u2P/LpYiKJsG17GHNyTj7WKaj8DCA8uIv4EOgqdcUwbAhELK4Vs8MgfFchqcXzDqEvTm107DOCm3CWOY92AvcuUPIkykPdiT94NQjZMIex3+qFjzYBHqKThrYHbrSixoknWiMLvaJ/cTjnADge/DqvydnMz2suZiYFY6x5ySD4FPZLtBlqaborD8WPXAGMBjjEg+azaUlIZ/TIQWBBDOqoRXUdAly2HB6g0zy7g3xLx8sgGzjnYO94U5x7Mnko7LgktIakiWGz8GdcznB0kQLHZCYTiNhHF5qXadQJ0fgb3Ac7zyM1ocV+BrxifbocK2wwy+VCp7umYPEzOUg1EzB7hamQdtDte55euTjdFANxa4G2EWoBtDHtF1v4ySXbovocpohzdzYA6yWNFheHNK/7h/Nxh21i6Zl8z62+74vxpJdteuUpx70c76XqKURVTLuJ28qCbKjyjddYorMw1qEiqJEqykQExV4Guiw5CUwqNz+rhPocOikEsFNM0cRfBLvS7G1Dj6H5o0BysmJGC5dRQiYjJGVaSK7BbDw9qu+xcZYiwu9/S26AVq6szc5aSKZFachOm31tjqWOsD5tmBXKS+dROA+owWWUcK+you405f5uHOTJQMLuPNM+mndD7tjTQWJDG3LyeXl5Nf6Xv/W3xn/45//d8T/8dd22+HX/8Dh+7dd/Y/zRP/bHx2/8U39o/NLv/33RF0ILe32Zj83qbNxc3RpGVraxgA6/9bf/1/Ff/Rf/eShq/8//bb5LToyz8/HP/LF/NjSuX//Hfy1rx/qgiuWiqIRvjw4gmiUd9Khb/85v/e3xV/7Svz/++n+v/uSf/kO/Of7kv/pvjl/+5X8wz0edHeva5hK6kfQv3ZdyEpUr0cf765i//DD+wB/4/eOX/oFfCuLLVPo/+Wt/dfzlv/gXxw8//Pb4lV/5h8a/9mf+rWTiPD6jq5PHHa3R+hAK21/6C39+/NZv/c8/t/H4g7/26+NP/ek/M/7J3/jDCU3Ebe2v/OX/YPzd//P/n4nML/7i7xt/9s/9ufGv/Kk/PW6iC1Q789tf5nm+NOwYadjECHqwbkI1mibsx/Ob9acmwYyq2BeXO2f0EaFS6qwYYTOI8R6qJIJ5hbWNWrOulwRSl91xU2njvASNuaYFfM4OktWwR1QakIPPiNids5dGZr/d5N7GYYgg2Iug7aKh+Tk4Vs4p6i/G9UwNQk8lKNbS9IDeocNLQWohq6tXNzI6fwk89YSd6Q+5FeVQimU116uqgjHOYYrsozekmKfo3pMmv1SMH50ME/fk3UhF0wRC2rDghgi64Kv3d/43heg45NzHql3qsM9Z5BsHNZBoG0PurdkVU6sxbm+4u5xI5Ryt6VtTgqIpbNZUdbmnhT6/nUnaZCRA3MXWRi51RvKuWCfWJPm55xgB4NYGOFh3VegZhj/CHOC7cD4ZK+CdQJMsDQ3wB3MWGjg+HJ/9KqAt64YrDTtn6GWbANw0gjzjYsAEjMb6f4zH+1ly9hpVP07kOhy5GpmfDh1aVz3pUmzoORM0UeFdjfGRHBMYDJvoJTqc3ena2bhKRolTMc6rdtE95pZ0do3XPVMMdCAxx6Beu7kK6s95yWTfCYu/NxbQvF8CaglQjgYXoLukDNHrGtR6kdrHCSYMj20ZY9xj/R9No9RTfg/3XrNfcstn8OLllWkjzJONDIwu2NFKRW8e0I6f4zuG4ug9xL0EwAfVsbSy5cinvXpr2aueSUDvKmsgrCbMJhaaaPHzYVJlH9zQQFtLR1dVbIb0GGXTTCwAroY0OKxHGS8X4/oG+2Xqu9m4PL8Z++1F3CABNFnjsYV/8Pf+dCIjRZb6jkkrrsI0TM2c8RxJJhU6tsPh+7P1/v2AWHm5wJkJ3jWUFDmu+NDjTMGDoMM8L72LvEN5qPydzh9EsXMsGnJLiTONyHbZgCk8Mk6PWXdNHn7uHTYdANM8rXn8sTw+HcuCeo+xhCP4sRpvjNs2/Hnw33uiw0uAJ+y0RPer83FxBpLGPb8cm917vg8Xxs3NnfzLOWGVOCjhya9bV3z/k5NhWjodO2M4RrKgyQnFfGPSsQ3CkZRTFlvcbLAGVBfkwddVaQljwh328AuiECSroZ3mErZzHShJiaFS/p+N9QHfedLhQV82Y+zQKTi6a5TfyQOaj4u4TXFoinhv47TCQmS6ssSulvxb0gkAACAASURBVIlNik86bO11pT/p9z32F3EZ2+1xt1tFAAitCkE8hwluaxRsfCe4qQbJaUcZi+t7isDiJme9VIhl6HV89fJfny4Di31phvjf+p7VTTXVjGJjpU001ISi5+n3DmLCOmA9aBZwwGGrXFBOURH1QzTpTAmuyzLUfQHqSSBVaB2H8/CV4ZfGKjvCQTmpZ5mzqpM67HleTJ0wTLgcjw+X4+4GhLRpW/Wuu6EpVaAr7YSIXM8CKiKuZh245eRJy2d2LHvgDevgLc+7itNzNCZYjZMTs4hVrFQfp6Wuaa3RO/xT+mgN+suVB9pLioWy/g4PdqnN5fyDbB0mDaKnHHhSCVnTaoFY9uyJJxqZ8J2FfbQN5bJ5HV++vI3N5mLc3tyPp09OufrSsvFoTnFPL6vYLwyw/8zT0yXo90K7WPbJnguREXwolW11rebhgvcHfYVgO3IbkovA3vH9JQPjjP1DvsBi/PDbX8Z//V/+Z3El+9Vf/YPjn/iNPzJ++Vd+NfuGET6FAY5jrBsQ9jl2oGt524gmg2wmy8d9wGFPTsr/9nf+9/E3/8bfSNYL7/pf+pf/ZETqirqlzqpR7LNEcS4FcZeO7GEm7v/T//g3x3/0F/69qZH5zT/6z41//d8gX+YfzoWWJjAOVNpjc955F7A2BLdoXgE7KGKhUjGVe319GT/++GP2+3/33/y34z/9a381Yn8czv7sv/3vjD/+J/75nC8vr1/LlYli4WL83f/j/xr/cahuNlb96+np0/jDf+Q3x7/wL/6J8Y/8o/9YqJ1MCbI2mTfsAd2w+tTBimIfmhd3DAG5gCnQPJhQpE6IZS6fE4EuCLdas0xQn3DuMTfm7e09RT+FJefkp0/34/nxLsHLbAEuT2i1r3NcHHFfpFAsauRhX8G80CUoto+MA86C2CR/LMf8TQctCveLS9a04b7cK5ppVA4HdNjLdcKlk7/29BgjlGi3yh2IXC1QTr4L1JmgxhvsadESXIybO/eVYmlpz5x/UGwAWXBE9GzajR13wH477hICDY/+Ota33HsiytIT5680NNK+DrtN7lgKefQBAFj8PQ5TyZ6zODvFLE3q3oz563K8vQIoSGXjXIzGNSCqjp6mqzNJR48DjU1hPg0dwy40ROSaUZSxFykUpf0yOcaIQM2dqepMmgEUfdacA+i0PhbvQXa5I6HEBtXm/UVLa6j1anE+5q8CZLG/vuAeJ4dqW7ayTynY/FWOqGXI0vuqp3UN2FgnLHNPUWPkdGS6dgaoo4PjLqwAph26W2pscBj3D1UEUsjSN6bfs3GhJlDBVfsBWuH+Ymx33tlkwuU9Buxj2h31q5P55GUtxs0d9zhI+W00yJrYGOzYYBNo++31eaQG1H4a7fT0qejfNfkRcDrqX6xFlK+H9rg3AoM7FJq2YdScXxckjozLq8O4mDkB4JtRnz3e34/7TELrJoDFEWDpSIOO8UwowUogqIlevs5zBrD375/vE+od3eWHhTz/P3eW4KzubE23xDKe78r3wafiY645Es08DS3NceIYMlmVWsqZyWeigaFWJNOJZjs09Wr2A0QGhJK+NQ8FC4tkwdc8o9Doiz4YphCusOwHTSU0u+rcmqlIqNroqNXq6UfMLOr90MSxHoxXkIrMOptdbwVdM2nxTDsypPi8gLiwtWhQdDCVmbQd57P1uHvYaox09Tg2y7PxMRfMvLtFP0ygZ09zOxpFsIE7NQGoSz53uZRVDpBNLPr10mScnX1/tlpvDnw4zuM53dI7lIkO6ioXB35/RMmlo4C7Brq911HoPh7upW8oIXEOx5RfpWWZOGTa4E6NyLTwpzPgm9Fkg/FybtVN2AjosAKmzCZgUb2+EJioPoeCmnwXuIskzHM4QWvoUX2oVof9uLkj5fYuaMPL6yJ85GSVMH6HN4q9I1aTCVUCHbPY09tf+onjWQODTCUVueAwYYE/PtnMgChhGBAKVgUoxjmpJi42MMWgPAmP6uL6KDrWOllEzwkSv9g8X7++TZkCFFC3D3fj6ROpyhSvi/H+hgED9sE34/GBzAPcjKA1aNWX5u/kMuCiAqGjiOjFDDc1fUZRm0Bswp1eEZR4KppjbK+AXsTYwEBQMyY/D0x+WHtVQHVWgE2Kz4U3rHaj8g6qYFMY3Q3QsTlmKhfBWppZEJIrrYAP83E525a3/HOyaECbl8t3DQQWICE2aGTXHM5AoNcpZqFfdfZKIwdBQxdQxuQXx2hhK2+0jS9yAMWm2IM11N2z9oinUOLiFNHVWa6zcDyEIteMTsrCcloHvVUiKMR0w0vCS0H+KNxZHKig+kCV+/TpUxrUbp4pJkDoDb3j4AD5Y00xcv8Yh7O5zfT+aew3akgytr/jENfimEJ7ChirRsdgM4sIB4s4s/lcO+G6dUCx/y6KJ0s4wZx35tsw/YkuYEP2w8349JlGhgtdV7YpIbgXYmG3rpn+5aRIGks9oRTq2sl+fZmPNXk8hJbOZpNJRYs6oYBuEU5vlim0Pn36PO5uH8ZhB81GRFmEV5e18LHJpwmdVGSK981ZwzTn4hwHpbsUqq4ZrmiKr3IRqgaGZwJ1hYkXtBaKa9YiDVBsvyv4N+SlombkueTMBdzg+9r4GpEmFmKg6HZ8/TIP8PD4PBsPn67HZYTgfCYALS5RHQq1UJ+NT59x0cLS06wAOeheYMt3CqJFAhP3h2Ua2+zth4dyiyJp3BBSaEtd6DnFV0t1NaNYMpOFf4YT2d09yLBNf6ZeWPPm+RjCKFVuP3ZQjgq9JVT4x99+TSFwd/sYTQ5nL8i59K2Nk4l3rXT5FXrDMxo4zkjdoBDdM3kFGR57850ALiyizShjbycEcsHZpzaRdwTV6CoMhqtkTEDb8eJ10rjdQe20YT4FT2bQP1OQOdWm2OkQy4QdFxAV44BOiI9LDZSr3difZTY9tvvz8bE4jC9fyYpYpXjinDm+Ox3+PHMuA1Z9+fJiFs4Z9q24YqnvzNT/HGtzwAaKL6lKnBXcJbgbEVqZNYEd/uXNuDyH+mQhzrfhHrbwVdeaDI8U5G2TrhsoOSiZ6MT0BbBAu2Gei05QbSFd+tipK7C5NHeLpms/luvF+Pr1S0Tyux1/5u24vbodD49X4+HxfFxfFZq8Pxvv0OVe53mPFPgX5ze5H/mct0xo7nHRpGg1ZJC1bsFYgZRhTsAksGGkMeQz3N5jmXwzrmYwEAQ2OWepM0KZnnJhEIyji7IJs+Cv6QvPFVfOaLCkPKfhK1ohjagU9D7vmtbl3Siu0RSyY4YL7xWQ9Y2so/n7SA+Y4G4mdWaeQZ54fLS2Y1JDEwPF7O0N4bdZLBfnUPOcHEKVxonz4VFnzInr1jO5mpSz717feI5quPw5gMtMBMtmvxxiAfiuuCNvAE3uwtoAfG3qVX//PlN6jRxpfseaMus5dWIFkL8txu6wHbePV+MxLpZEKXAvSMOEehbJRIr9Nq2wzjoyEq7iwiUoQnMFpZ77TqAF0yRAPQMsqVsBGNkbgnlKENgvNOU2LNZWNDM0VPNxMfvIediGTbrNFYh+DghazKbpzvs9/p/Tydg37oWsXSdT7wvqYNYFAL7NNTR0aiDYRVIpvWEqOzS1ADUgACQTqTRmTGYxVrq8GmcJtBakpLEDvPz8mTOote4A3GSiSVVbb2B6UY9c52yhUN1sDYK/T1CqNRPPf9DI7PYHfuWyAa0iAIwLjbwUPkzse7EXDjWKrkmrP/jN4SuGIlKZCegJZvrGJ5iuHni2bhr0YGMnjUqNnScuaZUbx505+QN/q6Wxm49T2JbPDtIFMsWCgbuJRSmj0kNcwkB7QYwsmhVHv7y8xnHi+vYmhQzf5fXtXdcyDpJaJHDoGbExNQDh8EKwReuNl5Ff2eaGEhaBoMgFiCVUEho9dDIZBX7TvDmBOBULOV04PpTTRiZPaNJP5KqIDgT+KxcLnwV7wbu7h7hDXUL/uSILBo4sQUWOlkFVc8Ex4scKM/kGq/Cm4Z9eV7Ao+pU7NmgCFaUZ+V1pxmzctIKEfmKWzFHfYVNjOJroOc+kJ0IUj6wHDiwdeaSoTd+8sm5C4St/9Z4MTIW910J9Fv39KWjQVdCQk+OQHJaz5bi6ERF/vH8Iuq5BADQj0EXH2qEORcx5lkPpCnvgye3GwtHxs5Q9k6M7iZniE1qDuovWq+ilToPsszFs0oaY388h5e+32HFMPDPYFZTrm+L8eFC5m3i3TtU68EwqF6gQl+4m4vnvvvsc15vTEW4mM0G1ob7pdZ/vfjeCxLDO9pvrAVAruukaiLNdinP5tYaJ3ViUJj2cz6hOKynPJH9nNKxDVS7YonqpjdFgIojonQ578n9FxzhjrnGyK3qmHHiE1WWYMbUpzc88ndjW9LAEkpiWxO0ICgt82zPWOkYWXNbakLIug0YHdWOcvch3j1vN2cU0ffMMBKxgf0tJPFLUdMwhZ5Cigcuf4o1nHiv1heen1LbSmNXkg+eX3IzLKykgCLAHUzWNKgw39V1ok1kufz/VS1I8hlqjpfXyYz8+5toUX1zuxvPnm/H46T68/xA6CT199x6I1XuaVxyCdN5zsuh5lcLmdTlevqAN3I3rGwp9KJM4+9GwMWU4j+U4dCQaU96z+hscIc334l3SUGcNLvmOBLxSEJT2oB2wRgvdq8hLi+bkSvonzjjb8cMPbwGz0E0wFf783XXWDY3k68t75ZmZncVCVAPiFDr3BvrA0pMx6fjyIxOaeabNTNsfnwyBg8aVsOdEAICC8q5JmDdngWkRzZlU1r7XAHHMGOEukj6hFhDhOUVvmvSzXUxhmL6w94/n6XHvHyfHGqPk7ADYOOM+ILiOBhO74XX2CecJdyaT0j53+AwExMZJKLkbTJJuUrQzWSXEFEohdwVaIPJMtHin6JAHSpPD3nHSrmkQ6zv9dRouz266DME7UWVRW+lRIL00DRTy1BgU7rkna8ogYFWU26LjSdkyMJczewp+jjmHsQBxuVxx32/HfnPI/fv0zPpUx8B/vNrux9v7IvdF0O/KS6Gx5/nfXmuYk3y00pckdgHzm2TFSTOK6DomO/txdglNm2cjmJFp4Du5U6wH153TTYFhnoH0I+jbWvBjigNF8e4GUT3TX6a1rUOp0r1yctLclj5luj2n+uFI359qisr4m38sxgsmNWtOfvTBsAsowrGqX2UPMo0ExORZoz9+wRBqAQtAMTsgTtD30PqoFakFNbqwzil30go/1SXP5k3gD9DXO4I/I/k2V4I4+Wt2lr1h7ldnn50UjAkNLvphNbvfNDITQ1vwI+6NceaCdr0c+7PduGY68IBIn3OpqJ4rJtjLrI1pYgiDpe4I3kDqXibWpRlqbRZ66tS/BDZDSycDLDlgNCilFWUqHPoa30uAkY3B39Fp87Nz3kPzu4HKbVSD3+0E2DzVIP29NDMnjYwT/OnyzEZiH/F5uaejsVxp9sB6hJWSdUiNj+47d7CTap5Ru9JyJ8aKfXY5sFTXMIJxsxSyhNhmf7C3yvJ9h8zByXGAUCbs0fzdhtLbGV2AGvz5PI+wM+yZvz/bH/YHOkoKspcXukcK1JldVFwv4FzCvbOQoHqP01WFQfEwtL4VYeJFpKi5A2kzdIg/LOO+FKn9Ikr7MbmpHKliDTFM/ME8a5erhyCdYwVVUbDF411REYciPtWgZ7HDzMSjGqlKzuWie3l5y1gZHAuUOfqN0pqQVJppx/4wbmaOy+MRnjOokI76TJMQGA5pCa5pRPJC0BrFaQqNzQj1TH1RuVPVOJE6JqP7smb+xvHkNO+kF2oJASgpwiP9sDEDRcWh5tOn59KonEf8v9rSoECRI8PGKQmToVDJIiAky+ZKIVyQWBdinLdaxJq8Fyg5pC2/5oJLwRc3s6YFfYv6NHrBe9Gemotbj3xv3pThKQSTAF4/K5v5ov6qdPNpj075P64JZS6sByYdTGDOKliMNcFFwbrlQOCyQL+l5oZpSg6zaCXUTfHeQhl7gCrohccGpiAI+sjBl2wCLxa+F8+KNXEsKmlkKJ4cs7O32OAU5R0aJ+8VtzjdRtQY2WS3IQN7iML5DlAAhCs852NhxDOigeGggOJCQ0Zxrs6BosBLj1fDXqAZV8RYfODYIe/He1FTuLhBXRhV3z/Cr7doTaDaOw2fYaAWI4yUzRnKnxfHl+txe692zsOqqAV5zdgiM7qnKbDISfUJJSK8YgogjQCgx1xdEXYJf96RvtQUC7ZMOwjYC02kEJky70go7GTi0Bzjo0MC4/MEzmGCgFkHSNPdQ7Kc+JUk9dDw+D4GiNHkUlzQ1PIdOec4J/m9vH8KlSRw30lbaStSV3ifdTVlJTw12VIl2uQs62leOeyYlG2gZvIRlqXFm4q5mrxM0xE0TUyr7uXpnzQzoabumDrOx/yNySPmHBRE0qmenq/HxZVACMU4YkzOLS56qB0UR0kLJyvgTj1UdAOZem7GywuhfBTd1+P5E40szcmxsAxyHxT7I2tCEwyDfhurSh4QP+srFBenb0x/KKLisJcsqT53bbadKhaXvISfyZki+4Uso6VBqLpq8bk5I6HwvGaN0SAKotBAIxY9WpNSzLdzkdbqNNQ04EzwTcJm6bKv2Y8AJbNLchEexuMTIb38NzRvgCOCNEyTAM3YP3z/z58fUjBhWf5GqN5ml+kDFJ0glFVsCNpwUf8E6TstWE4zsKLpgPoGvZjPTZD1LgU56zQoMQGDy2X+DN5J2+56b0qJY2+Yo2WmC3ckgAjW4gBioYUysWCyA+0Oh7Oc8Tz/TRrc0HPSbEtT1yDE1HevY889aGId4JimrWeJqU33mUjbxFTg00kjk+sjzo41oatjpR8gheIHxffXDi7EVcoQSIMkx1hB98v5LAhnoS3VGDYAhRYFdFMuOVuzRm7IwlNQHgfPcnIC5Sf3JaAnzXfeFWe7NGxT5fmzpUFx1jBlhWZDQ8NdweSHe+Xh9mY8P6JFPKLw3xSfE7X2qJetsmRaIbJDvl0/1HV8IfYb1B3oeeulFLrQ2XbcVVBhDV3lbIHdwV6AucG9wdQtuo8Z79QakAI04us4UGrvT6GfvZpJVAEwsXe2QYH54oTczDPWBG6LOVNT6LJ/PFNyimYv1PcpJossluPU7tjINMh5rN4VrOPACzV0OeaxUKYR04WWeBHulaYgs5f5d9CJOXe4DzhLWCOhjhUluyfxPBNYBZx11FAcyAVVp6HFyKLNBtSoOc3J3U9zX3rzZLQ83A9ccwP6lCV26sTchU29PzFT+J0amZ9MYY6/re6ngMxlJlV8hhCWD0w32c/qnLkTGpBI6OsDoeBOyXgtHVTPe9aMBx09gBcTfkI0uds5XwDWFqEBg4s46OBnsE8KTObM4mdXcDVroCmUzdyZBgBpZHa7NDIfhSqgNbkkMOjyOofYGgTnDK94Lkw50XmGlaBKod6BWkGF19yIFDt0qwr/gjYR0sjolFFzU9SC2HaoZm/Gbx29eEBaw3p5pav9YAJgYCEFOuN60CUeXoL/7umsJ68MUYaI9kCS/StFZNFA2Kyg1lDPgsbxAkFil2u8J8Lnu7qBuy7NR8qQI26+Kz+7GB6FwnfxqmCJBiDc07KBVsgvfY1unBdO2FePZHtyIS/5WxeQb9eqz47v9fqKfeQm3WvyXGazXJQv87ex3n4Ygni4HNs16AfdPcJUpleXcay5vKJIG7G75aDiotI9ime1zHdodBBOfLtkZDFHeK3tYVOXGv2xqHXqQyHLQWDXrfEDdDvD1WwIpKZxeJsB03zoPqCP6KQbGUMGqCIUqKAfcM6TQh+BJwcmTTiXjyNv1hKfgSYm05QE4Okfz/tncgbndHbtwbha7ItSgM7HJoaDKl7saUidmXeDq+1q8cKrEFG4eEQluUAZcSfUNSnPXvQZpVZCtm5E0iomXUBNu44NInekk65MiiotmgPUpHsKYm8Afj5NG4WMdsRQkEBpryKaZT0mI+eB70cTWTz8FP8fCT2koNcC9Mkg15oxWxSV5WwOxdL6gLLt5SbzjGwYLVWyTtCBxAJTVJNpqCnhFBr8PtaCbkRcjm0f2mj+xLvmveOUFsoMTomKAzNtW7VTIc3mRZDYfJ6ih0IrpQnJgRtKFTov7ckzpdhKFXt44p0bRgg9id/vZWNh3odrX6ihwlaEWRqxcg0LVaEaOf45jeL7B40ougzQbyx14SPf5Fkg5u6cI0w5pC7ybKQnUSD0OSIPnEdddMycs4g5K1x0Pxuzi8dxe0vzZoEPvZLvAx1AN0mpP1IPaVwBeqC06Uaj2JXLic+8TuMJPZJUa5oYXaUEnZ3ym0nFvuFyZ1rT783PKs0PwSjnLb9wuwE000xDwwjPlcI/KMKw2q+JKheorj9SN446LCiiy9D7GnCLqxNGDuUItt4crcudHIt6smeT4n3LZY14Xht1fj/ryn1E8cc68ax6/mQDRpD06wvTkDFumYhfUlAzwVzkWX3+/JznwX788ctbGj2eK7lkPKMAgN7S39gt99nf3yV7CfYEYE50Q97j6B4oOigMeB6cb4IPTpPbZl2XxLY36rvG9aVwGA2jDlBmN8HYmAfEYjKZPYKWLm6YAC53+fM6tJifzV7VQY37z+J9dzAA2ST6u9CGOEvZw9389/RaMxLWs4J8abq+5wBZNDr576TYhrIZNzOdFjEMYToGtQUDA6aG/GzOdSyeNxH7M0nRtMd8sXKaQ28ymAgXaFZhjNxP1hTFPqg/O9Oc6CL20WklzHmv3TyFGns1NNdoNXV3BFmmccfmlj+fuoZgbgpoqIXPT9hEV4RAO9+dFAFNLZN63zb0XUPRC5axUf23hYG6xgNqqTOKpAAzpNCFeVfb7JvkrgUUU78EA8YmBkcuHc4ACAXDl1nLnOX80jVW0yDOsLy31MvQFY9nCu+RiRVaJ6e7TAf5+TRCzUBRZJmKsS3I0yaaK/K7NTK2QD3F8HzMfQtTYANQSS0ADVGzGwrukNqZmAxF9TQy/ArzJ3ohHVfRNDZt1Duc2kgQCD1xaJpDcxsnQgJsvP/kD11yt9kYBfDPFoi7Q2m5obydpfGjjmGtALBO9W3Vor9TD/PTxvZIdymgrfVUASz6KXWoPCAjTrVo4pjEsZ5b94d+z4bUxthsQ+5H1jfTmzjj1vSPuyXB9NeGWdvwrscom3SpV9b6MjNuxx0ZWZXX19TTiaxVU44wWPaH78/2222oZZ0uDlWJ7jtozc5Ed8aAMF+4tEHfdPUqlLHYHBZnNhgIqRyZm4YsJcVOMqNUmhsaG/IbGuKqN3FaCHvwMnmB+qL9YXh24aY7t1B7AYoKcshB5XiQH9v8ffQ8IOJmPkjpoFFLocz4N/QrGpUoMkKzaoT4CkvCdJeXCTdTr1AH6mQLfNry+ufqkEIX5oYA9eMSjHvTwuLkcOCCmeWZMpLlouS7ZPSWkbtoTIc3/jxgLoX5EnRUbQyFCBMWDk9G4cvNMtSyWNyN2Vgt7X5p9mK4hfYHWhn0sjWHugcVxRHPcLv9GOvVIgsy4Zqh/sDT1UUKlNYi7gT1aEeS0mzU1DRNHWBNu4I0jYICVXtsDjJDvSxideqB3tjoR+tF5CqeBUXWgQWRImuXQgkUxMsnPM7wxIu2VhsrDiV5B17miLhjPVkcXy43kJdQRJYWs9CHWF80eE2z+sY+v6hzHhG9VuoALfqb+jCnijSOPIt4tPO/KVyhKVYKc35K2SKfPt++QG28bPb4fnE/inGDFuN6yYvgdyAlf+dXRLDXt+N6dmfIFZfNXntXaYf8LvU8sX4kbOywU6/y6anoMeWi0xSfRsUq+C4iy125A55yBmutsNfwzICbq9Maji+GnnLwaeEu/TABmAtQ+7Z+dhsKdHgEk2AerVHyZcy18vt6OIIcO/mDFuSZwHki3YX/rbOfGhBF75yHoZWl2KDZh0NNI0OxzYRVIAIAJMVEChcoRqdnQqNmruvO+kmxD2f89b2orsvsLQpdkMG4wpDPs24QhgIBu1z+TKYvNkVQVpJCv+jEeIW+1JlMSTJNn7Ev0G4UF32Lo9lH3m2mmSCBuOndQA/EnQsaBAUxyKyp6fKzS5ib3CAbyExqYuRCVo/UKZyT8v1yJxwT2Lk2tLnlLAHVNi/IEGEof9AQACV0vjtOFzu41efaKdbqtFoLwGeTvmQxgnENyB8TZqZKLfg+ngVxlzwm10mT/VhmbXAvJtiWPRZ3LieNcTHc7tJMxe5/TlFzPp6fWSMXAde+fsGmeJuJTAwRKJb3pIALNLG2OaNe54u8eyiMAn8AgNDMDB9kj0vXPBoHOCndmJ+BYxkWvNmwTKMNl00IM8+guOn8727QLSi0fKcgUu/Defc+Pj7maai5C6EmE4A8u7IoEaiyEARJ5u8aXdCEM32Czw6VSgQ+oA80Q2gg1eTyDBDX82fpNIabEzSudoy8Du9dWpqIccws+q+ynhXBdbLTRSfNG+g62iWLKqhlhHlr9JPstguKxDJeOVwGTGmQkXVOHcF+PkYQoCn1vu/710mdDS1NXZvJZB3yJ6HxKSMYpjbskaP9MbQxClan5vkzb9ijPifO4ZeXeUA2NHpM46MPK1fNpi1r0FKSlumoOZlWAKOkGHbPdgOj9W6HpxIq6CRT1zR/nvTmeu4YFOVnWcdE25E8Of7irthpUHJGM+M0kp9F80OTyvpKvt3HSoNQQL8z3K2qBkw8h/S7TMQ32Bjjnspktly5Sgd0nMhoEmCD8ns0MmhjpjqxAMa6m9UYA3rKGOD80V2T0G4BeeopbLoN0IT6xHlZ4v/rywA8Dc70NI9zU2AKbTWamGZbNFBrjhFrbD+wVX5PfaVuGK0ShT4ygHWowNwB1Iah3AX0lr6bXDv2yu/axdRjmlCQ09/spFObeMNcrVbaMt2IB6dION5ZN0tTZcixGavNInRVQcqjFk51JvRIhhhHSqQNHeySZiwdqYk2Mh3QjqPt+bi8HvneDvuBogAAIABJREFU1J5Mp9hPzbAqjjqf//uzQ/F8MlrqCWTlsnjBbMbH8iPIOeLs0KKyK04eX4/6K8RJK1oOjGz/JMQ39ayLqHS+dGwIgqqwabS90XzEwOGMUpDDGwUli2c8I3iC7c5zEYMgcNEwoqag4EDT1tHDNod+6CRsIItjDgRQILUffnXzMgihYuMtx26zTVgeloygD4q1T4OMjn74+Qo/WVH9OPuAADHj2dDVs0hpHOK0hTtLEJUqgsKb1VlsEoEXvSJFcp2oXSwzLeHzioSgZZKWwsK8woEmyauz8JpfX5y48L+hWx32btyP0iPAb0ujmmIArqYoARzFPK+rsuGLSLvGvb/DRsrnq7F200Fy/LRNbkmDtMq1mE1TEs0N4axqnvqZK7L0MPCCOx/XM0SoRW8ozjLCW1DRPKe4lnhIOykU3Tr+8v8HOaJQRdQKws5hjygRcSMHCQcI7htcOE4Wy12t3ZKbp1yHpI3XSVJ0I8pZFOU+V1dkj555Ly8vuBrBH1a03ZTM08/NJaoQm8L8NgUHzyQXVDzupUYYxAeFAwoUewYQQhFvCvzwa7mA5PVTpNO49ITF5+xFIDVEjr+iU4pj1oS5L8c+1stURFVx9mSffXK+2OwZAxWCIWDDCrMO3FqWQQBxaYJyIapHo0EIlgUvf3dttJNfeWb2FKTWWYTak0BWPQ9INN91AUhTadB9LqHR4ftFA7WUCsfvbWDBSYPFPxTUY7o3NpEicjzjWFByvn2z1lx17In44sdatINCVzm7eJ8xJglFD42L6c1xinojrBBAiT3tJc8zBM38+iOoImiYwAdTDVDEByiSdxz+TKnOxvLD5mK1no/V5i37KWvjiufsZFLbWn6f2WChAmws7p1gAnJgnCLKr0YDBHerq9sN+5H1RsOl69nL63y8vLxMtCbOX/Jwrq/vJ467+xIalvqucKVjna0jofQUQQmzVPz/FUDPFKrOTbWmIcP+mwKAzxc6aGxyvxUSnZJuis0UoKzXGvdYdBu4Od7637MvBA3cr5wRfJ5Pn2EEQKdYx1CBqRXgPg1KBNopSLvAp0m4Ce+a95FwN+guVczxLNjXPCe0ET8F+DgDolVEq5Izn6KG8Nnt2O5XASI4ry8vMWkoghNU0xnPS/694nKLV23ZtcZuACBmKIliMDAa6unzMxohz8A0lDiQLSgARd3luWsbG7AEbVuxMSjabX66GDR/DmSW9QmglzySFFLml9FYBPUtjaQUL8P5Mr3lzMJoBacjPnvocH626Gbi0nU9LgbTI9ap7pyAejwbiiTpOk4TKZScZBdNtK71U0ZT1LK5pzbJWkndsOK88M+HqJH8kdsrp0A3ZpDwbjGhQcu13VhvATTRyHTsAXuetZdpPQDu8j3PJ+HWsUbvzBbPcQEannE7hlkf9PvkfWi04KRR7SF7mUk1aLYgpM2/+18qUwGVF94hyezJUiutCQyXFbR+glp19uS/kfLJnYOhD/cllDSmvkuzaC4M02RjsM+5h5jqMjUU/JWxow00dw1AL3VHaWSm4Yv3jCfC7zKR+ZmIDxtApwKClD4fp9A0IAQdh3pcTYJU96NzVtcO/GhBJcBznxt/pchP7hqhuZ71Zizq/NhNKWcCjCfuF5qS7C3YRNHCWCsChsSGuKh7PHP+HXfU8/NjmTH8VBz5k4Ls74laZl1i/mCqNHPqEhir2yN7HFoutXdA7j21JNQ8afM0szoiGqXAz9DaHb2kjIqAKZdXOctjmx5trBbPmEC1DjvsKeIedouSt9ykkYFxxDkRWjnsMGtQGpmN/gPdTNSXSJEBp5vLdkGSPU4qotECr8VdLu6q2PdxfB00vJyKoHlo/dhaBPUIIMB0dRFjV4Euuip/l+KZg785tiyoDtrkomeBvGBduFqVJzWj7TMbhQ8KHffddgt3k+yPi/Hp02MEmwb+Ve9RmRO8KGhHfSDRsD2E74hGRjcKx9xFD4mzS732dg+p0amPsaZGk85FYRuHC2O6cJjL214U3sOf72lnqihcKkDTlY6rko10ee3FqPDewpPL38AmihmtXbkMoOS9vW2C4oFSxgu/+Pg8qBx0EYRqoceh/oSvPlxFplz9vE7CGvvS8QVWofYzo6P6zCdNYBgNEWnWZK8nEwl4dDIRcXgl1rPp+4DlubboLqGGd6Rg64DGxfs6B/H7SMF4iWAsicw4M+kBb3HWSL3viYuS7wtlCv5zuPsL+fZsUh3GrtLQUEA20tYa1PrmQfjSxExuUo2GyRU/0kXy/40DLiYx1pC7+/L1I1S2eNNfnKdxcESvjsYLUcSHNaFtsdauXmwWoqC6OfxK19KpxYr1nSrAE6aJ4Rd7w+wE1x5FIYjzfs/aaqqLl555LhehwKDh6cyFLja6+WrA7JsOvy4RR/ugc+KtrDfWrAUs9tZwxx802uCChNsMsIJlKtbJC7U2uUAvecdS8XKl5fnrqAZ9DlQ/9EaatZ3uYjkAc/5DvXLUT5EQXvItB60uVyCJNNTy+3VbAhCgkEpRDeIaKpUp6dHDhSetTpCDnEvS6bC0VGl+i7hjUQjS7HCeQSkD/ffM4rwEDeYLXQwMv2hUKBK43B+erkLpYBXhGvjlh+X4mFNQgIBVTtGjNEnoC5yVby+rMX8zxwstx8Ul6CcaKpvcNK5VHHn+i7JplystkWIk9vXkQcUaVPFlW9X2FB3aCu8QDQWXPfut6VV5DqC8qZHaVEYqWcJRLyhqKBRBAc3vQW/in8d550QZUS0UtF63UEyZTPN80TFgIRxx+nQ3H5vspuglFDlmHu1Cpe5QTRcTom7gLXBpaC38dfojKJHPxzqwaeTfYSu8SNN4tr8cl9mTmlrQEFK4sGYz4b2/m4AnTCFSYBabgVcP+EUB1EVr/lkBgzynayztoQImE8q9CXvi6trmCyCLhrvBoxR/U9iyTqCe3d4dzbQIFZv0eBzckkMmZYT3icYH4XxP2luzuomeiHfF/SFzAevoibAyuelxt6vbuZh5v5O5xtpOrlm0g1o6x0Akjo7e5ZmGke9WYCX/nSAgekH1Thdp1qQwcmbEchpHNjK7rtj7FdB8yR7y/OppUz+nE4JBUemP91uagiOZKQUf2jf0I5yrS/RQu3XWxOdPT3HF0+mOhgeqLoCNuSBMTruRAbj0jKdO8J3S3AoiiVZLX5JCFnpSAbPeEa1RFbxNiCTW5KDlU+6c5zv/O4yKZJq4JrrAtlmy9mp9Sqbf/Z1Z/+RxxQWQM1KqsqGYAMnqjQIW313ljuG85vtwD3O+UksxuZQeyzsy/Dr6ZAyltoROtx5VShJ3PdO66J4T7F2C76n40NlOoPdYmKkllgHBxLaz1sLSWUAps7ngP+MO5rOzfuI6CSuhYgmOlFh+Ho2Y2VrsZYAETJZo9p3eSMvizKKeUn+lq2RT2yx1qUt4j+eyg9iz1BcTyFD1ZsT0anUb6Ht+ehyfPwF6VWJltSC/699Ompo8pwlcFPnrcx/dZKaaqVVxM8aWWZv37MVLm37rcyeWCWats5QzjBoi6+qSOo8pFnpovuO99wdgZPTY5+P2nkmoAAJnkXqsj/G+mFf2pLpE6k1qGWq+GOJw95zTyGxWWcXtlBV9Bp0owmCcYCjsF7jAiAQm7CootFaxCAH5b7RELn7x5A9ut5xRMxySQtU4iCjkCb9abxnN+rJ6g7pInUgwakuXG32JiBafAbRFO030Ebkx9HE/nMcSd7vhC/pFY7+7w6HsomxcXaCxf01hok966BlBuEBxndo83PE5QDit1J2C+OIm4Wk767Q9dI3GI5IcamOq3ZmybNAl0K0zBg+lYql4mCKaH8/CAREGsRIh/1mebCxrSRgu4XMOwb0C5bYQ5JlxgHNY0RPsNgrYEfszZn+4u5XqcOeYncOPy4uJBpSIUGdA9krrwnvGktjGM1hgG7z2Vzzuo1O4s55eLGqZMVeQIB75fB6KgTx/kD0pomoD9oyui68NV31m0Q6yhUUgo2iDvKRK5DusnTKxTm/RDIEMhU5EuBebUscURXNywilAp8yYS4o6KS80mqFlxP2OAlB3liDuOLKVe8vxHRWEZ0VdR2xPKJy4NWUio+0BWuG4lYODiQQTmYznq5hP4F5R47gw+PwcaK11yb7Z44CGcPYp6B4Hs1MM1pYXS3rr2qMUyj3hAgHSWhaqjwI9ilYQ5dVKFz4bqco2KGF6Lhr2YwLJNGcI3S2GFoTHkm3UFNBiKoeWUfqVrG/OG3UwaRZCPTWXSsoca5oihbwQvf5ZJxm302DFkMRpIWv1+goreR3lKETxuafg44zRFtp8G7RdTHBZ432ai7zpBqYur6ZG1bjHoSgBhBThumcl4DHF6bqKgQpoq6LCfraIEFUs0BBRaDBN5l8xmW7raeklBEu+h9LJ2oP+h7aFEEI+F+vw7gGaARUprkyb8fXH9fh4p8mg2L4Iv5ypDdQyUF/OOHQbNDIgoNA2oJbOrp04TIj/dLP1GVcgSeiyIrNomAw2o9gY4+4B2pYTay47Ggon6FBkCcjVur0bcfYKRQAUmtjlb7fFAQc0eohzHZdkmvu4vGFAwD0kh5/ii7sI3RKBdd34vb459eF8Zh/gRMSzjY6tQpnNjqqznHsnqO4RZc6eL/0Nl+l+p66Kglstn9okCnWexaZE40xkCIC7mMkQ4HOP3c24OPDuKKIprClGEM0uDRVl2lAFLlb//KLpSdBd7UNyoLjfTgtFheK4/kAPvk1hz7pknd3R5FIU5M46jEPoyn3/dE9Xurrkmjn55bzTplzdp/S5fejlQWUXNChOBsjoYcoXvUtNcjJVwkxm7XNJ6HXskKUpycimobdQh+qIPXH4/rzqUCTd3+2+GCF/RL5QNcVavRf8yyxFqGmcAWSOSIWd4agElfpC8Ty0GBLm0aFgvzxDoA56fKGVbCjdFZzJOwgSP1F2SsdbTb1naGn8kvOmexvrhgYF9zOoVNs9YAxAIA31XVya0ozQJC/3mbCiZdINT1ONBuj4VlhZwza4hYJEWGnqHe4uXeZCBU1N0I6sghqCctyRUrywiucMaoC4tawGH3MG8F0EYGIOM0OXUg1RNQR57tN1VqLwAEO4DWLFjcsUAIv0uIQ/rzdl7OB0iLu8newA33R0NDMLEJd7P2viHtMlQESMpzj/Wjut0J/6Iy6Z0a1AN0Jn3Gf4t41M1JrJVYIu6n0g0xjGilpoqPxdfzbtmzXOeQWATf2YBqQ+R59h1BfEG1CjOfnLysi0Af1QN6ThjZwbEg8ljLM7U+cMCHQ25GzO3XdGQ6WNMzldFvZSxANQx0zDyTzTGn7e509YR3d+0d9DJ/NNI3MCPtf7JWAyDqOZ2gHkAMwINrsvlCPEIh7KLcHJARH9nKxvzoAME5guU+tFW75JtlXsos9nY7dBEqD+iud8/4hms/KXTqZ+ATuh0hZbg3uFZgZwMq6CABGXF9+fbVeLg4jNt5a/PBLG1gse9MbLk2LXkXKZSNdwr6/qHtkhcpMznaM53Vc7NnBQOSpjPOwiSsJ8pggWA1y8CeMJJ/AoXOaPVcuBC9dy7OEdQz3I5dqHG5sQBF4BOgcIRZLcdykf/J2DxwIQ5JOJkX/xHaAlQCO6v8c1w1BNghc7GCnZAEHSRZMLNnVDxM2/NCOxhiuEPu5tLa7sRkAHKTbY+xt0OJovfMXlVO/GeuzOCYCyCMXxgW6WYoWunM97CZKOswOoQFJhuUwQ6CumOjhbnlCeBEKif6F7pvhkolOIlO4qduIgY0w0ZhdoKVww+JnLh2/Eg+8qYqlYq1MrujFWgNgI4M9bY7Hu2zJFQxgM6ssmcXyJNSJGBRTIJi7zbBTc2ajRoNrYsNeZHPFXitMycsjBjDtKcYrDzYyGxELtUGh5CrAS8QZJCEoCMnVran0JSIOMXtAcXmRtHc7Q5pCOLQc/YbGhnYEeeNFOthMn07toG8ihgFNcyfOgQVpvGiSJduvpUcfApsPZyCiqjN6LdxROsZbj4b2XYJtL/G2u2xrFIsUSRRVodVz6El+8TzHlWLynquq7QJLWiBcrHJHJQLtaMfrVYcSxvBeD4ZKMiDMmvjDLSZMLD0I+v9Q41iXUKRoPBesgLdGbXMihDeKV3BL/t/z99aR3YGF1MjjfWWH4rCzCvUxNthaxpbCI//yNY2lEtNTL3XP+zCCxihavBy5FKbMRV2M3C1oV63cKTcJvPat4dnDcmYACHNBwdQ4Vl9On7x6cUmQijS5NGqyiYH6mmpJMiW58LtckeMdchALCFOqIewfUH4xPEJdT3dFwQk8AySawlGZFTdR6dTbeXkBooUTYCMHBv4lDmMGDOC5R2KRoD+mZyXWdd0XZ4dxk/b3N3ww1fcJA4F5BaxmrpCiFSjOnGNmOx2eEyzTknJv1/NZHvj6FBs+A9/P86e7obBaUdJ+zAS0RPxd6cQqNJ6YyIoQpJOfr8frGuWA+hannFM1MyFgfRgikoIxFL5ospgAKnJPHkkmQ+jn0JfsdYtuRML6zcyboosihTUbECyjGNA4tzibFMlOEhGGi1wEUu5R60pTObkTi9JWMkffxjtkCjS7WpoAKjzdafb+txmqxCX2F78waCe12ucxZTF4J+/Adp7BQhsmMgh4p48DatjoA9gIHbrZ5gXI9GneJT7+yNpl8bAB0tBzn7o4WDTvYa4sOAENoVTTmbSkvqwAQCEHkVoAjttu4ETKReFfczFmR7A3NhTjL1dZyXl8GrKA5Aqzi7uVcTUNaQGosr9GRxFVVtgj3Edk1BlMfxo+vq1CEWc/cIc8g2NGj1uypqcE1bwhiDgsigC53XTEGOph5ahb8LMmxO5zHYIDClAafRoVnx793nzktzrpjwrmRKssdf3nF5MJaxRBAGSah5iW/A1MZmrKOPtgmxJp8HO5yXeB4r6uxOyAab+fKm3F1eaQSMzaiPoy5zx3An5rlMBVCbS+qdC5rzjrOucM4R8dbGpsG4DQb4Y44Gx8L9iY6anRVAuCBgi89Y3Gn4jPROPFXW/dzD3Bncseq21kHrUcfGIe9GBHIDEAz97HEcfAj+5M9N7uEVaNmYsryqzy9HjKGEZTpKpMppt8K8aMfg0qOY16Zw/D9rQl62iPNriXczYjJNqnfy1pOfhhmTwff6UfZ+8eTJbWFNtTEPrAvocxpzgMAxh7re2QVWiz3K8Hh98RnXDNZRP8tfZDPgKaSPB+aDGzK42pHzVF6MsvRylzincbw4yS/oTK4ZFRJHwuYvuS7eA+FFscdtMaGe53P3IH30Fx93jKmkn/VdoOlm+euxrIeE5kDjm+pi5gEFKW6qKjc+9yN6gF1hmPSC82s/IFyJvEZZSgJduBMCQuBM/oqU5nZ92cHWrD+VZ0341oD/jjsRUEigsN/PSLW6nyPWOYxjT773ibBlE/+e725pSeIlFOUy3MzPEuRM3xJu3VGrnDwUm7GAc1gsWhmVtgTLhXh3t5lvM5Ii4MvYjPcZA5mmHBQ8lD0rZe6xS9RAxBFJw8ctGykiTYTDUDGVpWcfRyR58aJiEtzgLY8banU1MhMo9jq2KtrT+NX5D42Ks4+2I8ipqJwSPuXy5dCBPGo2Rcc7tAlWERc6gRa7Ti4GQHXRIxFlaIUjmssjG2qDGa02UiKLi40dN1ojCJqq/H6NwnyFuSMOaVUUewqBqdQNcfD5XPkcLuY3PhVAp4cEv3vesklYyS5BZVwvMaqWgSTwxRaIBMZpkasF4sjeMPkmiCWvJLTvV4lOOvT80OamdCbpvHy8fP1WD2fL5Bhi+9relH6k5S3JWCUFskndvxsIbMTaUAUSV7QrApONGTwikn0zfRKhHP6vvUssinXBJGarWI5reaq6WE877tbaUd9gEr31M45OQyXFDMUOVwKzXmHPrYfby9kYLzLVY0ebJa/MpLN4WdBN23/E2ebrms8tD1M+MrsZzm/FH1OrBxB65WfCzFW4hzWIGBFy6qJYguOY9nK1DdNs9bpeZ+pNEvsCP96A8URignIk/RBG6J2YaNJa+qle8ckZ3+eVpqCH1xK0Z3daKIRqlAc5Y+X2GR5O9FvvvXuVwhpgPBiYWYRPHFQXSY8TJE4N7ncmSBAaWE9AyqsVu9BnQiYpKiiieZn0JQTwEhxFzphOO9aBOeZ4H5T3ysI+Era5WL5UQnuppdLabhIIUVRlYb8EtcxnBdvx2F/NRbv8rcJPkWoy17RDl4AiUuLSye5bNnb8Hk4L7zgeFdTTtESkIHv8zygOXC2uq75jJ7/MU1ZL3IZc5nT7KfQrRwu7gWe4dev81BQEM/y+zhn0kiv1Dtq9kCzRqELUqnlNRMnj3QOatFnAA5C3bhvDpV/1LrIfDeAu3OdA+evaDzWobk4ESzOaxpCzngKH1B+UfMg/6HaocEb4/bmPkDSAe0F4YXkfsT9Ul1SxNblyJMJX+2nOv7HLjECPCsYCpu47B3OCVRkP1/FtY7vHHHwNXoXheZq5LyTeR9zKNYLKZk9EeXdXJzVeirNVZ3Ifo6Klm0LcOkvx+mN9Dr2uw0G7z4TU1DiSwGq2F7HiUknSy2VDc61wBHYs5CVMpi8spizsMaY+ID8qgWgsAFk4b7HVt8pOf+92gopogI+oXdWIQTtHe1OT+howvn8r281+dhuKu/JSW90O6VBmw7AJk/lTHeSHM1Air8WiltU5TMDqDJJC50GsFYXQuoP3pmaw5XuZTXx14IYYIBzAR0J7lwU84YgRsc72YNX8xIDjKVaFIBIgijPoL+yFg3gvE4Qa5u7lIMUGoQ4OrLfvA9ZL09M1Gh0K9LG+t17zLqkXDhD/RScbAvsYzNjXYfRIGAFfzH5MBvFbC7e+ba0qrAEOHtDcSWv7wOAwyKf5+l9jrMheS407H3usnq4pdrumN7YHCMdP7UEl3EAFa5z62oKXjEafNd2zVI2U858gFrfGLN4FTeN7MimOf6zbniO68aGoHWenD9SiVtnaAZb8rWiT2szibL1Do2ZnCs0udQ2Ttapu3CDFKDE1e8y600NcE1knjFWkeZZK7b0w0dgolVE7eSnoZJNZ/K3YoRFE2W8Au8t93PS2gUS2bsafvDwrBlSa2IoVC2BLZTGQW+vb6lPMYWAIo6lduIoYt5V+iEa/pVOrepkzFzM3sx+b3BVSim/QvslwmC+jhGZuqMzXMvKqqBqLQqHtmjli8L9yxejcK1RYEM3PbrrIivXSSUvQx0jOZtxvw1Ep6JSTDjxgJ8qqsPkR36tgmw2cLvqmGtCo0L37kWDRzmXCMmzOuRQXJjaCsVCdI/f2w5ELWDs0aoH+Tb0KqhXUE0MvmQDHROyQbMSeHQQWVKY32YHbHLRiWnhH8nIcj8RqCbZuZEdCycucD7T2/s8hwDPwCmShRzPm2KHzYeYkmA23hnUC144NpggWxy0jGT58aDu3K5c2mhbKGBgDHSr2sI4m0oSrCmIWUh+Ng8PraqdVmE9CZ2PIqcPFJ8DRSVCRhB0/jvHxkUFKBrAafEuet+HgYdU/poKQtKxueAQSzol6g2jFTOTEQ5NMjxIoVYvBaXM6dNq3F7P/N4UEpX540F08n6Op08J247vpV3uRPw8YOO4kgIKWoD8+b6wKWrYSDjlUNiyNtjwyU7g4OUfxnLTAsbL0c/jwQDa68jYPSRi5w3Pe+OHclG5ZtSEePhxKFHwMpYF5cfzP5baWaPQFj0YF+80O9CucOhztK3TWrnvsV9PLHuPrnC+KwqhTFzC287Nrj6umps1uhVogYSKZrokABELT0TWgAmxMlZrwWeDR0yxQxO8pODMe/cyMuBRBDv0loTUcWaY56QVrNQ3in+KK6ZX7ksnnGrNKOiwoL6OrsO8IChMisSj32CKdVNCyQS1Fn2l10wDDnk3Oiiyn6FrrJeEiUL7eY+dLJf0p09qetg/ThdXcWakKYfeutkgXMRB0FBLClgKaf6uFbymElz60Yqca3sbe/E37NW1NWWqlmYKZDHOZKXHuUaAPzIJojmwMOI9QIfCoYiC5i6CzPMLzj6AIizszcDi8mJax1SEy0Q02mcKusbkgP9fYa//PiGRoY7xPglY5PfybgCbLHY10riJNjGalaxzmu3dWLxD6dWggncWQ417GgM1NU2rYg3zufvslQrN2SWokPwJLDvvb/O5kq20eB+b9SLURJ02jzrC6FwyMADVpmG0dVdf5YQw9vPDZ8QElgaBJoV38vUrP5sJEtkTZIAAaClUtklpFKf2zsm0Y9JhTGgBqCgNHRPUj5Rt949OF/lnNMTsxQbh2jWJsxenRTZI+OZlbw4CTmPGFDDrjenVw2MQ7KOA2TOHM661YN0giX6izeFDm7zeOlrBKSjT2PEz4W3Ks2d/h+NG71Gi5RQ9MTwoelVbkCcD0PfMJIICh0J9dolrnpo2AJHY5+NIeqPdvQAQawOxMZlvpTGIxupq3EABZpmlkDQ7ivwz83O4Nzh/yOi6HjcVrCf9yvHMaX5RHK6LPijNTX0U64szRbdHnex0z9NNM885mgPpS2ZgqSNI05Nzv81YpPLRyHNeMeFkCs9CWrJHljTlLUC/iFEB2kWuF/487mfYMkwDuQt4R9BvMZyg4QsDA7bFDlAIdz3yf44RFVmr6WYEojSq0Q0uuTdBao/mvMdmhywzmzeMFjj/uQtCqyygYoul/MV5gEjANv4YIzBwu9p412OKUtrMlhd0s8B5r/0xjbz6EafWgki6g5V2I/bp0m/zLjNR1vK7c084n9WraWI0aYBO6oKfNrY/27j4O6z5qn6o/yicnNIg8RmYYqZmoejeqiPCOZPsrzjjwXBKPIKBkpyd1IXxtmS9ZELIvSOFkRYndOxQS8kZot5RQ3bqa+DU5xj5wP8fSvd7GVlV4xcNZGl42J9GS9B08pzqDihQesJ4up5B3VvDnonNUBmKUHxhgxDr8enzU2kfNadRd2mQ/fsbjCRYWoY+JxS3XI0PXZl0AAAgAElEQVTVTHJXuo980rizsoYYAFgL7g6778926yOhIhx9KANvCGz2QVXi/V/5KsWUrFfGOK1Se1vMzpPcgwiO8LEppMgggV9sN8wYGYqS/z8XTn+xNDMfcEAtahI0BO2LgKmcL3qX69zBzyD5nNGWS6mpayxuuNvpOgv2+ukmaZpLc6d5eBQDcH9bT6IrlmLX2BhiqVoORE1LUuhezLLTjZA9pLAXVRSi7v7F4WWoEpe9fFo+D4v76RlbTrnUXIocAGgwGFf/8NvzdKEIyq5v+ZkgPdtxdU3Rc59LhSRmLn6EzwgMoSfw7E9VClOzEmqd9Kp00lVE69ijLqo1GFVml72sBzIHA41lioM0Kfs0X1KcyhihivNeYX2Bs6niGJLnUOGANIxJFaaJRBdjs4QDkgedbksgFixeKV76/lMU3t3oEAM6IWjggawOpCdEx8lILvGyHMxTqIK9xa4+Ew4QNTs0MjjNsekoiuIEhyMLPOG3TdYc3ynuN3ndam5oZBztGp7FP08A6APURVErNULotKSMtJ6FD35WB53iby6TIzpIg3ATa1buIQrMfUTQNOU8H4rP11czNmJPfi9qmaItn8WRuN+//D5qRO2FzGi6RXxHk48O+ao7O1Oa+bsub1y6oROek3g/G08P0I7u1DVBh1t0Tot2lvsdgkk0PDqmMaklT4M1zdpSaGi+gN+z9HShvuhM1wYgHPsJ8ss/h3+ra1NPEBptdk1ISdGdSOCAtZtzqRrOniiyFuKIRfE0x8VO0440nTRr13CqsQv1kqRxYsI4ny/HhsDTmCOIMEHRBIiALvFGdsoCXjXv5Ubf/Jk5LLzLoJevTCtex3LxkZ3Kd328P+pIKFQFWI4OVDbH3WziwoiBxNtYLTiJ7kPN4s9BmA4dStvdVabBV1d3KSQzwQ3/n8YQ2i3nstRfqA9NeeEipkEEzes8JM5v3gHri3OfxghQht9L4yfqyPq7KA6/xb7TOpDi/dgdVmO/Y+16+eNwRvFJc5cmpHIr0IqFpgRNthy5wkfHzhZ6IzSZCs3E5CTBhXHYUkjPXoBulAnZMDMp+WF5J7rH0ZwIRHiOsCaZoDN5Y689PNCsKppuJ0knv+4dGrz+dZzKNAAmBQ2UMXTElaGAFH3nlxdj/oHuQnen1km26Js+k8KOBPib0I41tcCGP5bIu+XYn29DPwaQTAZE7Kk5IxUZE8DH8+mf2Xsjd6YX2DiPlkQdn3oBQBPOFIxW2jHLuzDncenM+jufnrrHPdUIssW4+S8U82oGDK7tu5EmmDVnI2NRJhD3hs6AQzgUdfcOmpLkUCSsD/Seomc+Xl/QFYKOW0c43TBKojW4bSRBIxEb9y2TV4FWPpcAKFMkmkXPn55oWN1K4Yrd9635OBZnFmhoPAJiwkKYo7OYF6psL4FmAFo1QEF0pM1+KFcybZzRe3AmOm1JkxidDbRGayv2BBo0tGVnB8GDzoLjnHt6MlIihWiQOycxR2eDwH+ZGksFrRiBnDNHnXDTyXmG9GUEsb69ofGT6srP1gFNqlZ69wpR564nEJm6i4acO4JJNu/e/SPYxuRKI4HaT3Hn4xmuouXlmaYxvfPe49ylaHc98Fll4wiSaT3O2gXEYn2Yi/gtM6G10K7XExTipM6zlipQu56dU2z/6sDy9/lifPnymtpB3TYaXKn90NMBbXk2DW7bpFyHToxej3szmklobOxInmcMfXD4OwvLgvuHugvMsGtMmm2oy+mXi/HBvwsdDvpk9B0YIjEJ6TtIfStrODBW5TfmJ5Qn2PFRtd/qiRPEEGhII/M2D9DMxJ4Js+6W1lrcNdRUGNQk13GjcULid8vMgj4hQct3VyVnECwOxR0QcL7IdGq7235/tt8cDn0w8MBALtq1IVagKe7Z9OYkTPSpoA2FME9dGRQxKC0E6ICwHqQ1pHHRNaRzR8KxzEhRNxp0EuG/pXM17f06lz6IGehsZSqQIwESxMvnO+3gyilc5hBsC8l2okDvArc4Y87w7E329qLlkmHKo5aGjW3wmSgK48CMAeODXUh4jTcsVqn+nYJYCPco4til00nj7kFzwAjtSLFDsAfHT7tVnjO85qbuMUZmo24RuK44TE0Ep2lgwd7esym1xEzI0M7E8bfXeUZ+ICA4zJwjMszmavTguBOP49Ne6OUKAy91aYPRtILw8hPc2LbCFh8tZo6n/CUXK89QNxTQFIMAdWw6NnM6h0XkxxgWriT2ocDLqdM54CiCQMykGUhVtEjthZ5LgyaUcC1CBOtgPgZKebE0etJToNOeU0VqX7U6ZnSxwe9zQ7v2QNlpDjgQaRTDTz8wJfLwpkDqO4Hv0FSVbsQoBnWz4b2V7iGUBJpbUUO0DqCaHMw30HBCsXN6p20p/H0dudIkHaBHHUfLFstQWyi+sU7nv0FUvgv6mIsOV5Qr6ZRcnDlYmlbhteX/rkJmQpfz4I46l2iUErh2mTE/xTB7mn0LMBBxY2m34jDI6PzVdS9FC20RFEpT4ykEtf+9SdFFwSilyMCw5hs3X1cE3eyS0M4ywSgKVFyQdKrptduQQxsdeNnQdHGeOPKPALUMGbhoGrzgGSYVfbEZ54PzzMKa8w1aBxdm7NWTucO7wtWK/82S6ibmKgJ8UFMbu3VEv7z/2Mc/QXvjEvEd8HN+/GE+uAg5g7DbTEBsodsWm90gm3yu6UrvO5tU985mbNfnY7OCzqbw8uFpFreYTBWXrCsCQJ1ss5az1w6rAWPNILZjAdguifye+fwtwlf+nHZ+M0OCwqUAnVxwII4v4/1D22doWXe3n8bZ2VWaB9Y3jSH/mXacFzHUYD9EAJ+mvafGUMJ2Gi/U9DL5DYv3aJlu79GKPKZAillMrSeC3TSBcPJ+ebUZz88CdjFOYDoQ+9UxrmYUzxSjpb/I1LupcIB0GHKoG6Xu5DMn56Fytk4hrlA/JptjG72AMeci6zpmGgjLOzR75WKgA6ZQb3G37kqVBN7TqPOziG555qFSxohgP84rh6FNXJx8OT2OADvZL+jGACtvssf4XAkCvSPKwPDIAB5o29al3aIdvmPKgyVq6Y5OuhW/axd0p7Tj41ncBW2fzd+4pS16qsdEkXVQWU0XgE9qyWgQN5iSkCZfOlCaGe5B/vwUq6GPCQFLjYMmY86amjFCGIuCCLpcwBjrjEKSiRh3U7RU3IdxU+tJtjkrvCvODaZevHtdTakdWLOzol9XrVAWl07UabA4H0TbBRLVjHHeRSez342rm9l4fL7PpJLPxcQ7tPJX1p9MlYJy00RyPjyhRZsxHSVkmM9NanwFJgMu3MD2oO64zvk8DRamd3YsxE+T6afGdDJdgEJX5gwU9LyTDQHVq7FgLxMgmkZRan9PErsh566nyc4k9e4uP966jDpCmn9jANQjR0qaTUmvIc5BwBKeEb0PIBL3QIDzaxg1PtNkoQEshf54P54e78fDHWd+k6++qQy8A6uR+elUpqcxqRUCaLX2TG2hbYyZfawdajPOWM4UJmTcIwusKM+1rOfdtlbI73MfEBdiA1OUGEiw38vMYZK9YWYT62zZIAnZPOfO8+d7RztZA9jjV8JpUw9cjnsoqzNNGqzPy/wi97/0wUwauxaaKH+tqapn1tsd44tko0ktAzR4+vSY4YWNjLVyXEiZ5C0EJZoaKG1XfSvn/3e/cD8en2jsa++HJWFmHvUGE6zVev392W53OLBRGX8FHdjCvaML0g3hKuF4FnuhBzVXtBoZBad2WaAX2Aqa0lyI7CN5AXDyi14VXm2LiXfjYwEtRb6rnZ5C6hT2iJxrHE1BQl5CEkajDwAdWY/d+iOo0tGGsMbgCUKEQ4wgVLc1bUTLTSHWprz02xQ7Hf7W4Vg0bCzwhBRh43l5M+UmREB6zQEu6p8WofjZpnB346CDFt0pz5fvx0TF3APdgM4vLBBaSM+GoWHg0pm/zceSpHF4w1e4/niRM0bOM00InzQjCoHFB7a9iMBwK1JgFWH+lDRflK50H+2e1WJ9i1SL2p7SODqmOe2gUxvFygm4sCCXykSDwSGkXaG2vx447fTRF3DTJFoHkDEjPxM+bsancoqDyBwY/3podTPU6E5sD5N1Q6Aaz4jCBzqUHNgWJTo5b95vI0vH0Ce34mmj562caRwIYcRwZlRwGHJh0cjckAg/xnj/2KQo1a64bJaTXUEuCOsYDvRIQUox7PpwasdnZbICqqZYtoMWaWzhqWrdG91BNGf+xc8IGpTJgDSlTIRid1gZCLzjmv1ymPN+QNdxR4ndLyPu24cABXKkRVqjE+v/DtAmz6AsYHEii9ibnIy3FAMczjfX9wngixVyOMBOxtzUJYQs2+QOLeTgvb/HQavEpykCpIN8/foR3j//LUVJhJeVG2JQbFlCVx86NeVTqJs0vUk3l8C3CjPcmNsRRJ5iD7e7aha7wOyLClQ2k78K8u19i6FIuOyVQ4Hg/uODlHYmBFAy+cy3ybDQjMR3Y37KtVlF1dxROLNPPWtuDZhjuA0FdKEJCWv8jnF/9nwlblfY3iTubHeqNOPmrqSxvnC9rVdjvH7djJev80xaPv/C7Xj6pMNdJpDoW5YU6vuEPAbtPN/n/Tw9i/jR3IESarixjChUES17XX0IAEomCuc4SFp48Xv5LLlwY19OMz0bs4ubULwACDjX1cPdGYZHc1s14E9LjG4MGivlZwMYNZ2ZUoJn+R1WwbfQryjs+O5SkqSC0nic56JkIpZQ2b3TAJ6Rrmw1LY9GDxoTxZt/qSGlyFWzCbUzLIYHJoroNt27MgDUO6S4/FDQDUAhdUczHIpNND2HPWcnTdbluEToXZb8E11pcnJySooWA+YDRXwmU+fc27yv24AKPESbFBo46aGsc4o7vh+gF4U7oAHFInsNi2XuGN06ob61gPc9z/Lu7nHc397kHcHl58w5nbZYBfXJ2jS7k7fYTlhFgVH8DtW4KIcpPNFkqe3EgU2zDZ4NZ/517rUdZhcYAXDuJXeLf+cECYAT5z/ph34Y7isc7aLX2JoD5NpUF4PbmEGd0gMRS2PYoAV959toVW/YsFolzvkYveT7eJ0EVPDiqoy4YgcUOh77/ROzBT5icuzImKvzieqK84c1rDU7TrKAB4IqMaWItlJYxruJ/aM2cM505G2Vc7oz3ZhS8ln7bmpdotTwPu+c8LJ+jYgwqLo1ZAG/cTh9ZdLwXllDCv2xZubvPZWiWebO+KlzZjSaRCnEbEmAsnUyUFxDAathZmQDb07peAbsM/49z0mqOfbFOiNSvNsMsBe9J6R4kVEGiM1ZTDOOppYmisndiYXxRIGfTpefHj/e3yE2eKfw551x4Z0kZDc1OsHa72jDeebUkrOi4GLVzdmvrpk7AoE9azX6cRxdN5wNWOVjGsG9cVX7GVAXELioWmX9z7rt+5/zJU3ywHmRiYiapc3uY8xmh/H8dDs+I/GgTjxhZKiD6imLgHV6upRIDXTW3q5NP/XAMZyS+s0azXcO+0T622Qywp2YoPg+QwVxtMlG1qDRzdMTOsjS5p+AJe3gxt2yWm1sZML5rPTl5t4ZfBk8b1pM+TJljeaLPDpygXiF8zbXti3jccSYcSE4hhCmKIv9Kgn3vLjz2Dvyz3Ox3IIWQI8xCIuXkfyICHzk+IXiAD8b4fkZvFqTm1kkNGHtCR/3jYk2YyNmMVxi+/ANpSy5yHEfkm/N+4Hqkg6ekJ/whHV3M6cB+oLfjc/ipAV/eEajdP5dEIK4gIpLDYCS8XDPpYhIXZ4nOTqxkbtCOHkUMkIlwrGFX4S7gbj170vXTcMTq1PCOylQz7QljDbgaJk8vf92qmnaUPjcJ17izetW7eZoNIWsQZV00Ap5uWA4YM9jIcpTVoMAmnpEFlghLfLkOzQqI0/5xrCwW1AmJhpw+nnevnORNxAdEIdjUruovNonXWVsWqAzoJFhOnNXwXenjROfNWs2392LRg5zB6fZ6BwHR9Au1BtIVYzaP5sRdIFGG0rRerdNOjfj7ACDxZM2V4KAPC84LmreNXazce1Dl8T0YobuicOUgtKCWSeasiKsy7BemehP/UIftcOWc7EZb69MhPiXXqZJ2yUvpcfQJZBnygeVJLk8HN4IWbOvOSylW+nwBIhwPlZ8bqwrF6xpjCUsWDIGRnzKOgftuWLfcXnux2qD7aJNLWdIqBtVWGvDrpA6tKN7LmioEaaFU+2CtP/443soMuyzTL9uLTRPbVidHDmhPe5tx8962h9pk9F9Fcig89pHgm+5fO7uddzKXooeAcDgMlQ+inTeBXudAoFC3SmEJg1SJ0SxeN46LKFbo7m7G5e5PChgzcfhjGvRZJxucD/bmRnFmu7cE4opCoAkwIfrr0sjjUWAFOgzsR/FAEH7apv3GhQXDzn0xHMtNaGpvX5lYrRJU/LdL4J2Ib4vutZGAwOoKzwLnmkQ3meacYpVefIxknhbiQpvtnk3aPeahuX61WmO5p2mgL1N0/z5O+zBaXhdxHw3/h0NBpcflxdaI536jvDCCcA/fc9ct6W3iRtUaf/QtNEkQi3jIgTg4PfFrv/VwFUNIkDNoQQaGHxVFrkR3gKYVVaRexGKM88fjZMcdybFufPiIKk7W5wgCVnI5FJ7Xs+oE11gU2tSIPLPcZwk3FeB79lg76zz+e95rmTBFBjVZ1ivbd4I9zfUEzVj2DBDGdL9stFh/rus49ij32YffywW4+19kTNQaouT8ti+xwZbHUU0f3tDpUNZW0O51rCBQGncnzTvsAFvCh7ntpq6I3V10i/k83jWY0OenAqK7XIH4/3wbLRrVhMbPUEAF6fANJ2bnVPuoP9ENjCZunXiwnfhL8957ddphrKucr/T4JHs3u/IeibmORFZok/g6aiv4q/Qk+L8BQWHd80ZZwbLcQJXQvXC0uJtSnYNGip5TGpIoFYO7kubhrzTEyAG9uU7ejfstw+bgAPcKfw57FHuHACs/nz82OT9PWBtjS6Rtbka79w5K4FbmryJ+hyXwroOI/LGNAQ9qgh9NKJoKpruH42mZ2NyADEzoD6pTBotsHVutfniXPDM7GfTzW72LWf9ehvknoluTwN1nzTcFWt71xCsjChHAvxCjeOu4izXwVRdNH+1RpIpzaei0DkNpfkqSlJy5oifEDhpQPaUWjnRyrqAOv3wVUs0OGZNyfvkTq5zqUxBuCtouDgXODfQxsatlpo7xiuln83lDrhm1EECZpFFHjBP0K4c9gJ3IOfbnIZ3aV3Jes39s8W8qdd4sWZ2ENCo52dOY8Y6dy6T6Pvbo912yw6md1Xd2rF+7ElrFSHdqDde6UQjy5vsSNYnrpAaIcl2ksrdVFvPR6aMNJrtQqtmu7KmAlpK/87Zkok8PYQ6UNgFu93h+7P1Znc4CtGdirjR+WFsEkPZvEjKanXiFPJBUt5poRuvf7MRoJPRxFxe1pgS0XOh3qvFdnz9yugJkTbTCYogizgu2FAebulwQQPkDvOhQ38ASTszZ+IRugMNanipeqDnZaQLPeH0Tdkv33aR4QCHMudFb4CPgn5DnGoTrznIdfvKtyU1OWFj5+MQhyo3mP7Zq1hGstlBUB4TSic1LUU4qNEldtNsKKY1jpGZ8BjyaUry1SXheA85+FYIoaBLxJmFyRBjNf3kUzjhTHKBg9ttXM3aYvpIeT0t3mtaMVXDueI82fuMrXWKI9cBNDffz6Zv8QHKY9PBf3B5rYsFCHfS6HOJi4YfHXQQ6cIzBpnQejP0hXv0Pk6V0AFRRO13Riy3VzxGDhGFVyBfNzItSO33DJ2OacwVIV8JRvTSMGHZlPFYorZzUKFmQb7L0pYGW1MI0Xuc6bYrKY98XpBmNtXlDF0Et8ZhfKyW4+vLW5odPjtFMOuQAxwHJqZ6FAgxVwi3GX6+GUcESj7cn4/HBymUfXDKE7UrugyNovbOKQWueN3YPyOd2axZUxdxdBGlIgsIjRmflywgxeMJnKu/ormp1O8AFtB6Zjrm5cCB2gIlh5wjLJxTSIOUsA7vxiM5LzgAfmzGMoJ1naZAqFP0paeSehle/sV1+Nop3pLvwjibwoBsnn3sgCmIeD4vX3FSWYzLKwTV0NRsZDgnnK45QZps3utiTCpI3KJsxGvHi6amoaLAphB/H1+/fo2G5enpeVxf3wUowe0LR6DkCMUVh3W+TV7T82c+BwUgLoNMowAPzjMNZG9y2RjKCQKGycFF2so9jm410eIVQhH4eH8fc9yyDrNxfulU0zWNpsO/M/2BNsc3AXHH0IJCxYkZifHqL6QiGu5nAabLVFwJaYAOUpOwdz/sbzLdBW2/e+Adi6BC3aCJa9dHnhFIYJyVHq/GwxONJ5x81vNZJpC4LbKG7ovWEYvN0IylHLNn48TzSvMMio8OkMBRLuOj2yOA1o8/vETHwD79hV98DpUtToxl/uIeEDwzJNj1xoUe1zEox0HODetkyqG2xbOTXxQGXJZSCz33QPYpYtyn3gE8v1jARxzv5Iw1vVy+5VlyvrIeoSVjz5xLl8kEtqFYgsdcwokHCH/rulJo3+reRKFIYfU257lv81zvkwFDYcGUf5O9GGr1CcrbYw8FwOxa8pp4r1B3zO5hSrtdi9y3E5YBoPusEyh33E2896+v8/Hy1o55FupHkxz2LVpZOfh8RhPjaXa342O+HGekjCfZXEQ5wF/WIxqV29j39y5UA8D9dhLySFbQVpYE0wiosk4/nKqEzL6HJcI6hGXAfWBcA65Fc+4T0sHjokS+CFohg7G5V7kfNMNg8rXPfnh/fxvv76+xTJ5dP0UP5fISPOO+iN4oFsNQvCuHZAGPn3PKoFfqj9s0MzXxL2ZK6F7dwEVnCGxOI9POpzqdHXDiyXrtM83JXXZQjEvUX375+jrWm0Xuk+9+4SnNCOdUnBEzXTT/R5AWai/1EU3lPncA2jA+Au6uD1Dgrvm9u/G+WA5yinAuNUfm6JiYyAJqqZwNgM5aQgNWxd4f7dTZ+bhJ9ou6WP68DdPZM0xIOJe05k1D2yBig3A8F+j6MHli6lLW9pUnmHDkJU5aTNQ4B/gzNXXJBOyxc8a0H+esYRoOa0I9pXQtNLNMsqkXA7QMqLU6xTJJuspk4j5TgzSjPUVMZ9l8qb5GerL47aQmWqI97JVybIxjneAaE8QOedYMyIbfCRW19nUBxjYfTt60jadORkNCPclngYaX86B1ibhcnkNtvq48HkDtRdZA7qMrjG5wHuTOZ0cU8+JiM+4ezsbzJ+IquKvK06500q1XzJSpH0GxXFJZ13TzOIEtf9iaGlgrMkFb5h7nOYQqHPmG5jdxdUxtabFJMw84HrrZUionfV1YOxg8ROpB7S0VXwMPwLbkxH1/dkiaz4nYaRL09Ae2eSn8bCoi6krJfsVBY/FxNuZvHMr44eOnj47gthyLFINndLstWgLUhRX0Ccf15+e7WK9xYGoHiiPUbnysVhYY7/ini1LT5Dw+ecGmePg5GTheU8fm6accx9ONpTtPWdEWJxLKXHIiPhRi0vkzGXLMKpUsORln0NxAqBQhZTx7wUKi01d8LvfRjdp/rqFDjAePYqyJzkJic+ygKfqwm1b8xkvlL/7/TGFwOZldjYcI3fh3omcm9VbQY7mx6IJREGc9mxarNaVvslY8Po2ymS4vcmyy04SCzEmN6GenFTAXGCNfOn/dQiJunsFHNueBBci0wKftVIfLKROkNBoexhT5ufBxcyg3qiOtqm1C8YmHg7pO0QZVCCHcRIPE6Sd0Fxpjx7IiZ9AgRTyClmHVyQWLZmct5xo6Bzzw23wuEToK/FDngmrIhSUHhpBNHKFAjfizQeqenjngZynEmDCAOCb3Jc5dOnOBnN3dsRGl0eXszFajkVFvw7TjIhfexMWYivOACPVXN3a809YTxRY5/FOQWBCs27II9Z/znQmaDJIX1LLsLDdaO59dXI1xcTOwvtN1yKafvS8v3BBEvhfaF6gGHsbsYw5d0E4DWr0IuWAsllKwb8/G+YHniy6GBol1z34RYU42Ac3ozLH69a0HNiFbPA4olDdoFKYASwGNCfFxoJzBDbSdaLzYw03xQbMEVTPagutKkMfZx3WSfb9kHzHB2I/HZ6ZUZMRQ1O7G9eXduL26zxqFfozQspafLyY5OYVvdTUXV0D0M8vY7e5wIMIyGUvtUH1YrwjuQdD48NAR5zn/sGyl4WKv8H7iZrQhvwHaGeN7U545uyjYVsuPsakMIZ47Ybv39xiKaOO7pqDHznbHZYdWwEsngsq4HIF0L/X4vyGX5jp253LhnRzzfPPvyjKfy4b3mBwPDBJwkfzgrKepgP7JPuR7gDJitc6eOERT+fJFAT1NAvpMBMw7Ju4AR1Atkv+FQ5fnbbQla9OfQfUtXtB0QjG5GluaFiyqE1ZKUwadjWLC7AnFzNqwcyYx0QgtZVAA3Y+Hh6cUtDwrrYkr0DYFPbkqTmFnyZBSlMpaoJF5feXf2+iytrc7LFM/Uqh8/vyUM/J1/j5+fP2aQpwpwvMjdK1bw4e7VsoCquC+aopo1lgLUHHTuNMUAjrVqNnAUmhThAouJ+vUPj9pqKIbvbqM3TO0Z76fTdZt7heAMiZkFBhQdlpn6vkidTg02Fhps8el/cSprtK3wzwooxabGGxXZSdkLybHCj8cW18T1KXVsEajsTrJ7YrmpaaHir03Y8WkOO547Z5WFPIwTHj+oMEg7kxQpKiRQSfYwp0lxUymBzSx6/H8fJ9CmalC/hxcEgOmukfYewA5nz89RJcZwXi5bql76kBJJ8Zu/RKWcGgnbFNr6jTZOXttznQwFHBBZkJgIo2jZjqcDYIATCqi29mYl5PmfArk9vPQQDDpY/LAZFlQ4jEGQeAziMGhvtM2JxcvhWxXrjxTc+JyxdBc1rSfvcMev6WhuMFoglro1GxEVJ4mmOwl7Zzb5r7rkD4QA7MXwNjGD9oxh8GRbOGO5oUAACAASURBVDVCiDso2zGXTm2z8RDTHc1JqKU0uHnPWgv4USHqnI2cfTwXDWE0A7i7pdFRR+cV6/fvIr2v2G5wvHwtkpm84NpJekIyj9BF8jkzsTwb2/1u7M7WiWgwa0rKPJ+BmojaAhZJDEliM04+U9VCFOylucRWHZcu6giaugZjQze7lQkBoKSlOXb75+P+EW33+dhh3rTg2fmOWUvcxXwGXEwxg6VujOUxovN2oC2WhjVhrd+GJGrq76j1ZBBZv5MPaCN+GPP3vdIRjDEq4wmglylu6/D6p4damSgODR80VmMI4CDAIUMPHlpLlcgGG5mMx2osxyeTY1cuRUXNmrzFy0ni+N0cjaPRopFhITHCpSn59JkR/NGGMQIkxLtJ5ubB0rAoAkqiaQXitMUixTIuGIhU9xuD8yhkrq/HeHzCyYZiSez15zUqv1cj0899OmPqiULXMSRNVJ5ROiPauEohTo9fvsVdqAP5Px62acfdyCA09ZAXLQDtF/WQ8++sTPQQ9FPr2PhSTAejAWxH+01zd7xY+VNJrseCWjpV58aIWLPQFP+euuYcO2rHgKbfTu+zjrU0VTV+Nz/CxGa4qinKF+UMFc9xmxXzLyjmtc7M4ZmgDoTbor18lmh3MmnC+QVR19V4ekCvocNLUxFCsypHteldnYAjTKKyMZcUS3qr55IoyoJ0otLbTLobx/ps6hzMRWnEXYPilcOHz4S+CrvYhzstbUUSl2Ox0D3EbBMoGq59RNSsad4fAYRM4hJ6SLGVACgC6+J5nkI5OjToiQkjbOpF8U8rm2Y6Q/osmU6Nmi5Ub3PalPP/nxojwLl1QkoBK28/BI1QenZZ1ylg44oEyu9k1EYNzQD6HqcFHMKi2bvi7GKSodaHGgSHPRtQbUDjaMWfgz0zeSLczJV03OPhDY0CqHv+XBuR/g4uS3npPOfQA/Oddc5LEB6j56ynKhdqTfM5eX4gwqwT1ofahJqiMKGaXY49F3AylJjAKAp2H6M78iJlX909GCDJuoaGCgr6eP+YTAZCJYP+V9fkxMgz/rjzaotNqeBOArcHrIJBCN/y+WJBHA6/oYo02pmwvbt/2NZcOJl+nLOHKJhFs3XE0fWQ4hfKLc0Qj42fG7vyGXQozmmK/2UmriCjSa8P36ub1To9I94AwPHZcGbxLtqWliZbAfouSCxoL5NWwAM57gBBWoFLv9RmGsSQ4MvbuxKv7wAX5LdTZOIKxQSK/UhR+x3ONze3uYRfXwzGpGDmz+ZCZ9HGbCGhbmWfzBlNonSFMqKX1N1Hek0mGkkfkHYUM4dMC5jqVX5PqHwlHidFPFoQihfpdzS7PLNQ/e61+8YE4OsXmojtuLmmAYQ+y734ETT/6clGhnX0A1PB7XY83N2Px7v7cZXcIKfKubQrPR60G5dK9ppFJfeA/57vzR3hmX/ufQU74p39RvErVYf753QintyhPAcnzjQrbS9Nc5NGZgc1hOL5eAawsHnu0JhBu5kM2pzorKgxRyfMCzo1SFduLpNLmvvY+yMTEdwOY2KjllRQwnNxsrYuXYkaQfdVUw/5uxNwaCfQVdR38A5Zl1ApoXCnaK3Mo2SYsabWm4AETD6YAoc2TjOT82MbrQl7EaCARh07aBuZY5HVNtOChIJkNgJV8cUgp3QANamOZimW8qvkitFYqUvw7OtpUTe0BnMDdHG3o++oQOw+H+thpJlh8nOAIgvAbMQDTRM6xISPytepkF+pO+rX+HMFtqLRiMudGjKZM7M0Mte4qpG3N/nw6nQlVedI/T2+f4usppZ1U5B/epI9lxuI+z2AySYUb7OGCKXlu6thxg0LKj3fS/dPAYZMj+IYa56PDWYZVJUDIaDDA5bqpcGkwE7+XGlq29XU6YmA3zETyhybReVcte6bO+SwrcaNNXt5CP2+rYwbsIymO42MWtLUmuWM62ewNuN7bGIhznljCLVmCdZn0v+pV50AcTegwRTkN2ohRzjOqxtqt/WYvzm14s+5OCO3yL1hqKzmP3kXRdvv+8xmrvKUTiZW/nuLlL6H/d9SQ7Xn1qiJc1adGzrzWaQkUq2dTHLnNqhwlt6AoFw1plDmei/wM3gOoepdzb4/2++2h4RUgWqnOIUq0VORsh0OT7ZsfPvEmDzLmm5GsYozkRoRNhcuEg+Pinza0Yc/g0sIRE0uumYCVzeg1FwIHpg0RBww+MTvEPzt4czpXkLHeXsHHcXO/P9TI1PVIh10fEjgoyO4wxKOZPA6kFnUbCAuVt3aOKNYJaJjravBSna7R/jJYWdB1LakbVvMxdJZGa2vocGT62mnaTGl3SyFo4jgMSHdTa/o8QZkOu5q5RjWoaXx+Xbq0Qusu+VJJ5LiSx5eDpcSkZeD+djs1+N9gUAWGht8YBY6IWzyURF4O4qnYQUNo+DiEuHixsOeTWdYGG4dXJZsNA7lOFu8zdP8fP70NB6S42NKVyP/pw3/9B2aZlJ1f/ivO8W3oFn6/CsWzeRlx2EGxWSjFiQTAOgE8Kg7p8TAuR4F89wjRo79qhclP0dHmXWQ5efnp+gUcP8RMZG2QlNOgF40XhQWoWMcaSvqhtAwSYejoYH6YLr60UmrxaIToteNTDurlQFCPObLdz781AAGiwTHYsGqaO55XM/08fc0EN1mP76XSUS89inGaEaTmyKHnEI0VLWEp9pEGNx4Pu4etEMHJaaRoSCG599hv05saShdL90z91Qk2qq49qipMKxL0SmC5fPBOxFxREvmFA/7Sd2iulD/aaN7erj2hKZdmfjfyUt5vEuhkkkcKN1Kpz6nl1qWxtqTAugRLQoF4mJ8/cKzAM27G58+Mz2gmNaqWL/7QlxzkZdwKrcOe6y59Lzr80HkAhoLDEFoLJJHw7pCMxUwSQAHcXmQyRVgyEH3uRtQeQAkCjHODp6vBTAF6dMjFrBczlpySjksR6TKsKBwlBtvEd5uQOw1HIfOD9pJz98BYz7y50ULVRQ96Vx8L5BXzSKaz4wDm5bWiluxvxXlr6Y5uWSeY0xAmCrx2bnsFksAA7V/rB3zRa5TG2WyB6oZtx+eA/lCsxQ6r7Fn59yZxcnw6cHk6xQHZSo51ZTsnxPdoOeEOTIMHCj6P5Zv+T7mxdxnb4SOCsoNGrsyoBYNCVNDKCzJmfkCfWk9zmN1jVaFaRe/50o90RW/D92cAAf7JvPeojcjpIcShaV0BunlZBegKwWsmTjoC+PIBIUwiK9mGezZPnPbYIY9crTGPup2+OenFrkNlEXjeK2BB2c5E9I2JMkdFdTfjJjOFtI5sBzvJgSaP6snJtodZ4KcBgMBtILr3OUXutaxty0aBV4crdJIexarRfT3JFF+0i9UkZzGez/eF9gcu5ZontFfsW8C1ISSe5bpGVSjoPRMGyg8y5BCaqdGEZzvXSyq1YMKRy3Tdu6+f87RpspPYFQdu0Gq12Weg9Z0SwPO+iiKJ+HLReGyhyNThMwn1kA7FKLFolAnfgJ6GxOnU7OBLipLU5BmFyYBUzDF1aDkgICwSMz1qMn8BXUVYISGLQBc6Gs4V9Ikb2gmWGuAlNAh1brG6jyojWvTqswJi86KroFmgfg7q63t4czpIS5RKMxnHapwmDM03c9qY8v+4C6Abph9m8m7Z3BYHjOARoBOwBFAPYMwE4zL58ligkXjmdnPkeUU6irTunLO5HOEtlwHSGrChMcn0Ec748gHvL/ihhkXUahtNFvWtqy97Df2djVOpTg/6s7TAPMs0WrijIrMQTtyQ509h1jjhOYCZvFseKoBlGO4gyMcU3CBPs7xNDJodmCH8Jxi+X2eXCG0QrzzY53FO2sVVb2x+u6ng4NvXp9F68lggWes3IPnxB5rdhLRKocLQGNDwJOttNXRL9lH594bWCxz7rROTvtv6cIOQs6ZyGwj9kekzigaxH2GUPXqLjzHi5n8cOlepx9ZJN8F2uLOfSgmZMjsd16ON3faiTb/OwLaWAFaslEMMbloC1b1KruIRCMWwp5wC/VFS0gKilzOlxQ0mkT8/TcydsETd74cuuB/J2+AlOXDOigjXT8LHSeZwznTE8XVm9W1xXIcp/yLNF8E/qGZxUGGbtewNtCOjOZBrbKJKu00gVJ0rIY7gT46evNiZyOC6vMrDk6gddk3Ju+yKdk04RTm30Nr2Y8rJl2k1wbx+skYcKIt2JSBJCZJeiOyR1G23kNf4ZBHfMwUjOL9Ppc4HOU1PM1LqXBsRkPVoIscLfX470zivg2digMQWhPFG7QZ/tvPz08ZN2o/fVS028icrLuTTWJRXBOn2mCxu16sk2myWnBQt+XgapxfwhFnnKohBMjrx4cFYkKYZqDyHJYWBbinsdkykr9/zHoW7VQITVEDIoU7DvQpxaquS9DTmEXw+SbXNb+LzleKcyhf8nOSq1RiP2ysQ7MSaftm352IQTMhK7pGO8K0YFdUdJcDj2RdigXH6nLUo4GIpsVJIHcQzx8eeruYpEHEkOKNHJLXrEPOASlMV6H8zG7QGVR6+STsPXKizWc4mmtMaByFBpckzyjhhLw3igUPWNGW20wb0dMQuBkb5i0WlIUKBYot6tZPOxnKHkAAOOMRON+lSLGhXOd9y5k2aby1UW3qkIsoBeMISMDlkSlN9oi25LHJvQad1G68jQcIqA1QEaRSiqWTDg7qzmlaB4UNXTUFn0Gz0JMQdfLZ+PmHTCraAtZzBSoAhhNcWBRzPJvXF2yFATssOKD0IHR/fKS5NDUcTRA6FJpoErRDsToXcJmAlaLWTodF0sMBd7RkV5h8oUD7A/0NFzVnlUnQAAFoiJiqUGzAn3/+9Jj1kvDAneuBiQafBfCLJsUgRT4vRVHz/aUE4twItYc/Hw+p6N7QTNAk3ZpHloTqD4TDUBL2AVcwkmBa1uSCFBplX+rSgTjjWj3qQtWCUhR8+TIP2MLvxBBA0wnojQWOhE5C0rTGGlAqaT4Ag9AvxDBgrfAZUIP9zTumiQkFDiQyiKlNZruZcZYDdjGpFkA09iBam84nS0J8TQ5zd2hIouDZaRVTOCfyrVeElqibXDtA1hYqFzNjCRowQ1sHDYl1TxGcwLxYcGsfTlP6Mcd225BUABrO+gAXcaCyOEwzUICeew3NFtbPUJPQbVCYMenzPgZFz9QhICIUS6p4mphy2KxpRdOVRI8F4jIJqCkGewsdLncBABv0P2hjl1fcqdCVoHheRJvJvk6DmOVg0wRwET8UbvW1lPIIl+/Yn0x6t2NBs4sYv6jfDQY0ot0hk4IjaniptxI9QFEHknFGYQ2V7iqAHFOITFNgJByW0UvFZKAS4QP21XpAQ8l5k6kZ08I+B7+h/BT0WhSvUOk+1qF9MukIxZpnFgQecPKQmoy1zPkCyEpxybq1qaUeeQvlnXpDW3jWVUO86mdCQSVaIBR6GRyasJT72+X5uEVLUxEI0z3RDqM12Ema/Zz8HEANGQ18X6QHUCN7AijlSn4MQIa6WCh7NNacVeTuYe7i+Qpo8B6tjE5hAJesEd8hxgVjbKgnSjvrnulpU4Wehs2Ero5JFWtapgB/MaljL8tUcaqp9rbXeckZepKR99P5OU5/OBtZd8mYwtURp88Hzg+1yQkWThA80RA2KOr/vJPu7i/G07ONLm+nBxapV5a7sd9Ks2Uy/oipS4XUn9LcWzjUk8U0o42EB2j4lnfgVxRtkPxanPmqD3SDHWETfGwWoTZrCc9ZWPrhK7NjaCK5a6AuAyhyN8B44iwIEPuBM+H2+7PDYZsAcjo6xqtx0dpmKVRgj0WV9CGDe+KdH/eBo+sTRRMXFRcOAqXtFsrB5biYSXPozJFO9TQLhEKrPmCEooYI8gG5tNhALEIWBMJBBNRJ+rzURcar6DIWiX9/1LJJ2ZUH+ZFUaigoFOIUaIyPDRPkUmFEyCHCS8RtA+738n0MOIwUGFBQOLhbuE3RBTrGhoZmpOaF/w5kEqvrTfjQyUu5oWMntMyTyDRbRFFOdFjEcth1BouGiAMpSBE21DZAXA6GBtng3VyfBzHp9NxcXD0GREtzYaq4KBF0BIO2QAL4vtdY414fD5+MmFPQ4UoB+qmgUo6pxyifPfajsYrE+pExII4yFimh57y/jNXqPZvo8eEh/HCRfccsNqglNqvD+duxZZ/Y5cGfUbYOeGxqLTVp7siHOB+rzUfWTFut8rM+PuBjMkkxvA+uKpcThxECVtb3CsviNNxY30obYVrI9wrHlklimsQuiNqVg3H+dmzjgmPi8P/L2XswSV5eab4nszKzMrN8dbXHd+MbI4SEEAgkATIzodHE7Mbdz8N3uTd2dibujjQrjZUZQAiBhPDQ3XhoX10uva288Xue982slmYjbmyHOiRBd1XW//+ac57zGI+fXWgo14MJF0GvgiKdiZIRI9EtxFs9KABNLIs0mZEFpgogO2LxM7EuvEdBbPi+NEP89rqdolNy1+LrGSG1uYKnehbV28KZQ7rXtU6DtUvRqosLe12E90kNqJMgH9JpIqF1lmG3KaNxJizUYcjlVyDfZKKpAvxm50hRiIOoZ3tvB98pQVraHmg2lLVMmbJQPgegpktG0BjmBRbNm7LKtNCGE7K+Tg2s6Z6mYeRpTrZWZ23w3qSTg/884cxxE6EAVLmDw0PnsgYIApl1s1cq8f7ZT9Z08DUsws4CdQpziiNPWJSDpxRw87Rl/Z0mRnwXCgboMdV5rxmehTjFzYEm17xv26SiV6OJxSnRRR7PdntrV+fE2tpqrGBGYZO7qduUkMF8mSZ6gKmpSdBJUTtmj5mLzlRJmVWyLwZZtqBeGh0mXFDe5AxnIEh0hiR2FVDVT/TDHlbbND41NUE7uzuxsrwUx48ckfasudeLVqMtxJPmiH1cWwTQYgrGL3LCSHy2y+O8Cm5TJ4zgzSo8vV81NRRvJYENnLGsCaOrTGoj2daKqK27L2cj8YwAcDgzxyNby4LOW+PF50AMz55hOk9WButPtg+2qU+mKGS/QF3lHGFfqthLtrUUYFBcewMosy78Tbl1EcF/G0iZ17kCyGW6SM6TcAp6sUhzYxoGeze7ek7pj8kty86l1rlkUES6jbE1P9xVnCmEh9JA8h6V2SSLZFNvuJvscGmKNIgz1J8cFOugPAeiqtlEW8SdQBEusx6mAdYUuWZgdUGjs37PDYYLvFl+iit2vh+TLTfLpoWDprehNKOXSC5aFHSca4iiKbCpU+zAls5oTaLRf7KO/D1tvkFDaMt1KIoKk6TYVa3i5i8bJTgjLU+vchNqM4IMYon9wFSKNHNoyvV6lKElKnqBxmss/VGVOiuZGXli4EZS9XTKI0+w0RTRyRPH3KQaGMx6hmTa0wP8II+mK7CE+oNmimKfnx+whD3LG3AgMblPrB+oxhgtNCXGJ4xxdXVZE2I1Mun8lA4VAKo3ipbyi/r+vAcmGgBmy1Ca5JA509hIB6czfigzFhoZQGNAD96TMtjIV5OWy187N+be27MJoOsd60/tyom2EwqVzVx6uGX12F9MlPN00XRGvzk3NJkBY/A4T5jY0p7KcU+jSRG1tu73xL1+UCzvLjNpkADZWAMiw+Qpj01SXNf64uRu8yQlMUEIodVZm7+Wc144azP9jMZGjCflo01ieQX3VIPirGUNCtqD6LRGMgVxTTlWpph0fonqKeOY9PwcVun9Jx3qdDLj7699mQHGrFnX/k10M01l7BwHaCk9GHcb/3vqNpeaN9Ut1s7DbgIUltviAuDgDDDMwZ/Dwfj5wng0nAhx0WJxUTx1roGuw0tL4ieJi+a5pJ0izHTBXtlDiSVB4k0NoThDLMetzAvjw9vmmMOMh5K5bmycnGnCAWO+HIsUlNap0nwZrJyXQYsRu4Fcg9h4kCZKy/9ZI5MvN7vfkIS7u0feC2jwoqgJ9ZoPWBXR0l4kr3f4rK2uGkDQOJoduLXQDziY6aJbrWHsNaDHWRwupElTGxc3rJOybKq5HBbNNU/hWOZB5gre/50tZl2wmgYHWiCntL5dHhRAqRGdBeO4OilcLQWpZYoaz8v1SRLclx0Mmm1M5YRWmouFJRxJsjMITdjs4MjuMj6UnR/D5+IAzLkMCF4pULlgKNi43JhYjUZdFVGimlHkQGFI1nr54NW+nw1npi9rOvrU7kljzBTIxfprNKHpkb+DK1ZNtMZOt6Vnj4UuQk05L7WH0eogXOUwIjQMcfMolhZqEnLyeeAs85viOqM9eUyu4qYOtxz6jEac04Jp+u5mS8x7rA/nN4U84mfPpsUlj72m9c6F52bU/HimOrYBzRMo00Askhcd5YBHf25iaAQ4NCimoE7ZKQ7rSqZRngq6OHKR6kYEmkQ2HgDVsvbDdA6jSHZeYrpmp6K0LdJ6TiLJhIzqUpPe56BaJE9nPEy3Sxd7aiJaKpcrU01cqzALWai5YOBDCN3rmkfuqRJftyo3m/xzZzEgn1ehshSn6bzh588aB/YsxWyF/Zd+HhUImTaaeNSaEB64KGj2+byepPLsrduxvifZ0wOsiC4i/zldTgfNGHIOkhsEo5d8Li5zmnwogS4+2aNczKbeeZJCRgRNJOcpuR+tqfU3lrvsYevQsNBFPwe1gmkM9qYguwZBMErI6d6JDXCAwpQu2xsUrtkFzgJorKsZ+WMSQRFGI6hzKV3W7DkKfRwObas8J1oPFBQ3S56iqGHQWdpSw8Fafuedd+Pdd9+PW26+NR555FHZ1ZcJzCWvqg9tNxTGCP2Fi5pljCZkZ4fJYScGIwwQ7GjHHcX0id/87FoXKrwnQrLROVAoMkWiwM7OWVAAMaKRM1m64zJVRA0++0ROnDmtnEgA5xJNzwEcAzWtdt4QQAXrlntWiCn6HoF3Q6OSmh5WY3HZ9CfuSpo9Gl/RWqCf2QpQ9ypGMgiGFagrXQATZ+ykjdjOzdEQQ21MDcB0MpruEzn9zYpLFewq+gwE7E+KEpxT9GCPy9pk7y+vJGtmKMtKjOdco+E2+KhsITR30HXqNDKYCHCnY+pgIa9ubsAWmki5rTnYNtPMeG++88yEzbbrLqz8zw9a0WenOJ6vtaY+L52jkYqvAxbWbloR9jGVBOQw8JrrkhyKrfNQ96qd1LTZNdVzY0kTYJc7N7E8O1PrqE/2NbVmm5u26JDePJFgHgjQwf2qRgZTnNFQdsuAoDWMBzBl0N2dpob6GQ5cKjf8z5nWdYr85wfGIaaznJoNqhygbVvRAewfwmmr1QW9B0xE+PnEXCgSVssEyUGq6dQ2xXCCBswSAhqZHHaeP59ARTLoRKEzIKC9kazSaQCqJb63GQk5688utdABcb60BAEAyVlmPGvTtng32X1wCt4lbRLrWA3BgTXvBmT2z+w1MQvtFpiZtCcG5rk7XICYEpfXo/cH9QE6ROml6sm2umSphHRTSd7l4UT6PMlMS/SrGbluajSQtc2+V3lW1hju4Yza7qo+Xl4h6Jfp2My8yaHZjuPAHdXmKtSuBdVwjoHI0QlMkSfStMM+4kyF+sokDjDG0gcmxqbFTmmS067M94Pd9jxzMcCQtb65XuVssFyBejSHvfrups7gjAUQxEjJE0frp7kbTIXEspx3mXsG0V59Aes/yp7ax365N5i4aHaxIGRDBz0II4i6DzIuQx6u0M0k6ualg9TYxcmWmLy8TIviz5LXZNcPO9hI8JxcJ3iVdhICHUZATEfLQ2TzgjQZqaJBKhVJv8b20O4jICX8UIjZRMGYQW6zgncqjv7P//3sDDDVaWdnLxrNVpQqoAyr0myUhaZ6UVH8IpAmQwHOOLzbSfREL0EYjogThIzxGE5WFGattv3Nrc1wEBUoFYWg3I7gGE+f/9TZzgjo1GbWjcsNBXzq7WVMAE1P5uXJerUPTQcEuxf9cU/agqwTyGibuPBYwTLxEg0FVNUjVRfcXLqYMoBQzvjUB3UGRvjwtU8cYhxd8EFPadwgUDlfh8vO/vycpaBQEzWn0ApAxfPhp5L3AL3lz6hlf3Zw+6BRuJiC3pxxwZqVdkT6LASCoEw4yS1r7KzJIbaECCpVmYBOdPU+1lYXYmmhGsP+MBq7LWeoCGnPNBqjy0KRRD9IYsdkOpFHu5nWMbt3zBVVk8mlpoEI7iamVTENHSgLBs4v7lMThb3JQOIAPc0aEmiEZRViPFNzT22zmw9v9R7J5UO0xMJElw6HrsK3eL+EeEoXBdplZ8FMYUEHAXWIiaLXnw8qN1I0YKCZFj/P1wgOZKrDAZ8LJdOm+Esu2tOULR18oliAmPaYCPrdMQGqzHP4gg4x7bLeRAirkKSe9p6ocfLsxygAmpEFunwuOyNa84ceT5eoLuaKxuwK55JPv2s8i+GzY9wMPEgzCH1aFd5qXHIhZcpEs9XT6Js14Ilx1ba6DYszxS1X8eAzjqKFSRMhX6JYYbggtC25H8rtBQqXEW3QX6bB4g8rNFifRmeuKJyicTJNpBAD3XdBYHG0wxI//PDDOH/+fCwvr8YDDzwQJ46f0KWsQEQ9F1tHu9EDTPKkScUTXylREB3k6mYd+gufsTZPflMKLEtgixDVoae8oKhyxKobFMkFqltnzt2xskw4h3g/fKaXXvxdvPq7t2J19VCsHzqkUMObbz4RZx64T/byFL6cjRTCOKl9eeFa/Ou/vBCvvPx6XN/aiU6vHb1BU8CFJxSgxYA03keg6twz995zZ/zVX3w3Hn74Pl3WWMiL5s57VpNsBoLPSdNlNYHTs/G5w3PXswqoxJ7KWDRfE9CgMmmOPZPeW8oy0poes+/RA5k+QfGKlXKNALklks6xuaaoY9pm3rhDO80AqFWLsbxQ1fmcc39oBMgQoYDhvnGOk3/l4naqHxMlK2ucDtyG6S+IUiUQyA0zd7F1dPx886a9yC4106I9nVHBTtFIA8JdoIlLyipS2B3aAZBf1jV6DfSUbrL9ruyaZw2OnbpwdyybJaymiUKc80Chr8nuddqciBKaprJa58tInwAAIABJREFUk64Vco2gIlQXEdThvt5vac5rwtba6Bf8vvIwQwj0gaEz65+pWw5XzRojF7wWZMu0YMEOfuwH6Rw6nh6oyCxELHIeJICWzUYz2Gi1dHfj1GemgkGC6f2f+pWM6AvDy4GG6TbMhV42os+TAJeg3PG4lg2i2emIIspEc768IAqZsoII1q5WpV1jau/g1xkgxgRZ01wFLHOfE0mR2TVokArKIGt2jbrn55+nu9yB/R5UqLbOYho509NnOi7uSGmrUiaTDCQU+GhGjpw9056mFmFdmo6d2EJqFqwpk7mNgkShvaYgyYlp3tlQgmcozd08xTVOpjjD2to7T9Bm1sSm3suevGY9nhg0sjJOdtypaZruvTQVy+/KDY7r7hv+TAKQ8mSNmpmcLSbgnE08K9nY1yvSeGYaGJ+ZnxGwgDODPt0W/kgjilqLWkuYPfQcXs/zsPjed6SbNgNx0i7WKgoWZrqvszsBx6aM+89a+5lWWKYFqrFikoRDqlk/ovhJ7G/TK/ZcjD1xVTYfAIwyYwz4W85bjv6ApgsNqAN9pWcXUOHVXCjE84UJlfD0lzmOOqSFwuJlXYxm0xZq+fCe0S+cWMshbZcLilVC1IzCaDyO53NnGM09LnZ/kCyUk3BXPuocNqaKceFA4YHKo9yLgTf3/rgXpfJIfuXKqBFVy1OL/1ONTP7JjaIMY2dvT770HLArq7jkIMj2C2NUhwMK+p89rGb7yWltYRj1BSZGHtsj/PciIWeBC8pZDCBsoh5AReKglFCZ4b1DAN0sZNvGWenr95H+/dTv2//MPja4bFnYqYwOEM4WNMGW+aNKPnYjk5sZOc5UsdXFU90Uo0z94HniNga9g2nTiMJ6YlqCUU3sju1Xzuctl+umbvWZPCm9Kblt2D7YI3smdBxuoOQ0OziVQUlh4kW2CCgphYAT56GlofPJTcxBjUx27FBhnVw1FJpK0QQq2IMiYYcT23uOJSCFpqVCs1bTn9naakUDoa3WY7b2GMbKYi2ObqxKhN9EnNzq6SD1aJNAqkqURLVLxYx6R4chatLGhMUDVXOuEYIqfjcT8Q8cXEzVkvEO6JWzGcaiWYFUOwcGSodFzXzdLJijOGTfeUIJpcaBrvzi3RpVqURtgWKP98w7Iznd9rP9vsPtNFHnUiWHCEtENe9oFGiE96PVBZW1PaSQ0TQp1PrD/nVs4Wy5OorFRWw5OVi9XqG05WwR0bJSgZ6Fv+LJkhDPoTvkM9hVCkfCSpVnZsqkiiMl/nIpUpSwHqFilKPd6yrYjz0MWpUnMhYT06jMJcpJTz/72tqS3BTN8wcA8M8vx7bUzMxQMe9DHZ65OEqaA10aA4qOTjSaDT0vzB9WV1eENDEZQLcC9UjGAVBhCyOBMTlYk4eE7fH29o4QSOcuIQTn7ATdzRNTaBBQw7pqwLm8KSg5Z7k8jWC5SYQSwpRie2c33nrzvfjjH9+K3Z1GnDx5U3zjG4/G/fefUhF67Vozzp//NLZ3d+PIkcNx/PhRNVk8F55Tv9+JL764EOfOfRxXr1y3PgknR8n6bA+LkUitXIhF9H91LI/RG3Rjd3dPQvm11fU4c+ahOHX6dgUcY2MNvYM9WKlg81uMNkn33ZbWMmAKa/73r74Tb7z+fpw4eUscPX40Pjj3Qezv9+OJJx6NM/efjkqporMVTdBkUo6zH3wef/e3P4t33vkwjp04GcdPHJVzoJsmwKe+BfVzTrwHsDp37sOYr4zjxz96Mr733DfjyJENF0FzJbv5tYaihmKpnWnBmfbK+chZx2XKvlR4bImFBCXSOkWFYqoRRFCrhXiAw8e/y6GZBYEJAGlkUnV6XZ1b82SwVDirOBfYAxQl8yrsEVv3h205Hq6v1vXPcCizzTpOQC76Zf6CaDY5FeZrXuRdaGBJo+WpjA08RBdXeKCNbUBEdR9wqTExQvulzBg+ExbqJYMRasT5Gg6jNbiEK99ExiuirIn6RjHl9cKZPBjbgILPrjyXZKMrxJbCNZjUYAhAs+1pHuwDimqBFMnoxCBs/jnShLYEUMjdQFHn+yjrf/g50P6WKjSnQCKecrM3+H5odOSMxL+RwY2RYzdBAEc25+HcoujLdDJrQRwETb7S4rKd4Pj+oOrZ6prPwlNaqdViHaMbUX9Yq4PY3WtEu9MW+Cmaks5zTFhsqGPhNEXhKPpQ9FPT5meegqRxNuT8VSPgKZJ1VrxsN4rD/XE0ep3Y3m1qLxWjJrCWLBborLYVR0uHbb+BD/9z7tJaVJlgj/ox7EMV7CpXD1YK015pqKCV9cei+EmgL81TZoe4YQGIUf2IvipR5nPDRqM/Qrskp0ZLGrjvagswLbhnWMOemPnfeYIwa+qyUN13MTVbszlwHSpAyhNg/3b9yRSKTBmB9ID3k5Hoc/luEZCTc2s6rRju9/R9V5aXNU0UnSxNJvJcW48/m1Sk4tuNpnOycn1zAyVQTbOn+XzPQc+6Owp6gc8yWZq3I1oFypwz2ZiqWi+DoyJ3tBt2tO5QjAGsqBMHfZ6HJ7VMw0T7FfXMrBFNgjsO+eXvAH5yL7D2OVdn0xMohHnimJwLNX2EeQKg6Km7HGhlEov+a9/1FHe43PAmqlH4fEVRhfva96Yn1qLdntgFEj2lpA3lBDY5pDgK+88XRiPbL+duxqJHb3gjas4OATGSD3bK/xAeKhEhBxNNh1NW2fxKJBY66lAqaQo6RicZVynUKhWhvEQOuOwaJLrLVBhnNJiJAd+H70k3x4iUxoDCawH9Tk5Cl9ODO0u7LbCkgHES9cyVdeIZs25d6GqE3uNhYRHK+I4U78WoQ+EokQHgCQehh1CruACUy4ALyhr2f/551M0KUdiP7e1W7G43o1QsiUMKzcPjfgd4mn9rctzsVy5yZx26dBPZwpFXjjZmvxjsbyhROIqAACM+BgHGtYfDEocZ3tWc7JGxaPTlwmnOxVcu4TwEVcf++VORqC40rAH5vObDCv2s0IRZgIXGoNEgpGug0EQKU4sR7f3P39HkZyJDXl0S/LPMA89TA6+BrHXC6tIIdH2RS9zPiokbmz1fQBwoWc9A8V3RYMnouHz+B2wEu2DIrldyXlLFy9IE8D22dntxbaujMLqBBMygSiNNAE4cX4vjx1ZU1Lb22tHeG6jA1vi8XnIiuUwSZuNNDrbM0c18V3PZRYD1mtPBlfgQ2cI82Sfq3xZK0R9NYme3G9e3m7GHYx9BnEXQHjsmsa8wFuDnhAaJyJT1QfHEIeNGA7rJUtRry8n4gbUEENFV3gb1VR0HrjLvaBBFcm3SRcFUg+wcnisVK7bJiGXhmLtxds8NSjulSdC0ORX3hl+sCQ67KknEQhoxz3CWDM/GUzsueHzurRXiexMK6BRxaD6dKX8EHU0Ra9pSOQoU+XMkezP5NNcbapKNMnzp5cwlmzpwfnX1zmiULEzVXCOJM8uBXqFGTlOpGGXpOEwXUyisKHCacZjyCgVHiDrZWTiG7WkivaomaUnPSAjaXj9GQxd2rBtNmhY5G2k+cFMiwG0gMIem03lKrO8U7JuCWtEVtPZIomYiTqHMZNAhhdIXsMxS4DBDk8vXt+Nff/1i/Pf/8ffx7lvvxS03n4rvfe9H8dBDX9P5SyDg5198Eq+99ofY3mrHPXefiXvvuS+OHDmqRoxmttHYjV/+4t/jJ//wk/jisy+nSB1TAYfveVItG9g0+ZA7IZSAEch9Ke6+9774m//y4/juM09FfaEejaYLOVBAJggUKaY4mtbAz8O6On/u0/j0k0tx4vgtce99d8elS5/HH19/NY4cXYlvf+fxOH3nLbGxsRxrK4uiv547/1n8/Oe/jl6vGM9+/3tx9/2nAoMzsBpqX7YsRqxzKiIKcenqVvzPf/xFvPzKH+KrDz0Qf/nD5+L48SOJKs2EzDbdplKDrM+pONMdtO/gZ+iy3He2U6Yw99mQXapcnCT72entmoOiDNGk0lLnJAVxuwndpxv7k4Emkkzuu7392LzWjb1dUFNCmKFY4kjYi3p1Po4fXxPNjvu1ib5sYJMZ1pEs7YXAehquwGhZOtvkg6llo9OOdh8bfDsA1atkI1Wwa4phfxADipKUEab1Ns89DyOBQFjOeHJvyjFf0ikvbQOUTvYnB/hwYkG281fsGMn+tw7C4bx8YDk7VSmknTvFRMwif+4fW6/Kjls28RS1aF247dEV0aT6DgKNl9tk2Xd+LlTtKOUqh7sQoAfRvuikyRHOaCI0FuuK5JSUpjfOUEm2/QUm0UaFc7IBSLjPIa8LZ+lUZXTB2c1z5xm0FGTd1zPijlmsFuLQ6kJsrNkBk8+JpmS30ZZb6GR/IFfS+uJS1BbqUUBsj/uTqHEWe3t5EbyZ9KVkrMgauxzVCo0Y6wstr8NepXeeK8ZwPIq9Ti+a0MUHnOlFmQ+0OzhFeYKMHlk5kZz/Akz3NdFcWqKmqUVpnntwECVltnnq1oOm3+7rDusz8JIz2n5MxiNpgplacJACAJaZtmmaQQ1pFzE7tdKkYKpDjpU1dnb/Ykrk4GFph9QtJI5khj7z9Ex0OmcVURNwXndw1m3wjkyTNvrvO4lfNgZImqcC9tLVWF6qx+IS+zsDW06Wx+2z2W7pf5dLhJ/bjh8wydRD009nls03mo0Y6XD9lKUzs+lMuk59VIgezz0srTShrpg/dYcR+zjWIk1wELrDQZNplCaiZqRI/pHuxyn9ejwRgwgXRZhONBN8L9YXIalyqOsDMiftm6IXMDlK9RA5eQUme8NoYtzSg7Vl+ivrhDUuho6CfQH+2btjnaX12mLU5t34+WefzVOyjIN/hHUzoBXTI05x0d1Ew7Y1OLrZ4Xj8fGE0ntDQp3GYOWeZy+a8F2oxF0ly2dJoz/x9PgFFLwubH8B/j+IKupKnJe7M0G+AHltDIlQ7WbTynjRmlH4GChsuGhbrKatA0640VlVjPbMpyjQkKFpMTxCNQUXBpWcaEJYcTfRwDg6fpHcx/86j01x8wNFnfFeNCgsDbn6yhZXQC4BAft3YQINYJHRAvGlTKmj8Oi0HciHIhKq0yLhfXusuaI1wO8PhBleuA3S4WWWYldKaYcUIhx4OpgEBWrg20HBSdGKR2pUQOls9g3zhtQ2KxsVE8ctzzuNPNogO6MQBzU0kC8YGBCRbI04GCXACsAWBtpql0aNhoInJ4+E8XrebGoe+0RcKWeWpSLxqziyUODYKB7IsPEkU1mTaEwCvD6Mm/FJuhHizYldHZW6sAxWEXu5XoD+qVxJdDS3EeKA1wSXMDGy31Y+dRj8GyjKy1zoNFTSZI0dW4vChZf15EDcokUzjZtowLkr2gUrZxJO1W8xBemNuZHKDYyvl1MzkjjdpJGyjGtFsD2JzqxHXtxu+SII940MDq2CQExpOPhfJ8iBnXEwgQWp04Jf6KQk0gCqDIFNZAOnSZUy8cXhZ+hNskklu5jfPQJx9CQ+93tguULdE30h8c55vT6nLPL9khXlAv8M+5wxxsJqBDt7XQX5ypnbAiTe6KecRnRFKcy+AvJhjjwYOZhirlDBGnjpNaxt7aYl1DVhkoa0nRW6k+XqlovkomvgyAcU9KhUrmiQJ7U0WohQ15CQUJqJ1aCKbM35SAQjNRntMzkI0Ec5EUqaBaGCgRV47NCkgX4A8IGY0dVDKoKKSWE1hD6rN/oQWkTVHRsVt5ECDJtvjIRdAVU2tLLKTeJznTKEil6BgMjeIt947F3//05/Hr174jRC8tdXDsbiwPqXZUQzQLNqJjoIRhHUpHnnkkXj66afj5MnjsdfYid+98kr88he/jEuXrmiiahOWvgpJUHUDXrjzMQWl+Mc+GjtqfpZS3HHqjnju+8/FQw89IGSZ82J7eytefpmv+x9x7epWVCugn+xnAhkNntCkNxudWF9fjcOH6tHt7sXOzqasrDc2luK+++6KZ555Kr7xja/FoY2N+OjjL+MffvLvceHiTnzlq9+IO++9UwU/zTqmCFXc4KDpQZsdRXz65ZX4X//yq/jwo4/i2W8/Fj/+0bNx7NiG6A88b5Bz9iROhTIt0TltwT9rismp7K57TEvnBHg5DDODL1m4bLmwtvsB5z5xy7nfODNEWytoEtuUnnKgz760jPlDSY3MtWud2LxmSkxhjo7D4v3lpQWdVxRanKEddAWIWkRtSiUR1BuE7txVi0zCnG2FCB6tGTonEt4pRrgKALCWeA+6L5kYAxhoB6UgUd+bynVIZAL2C2BiSWYpNlGYQ3MJzRp6sXRw1obwqVwTYMjS0vkkd0UJjCvS23CfoU+iprDTm50gWbNqkvB6BJVlkr8/0L5WLlfdInAhy/sYqth5VMJ5pp21upoCORKmy8Xr19N0g5zWpeUzUA1CupON4hskc2PD3efm0PlGrSSM99lDQwXrgMkMa1yZT120ZY5ZoA1brM/Fempklup2RoSS1UavTBcAnVE1jynI3O3WU2GbC/gBBZGfV2IE3c+8D08oytIYcq5DYWWaOwKUYlo9QYMAkwCzDd1kSRM11iQF8Na6XopTW9Lr7yXr80zlUpMPcI1uulLW2b/X6sfmdiO29zoxGtpGn3uFRgZdi6UWbhqdBWOtmrNoTMGn0ZKbogT0zqfLBjTTWlTSgkSdvEHW5ymHdh+W+KojrA0il3BP7l4jFdSI4GHI+CwzfZmCHHYDe4kmfZlCf5lcIWsAXUpi248GuqUzlsdfS/UtIZtMRBXrows5yQRSVoyZJKk51CbKbJxEBEzlXsqqN607TUpN80V3RHHfEfOHBs2RDtZoZeMJPTOAeExDUt1lqq2ZCwTJYlbB185AB6HTgDPWkmIHT2OEQY3NpqhvRVdLPE/Tjf2zWPdi+rEqK4DoMnUXdYwdPvm6DmpNAJ8Lpz8BQV3FKIOuxxStp/ULeOE71sG2mvp1JVehkdlXI8Pblic1vs0IhOU21dNBAprGws30JIpN9jaXOWE9slLep+sfm1cI0js3SUntRl/YyItLC7GyAuXFlsx5GJEdzRxg6O4vI/h5YpARUdsCp8yThIRzaINMsnFpaqzXsh89nH02mhLf/cRnD226ovjZ7ZrEJSphOtakTC003uJn4etzaIAYGVkWClT2xsvFR05TZ5rFp9AkQLx8N286KIXIzy64vBD+rBAWQ8ebUn9PfPVidMkfwKpWAjiPCOFSg+bx/ctY5C6ax1wBVQSJo8hp90WXgv6B9SArVeLSRayFqyqG+Ps0HDyDTDeg8YBqhisTDSqFFOtBHPx9T35MsXDwWubDSsSsjjtnucxGjypsGcn3nT8EusQXFFqIUxhTEjl2uQjOjczBZ1WIQSzXI45srCixmKbMxW32GPdzA9XiN4ckh3YLt7IuFwIFIBMfa0RA4hH5g/TSdDoEMzdZcL1Bw9ER0MiAuo1ivoSjnu0cp8hKblR4Mmna6UZ6Zl5gDYLH3UwVsI0FhWuwacV3wy2uElWcRBT6lfjxY1xtLIpnQki+Eq5v64eWLQJP1rBMDvcazWi1W27MSXXHJpdmvwIiSfNfUiqzmhcNmhKtVMVILjzSlDBd/JrIpPBWeNQgtpoMDhBHsn+TxoC9rOKFr39jYGUu6kBq5krYkIMYjYXO8oh4lujTWE/D0Vw0Gj6TNAmikWO6pDwSqADQWEGjEP3P+NVaw+zBMRa02YWNIswJ7aKeEWxbstMgZwQGIjQYhcnQnF3c/mQt7QY6U/ucY+B9ibU6k2EuOWxJbT9uMTkBjzTBLnjgX4MsOjMIFBDdAUUk1FMuF/N98+eZV8PfaOxpxM9Uksk36JlsyhV6zlmSBPYSR4KGTuLaVjO+uHRdBcUkSrpwz539OH7/2htqGu+666645Zab4tChdRWP6Gc++OD9OH78eHzrW0/GzbfcrEJwe3s7drZ3dPbx83z44Udx4cuLceTIsbj11ttVCJgO04333nsvLl++GKdPn45777t3an1K8QxljSkSz7nVasYvfvGr+O1vX4ubTt4cDz34gM4OWzt7cvfFF5/H5ubVuPnk0Thz9x2xxiS1wFlH5kov1laW4u577oxbbzspp6fzH1+Iv/3vP49f/ur3kBRicWVZQXTFMs15xBx7Gx5/CphrtIdxdacVR46sx3/7m2fjB899Mw4fWVNhxYVP48hzYvqEyJsiHJAAEIDzjfMKDRRnjSbFRXPl7VzERJSGzPvVmsAZtYQ1S9MhBgIid26qSUmuTFB5LXonsdtGGyDkzeYkGrvjFMZMUvhA3Pjq/HwsLfK7puDXHALLPxetG2CxD1XNFtC+00o6X+QY1wHVt4mGGgTWHtRehNfQUTRJXFQWDs9fKHkKI8xGIEyPOA8Xa5Woi5pnTVihWI4hTR8RBcneVw3EVM8CNYrQZOd7ZUobgAb3GZog0dC520mPV1iydTOcKTYy6aug43PTxGCYI+0i+RojXJxwSGtqTfE+0L0uY6qDXicxDQhxzRbJoszrXs53c9aezIwHbPCQHTrNIqCRAbT0lNx3sAEWpoKetsoifAoGmQ4OwlerFGIFi3Lua6IdZBufbMGxdxcwi135WCYA1s8AKKLPzAYELqXcfLmZkfVtEdfSOU2b0SPsExMhyp4bN1HZAWIwO2CPiwY4EGWW/+8pv6lAej+c9bjujQlR9NRbJgnFOTWIgLY0e61uP7YbbdUoc3M0lzVNYKgnyYWS5kT3P4A3U+qapAKYU/BbmigKamhTSX+ar0+DArlBOHChytrXxij8t58HDBaaGf6WtRyAv6JoYQZULChuANoidKmMdfP+eJeNvab2voIr6zYkgJWSad7cd2ihsffGbIPHL2p8zX+en4OGbKptOvDZDbhl9pALBr+PNILRuWCpB2vHH86lq5sZTFIIUmbaaTpjro34b7ES2O/sW+1Z6lRPIr1HqPVGulugfrIXBQgkvaS+p42sp8Zb1qvbsY11RL/A+kEGkpk4mTmj71WjDi1FtcbZQ2PnAUPCSX3fTa0C/LPlZ+XGCBMWzkWmgwZ1sbjXECRlUzqkvv98Ybw/Foji7BZ4x6DlRuk4hCsV6BgOPbQPtqklmjzI5QxUVh4sCUHh0rf/Oh+KwoZLgUMCPjdCRJo5HSBQplLQ0syWL0lGUrCfbSUpgP0Z+Y0JgdCawpzQd7sYWDTvjtTOSyDOCzUKNvMvD/7KQqH0+JIntd2kTG9j6scPweHijpeJgxsZc0Vnh54vCl1cCKAJkRvxskfiTtPMYOfLJScaUEqH5mFydGZuZNYg+TOZBiGNSWIzeREXojsYR4NDnJGfUAYQwrbcf/j+SytLsbK6qIMRBhsXJxa6OtS7aD5mHXylCicUpM4hlziGMCaEXsGi5DDLThJc9HbqopEBPXKDkhGAPLLM43wHJ6Yp1AFUcrqxEYkNy0Kt4aXbWnegRkbD4OTlzgPi/fH38ohU3xMXsoU5TVAURDeguOjquYv2WPG65TKg6ZCJ576dVFpdLLRtndkXWtGXnz0oJ5cdjQzFm80AnPLtg4IimGBIKByjqFVIeKdprKapVhJ6ysY4OZekYaAogEzRtIZp2FlLODuBzrd1iYD4gWbCT4a2VywZ7aeBVGAmIrp+Qki6fJaCDgxZLMoIw/wW0BP0D3vNppC7Q6trsUZ2CMjeAASprwYXkSKXrSYVHJs5BjjlbWR9FtWB35urMglNWb8I1kfQcRyEi7sMOjF0bnJWS85m1vZ45J3pZbLHLQ+T243fb6YpKq9gVIi95ii295wyzn6AEnkQULF1efL9F6JGM5JzC8xvd1Banvjy3iwE1uRIZ4mLRnQYOOrhU88lBMKIxmkyYkLEPkDDUxdCx7tFG8BE0c/PlEu47dYCgNBDfzE/XsYgE6YO0DJII0ZrhuMgjo+sB94l3GeLxQELaHYo/AGVuI1pOihS7ULIVNiFsxC7uUI025049+Gncf6ji9Fqg9qWRaxkcnT16nXpZWieTp86HbfddlssLy9prXz55WfxzrtvqRB6/PHH4tFHHxVoc/HiJf2WMLNUiQtfXoovv7wo4OPY0ePaX5wNfG6aoStXLsepU3eoUbIoviDtCZMVpgtQF3n/L7zwmzh/7qP49tPfjGeefUx7twufexyxu7sTr7z6cpw79048eN9d8f2nn47jh4/4PE6FgM7BBGKhlb262YjfvPh2/O7VD2IXhFJUzbG0bGIPAMAQRqmiYi76Y8aPtbjttpvjG4+cjtO3JX1QQn+hRRCQCCWaApWzKGv3uLQN2jlXxIAb1Jy2wBIaX9GW5nFyYw/PBLJqnvWbs84Ip+5OCkkmDPqZnJdSKIIk05yydsmmqZuiUhzGaOI8JaZ0NN+AEdnaGl0ELpimBXNXT2IIVbOHm5uzPKCo0MjQPMWIpnpO66fE1yFnoxJRLo4EDtYXlmNehi7JVjtRxOzEVoxJYRhlaIGI5JVSniMZuKf2RTHifvJE1iYlnqhbj2NKtgEUmg8MOvpdgJGE8EqXY6q6Mz5chFF37O7SqBjQoLiULa/cVJORxoCsoobuPQpc/j16E5nrcKckW3YFE6aMvCkVLbl65pR102ezIZI1KhT8TE/UoMhSP7NJrKsTPW1ssxbZRR84P003DlGjsSBe5UxQZhxOWdRHtmrGSIM1BQrfbPdir9nS97XbJTbhfk6OLPAkif04SvoTcs7QbywvrmiqKi3IBKC2oPONhkTvg8IWxzQyoAacgWh5HQnhc9nRBHxdCkZFcJRcM1AMo3Flmg5DB8YI9UmnP45yheksk7Zh7GPhPYd2B+0zIY7WnwLOOBCV8w+GxbyMh3gvOazTQZwOZOZOUV6eTCQSOz8V8hmQm1b9eSKSEk34vBn0FTV+jkmBc7+U05NcFdkfTNgGNMpqJgxUKPx7njoQpgr3jV3FTEdjGhYyDKIxggHCVMTmA5yh1qc6c0zTgySDcCOTa9GMtfu5zyZF1A3U5qLJyXAFhzlooW5U8jTGejBbH/Ot2JN5EpOuxvBeAAAgAElEQVQp155K5sbIZ5LWJM6Qcs6DKkaGUVGaRLMqXJPO6KEG7DK13DX1zPUQdgLvtVqjqYJ6mOra/K4S5T7/5LmR8cCOWom6wnpn1poMsjQE8VbizgSs6HV7bmRoSnDg4FDAto0RzmIdSz0oBBRmM7Scgx3bPrieElmVKBRt+wlyJzH7fOqYkq0qXD4Kf16oE6kpHBK1Ko2bXbRbRDodmqiz9guit2D8DTKr1GK5lfDQ8Rmf0Uv4OkJDkz8j5iOqpdNoPwvehfIrYRrHDS+yTFni74u/C/I6dcxwSB8vm1GdFm3K7MgZIO54QVZqama4qAbDti4mCmNdDKD3QjL8Miggp4fllCiZu2s3LnlzgpgzIepiVUuSK1z9QmhUvbfLwhvKcU18yZq9/nlwgx7NSUO0CQ70pYWFWF9dU0GChoYPwmcl/K2V3GkkRoQypiRqc1j5IBpdpyLFKMcsQyVvpCmdSpfDgYCnP/EZ5yeD+mMr5J5cOeiwQSE4xPjyTP04VEHbeN4sXCZK3qiTqM0VYwWUGrRUmhpQ2CzedqqurB3TBJBLApSQqUwb3ROIBK45AxqZonnl1XmNwRnhR5FinCYlT4awQ+agwNZ0GOWi36tGtVM9kXN0nHbs9Suq1xCEAacrW5CKthmVaUI36y3n0ShUTvSTjMoYFTNyyZjfiKU0QLjhMb6laU9BiRKXYs3b7khEu7K4EgvzdfHYJ7iG4M0ulNkIDRebaVSe0aup1u80uj+wT93ITBxoqf+2LTITIposinjeFwg2YZF8Pfatc4cILHTeBQYZFLegwApzk6U4qOBIAtTtvWZ0CO3S4emk5ox2237clBXBKDkkVkiOsyRYfoAxFAdCnjRJ5UJCAI2lJ8gWFzVr2M52TBiFGsnxSfBoTEaAInzeeqwsL8bK8oLWChcxF52cvggoI3NClFFoET4X+XVQG8be8aWQQJl9cnCsK8tIsN+zaUqybk40OXOtuTgsUGaqht4G9A9k+OLlzfjVf/w2fvvbP8buHihbxObWtlBr27vaTODwxjGtnQsXLkS705DGAwMOtCp333N3fPvb340TJ26OTz/5LP74xz9qMsOf39raFqVxbW09Dm8cSY2ts1EuXrwg2tjGxoamPUzJNjYOxX333xMnTx5To0gDRkHy0ksvx+9e+X3cccdt8eijD+liJNOgVmUyPB8fnH0zPv7kvfj6ow/Ej773TJw8dkQAzObmli63Q+trKn60XgqT2Nppx1tvfBZnz16O7sAyUUwylPrNWQvXn4Jf6C5atIj9UjWOHtmIUycPxaFVCnVcM8OBnJWypgJoDikKs0iVaR2fH7tezApEmdEkhMkGGhCj195C2U0rJZvrHjPlx0GmFEFotwDdcqHhwsycfXQm/Bw0TVgs0xQ7lw1LdhkOYKvO+psLgWUyN+DgxtYUIA1qJdOZCkVXT5oIGgnpY3DdpD8e8e+4Qym492OhXoq15flYXqzEAtlGIKCE/jIJVT4X1HH0TFCm0DIS6YtWQTflFNVmz/ZGo2hCW+t7Sm5dFWvbSeyyk5aQ3hlX/BllD/XRzxi4pPDmbJrXVM81hux4kwsY4AmfLTsp+g6G6ldVUQbaDE2IAlxlFJkVAF3hTBHlDYm2lKYsali8/3TWJktwgy8OIZ2yRaDHdU23yQCMz3rTckXFQmcjmhRTGWe/qQlN9ng0GuurS3GYZp8UejKjcI1Nn0FhkcklkCmCHP72I+ar9ajM1wWCWHvon0+1BLlwyisaaCJgOioW5oCi1iwwFV5gygBSrqExkznuxI5c5Ph8xTnOLzfuSSGYaGvofzyB4WyFotrtdPT1yc8aBzrUZlzfbSgDxu/ZdtvLCwtiBjAlaDf7MezZvYoypFiEAg7YQ5QFurM0WVRYMiAz9HamdwYpaUActmqkkIJdzotpCpIZBq4nE8iNhqdvp0jRo0WH8pksAEI5QzAlsgmFxORT3ZQLeQTqzh+aTLi/eXwGeWlG+QesN70DqO04glKXSHNH/eumSUBnKvxnIedMnp3LlGtWnjEUUN1fCpK35TEDBTspGpiWyUiicUtLpkaZvWa6mQcCqcnBVQ9NZhXQ1OsfSiaPiucCsArAm0G/nIHn+AWmbNCTaaTIfXNDmOMNVJUkwT+fFxAYAME5RDTPUMtmtca0h8tTtNTIoMFrNnmOdoNUI8N5k5pXfhbqwX5Pjcy+GhmmDDoURoh5GLfxTW2FJn950OmU49DE1WLg0DqKZg5zChgaANuoOdVaGqwRPDesZR3yxIepL3rhGqk4qBHJqamJPDxTQCUUGHTKL9oHAnx9hG/Q22hMPKxiiqJbgANFArXM3cuuS6CxppggzMIGGFoOG8g2nDxAuKwUNtn5YmYUwKZWB6sFbFEhOTosFooX/NiLBTt3jCe+DMUtLYKCzAsF0egXq00OBJynCBdM2RVcnAkgmjZ1FvL5OGGS0CSMk+dAOFXbiD7vAGTN/uIeMecBIZ9Vz0FiPQpYin/EslzEprk09hrm7pK/kmwIQftzI2PUDNGVrV1luzfmZ/HoPVPKdGzki4BnddDwP/05F24+fHK+wC60vpFTuaEz8owRtbFGsE3ma+7t7elAY+NVcCEqUtw6oAza1BIBbPWyUJEM486MJUyL6sC77OI65f+vzT0GWQxRmpjgDNBgyImHw8rIE5MtDg1N1cpO3HbRfDBE0RMZT5AYn9tqsFgCIYXmM44WwlymF8NJVEocaj48OaRnDjs2ZeDSl2gVelzKg8iiU2kLlIZN6QZ3PjkIlny4SsOig7cSpUJZ6BcV6Rzc5OR4hmg8j/CVSyF+rxtBy7lm43pNYSR6d3FOEwiQADpoAMGhuLwv5QMtIqYtqujinVFQHBTkgxzTVIP6ZaM3+pJGaxCXr+zE9s5eFMsU63UdhAAAoHnsDQ5wCYsTL9c0yFkoa24ESMVm/2VKiKelDizEpnsyATGyaFycegSmyYZSolOdfQ6nW8QiFCSSS0CIJM9oqJE59Ckd0gkNzoizylIF6s040fx/gAMohaMRtB1TT/h+Fr/bAMOUs5IeuCyyQXlVBEHZmES55CCzIrlVxYomjZcu78Tnn1+Kve1G7O7txYXLF0Wnu+eeu+Puu++W7g2K6ZUr1+OD98/FtWtX46abj8Z9Z07HoY0VPWPEo1COrm9ux/bO1vS9MpHZ2toRBQ1qGTxp6KbXr2/GO++8E9vb1+POO0/HmQfOKHBTKdQLNeWOsMagEO7u7sZvfvPb+MW//1rI+/rqMTm7wfVeWlxV4wMdYXfvatx+x+H4zlOPxC0nj8bm5ma8/dZb0et24v777ovbb7stmY9EfPb5lfinf3opXn31/egPmWiWYlzAKsdJ4jQycxgKyGGTFn4uOqOQDfUPvvOt+OpX7te7y4Gmdh70NIeCD+to1pAze8gZoyjBfpgpiosoaIPcIdA5sG2nUWDCCsiWSMG67yiwoVhT9PheZIoJxQatlvNWlHBPOyYHSUAArGPZY2gI0SX6TMUsAZ47FFFQbO4yKMOkXSOOhSZelEW17WT5emR5UQgZRWbKAj0G9LyrCdDSQiU20GysQjnm3EpIL3bdvV40G02HAc/xbBZ0h7AncWZEOavMJ+nJ0HGOYq+LFXZKdRcKbHGvYxc4XwykCXlOjkloZJh4QV0xYJgcj5gIKKoBupUDaXk+gjI0CfJES+G+mtI6rDTTarhD1SgonJGC3nThKTikBsSatoz4u2mhWXGjkIFQWCD8lmZlZJtvUP3MUhDQJhAVul5FjUSpXHGaOUJtQhzHw6iWC7G6WIulelXlqabWFDJoj9N5x/qi+RTzgvDbLncKTe28/izfn2cEMCVbbArxXjeG/Z7o0kxxmcrbHYw7jqBcCktQctcIJuOHzHJkSKCQSeiu3MMAZzR/CTSrJE1MlUaGPb0XvU7HVMclaJ2V2Gl24ur1Xbk6CjBWWLczu2isoKLFPnsFl0DWIg6aNGQASThs8RlhWhBozd3iqd4M7PGUQ31eArwpkLnDrPFIEoMMxFkANdWVs7banYGE/9R5fA3XPAafpusG8wjli3FmO7+MKT4OggCc1JrKQYKOLBtmAI5yjBVi2Y0WwedkgiUzihtiDFLjxZ+3uZI1RlDFRBczUmkal2JOUnOTpp5qaTT9ydkvUOTc2OVnwl3l+xI6q5tBJi25Mc/TFQ9baNwtpTA44J9dauRU5wAkKLhdexhqaNc5jxnYkMkGDINh9MgHQ4vctysgkx1pqwBIUm5QNslK1doN1LJM3aNZZ0AiWpls0ZO/w3hsNs1g+HxhfzKZOPCLcW5K5E1WdxQ7KtfGFkCBmmvUjtizAtpKN0dRYzQdjjs/EIUvIyAXu6AM5hxSJNPxgsKCYMIrtgg6j9q8oaZjNhVRuSBNQVCJKqjiTjx0+1UzktbnS/qC4pwpKBQZLMJMgZqOr5huKH+BESr6DkTcHvcptLCbiiSFVnl0zyI3b9QHpnIwenaS4LAzGpsyQLCmTT7lEk3JxcuC6iycY6HY2tOJ9tmaziNJXDKcT6LOPEmKdNgM9wOed7tDMi3ogvnaCv/igsO2Vtk+niJRKFM0ctDwLnn5HAoOm3KoKQeo6HJTC01/7yrIzQJTDTs9KcB0OmWRVH4mZjvg1e/nnMwZDgRTHeRAGqmYyHmNIFLE0Qi6OcBwKeEz4QjFhqbx4u9CFeBSAWHmkGOi49ncWGL91WWE23jcHxhYahGZbsYUvoUxAvQFPMz5+3rtIx3qiCOhV4zHCG9HQizhaxsRookLud1QdPD8sChmypJ1OTdOpeCZOzF4zKE9KgRZeDRQ3Iu8LzW3KXUe/v9o6FE2iA0TAALvuGJoZFzk2ghDgldZEdp4gyIMahOHlTMYuITmRP2yBs3vyQiLg7KgXrIHLa7fl7ASd72VFRzanO/DRIL9q5BcGiMF5JL/MXAmwhhkh/1j60sONxB61o451KYDHrQlzToq9l45i/Ep3KCuFubUaG5DG8HMQM/CX59nwWXN4czBMBG9z0jywUbaa37e7jYCyPjE0F7KKp52dztx7eq2mn8mkotkC5XKCnnsD0dC8SWK3scNr6cRtpyD2D/8LL2uPsfaGpQNGlEKROunMtc/UwdUHmR6g6bNPsB8sezHAN560oZgic1ntbGEqbwyyaAgxot/7MYfjSEFL9+P58BkcXOnH3udSfSHhbh6eTPOvv9+XN+8oubk3vvvjjNn7pThyPnzn8dbb56P7esNpz8DEqzW4667b4377r9DE4nPPrscL734h/jg/fNyiqRY5df162hmdtNU56g+I9MDRNuff/6ZaGEnTp4QbY0zDTor1LfTp2+Pe++7K9bWVmJnezteeOGlePGFl2NxYS3uu+fBKJdqceHLy7JFvuvu0/HwV+6L3mAvrm1+GUePrceRw4fiiy8+i2tXL8ftt98aDz/0QKyvr1nOu78fH57/PH7601/F+Q8vxLGTt8aR44ejWLHegSDNlXo1VqD3Sow/F9vNVvz+zXfVlPzVD5+JH3zvKTVbgHlMrVWsiG1QkfaOZ8LdIMqOLnTT4CjAoGM7KLIc6+tLAkIoPHAQo1Aih4lGP/Ph4eODNoNecm7v7oAyJ8rhskM+HQDrSSz3crMNfYcpqJkM0LlkujJmol1SFtfigumGPA+mGdjpdrBtBmiAXyL3L4MOfB0H846iA8sBegouWuWSwoChOi2gS5kvyHiAu5wpJuuPZ9ZoQLlx7ktFwXkAShPZ8UKhppGUKQdag07fTpKZVpZClzkP5K6kiZQbEd1Dfc4Kni+0Iu5QB0n783viqfNN57azPFzQGQjwOWyQMFOidD7RZCjM2rRTvqmcE8tQx2f1j3R9yYo5mxpRlFmjmUwAkg293Ld0DplqxX6gVnDDkyx8aKyYVBApUJkXGAyFmrOUMMXafARTmYlsjKFFM4HGC579Pa/AXuXpoHGJOUUGbG7tikZOEa33mQBBJtwO5MY+vaemn0YKEIh3xMQQwwzyvpaWqGfm5DYmUwfN04oCSZn8UOeJcliYt5JBuhoDZrAMAPto5nmUDdk3tzSRgeVRqS2Kvtlod5RTQxGejQLQB0NpyxbsgDjUHZ1OW6wI1UDMdCjQmbIrr8zAYI4UMGCV8s4SkCX7fKyBlUUIlR+9tPVFOn4lnbGBlIgkE4fobm/jAGaNSTYSyoCsGDNl6kKbAbDPpeVj380xja3EaJ+pKjT8np4nwD6uXjQyAMvcTLBkAEpsW47eE3aAKfC8H+igCqBMLrGWLsD4ME8pT3xKUF8By/g8gN3ox7AYT7luNrxJdXLuDA78t3UnWQPt2A1AaA0Eetzb3O/W4ADm+B7KFD6+tulo/Fz8DHLGlbOdzUSo66VHT3RR7jhE+rjlIVnp8ZzHzt1RntuSrdz/d2J/hSW3HUxamSerzjlnLixdX0OvHY/Gzxf2ZUWWOpyE+ucPwk/k8VxBRcv21o4sWRcWl2QpPF8taoTPKBKhIigBL1KoUtEbPIcU0sjwZ+jISCa17sKTh1nJeWPo1MG2JiXcuCMXXUfHhcTO1KlYNuJGQWYNGhqQXV421BYetNFiB83lZoYFORlxGPCCEB3nrBzGk043peESF51OHw5w4jzrosGNawBS4sssCxFprGiE6EQpsadhgMmvP4UxTDnCANoc1hSrEughFqsljqjloKldYFHPRWcwih3G/J39GHXLMeolmpGQMGgCiHyZzniCg+ie587hAcLe0WVNLgDUNoeVZc6506Nx96FRA0lw8jANqpzcKLp1VlNEmAIxE0veKDhzIqujmbNTzMFGJltbogHY2sKpiwlZLRaXlnUxcBh3mnDPWfw2m8hZKSsrK/pnFJuM0PF7Rw+1tlJ1GjyaBwnqWNs0zFxuLhpbnVE0O6MY0MiAhmtjUBQPlIS+RGI4gn5QtQkCRr4vTRVOJkMdSksrdbnaIa7e2cW33Zqi7J7FEwIdAn0gFwIkDRvBZmcc/RHjDiMnaiDg8isfwIc4KBrFO0XRoqaEPENbiptjn7VTXE4gIIhBGfHvKcGdYr1SrmsEDppBky/BLdCJxn0T2TLqUJhgdcokljR09HDzcejQsugOanxZ30KX4eVbK0LGBe+C/dzrQLWxFTn7A/Fuq7Mnqg2c7GJxXmADn5uDkYZUgmm+Xn8ojZxAgf1BcOyj6cBNrts3WizkSHo3TBXm1czwfFjpTCNq9f2o1S2WP6jXEgopAX1BTYDNN+ZSI9ONvZ2OLs3aYjnm6/MqLq5v70anNxBlo1Ktu+gYDUVVAEWszZdj0O1Ea3dXBczGoZU4fgyKJmin+c7WuZlPb4yYCyPdnuJmGknMBif86f5woEkFTToHO0X64tKi1pIyC7rkcDFC72tf4GIHuMDn4me7cq0Zb71/Id5459PY3GqZpAsKqtwaTxU09CpSfPdj63ojep39mC/zPSq6iMf77Vg/vKTJzcahY/HZp5fj/LlPhKzxfj777Iv4+OOPVdCeOnVnHD1yLNGkrOnhWV+9diU+/uRjnRtk6vBzojd74IH74itffVAWx3u7jfi3f/tl/OEPb6ghefa5J2U+8fbb78Ybb7wZG4fX4rvffTJG+914+Te/jVJ5NQ4fORnvvfeOzuEffP/ZuPP0HfrfFrNGfPD+R/Gzn/1HtDuTePKpp+POe09LR7J5/Uq0d5txdH0tTt1yPNZX2BOFuHDlWvzjP/8i3v/gbDz9rUfje899S3oh1qzFzN5jI5mpWDgL04ALWAilEGLey76cxuCTs49XVxdEO+R8h1/fbFGYpWKTvV3AOIdGhs9BPlsn9na7el80MFU5YCYevcLWcEFG5E0eAwgo66kfk6I4qTFXqMR8CVCFYgP9gmmbxUDYXRbI5Sm93z2if0T9eRLU7Q81saVEpSBmWseZQ8NXTEGHNHBQeECMefdib5AvNgRcMYACDZepF9lbylOrYXNfjv64qMl3Cxq0wkZ1G00d+bKTEvcHTQP3lLRHI4oxGjpT8Pgemjho4mnwhn1E4dUlw4TPmnLSzPLg53FBx/3GWSA9B7krABMSnKfsEnSkuZEBzFUuie8rUWhdTabGyC597HHRhJKNMWuQeobnlMMYdbbL2CdNtJP+zwJuh/iy7pfqxaiW9tXEjJTVQ7tQkFECdxtZJqwnpsbz1QVRba9tEtzd0dcoqTmCktfTeWALfds4S+MwCdFhcbbDCGA47ER5fiJQg6myzSzsmimgjTDtHsCvdTpqEwU4GvCiERKdWc+5HINeKVqNXnTbLYGk5fK8Ghn8z6G+95hWaKpmy2UYB1ovNGfQ+SueyFl7g7uc3xfvBJvhDq52mHWIFmsL5tzo6x0ChqmA58l5j8ECWKCGYr2Iaud7xJbVZlXwPTH4a7cx9XG1n0HIqU5KIBR6NU8+3OBQz5VjTg0eGjRrZXmmGCtAQVbQbRtrYCjUTHSt74LJwf7LjYzojhqU2kkMYAAGADpPuVFCwdR02K590DzFHMLqvSwftijmKU0WvBxsXJLTcDZKyntk2qglCDgPAmxljP7dsgrqM2sDYbx4bdvemcYkn5Nu8Nh31K1ZE8M7UIisF7TOop3tdjT3mqpx19YX9Zt9o5nqQQ+uZCwE0Le3S/xDP+ark5QfRONmaqq0Of5NIzOwyQXHaTo8KbxUCNOTSxtA2mtfUxXuaaw6xUFFVNyHu0cgHbxLh0LmhWaXJlO1sLSkCOXBrKwyMmQMaw54/ilykZsXlTvGNKFRB54cOSS+SrSuJLoiz0FjenZkQmigG9H1YVuKTz/0BRJPsxWkA4eYAvigtzaASwrBFigX9BgOeFNtPI3IdDjTafKi0Cg5pajb5cvUgsHI/uXOaeGFmWerUW5yMZG2IvGLuWhpltRZy4SEvApPWaQXLJai26cwZoLiCZDddej2/XVy4Ci8WeedGonPnzU3c15lHvfLvQuEJ10S/sw0dzjXgdY540X0hwWCuUytMhPcvzPvUf+dsLJ9Jj7JTlBFvqh4PhQkphedgFBE9BO4cPHsXeSrMI1ENavX9f/hRPL55ZAmO9WuLlBsLleWqrGEWwgaLQ5doXfJCtVHlTjnHNQtDhqS5PXzgwAa2SeTYZkMJHzqk90C+4MQTSc5t3SwYaaArz9hkTs7XSGbymgAFdwfRKlSEJLLdJKPsbXdjmvX0ZYxCWKES/OCWBu+OQ0PzZeLT+WYkJFTLMfivC1DM192ek4lBwhKf9mQYhzQhqqCaxY/P3a52KwSRIt9r4sBcogodYagcFA0eB+y9URkCtq2r2CzhaVyLMKhnivEPmnkFHTKmVjQHobSIn1Rz8nY4q/Llp11TvEOGm76H09STieMrNXcJpqkbLnHSn4m4gBx8Hgyp0mXCgZokOLTM17nazI1cwMG0saoeXWtJidEmu2cnq4DjcY1ufDt7DR0/vAe0DVw2TqYDUcV/n9JQM3mtZ3Y3SXcEnQPETRtZSGqnAMrS9IaMGVokaHU6Ua1XI4jG6tx+PBS1GrWCsiKWfoa5xNYMMG/MTWIxi3buMN17w6HyiLodVvScUG9QJ9I4chzkJkJ9KIuNIimQgophEH1dRn3Iq5f68Zrr74f//zPL8THH32hQMhHv/5wnDh5NC5dvRzvvv92XLl6QXx5KGF3nronCpNybF65EquL83HyxLH4+ONP4q2334xbbjsRf/GjZ+Le+2/XOdTuRJw7eyl+9rNfxgsv/SZABR97/Ovx8FcejbXV41GYoKWAnjcX58+dj1dffV25X4899pW4667bZVUy2R/G6lpVtt+YF/z8Z/8av3vlzXjkK4/Es89+Kyqlarz95rl4/fXfx+GjC/HM974RpfIkXnjhldi6PojDG8ej096K5eVqPPHEE3HqjtujWsNQxo3w2bNfxP/8f/8ttrcG8eRT3437H7gv+sNWvP7HP8Snn34aZ+47HU89+XAcPbyoAuzylWvxk//1L/HOO+/H008+Ec89+x3l56jYmjCN5cx1EjgmKoB1i+wHLFjVHGMpTCHE1MPBcQAnFItk8GBZSo4Q4IepqabGcC7L6lsJ1kxzB7FL/oIMBWx0IWH7wry0pNwnnC+sTRptu3V6MpPPUJmvEMgJ0ttsqNFmXc9B+xO66tyHGrocitv+IBrtXuw2ydyy6xDFPnoi0F6+Vg3LdFntsukhYFj/pyJQejQ7VMpSWPb/nhQLGEv2+KpfyL6AZtcxnYVfaEVUsHHmoCOAMqQJv6fzuvdyxpwaAdMB+X5Q8qgx+B40yziEWddrxzXrGE1RUzPK95uvpkyteRl5dHs70Rsg/mePL8Rcidpg5PBD6GbFYlTJxmNSg1vY/iT6TEkwiEj5SbxLmiqCdakPNAlTw2LAkc8rqlxyQXMKuVFu37NulNTI1CLKmqQlYFZfwaGLFLToVqE0ooFbXFmJmKtIE7a13YzxPrlCi/raikcYYuAC0IGetBCtFoBLNzbWV2Pj0Lr1YT2fSRTDnPOcLzQvFPMAYCD2BnzdfGQqXb53sgOfJiIJYmX9MoHEtAanRihXgNq8B52lUL4SZRmwgPUggwKMlPhzqrugdhdENa7XFqyBQq877OlcF7iawisNDNHI07DUYmmBgth3ZKZf0zTUSbOv2TZaGYAYGNE8pHelGBcARVzsUrPD18jGQpqEyOTHzbcqxAPJ9dSD2Dujc4Y9QRPJu8e4SFlBuPUm/VemDIsiTA0I1VsMBNaWm2cKJZo51QWabBCh4POf8xCwg7wXJhOcNx4COINGFPAk+LfjWJpOTB3eDnQ46X/6Z8nA25zOM2po7hpLNVzLsI41gFheUXMC+4q1SQ+APhOnYoAb3pnMcMToqIiqX1Kejk2/GDa0ZaBCY1LROrWOOLGOUo2aP6mMGZrUL6bClaA0LtYEmtIEu2/Q7+cL41F/ouI1CYhc7yEozJkXdvZhNMShwWHL1IWFAp2KwpJxLh8Muo/9vtMHo49BIwOi2ObOLNAAACAASURBVGxqpEtHvbRszrRHMZk7duOD9qLkBSUGZxIhU6BMGx0ck7CSbIKIsznsoOAQHmgyoPsO3cHEoNkY6MHYDtojQ/jPIG1c2jwsLi9yIuQzXq6oSIJ/bG5eHi/byi83CDd88sTZzFk4FKzsWS4jOJPQ92xokGgmInJnB4nUrKXvwyYo6iIkPApkDWhtTvS5riyL2eAuuLhM7IKD+CsbNGi7u81I+Rr52XlCwmFk1zE77s6amWwvS9HI5S+9AI2LgtUIJPIonwOPzUsBBhoHlcTjXNP5lLyc0Kg8lVEDA5qmVG+LJc2ZllG/LGXZXwU0RAs1CYcpILgMQa3ZCLowGT/PjSVW3thYidWlqgPAijQxELDtFuOJmA9eQhRpBGloe6SKpuZ9H8FaASOE5JhyoJEB9WaDS6CfAl/ZrKxlBPyEWNIY2RKe0xELbOzGuUSroj5eu9aI69fb0R2I+KBxIdqoleVyLNVpAqQ8URFclwPQfJSKc3gB6sA2wjizYNQ5RQPG+9NJRsPMb09XmYIQ+NkgSGpiMTA0ClBM7DFbPTJmRkoMpvAySgj0yN6nKUN8HbG0UIpqGXF8WYnAFI6epHmCpEyiQqT8kKr1Xukg9VzC25zLnIOSd07DShHDYcm+7OJVP5qE8vWUHQHa4mwb2gMheUOKQlxvoLKBZkLl4MyxaDKd3HrPCmXUuiRA0vsaepaTz9H/UdC6CLM1rN1xoA3IzlFUUSa7ptEVmVoS4ktjwWcBXR7A+0bzAE3DIsb5Cs8Zqg/vj4bMkYdcNv4eTjlGw8B5CtrO26NQzu5Ty0uIYatqMCkQGq1ugJxLBygXQS6zui4Q/j85R829YVy5vBcXLl6P69f34tq1zfjywucxGHXj9tO3xb33Qyurxdb1a/Hh+Q/jk48+k0nHIw89Ek898XgcPXJIaeKN5l5U68U4cnw1DlH0z83Fxx9ejZ/+wy/j5z//ZVy8fFmZD2sbK0r8hieOi9x8CoCjYbxyeTtWltfjO9/9lpqUY0eOyHaVDIGjx5ai02nET3/yz/Haa+/GU9/6ZvzoL78b+6Ni/Oalt+LV1wi9XIwf/MVTCqL827/9afz6V6/HyZO3xLe//Vg8/PA9ceL4yVioL8kwplxxY/vhh5/H3//dv8bmZi++9dSzce/990ajtR2v/O7lOHv2XDz8wN3xo798Km69+bDQwEtXNuNnP/u3eOutd+Lxxx6NH/7gmTh06FDifXO22o2T6YAoSOVC1GUj6qILVgLvkIJFluFjJslzzgyZNjJdnRncSTr3hOh6es0lDJCH9T1nP2egrZeToQeOdGXbrlJgchexfuZrC4kd4fwXzkyE0ov1WizAFqCwovmQoyCovs9eJgcUuCxy1hEZJQ3Rhzj7PXXgLGHKhXXsIuePztdJlKpFNfC2W83uY7nABUl3ZpTu05RlYQoLTn3m9Usrmwx5TFepaQolXW63JQ2FadacvYi8jf7q2E5ZNfxvARjJ/EvNCk2LcFDXCLbvZk9w13YEtAismnBGIAxnukRtYKop02xZyPd7eoc8I57lEoAs7mjoqSamDmP8AA1OjqYCbSuxtkbjysQt5fYmFmnm/UsgnahvPp9c0+iulWYEMTbIt8GOnLPjItQNmUOuWzGajKPK+y+WRLu9vtUQIGdGgae/chVNcQAUnO32niYwAM8ry1AxsYlGgxKaDJIZwiGrgN805XedAB2atehzO2uBpzVZppBTe1N7DBFd0ygw7XLNoXXlQDfXI3O2gwaMUhOT7KN5oSrm0f0pDwhKc8XRB10oypzzNAic186h09QxOc+Vi0xkzO7hzDf10MJ6pgNLi469QMeisFiBaG461ZqmBZU1MTREZhVVbTiUGoHsHkatQiMGKA+9mpfPOcnnpF7LIDFgmY10CJAdq/jPIKyzF+cFfLL2/YwJA/VdCSWOe5T3Re0g3dQI4b2t2ZkOy7K66hpBzPhU36mh///ZyMzGIIai0Q3tNcim4XsxHa4oEHowNKWeu5MGlcEFe5c9ypnHM8s6eNYOoKIng+XAf8ThDr7/mOTsqYbr6l3LXbdqbVkG23M9zRqi8eZsVB4UNDbd+0nWkmJFJhE0MgOlXPLAKLZB/KQZobhPD4S1wYai4+bP0nVRa5AtwjfgEJJmISXl5hEduTLiyPX8QVh8/ICgVlpA2iE5IfrAbGnaMZrD52b4QGBVik8GzYffKAvGMV2sg6d48BK1LbEY+dnG0W6C4MBNpYj2gmdRrK1DdaslQRdUMWeycAmBCFMAggSCVsm9LU1tDmp51K17z96AnE/7RSXGOvTTeRv+zefSAEmcX5kDC81mcdNkMFokUJINIkeMeXiyHNZ2u6EIY/FhvEARxubng9j6D14zf9eiyJmTmKktWjTB1/A7tD7Kn8XhUWwON0qyYNREyg48QtD0HPLYGdSPUe68tCmK10rPgktbG1bUPus71GwS+DegmE78VG3IZE3AxaR8BjjaXEB248iTLv4uPxuHdhmkoo7In/GtC0hCUdWAJSqPi36/IjYHI99m0xMZOFYOXuQSmGjzwTaQ8JucCFEdbHnMZ7eLW02GFaK6yQbUvvTCN/lc8xQ9OILQ1BW17jY3m2p4aKSgXXBLQClbXYKXPqfLVdOYUog+Bac5pRekK9CHVf6l9yddlQtc0C3WiqkbTDo4lKC99FVkr6063LTbH6uI4Tcg6ahfVnovr4UimaJNHPwClKpxzJfHsqWGwslzgJMKUEHGCjQU/h0NoBO1EUjnMMAD42K9VnPg2X98NjUEAiEGQof3oK8Nadht/sHXo6BHZA8dAb43iKMoJvNGc1ZWsBinwR1YoyfRqykqKvyw/F2C8gHoYl4vzxAuMs8J1Iyih0OW84ufiWdE8UmRx9dVenOnE+1eX1bccPPR9ZRoMTX56arpA02U6Hq5FosUYiq47OJkTndR9DbZy/Y4hxwcWOLilvPOSHQw6FJwpi18HkYnjfvZhzgi4jKDax6UGhouDnqKByY+FYVLluPS5Wtx9uz5uHrtKkRT0RAAYZhqwcumaTt29GQ8eObBqFXm49333onrW9finnvviq88eiZW16uxuXUx3nn73fjg3S/jwheN+OLzaxIoHz+5oanMxUuX9Uxvu+1E3HzzEb2XK1e24tOPL2n6fez4kbjt1pNx56lTcfLk0Th0aCmOnySUsx0/+ck/yVntice/EX/z1z+MWnUhfvvy2/Hiiy/ExpF6/OjHz4li8nf/45/i9d9/FF/7+mPx13/zbBw6VI1zH3wUly9ux003nYj7ztwWa+v1OHv2o/h//u+fxaWLzfjOM8/FI48+HN1+J1546YX4xb//QuDEf/nr78cz33ksDh9ZiatXtxSg+cYf344nn/hafO+5b8tQQjpHBUJb+8i6gKfPnqAIZttC4wEAoIkBOGByJ3S0yBmIzSjTBu5L5zuwALJwHOCn1ydVnCIAdBGTCRcB3A8YxWj9jbFUtRuXNHhMdshXkg3y3NTBSOF0xYpcG9cIBcZmXoYRY03i1Yajc+RsFu3JXQDgX7NLxoxNcpStlKirAoc4u+X6tx/zC3b2ypMWzjzuEk1SEyghk5sklD54TvM5si0y658CVgVSOZmRADdPaAJtasG9BcBJ4N2fioBvhDld6et+1ZGYdBASaRvEYX81O4O4vtuOvT3cnqDvVbS2AQG4HWxyhJapoUZmoTofq8uLsbq8oIBG6fsI3es4o417Vzo1gLtFgorreueZGj9V96aCVJ/woPw3/cnZMZ7yTqYnvBsiPn82NWINQa1Bq7GwtCAwCjMUgLGdHUwD7GKle1eVsCfhPD9R8tS0UCwuihoMDZI1LBvgNDlyfWHTGf45TQd28nJNVC9vSIrPpJwfnV9MnLlXHZBqe2SmeNlV0w2uoJwJEx72gqc8zluzex2TQxodZwlxj/DZSzFKYd/Uf7IxV+6J0+mn7AQ0x+Z8HQjZtvEOz4KaDYYFgBf3FBSz6W+mdRWaZ0cPqPLJTl7Ql6nAU5150FXLVEd+1mEK8oZK5sw5mhsKfJ4ZE8SFhQXVL5gx8M+5n2j2c1QDz4y/x5qlsaYpgZoGsM40iWfFXs3aPdxV2VPsMZotKINQ1+WUlgD0TNEyuykbVP357snAn2tXv1/W+t5eJ/b22qr5VteWojQPDdxTNH7x+fk7cgIcjcQ4WV1d0jvd22NC2ta9B9C7vFQTo8OfyfUdBj38GZhc0NUc/ZEtvg/omtNHpl7zvck0tasJroEgmkSaXlmtP1+YTEYTFihJylvbDT1YEPDVtWXb31FgY1nbHsTeLsWCue48ZHNTsxiXjWCxkYMJSR5ty7lAInc65Cm6rjS3JNJL2p0DRdqsYMuWzPbrn9FrKITw4scPH5GSg/HogDn8OXRY3xQVoMyMFQm7tDC5lnh+XW1YqCkg+kJ1pd1LAZNNfPYHKoqFuNYONjIu+P0Xbhw36ljN3aXNU9MoOYn85fZg601Z0iqU7EAQVxqvK8WWQ0KDBRf0PHcug5ywSvMh+prSeh0eae9uRKO2qtORn+rfzJH0P8uGBdAWnIvDASrKG/ECEoWx0Whgsge+DyGPlNOPj25DLkvMGTLS4cNUojvZQIOmIO60yYB4tElMLe/9pFuihFWye54gJXHnn3brGdXLPvJcxFxERnQQyaOTsf20U4wd8CiLX6ZzhMzJLGEk1y3RArFG1YjYRWivA9WtrZwQOZRQsMBrnmcKgNOcbTjZFzjcIWiFmoczDeNSikflRaSsELvgEfjIxKKkJoRme225FOtr1VjWNMkoqEbGiY4XaM2kvTDPN1MYRWNMpgvC83DqS45cLsT4+ZxAD3iwvrqooozDqt0fRaODxmocg25B/FU5DtKcLJn2At1S2pwxQnOvDaYx7G85NGECgYuIbWMOgBIGJ2zfrNl9WjOmxRy8ujnACbzaafRjp0Gz4EwVpi983bXVJdlhi8M+IJXaNqOsB9YVuhWKIGyQcUVkZI8A1TbFid+7QIPl8C8OUA5gjallaIK7HRMmm3ngtggaxi8+m4TWrX7s7LVjt0W+Aj8b06n5CHROUB8LTHowaDAtcW1tSV9jiFUvCGC6IGX3nug3tsoEkRNvRwczF3233ZDTEGuWiQy0mHK1HhMoGBMDE5yaTCWvb20m9z7bblZAuusATJW4fr0RFy5ci+vXd2Sx/Onnn0az2RDafPLEiThx4kSsrazpOX/08dl497231Oh888nH4od/8d24865bYmvverzy29fi8pc7sbp4Mq5dheLSjiee/GqcvGkjXnjh1XjzzbNx/5k744d/8a24+ebDce7cF/HiC2+o2MEwot9vxOFDS3HmzD1x7NgRTYu/+OJLNRA72624+aZb5XK0vb0X165uKujxwYdOxT33no5LF6/F71/7ILrtUjz44P3xyKOnYj868etfvRSvv/Z+nD51Kp793hNx6+1H49KlzfiPX/8hGo1xfO3rX49bbj0aH336afzHi7+NN994K4b9Vtx1x4l4+MF74pabb5Zu5YsvN7XmH/3qvXH61E3KWWG/c4HLFCIxU30X4QjoQozCzSg4eSQu8Glo0ZmBKls74TgC/q6df7zWVBiPfA7KClWNiqeClTJW5NaOyqGJ6Yoyy0axs+NcL6iZHlN4omsaDJq+aixWHWLJZ7GZR0VudrgaYuvLlJd1yb3YH02i0WE6mmie09Fp0hKyrtXUwbE2Km1E1jlKNBusQxBzPhd3RdYG2kKZiSZxC9CclqSL4xfFCM25ncCcsbJYn4/VhMp6kpvBQgplSnTjuTMazJ+AOelycw6dKdv5Xm51x3FluxubWwSc4pha0X1PoWj3QsA0Ju2NGA97akoWqSPqUGitseP7ggg7IyvdFdjdKrsH4bUZCDQFAp9SczD9ORLg56lGzuLyA9U9Kp2RXWF5r6xJdJjc8TS4AJ8AenUoz9JllgRi7u70Yme3E602ACYgG40100EDTaL6YvVdhYpDAzQvbcNeo62QVIcC40PORMgupdBsRWnCCREHTKhBmVqFjgajGqbJ6H9l0uCzflrwJ4tjrxYDpg5OZSWbOuhcMcJaqd+ojlxb5EBZ1T3c/2OmKNxL2KJbt5s1zpnuxpTPNt6+l3KEBvsHcJbpTw2LesKVsSEH/Eu2/IBhnNdoCHPEoIr/XEsLh0u6RzVjuUGa0aD8h2nsaWRMJ6O5z4HImval7CbOFYJBrW/EOdCTX3LEmP6Ciam+wDSiTg3HO0kqSwXVD7QOAcKkeyuQAVeL1RXntOiZpFr0YNuSqYD/WStzkFqGNIHBABOZ7e2G7uq19ZVYWqmpEQMolFZl3veNpBPdnsAXHGXZK4CCmIHQTDMcoJGRo2ECG1jb/Mx2nS3Y1TRRxP6MOp8/sEB4sq+SBXV6vjx6xb0ojHPu+cJkf8S7FWpMNwb1A5cF3C/g6jLR4BcIVHOPgtfuT+KzIqZXsWo7tanzyMCpunAcGUnzg6u4lobGYyRrTdzETLvJ9OFvaGQSxezgxMOFBg+FsWtXFwHOHHxtdcbdtjahx15lHUL8bBR6C3Xcr5jSIG7GkQcxFh1hWpaaHoQctFg4TBd54Px8IAdeLenkTw1LOpVuQMz1z0DMRYVL45r094SmSzQ1jr0mbnDJH33OBRoTKwpmdb5YY6oZlG1AEjT7sOJSY/HJWzw5pIHYslEYebMRoArdsLCnqNDsnwsFyiP89Gydas/mxKnGvuJQBD1K5VLmksQVK3mZSyOTNQJFIeUUhzTDKqBxX5Kjlu0gWRO+yI2yiBsqd5aUsKsRsZtAI28WjPOLC1ITPehUSiumyLd+ib8PlVD8XjWFXASmxDFxsHMMqbh2uWsytoS2RBFC80uzXUdsSHGShOw1nEhokkHK4Kpn8aNRJ6YMuIJBi7IWhEkX06Y86YKSxLrKdETTTEC9VpcqcXhjMdbW0EWw6SdqnpgG0uxoeGPR0Q2/8vMQrUwbiIuGsXdfAYo5B4mLVVqvBSMfVDL9EUF1XRXoTbj8bfjrNOzLsbyybMfBOU8TqOHGA9BZpq7zok5x9tglxrooD249nTNV1PvETDibLgjVkwYLek7KUyBQbFSIDlQ/JhWgvP1BtJuN2B8PYnVlMY5srOkiwu6ah4vzCeiQ1ow0bnbnQ/sii9NSRQABeibeTRbf2nhkZqHOWcFEyXoq/6w854M6Pb4f5xfUrhYCxwG8fsbdiDmhpIzEMafJopE5tL4cR4+sqSHlkO913Lj7PIPSwuSHz4nwE5ofjRITWKUCKKiUZo1GRlaVCyBiNTXbTNZU2PCOe2Q9tHQWQO2CjgbwVFuoiqb03nvn48UXXo0LFzZjY+Nk3H7bHbG2uqash88//zQ+/vjDuL55TXlfd5w6EffeeypuuvWmOLSxGmvry3Ho8Jo+p3RrHRqsSbz1xkfxycdfxK233hRHjxyJd94+G6++8rrG/E9/5/F48MF71KT85qVXRWV5+ttPxB2nj8fq6lysLM/rs77xxnvxz//0C02QvvP0c7F+6JCmMC+++LKmTU88+fU4depkXL12MS5duhbFwlLsbAFU9ePp7zwcD3/lrnj7zQ/iNy/+MW6+6eb47jPfiOM3H5Km5fq1fmxuEvpYiEarGR9/ejaa7UbcdOKkNHRn33s93nvnj9IbLC1txOnTD8ZDDz0cd995Uxw5sqQ1r4wsnT+enrHfZeAi4xqCNkfSmNHIFguejjhBnVks589I94SoKemeywCc9QaeVvJ1pQtsQ1GBUkbBZ92W/7wBGdzzAFvQQ5AHNWtkJJZMuWw4QBVjDg3lmMICxgTFa12UMDla5WwtbSGcE8exBxdeFq9pAxeNwMugRNQyG+m0ARp2sZ1GpFuQyQ8IrIMD7XDkc9HUZuU6iL5ktyzABui1nB8Ue5owHDjz+X5oi7jvzM7Iv/Nxl0camQGQ8q3cGSSjHiP8pqLnqcZ+7DS7cXGTPCp+TlONFpddq9CERpSFeGNVjBYHl0b0KtjTU1AqZJQJmaZP0J8TVUqVGWtiGPsxmxKj16DQy4yHbDqQPIKT210OBrV2lIyddsf3hLSqNMDSDkLB8oQju0xSi0G35udU/ASU3L7punKFTHRaJnCcb9JziTqNCUtBtv8t9Ckp/NDjH0x7bLGtaYisvzmToBdhakBYK+vcvwGD0V7aBdPB5vy52c88+1oyiYClIYtr2/lSrAM4cY4DEnW7ptrZPdNcQWl9zRATIChNBACknFVtlZw1tEwUue+pLTUB4VwlGqDdjuGwF7g8c85jdMQnhl5G47m8CBOHabg1Wf5h8hpzbSTQNrl+HsDZfa+lP+sa1ms0/xnrm0bRbLdFC+ScZ1IOeAUoDsOHKa8GCE3r8NgTtHAwOACgqTmpTTFpcSfvyQ/rUMBpd6g/t7pM0+MGWj9C0p/682eW0I21w+z/5RowZ14xsEjGS51eVNHFoB2cK8rNETqYxP+ENU9gGKE3T81c0qWJ/lyGclZTowgV3FNG50IBfPT7HeVCAXbdMNHMDcFUj+Tzir9PrcieoKEBvLdRCGcu5/Hc84V9EeRdZHU61gJ01c2aogTX37knuEgZpTcPkYWZGxkH/FC2QBdiIQlVEvJZtP1fhdF2FvakhaKD3f/7IG3mxsrbovcp0pIAYDlDdAexu4fgGJTWF5CD1zz6ZQOwupjIMC5j9ImlJgiZBFUa4SUb02R3yfeB90sjQ0GoiQwvhOIuNyUHG5lcYf75VCwVdbOMERt4zcT+oHGklu9hZzkYaBPi6MbIMGuIeOZQ+loNfOHtjEbjCHqswz9xGz09SSnUmBwsOlsFVD1bVP5pQ2Pk2vqog7/M47UrDTrUvcYgNq/tqmm0JSaZEDzrYkzm4CozEUIW7XwSLnH0MkxFsPLUhEM0BIo0hOFQKEgARuhtv3TZV+IMRFCU6gMXwy4uZzk1uZnhv0V3bLDWnDbLRIp1pPR4pR2bVy1KIFbfaSLDJI9Qyg7IkoLjjBgh2lysI/ZHV2UNEF8TbiicVg4nkNvxeKDiRmeHRHZGaZm2UGhmtxXZExYY4TMlsPe6nABV5DO+R/xbEdIGN50LlPRjLmWQMIV+kYqbXM2yCYhQvGSZyMHO/xanWmnSFuXqcpIOzEF5ILVyv5sjc6Qka1SNa/G6b4FYjpRbMF8jSI6vg0UpA2/yDexwQ0PEocmaKgQp5t7/NEgWSltzNdW9TSczNhJx5hLIGuL1kbjnCPx7/CzDfR1WBEz2ACJiP9ZWCFVckbgdzQQ/Ew0EwAR/DooONBxQUYSIK8tL+hyksmMRC+rn9e3NqanL0sLUgaVSZnJoUxM3OtaLaXonwXGiWU5o/hDmT9zMyFENPd1IiKjG7hM+75LE/+zdAZNSNg+CV31tKDRFU8+WQOxNi91tYN29rwISoTXFlLnSihmMruggaACZ6NG8oWWa089sgwXTSmxI5+e8u9uS6P+zz67EpUs7cfXK9djd3tWFe3hjPdbXVhSmCcf/nntvifvPnIr19UUJwdkXPAIC9yhsQBUbe/347JMr8fYbb8f58x/o2UNN21g/oeewuXU5trYvx5Url+Pihauxtr4ef/XjH8Rf//jZOHXHUe0TEL1XX/1D/ONPfx6VSj3+2//1X+Pue07Fp198GefOfyEHrvVDq3Hl6mfx0Sdn4/gxaGln4p13Poy33n4rvv7YmXj8m4/Exx9+Hm+/cT5On7ojvv2MqWLcWxcvNuK1196P137/Zmxtb8WR4+vxla8+FF/96pk4dngptjavxIdnz8flS1ej3d6PnR0an+uxWC/E448/HI9/82uxcXhV5zA6KfYDSDUiXigqZDSxttlquOlhb8xW5R2wh7Fsd7HmVG90bbNJ5QFuayp88h6WhjDRdtBv0tywz9F2sh9ZHzQSvHfeCX+2rXC8nr7PyirNeMT+sMPpI8MTrKTZ9yrCshmLKkPPOGhkAHCgltHI+KTlfOTsLsdSdT6quvMxe9iP7e22ChnuavStUDpNtTaIwbkG2o8Lmyc0TuKGbsxk3ve+2QHK40qZFPxF7mFFEtDA6O721Jviia8vfeCBy8n0KRecRqBnDAJbK5s6yTm41+rGtd1ugNOQ6+ZUdUAtzEKoDdBi2H1T2qA6Z/A4xsOuHKGYfgDqAvLhTppZD3KuK9JsMHVlEgygkPaj4hWS8B/K/UJdkw7eqaiqAi3RBEFpLimHhsl5zm+T02OeLNE86Pwy9Wo4xpVu6HDJEnb3tmRWxogcw5i8ATbZZYq/J1CnjaFIX66ugDJcsFhk6z6ROULSGqWVEIoMGJp3cTB0mDwyjIVEYbbbG6ZQ6It9FjkIXe80R3jQCOU6T+eqbbUxaOj10F+YioatCpNtimXpGTX9xrrY06+D1DKWg42VZnojGk7uIc4sTacwbqA+xbimPq8alPfcQ/A/ZlIDC4L7zJlw3JW5mZkuN3UsN3ADb5jYZJo9n9NTIv/ZrKeZahyJ8pDRIKwkdCHUbuhjYHSMBLJTawJg8m65P9QIZG12ZqkkzUijQcgrNORirK4QiJwmMiqkZ5vF9UKiN/4nvYxr7gSE0rQJDLV+mL1MnQT11VmDzrGT7mgZl0pTaAHXMHpQNEWK7oDSrZyiGqZAkxRR4ogKA87ovey+CeU1S1hS9zhtKP2Rc7yHzxnVpIQVd3kGALYCBpjIjCdZhMpDbdLIdHtCldmsRoSxuWRCYLcRU1y8UBhb+4CwjSoZEjwcFhU/LP8eupOczPSQDz5p/v//Xuw/ffYHGhn9MOLAuhBCZM0Dt30wIkl3gyur1r1wcPIDtxodPXT7Y3tSoBT0xMdlUXmkC9LKJuNA3NfhpslObmQEjmcf6/+8082orsTwcjpzUWTVRgpmSpbR242WXIt4wUxTVlbILahrVM0dJx0Qib645wxGOqhWltmAUFK8cXgeoOpQP6CL8FnZMBxmGncfcCzLaIY3rkfbCdyaIg35BQDyrQAAIABJREFUneA4NtyfEyq4uwsth6YBwaAtYUcUrlg8Q7nQSMdiQ1G7CDAsF6NWAWXg8jeawi/EbrwHh/uNVZRRYJJhIpF0OlPyPpwdLLPnzc8xSIFyIBtCjuDWkjLP9xoYLcAsQT8rLmZFXLMoovsK6mK0HUUuTbREaJIQ2uMgxsjTjQxHNZ8XZziJ0+V1b1tqNzLsBS5dh2NxENjmcSBxmp2GzA8fiU5hETpfn0sSwa+tyAm34zMTLOfwKAWiTRsFP5S8tjgU2KdOO56lTtsQwM2fk4T9sw24IAg502CEOGeEfASSjew40+pqrTlbiOdka8i5QFDorCP0YhzAcyWKvKG1WAIofFlpSqN/ZlqD7Udpejw91Ag+Oe4BLIBEcl+hqUb4/v8R9x7scVbX+vdSGUkjjYptDCZAQoCETgKYxBRTHBtsgwsYU1JJ8n6RfI8/JfTQuzH9EEoglGADNjWUADYu6qPRNL3X7773npEhJy/JP8mrXD5w8EiaeZ797L3Wve5CI0MDShMz2M86L8qpRc4mQslxSGJ/6QhEnmykeOBzf5VSLK0Ja21W+5A42J3kXxAaB+2HwsL7Avegh8RwmVl4epqbmTxZkkg/7FJVpXEGUVbDZVcrtBIOVKuoeFHY24CfXcSlHEwcXuwjTI4KvRFDw84KAeEnC2J6kv0U1LA3RoYJirNLG9ceCgnaoXEQuApUJMADI3vy9ye3RuuW94/DjAXZuHLt2EHR/qVyTrjWTJdHhkfipJOOj5NPOjaWHLowBktdMdCHOYbpLRrflxHuNtS8/PXjj+Od998WVbena0BUlEplLIp9nXHSCSfGySedqj1t+1tvxI6d22Nqsqy0axB6gJSjvntYnHDs9+Lwww5TYYMJwYcffqjrfMIJ34/vHHm4ONhy15tsxhdf7I0PP3onGs2ZOPb7BHQeHO++90m8+urrMT6xR3TOzrmeGC4dFKecckIc8/1vxf7x/fHKq2/Gm9s/ij17CLFtyk0QetqpS0+Oww47WHbqpWKntB9klNDEvPbau/HMM3+MamU0zjv39DjvgmVx0EELdCCzj4KQouVAi8XEPhlNelo/U4/xMbMTOEcwhOGa0MhYne5Ud1HLUm6TEdv5hVFqIFK/w+GMlTNNFM+Sc6q6Y99oOfaPTgoEkNibRiZx8UHcOZvURM3NRm9XU0YTsnllX+roiALTb4C7ROqUHpY8mEpN+gr2c9PkDebQFPfSKLMGcW6rYoXuqScFJUUKzw9NnQyP5nBDs0aAvejA4MiUiJ3Ov0ytsu7CzIbc4PDzKIBtgmA9j5Fvu2y5OHadwQXWfirAxgwKmphMXcvTGSZOaIFqdZoBh4JqsjaH4Q46NHSXmOM0pYtZtGAgCl2EcZbpDHUudfYA2oVtoRP9R6GTXTRlpoVrv01Foe5q0imxF/ckUwf+nb3LWgk+K5NthO4Ahq5f2K9EVUqGLewd2MY51oFmhQkvhjC4uNkhlpwVB05DTzTdjXNXmlvYAtJYYRrCmVfRHka2mGbZOqf4ZQ6AtQGRXcaUV4IBEg6svGdNFRK9NWluVQMWmNSzp3lqrmxA0ZITfU7AZ3aczQ5ZDpmWwJ3nQ2Al95PwxMRiSFlNua7L1NxMrRYrg3Oni1BaPkvVf+p2XOM8oI6iGQBQBVxlX6WRKU9Pq/YANGLyoVxDmuf5wqyvjWDmd9OJmJOoZz47Mmskv840wUnA1imMIlIjU2JPKegs4J4p9LFcU8QB4BeHGnWps9wcYqptQ800TYajHqj52COYdgNKZWpZ/u0tjcw/bGQc55BpmTaFokGn5kR3yh6X6KyKrzAY6LPHz6d0nAIWbWLFtaAuoImR3k+mDTbP4T3xbPP9CpDGyS7n/LTf+IGNTG7iEpxhmplpefzh7JgLNDLNpjQyTCAQ6/CXclTCNakHXIIXU4zzQNGNe/ydg3CwDKXTtfOV0VjrNExl4ZClU59P2cgMUQvG243MAa/JYiVP/Iy8NKzd4KKJ+oTwDIGw3LYQI4OaEcrZI24fBZCcPygYlKAMdcBjSA4gHtjcleb0cTZDmka8wnHD6C8y5mNzpeud18Em17K/38rkCdM8sZ9GZOmTC0mw+80kFBT5x9uHm4cKlJv7ZpocFLdqzM4wemSUiMiLsbGLLzUjCmczP9HhQd36fOJqK68ku6Id2EcaQMjKxLTZJERagCICMLl81TX9AImu17uM8KAhQnyHgI+Nr8AGaq0BjQDcyDop6dWyqDugm9q8U8PBetF4sE7jxYE8oGJOB1U6vOZTVvXYp+KghZ6kpthniFNpKWyhYYDIV2bmoqOJ44kPnkzRImkalLtcqdsKWRoTdAlQFKHqwKNmkpQ0Rom6lalliChBj5jgQKETStVJo4/+xqNxKACZCsC6g+qETStoEEgKmw+NCinImmPwM+t4YFof0YU9o6Z3fnbyRm7esd+X8y6SHXga18jmW9MochKgR3giQ5MEHxwNSgMKAxbEnT1RrdiakukmjQbWuXZrYZRb0xQQ5zDEdQphLDDdAn2h4IL65qkgzw/PMs0Ea1h0APNo9P2geAwMoRNQWIPQUyDVOXBTSJ89wpqyP10AWtZHl4GDmsEPcmd4nou90P9wcILC5UBcdFKmONgpLG+6cHitK2PKzPNv8ETNMy57mAMoT4n7ZRpHi/PNr4VGwfyJyW61KR0P7zs7nGECQKGDMxQgAwiT1EscEC0nQH6+ffAHh0DvO5STomyh8br2G9Y+CKHWUzIsYC2PlysxNoF9LQ0z2gTTM3qgjoCAitKUjFDgkddrsWPnO/Hss8/F/v374/gTjo9Tf3haLD7oEKHGHI7FIveDddgRAxS5iSqBFq5a7YypyWbs3jURr7z2Rjz7wrMS9i8cOUjTjbPPPiW+e+QhKnjFYadY755z/gnoXWdfTI6XY9u27fH+++/FopFD4vhjT4iFixa4ge/hMEO/1KnzhWJ7ttIZE2M2QqBJHhiEntUnJJD9eMfO92LrY1ti586347hjTorVF10Sxx13ZMx1zsTbO3fKdvrddz6PY79/evz4zOUxODwk9BoHtuGRfqXVl4pd0dtFoj2sg2ZMTlmQ39Ndj8WLBzTZYM9jz4WWwmSBPUtrWftS2j8Cu1F0St6XOd8GBgjgY3+jqYaO02k3oflTmeRKxRlgC1YDuBTVbiDtjGXRf0HmAxRp+8ZmYu++cb0vU1fRoPqbCaXu7y85zbyzHr3dNCIAKZwpM9FJ2OvgsCxqKdqEfFLMVaGWcrawV7jFkc6QsEMKEZBwPSZzcp3kHhlQYV+ww5RDIjmYC8kBzPQyFabJEIBmXqYthmD0h2uamxewrxYZVWGdblhMS83Uc0+5qCVkud9No2xhtdPPaeZTA5AczJyLFlGuzEgLWKtRqHNgstEzaaBm6dakhdwr6MeACActHJQDX7OeqGZMnfoKWuM0mjLoSPsqzxzAZ6MKfQA6WM5VS/RoGctY52PHyWxa5GmrLy9aKMBVUHgArT6d5dKrov8IACIKbHAgJvUwMjBW6FZxLqG6zFlcI3GU67WtCTM5aEyy2RegseEQ2YwZnCu5NpMT0jnJCrizp2U7DjhFg8xZCNAFQMH0OwNpXH8HHJOL1Ce6IaJt9gEaRdYRn8sSSdeMbiK5RtxfA0zG3KrRXeCZ4f9JbJ/k4sXaajZpQAEC7ZCpMFNN16Hf0+y3GxnYEg60RYMBVZpaCcoZuifqIcKtG7LtnpqclB5RboODg6Kl5XPVuYIZyDRlPX9262gS+yAZarQIWkkDlU2LuObEZIwjyagwbeFs7InSUFd099iOnea1VkXHPRuTYhFUdd1x7+P+KrcPZzkxKKrSsrMnstcK9CbzDsaFRqOpGm3R3XK9+r9Wqf6L5KDbSNNNGnb6gMlJGwLJ0jzbo4t6SJ1th0V9O5OYThtoiHqPZXq3rdSF64iJ5J6CfZ0JEmctAJou59d5ey3qnnoNmUYkQJhaV7RcA0naqaCW1erNOfGuE6IPn6+rG50GVpJOdaVw1Ui0ZlQTpwCj/LkJMbKfiyovCEm21XnyximorOtI0zl1sR4zSd6d8kvatsReDprAyEnGHFxZ0QlJQICJNWSvRLE0JNmaLzdEFIKZ99hamNCF0EuAGMv+Dh68ABg5VPEWbaHqNFYHoLVHBC1NT14bX53ceR82Kqf7CPUq08toxIykIwqjUKnhsgKVA/GZdElGBkQTYrqAw9QE1tUkx7rgl+sbFBQzBDVBUuGeOIy2t3aquVHxRG1I0yDdgXmLPr0g2Us7fJF3LkPgemdMY12NU0/NoVmgB9OT09Go4dbksLQiCFGPNwvbsWLtC02oKpcPMq4QgLHhyTGqTOaJPcXZmOFSaxIiTVZ2vGo3gl/VLgjlyXTA1LWroK4zqp1UU2ceL4GMtvAFWS0NF2Xzu2cfBSJFBDarNWFfsq7s647Fi/pj0cKi1rincyBFydUt5RmBPJFjwjNCNgKuUaAXINpcI6Yz9g/2Bs61aGJTjr89iIRc5fwMcSBTqEJfMP+Y4sLifQT2cJbn5I7lLBjZWzbYODgQOCTcwFtU6UwC0xg77J7WyyGFfgbKTE3fw3vm76H2SYCrQ9CZRBLMKyOiJv0WByubDig7NEuKpdkKdMhZFZu83nqBPAmC6sQBy7WYjc65rih2l6Kj2ROTU40YnarGFOnWoKMdHEyp0WVZktHQWxAPn+nEXKLNcZ2ca2SrVomsUyCu6rMukFuKfR+GonAmuqGC+0iAThuqQsaUFksOCQWrqY0cGmg+aNqk95NL31xUqraMpgnE8lzZHtOgnNNRbdSiT0Ft8Ia9B7E/8f6KvaXo7xlM06OZ6OyY1UG2YKQkbjDZQ/s5LKDDJLMK1gY6Lf7JzZ6cQSMxHWNyKCIzyNRU2907sFfoOI4/CveLmBybiNHd+6RtGhkZEWWLJtShuw4+ZR1peorAFyI5lL8qNADrASisxyZGY3R8t9yP2JsWH7w4Fi9eqGtFoT81OaFJcl8PfGjoalBoWAPNmC5Pxb59+4TuFbr7VUgy2eSALg2B6vsQ5MzggCZ3RY1BF88U+0RGGu2Qs2vX52rMoBBCO+vvH9AONTE9qQkUQbAI8Lt7BmOu2ReNJno4qHyYXaDLK0joW8ECXz7fOIx1JVtlnItAPwuaSoJ4ogkE4GMChiCVfQHKjgPcyDyCvTBrgCnpOpRzhDC7j4k5dEibZmRKqMEH54Nw/eB6O1Gd8zNZG2PBLMtkwJHumJysxejYZEzPkGfDPe6NQk+/ijtc6LCfJ+9p4WApBot90eQsl705TTt6EPKImO5z7kGJIkskaa7QeHFuK1/L02cAlkHcH5Vt4mA+00I9UWo1DcoIAQ415USlhkBL0x3lbFb3nsnvzDWBqGyaxLTthkXRSVb+esaVYeJnPNOc7ShlYww7YHriiUG9E78SeNDBWeqmZXK6HKNEKXAfZbdsq2lNALpM7+UzkHWxeKQUSw4a1nQLIM1hjV1KWRA5W0Bt+49MDUCEkd42yGNxSCrXWnqrgDYNs8VOigA5NBSefsBsoThoRKETmk1HDAzhDgd9f1YumLMzTKDQdkC3tqsbjSilVSv3To2A3dtcaOuJatkQU//gfMpeiB13tc4krilNIvli+0bHtQ77ejl7h2QsVJ6aFkjHPoXpExbePA8U0qxr1iXT/fL0uEKUmdKjDSR7jQKXez7XUSDWWevVFGxT2BHw66BpNarsk7BMvO8yabJJjJ8BAD3OuFoSiaMTZM9kIi6WBNqb7o7oYt/r6opKFZ33pEK0u+Z4ZrEoNpOAHChAaZ7PGjoTJqqVSvT0zYkJUlQ+UaaDuu82FdzBqFnv6dDFJOARZT1f+My4SYnzdYBq59VJA0UIKwwnUS1tbSxgkOlpnfrNtExLOqyzomkFIOkTGNchoIO9kr9DawP40ttzIPXya3VdkkNkKqZtvtM0WNa01sewNqAuC9wV3R6wjdo1NXG6JHZ9S6FHCfBDz+QG3/k7TKKyHpU9x5+b++j8HECsHtVNZI9JRpAaGeuas+spYaPNAHSmcTNl1OtBAa4AxqoNtJ5+19Fozunn2O4P6gzfjL0chRHiL086bE1pRxRZUrbcObL/cxJApd5GXVzyI7ebhO1++VAeL1EAmn6iri5NFnjDWF/KzQpqRkJ4PDp2crGSlotwiHuNRybf+mzNJ9qRxG/cNgp6WbTNo4+kNymdo9sBODcgyGwajOdxs0ADYF0M98luXVnk1SLI8bBSUuUsmCRwNt+em8HY3U1Y9uEHdWPMrDwbaFYEmHXndFdPT/xQdYg+RdOTvfYzL17TBTZYslpkSzirw4TiZnAIHQCOc4gd8s12kelclfkpSakdSA5hWZwq0X1nlxKGJ6axsSzHBNkX8jWvR30WgT4PHe4fpSgNlFQgo/HARhjrXhXVDTe0iOrQBoAIs97Iv6CRqdGgySbRlpfKD8i2h9nxRQ1tm5LoYslIlEWXbqJd4Lsw4tqKDtbsFA2ORgJGVbHUK2rFnv1Qdjhsk5+85wpqwg5Z7EaG6+rwJ5BOu47APecgoRBjfXCbuM4UmOUZxNtMPkRIS6GzDmdkA4Avjisabl8aw6dCjubF9AjrfthQlG8i+1eQjI7o6zcooHE0FKcZmgmnYLPpQpFEv2LAwGJ6rgN2hy4YncUClU80MRVadh/UhsX+DFosxDcJkpX1Y24rz68OhBR0hSsX4nEE+kp76TS329NT/hvUFgJZPUksdAwobRw9A65pFQoo0f2M4ED/kqauM2J4cEA6DvYZmmWmWEI3U8CcARQfdoj8EROLs9/l4goKmm1LnQXjCTJXIa1/vV8c4syfkduP9FDeZDlk5L6ooDJbtdOMK1eGQqSzV9ORKdzSytMqqNu2tHZl0h7VV4zBYr8mJ406dICyGtlSf7/WgoJAazjYmVevUNa5RgIDCiqgpqs2NMFwgwaZgsj6AU+PpFPo7ogCLm7kmBD+A50WTc1kWfsCE1omZDTfRoBZL15b0tfqc7G0DKBYSOw1PzCIHoKpm79sjoPQE7SOz5TyT2hUkosXTQj0Ob6gEjLxE3URdy41i6YVoOHjukHnnRBP3FlM4EY+9J2pYPG6gxDFuhNP2kV4RxdC5pAZAvTX8QlcGNnXafKYegKUNGSNzZTYyFgOIPQ0yWJkNntoREY/peUg0FEZCo3oh2XA/qRpJfkipmCQcE+DBOVH2jnlQPRGH3uFtJieELbMORKoxVmFtrPeBJ1k+utzVsnn5CWkJpyGCTE3Kx76S6GXINQuPZdQZObqtRga6IvFC0ai1NsbtVnbxtPwoHejQeDsxrbU8Ke1rtCVYQRw7STY1+QgdJ1K3B/Z11OU5qDnlO2Vc7m0+bJ3mnbGffS5TDgt4myngBvrzDWCtS0GPN3I1sh4AmlPUwjv4+1GJzM9TCmChuSmxeg+R7onPdlIwVEQputS9O4bK6vhZJ9XBAyui71QermXbiA75+qxcKg3Dl5UiiJTpzQts8bIX97XWo+B91NqFKbBTDyYdMh10Wg1EyvCEmFGMD3m2bIRC/tDKnqhwnc2NTkcHDbVnRoBuipsAs7WoRJ7daq3BFKZaqcpT0KpMyUsNzMZbFXBrdfLySQYKE2h65upxfgkoZrjWgMDpZEYHlyo98ikYqY8pfMJwBR6uey/m6GgXkTzTE6wwqfzYbI6MkwoJXuE6a00dRwLM5qg2OBHe4NYPZkyyJ6Lsx0RF+h6AMi8D7aaMmXpmGLLWQaVl5/LmhUA2UDH1CP6HnQ5GgamGlC0mLNLX8V+2tspPWB20eKezc4AoM8FsjPOTRkjYM4kECyHmjov0O/oQAlEqx5xmeYaUhMN9g9HbYgxNOt6yfl+eZjjSYTdJnFI5POhTbSNuYyQqLmJNgEc6GQK6eKdGo7zm1pqsATIkhpD6s9UJ2UdMb9EdWlLZZbpftT6xH8wFOA6YmKDaQTZT3aSoy5VUKirzOQDmh3b/DAotFqTGj+DelZVs5uC6HPHjRvvHVaKtGD0EEhOqKGog/y29HMODNTFDMiACL2AQRDXJqZfsgcIgEHsPzenqYScR9zITE4zdrTfuBLdEf+xicJLTJy2tgtLFkqlqUxKsDdq4sTfXNxkpyEXUlC/vHg8FvUhqkYG6sYsDw8IESNEOlLsitvWqfw30OAa2hYl0bp44PV8yee6yg3oSwhIclNKwgsXQ3l87VvNwU4h2EfYGtazAbERdwiEfL0OpEw3zTayqUtt729OQK55BEqBWm/YGcWWm3Bj/dCIt0+RlikH8wTHrU2bh14IjkWbQr7k2OEHiwIQdBVkX3okdfk2ARDHuPUe00qZ9z69OaedOet+0pgw7952VWnEvvFy7N4/KZ4tBbZEj4kswIMCOtpf7FdnXpuFSsbmwULVduJrK/cRF4l07EwHEPZ1d89J2IqtpworDs6E2Bygp5r33lsapJRoY/gkjR5r3PuqNhM4tNDNaAY5KCla+gYKosrt2lNWIwNaCIccXLRRn4neQjMOOXgwRkZ6Y7YCBWpKhfrw0EgMDZacN5Rc+7y5WQPSmOvURoDGDOTcNCCxuVPOikV8jLihD/k8Tod6ol3w7HGIQdvjwef7cQYrlQrSVkg8R0AbBTTCzfJcNOuIWO1S11/igDZoAL0MbQO8e+6XbEJlfGBes/RTPTT5RoTdvIQ3NKiMFBbs0OJta5tS40YzwzSJtciBwSSJxi1vNJl2ytgcCpE0aB3d0ZjtjMnxaoyOz0SZIlRgF85sKT8AJJNsjaJ1YlC0oLVVeOZrnsKgIeNZTBipihdzdgFFMg0wHX4VT9JUUKRCXZoabeBunGh0Cz3FVs5R1v6xN7DfsFFDyVFhJFclmhuavW5N+UDt943v18SGDZg9iWuaHXwowkv9TODYN2nqaVS8XqBsYH89W+fASPQRNArpM7G54761f2Jcmi8aVmyYsY9XUJnCDQ0uQYXA4QqXGRmAYJ2O9fYMCF9VU5AFCz2VwTIf/VYOLcYeHw6z9QlFXWPVPdrn0Xw5bNf0YiPu2nuF7lPEMa2C+pbAA+0HoIWEyvWmPZ1pI9cdXjPatBntB+jicAPMIJqn+BzYZAYgGncOBnqAkZFhCe8pdB0uzM+hSKOBJathLqYQsEtLxH3y9DvmZgWqMOmGPgSFD0cqWdtrXfh8knkGjS/7W254Nepj7TWjKJtdUFZMFyrSdWn9dJtCCaUxZ3Pwczl7bCJi84jsmsd1Y81SkNNQzEDdEDXaBzPAHvuR9iRyJBpQGaEvQskrRjf0IyZCs4RoziipHD3iwqEBUcKmJ6HUVqO32B99/X1aw+QvYDwC4EcT5MlxVYVWnsiYCuvmcoDQvQTUMNXiv5s7D8BJ42+DE2kpejrVqFtsjUtVZjF46i96Zd675x1DCmMW8xTnyjQVVnHivCr2H5vXcHakiYTA0yymxhmSe+3pK1MYNY7KFnNI7uR0JT7bPSaKDFNjzBKg8zrQ2YZehPrONaox0NcVi4ZgFUDFStlcoszwbPoMm/+lSZGCqm2nAKg0gV5OWXy+35w3g0O9ytSg0KVZJwbCbngFd0bNhqZgaHrRtdJwQSVl4svEdHAI10l/NsUb5ImApoBkWdFAeI+eLz/2v7PL2gAIsAQmILTCmaonrrhWovfq7S3FYGlI75FGAKt2ro3cqRSAOBuNGk5uqbZIDncGZQAhWTc2Z+DXyuK/Mqv8Lez/pYWBJof6U1TeXARnl7+i6FS5ttRHwfkrZdZA450leBaynRr5bjEFmL4ANtC0Nzs5f43cd7NPglpiHlMpq0YiGJNnHxcthTp30GAC+jIdcYPbotLkC9l6bs1oyYZSeUVn4haNAOc1NUc+XwATnLVDHeA1aw2OHVZFc9YEAk2UbaZbAH2hkDRfzm7JTnai6rHXK2/JAGeXWBqORGFtH6jzyc8T+hoHkXrAwPnm/Rh5gBqD7D6o4Qo1hAO0kQ2InaPpjUFxPR+KEmiaUk1zGx3O0SlDQaQeLUQP0zAFknaL2cKzwfMukF6B6TausNmHm64ci5DNHKSbTc9TO/DUOYKqcaW/av6uo5mpZeUZIYy2GEyBiPRmBbpW+8dTgKmIFKJy4MjcHRk3yV2ZUt2F7KWQKv5/8WqT//hXukcf/qantFEbCi5bEduf3uGJGd1iVM7TQ8OVu1kO49zIUCx0MI7SIgR9S5SUDh9y8PnyBMJuYiwMP5Ae9XPAk1RKoTigQiEnwXrjmIceJEcWCmaaFjcuHJQeI0s3gWBTNtFFXUceOh70fIPcSWueqf/GuukmkLLLfva501aqehLQcchyeFA8UKgYGU5py3DSk4tInkjN3+1SLz8PaTKnURkKaiqxh56Rs9ooCC/e8XTrdNwaffqhELqNdgrUD6qJvNt7pJmRJ7weQPQXPCAePQqBw+e9xCbeL7cwUEnP5r66K3+9EcvUstxIML3gOpO7MD7GQTAr5JQgsUwiBgUmmZxU+8++mIix8brCKXkYVc7PzUZpoDOWHDIUQ4NsJnBu2Uy6ojQwKLTRXQxc7sTjVpWPRgTxN9ktCM25f9mO0fas3AdZmyZ6iqat0tGZYqH3LmSazAgXLn6w7bfOKJnDmanK5NS0uLIcnl2d5E/A8QeBzVaxRltoYibHmY7hlDKghghKhWhoHIStk1kkbB103HM+M4cC95rro0kkyGVwbwuycqYYlASmbuopjksO9zKnneLfmTRueZnEfLl7PPbsnYgKWjVAEdZD95x0EzjLKA9D+qpuCUw5VGli2Ohk5T2AwNUCSNMhfW2tKzUNTNMhZepAG22v9uwSxeEotzYsqhvNKPSi5yFI0iYB7DFaUxRMFCOgdrKc5LMYlODzUjBjGjFFYU7uDU3YAAJNp1DruehgEjAntFLuLLJdx87alFFEnpUaLaL3J4ofmnkaDwraffvHYu/ohFBIaClMd920op+gwci5Bc1oyIozhH4YAAAgAElEQVSWwmYuGuTXyJnHBdKChQMxPMz76hRFeHx8yuFs3ANNMe0uWRo0ndjZDy5WKXpprGUAo7Ed+4ODbU2HLakIcA6VKULsq0Ig0VpIl4MDj38/U9jx8QlNmCnOOGtotNGZccao2YIGOQO1i/2eQDSs0J2VlPdp7j97JM02ekYmonr+oO2q6HFTxEbWGQ2t/YMWlWJkGA2ip3F5/bNOmArx7No4xk5YrCf2DwCEIdnII4Iti1JYl3tcL+C03icUkQXDJSHwFDBYqkLXzknwdsJL+UdDJb2eyesEzw3sB4lkoSOacgL1kHsMO0IGPBXvVVDgYCVxfTWl72hqWlRiijjXiAoOWBWj/hR+Cp5NIctM/ino2ZvYJzGQwGSDqQg0ILmWQV8e6InhAUTS3dEL/aMAncufnfvHfWYdyplS18VFYG6AfTS6QeyUIxVf7aYuO49l+o6BTvZBXI5MoRkfm5IbIGuGhhdKNXuPKJ+aSgMElGMa/16ZI5Akbqc9FYvNutzePvl8n6bkfX2YyYzYllqaArt5Qs+bq1ejv6cjRnA67eV9ZFF6poIlKP0rnYxzRth3CFmek8aYyakpZrhO8t5tpUsBj+heblAVuw+qetRzBFCFFqtH9wOaJWJrPkex2NREhrPHmmPvFab58DPmuY6aC+U6O+2Jvu4eMYklwL4omlkjJiZhJTAFBTXv0ZqnQaAg5eyBMstaE+hYqer3UR9xiVknFsr3ir5FAwjCDu7VCKbuRBuQY8YmbJo0zzk/I1MxeV+id2bDG55YlVROs5+Ztg5KNtQYz2jvG0i25JXYs3dMzwZd11wKL6XG6u/tj75Cn4BVrH6hP6ILZDJjklt3FLqskx4oWbPn2AezG+xYmdesARyum/9Y6+yGILto1VTA+/wzMO8wUId+mpqWdeJtsyxrtcw0yF8HTCSULQSAgg4t58ahP6rKbMjmCtQADt2ltqSBcFOQIxnMzGD/VnZTmoa2TBRSvhFDAdasJ/I0WqZgKscO6nrKcVTzlWpfsTTS3s5/R7fCWjGTimeM7d1NE9NrajTqcwYjPJ9MnFhgRAg4NNo1T/53DVd0hrvWMnUc4ALqJ2wMAz4dnRL7z83xiygaxkYnVcwMlIZ0KBe48dwH2SB6kWVxfB4HuXjwl+rwNCJiRXDuMVpTor2yQjw+4qDyxCK5Oh2Ad8znz6apaP5l6fcYLW0KPTT/3yFc/Le2ENqUEQ52CmSHKCLatFgQlArElqbL4kOLKEFc84PHJXQwlPl/CKHVHeu1SdyX6HIuRq1r8YOX/mjb9Sgd/jd/LPw7sAmSw9lXGhneG2PF3Mh4ouVu1H7sbm4yGswiVpOgBQvyTkHJQQxtzdzldniV7pR4/3TKuBpxv1wspOtRh+tOCvxMTHEPxRc1HUS1ZLLBVE4IXT0UpI45UfOEfsiGdB7QkUKyvFa4LvXo6kF7wYZYFKUm6VGznu6Acf5Xm+eMiLBPC21Hu4A//QSHOVQK1q7pDbwNNC39g31Rrtbji91TMT5JMZCkLJ0I9zti0cKBWHLwYJQGsLW0KYAMMLSJGTVlZEphRmPCfQUVpIhSzgfXgbYo+Z9Do8UQA9QHZB7qIoeaRHA6X1zoc9+gi3DQiWITbE4U9/CX7SfPa6RXmzICTsHE2hVfdgEbBBQZ2/3i2kUjMzUBomwXFIo5NkD+XqnzWcyVNGq8Z6hiHGasBzCNJsWxNkVzgwEzBvsRgnqaw1q3XaOdS7Qe1XzhqMKEwONpgl8/3zURe/ZOCr3ieTRlCLQxcfPhzRYISyMEcELW0MVemjhTJVlPikVo+fg3ZEbSlgxzl0FpbBfvBeCDSQd5uuZ+zxVPnSNEn2LSY5R/VvsEFugcHeXJSaHw/D0NBAiROON1rEGL0dldEG2HPW2+EYMbmWYUe03Jo/Ez1aEjOigy02FIAUlDxe+YKk/p3mjvLRS0phDfR7NHph/jE5Pad0j45trxaZmK8fzCbaaZ1vuYa8j17ZCDh2PRQrQmfgh5NkAxbd3bI7tqDvM88WWNIWq31sqbuV2hbCohxxhyL6YQnGITjDsiZ4UnlcK4ZCk6Y80ezfCcHSxx/0JATFGcA+P4p0LelLfjyYvS0vu4yenpnmOimh29qto7KeqgqBZAJHv8TmmUCXR++aUX4rGH7ohPP3pP73/BwoNizfor4qK1F6uRUW4QGqHU6qiRSk2vg4l5KpiW0ECUdW1BDUeG+mNksF/PgoAKDRw6Y0buPpPKIRkZQVw8oHXGHjTFZFW9nwtMgDQyhHDV5N+xuh6bmFKRQKM8WLKuBk8pi92hHyIYpvHmrITBgKdfU5RNppm9BSzjcWXrjV5AkcRrZ+0QbocTqYpAOVEBdvEZCraQTs04zQDCeBpDkPFFI6U4eAGFv0W5LDTONQAUGjSKObKClNydcubaaLbPBS8e/x+LeZN+L9FCfVV8ZUx39jML8AkIBVADGEiBxPPP+rG7ox9r1SzTAGw0xRT7NMsk2JsuyzqEbribHJnRKbmOMaFHM9TLVDy5Koku39GIITWr2J/zjmyW4redmRst/kuLFpegFNFN0UMg6uaeso48JcKNEwMfB/95/8YO2UUlUweAPnQnA4Ru9xda+ynPqkFWu2PaNRIKlsXdKrZ1LU2RclOYM3bS1ieNcOZO8P696p19xT7P+UZt5kweznGBMzTgqXFo4nhJnEaNsFWDvTSuZLMoPLrbQBJmP5wJfAZ03zOcP2pkKLQBcWChmCng7KW0JpT1xbnPPsP0xpRhajfRoimKWxSnDjUz0EmZ4jERBwzgnBKZWed8VxRgvaijguIHyDSniYwMOVTHdqcGEM2ZhenZXALmAvuLNMYqg1gfrAVykJpiK8ixVXuFGxuAiBzWaQ2Mw7Mz5apNKzVNmfuUmw0A1FYtnc2MEsWKZ73RwJUuWVRr7fP9GOAAPtlNOHHbWkyADPZbjO+cPwEqOuddx3Afci6VXIlFV7bzMM19okkpOwtdqmnc1C+cJzAPnF1jB9YMxiaKupeTKl80LpyXrGfujU0tMGgwXbygqXaeJLXd3zJYJtBcboXce9ONlXWU6pdEKbVrGQUzh8/YKO4oNAh4n/OnJ3oYGeZwX1Vy6cFOO5UL8oxteVSWxfFcqBlcYqbdNPA6brIK6DTGB0XUw5XGa7kRckfs6QuHeqYz0LCAGLiRgU4BzYJ8GzQo0FRsCatRG2NmqDQIWxlPg2iIuwsaZZs/q7U6VUxweOEQ3GhSBEEZoGjnELdNoUZcro5Tl87jY1cLO9R4s2Bjti6HopLJgJOPc8HqwiCF8Kn7z5tk26aQ/8Z7NloBWuICAToBl9zuX4ynQTpcqHmSlhNoffMLPQ3pUzSaVlfRRsb4HkxAaFZcdKD3MMIjNC1ZRkMFwq4TJofCpeXy5Y3IlLc0dUSwjCi8n0aGBao5SYs7KlO7eYm/hGnxPxosPxwU+aqe7Haja9CjxO0tD98fL/3phTjs8CPimO8dH9867Ig45JBDY2gYNyS7+QhNqFlfZZGqx/91IbrQJCOKAwWJP/eOVmOaMK6I+PyTd+K1Fx+PamUqTjjxB3HyKaco+K80VJI9KY0MGz/UCjlzFW3tCKrKvQQBpsBjxNxVwHwCupJ8qaMLHRGUrP5OBdcJMOR9Vj39EP9Tm5vpXUyqhOxwL0Cz+4pyMcrUDjUwWreecnEgUGww+QABrFYrsefLL+Nvn34an336WXz6ycfxxRefSc9w9vILYvXa9QpPzBQQu9zYecTUq6aKYpoqnolmyjvwPWFDY+NyU8z3cb1npcXxZzCwgaU2lCrMH7B5Rk9Sjy/3jcfYOCYMIWMIeNGgSl3djP4LsUBoeXfUq/WYGGOtk1VDsew0boVbpjDOvD+oWkrFkRocFSA+wDPC1kJa0hDVjYxDXlnBpUGCNLsU+leeKbcmDTRqM9PYjk9rnI+JBp8Oyp4MOvoGoru3V2h2RrHaoA7tLA5rTlUHYe9WJoZRSYFCXKk57MIrMTExEVPlsootXLc8jufZQY9TEG1lz95RTX94H4sWDauoocDECng/YnncOKDj9nTGQQv6Y8khAzE45CDfWSaVmvbNCIyhURsesrlGxhpS5Zb4QBgLUDyzP2VtkSeHUH8JlvS0EmMGsn5wlOqIV17+c9xw7f+JN7dva132Y753XGy++udx1tlnqXGy+DdPfZvx4gt/ittuvi7efeet1vecdMopcc1v/p9YuvQMmQ/s30dzVNE0GOBjaIjA0I7o6GaiQBFZjV1fjserf/5zPLnlnvjbx+/rZy1ctDg2br46Lll/iT4v+j2ssDUHm7dfK1xE87dcnDRibHzKRXC1FoMDvXHQgmE1kGxSKiGx0Nf0YFL6GKYG6LsoUCn4oTTVsDdOEzeeTxoZ+O1cK5okfgdOc7Jxxkq5j4yOVKBCi613xdQ0DR9FGbspLn+4IkKrI6+lESXcLtk/05SJfZafPSrLfNui5kypnt6iHLughGJPTEFIseEpFuLiQowMFWMBAug+pjGI512UUYCTUQSAUuxLYEYwMbVZjSYGbOCtUW+eEGSwM3UhFhUcMHvXPoqhDFMiURlhdFhnKb49Yb5JdK+iq6tTlPKyTHOsa7CzmemdvAa64diErwOotMTBMAOgiqdsLk18ir2xaLgYwwMg9SnDzMepC9wcpptWJzWJNAycNVA+A3C0U80MNUQGWim2ZPHe63oE0Im6h9pDYKOcyXyW9+Is1wcVcC52ffF5vPry89FXLMXJP/hxAi0Tjae/T9MQ03MANmfio4/ej9tuuSX+9MILrefn5FNOjmt+89s4fekZooVJ19qYi127dsVtt/w+nnpya+u1hx/+nVi38ao4denZmpbTAHMGQMvuELWIWwooaSoPpQyTOCZFHR2YLjSiO5yy3tPbJ9+Xcq0c5eqMKG29vQPR010MIgsR2KObYcLP/QTcEaVcRhh2vsQtVhpspgIyLLDeVDQjwDWZEKElpW5xtpOITgnQlDaa6Y/eOKAZkRwpzJlYApxc52gamUTismb6J/daQnzyj5SNZlAHvRo1HS51qsE0neY6GGTm6mRmj8Es65wzmJ3lANmll7+TuUxyemU/bE9sfFsE+ONsqxBZAC07AqrWQdEmrSOLtVcNYrvu87Pls8/UXzUiss5momeaqF9vINWNFsUdjSSvRefXbQtubJbTI83n4j1nnbbP25Tp5IqkRf308w3NEAANYyfYA54IcWNkWgGrJ5kE5cX41euQqhN9FvZM3hO1QD630u/5XQfey/xCJQ0L6a1rYdiKldwFNwsuMh3WJp5cQlhav3hecBDFDMUWIj42yUoK7YM+gMWgvOxna6ZVUYhnhD6N2CyK8gXinywsRlIsEpDAllYGYV/2tZ83nTBiZxRkvptqeiLbIwJ9luSd3UCcBR8Zzj8Fvv3cQUTkmJR4s6IZy0rYeScsKPOfAaxz50yhZwpMB64NSQeUxf75htNQ4Z1OIQYf0SiAFxaLhJEzTQH/5MHBLYzRnXNDbGfMVsi1Fnc5NTQsVv2dNlzbJBrJsquTrfM8fZGrV0INhYwIzTJyoI0rurSpTXLowQOVnaatijWalwDbokt+BXQyQtlG934WD917S7z25xfn15H/8N/PXr4y1l96VSxYsMD8yc4uHZj79n0Zd91xYzz/x6db3w+yeO4Fa2LFyvUxOLQgCUHdqHlT8RSM//F80sjIJravU2GQ+0a518Ir4p3tL8XzT94fX+76tF1InXxarL/0Z/HdY44XTUMU0TSRoXnIDmHysEeToOYDQT6buW0hNUavI/LH8518HRrcOR0sNUIVK6TGs9FY3+XRLpkeFJEyZVbwpCfe7WaNIp11Io4oPy9RR3jdvr174sH774wXnnv6gJE1H+z0pWfHuo1Xx3e/e7RpPKSHY+GbTOzyQSBaIRQqih1EsuLFWtQsuhUbkSiYbIDOxsmULm+KbLq2Z+SzImqfIicDJKsBjag7ejqdl4JDTndXPRYsLMbixUOiluEeWJ408mWTC6ZTzokBMVNDk4TuEkPqOUtIcGtA7KaK50Y6gEQFUEp30uBRPGEYwiSAZ4SGxVbomVrg9cN1zdboXAuAGbREou5o+uZJCF9ZrMna47BGa4dbDu5DPckVBzcxaSgarMN9cd99d8Wjjzyofe2/+cUkZd36DbHp8s2xcNHCpJvJGrwW0Be7vtgd1197fTz6yCOtt4cu7oKfXBSr126Ibx1+qII+uS80Er+/9tp4c/v21muPPe7E+Okvr4llZy7TREb0Otz5RGGdiz+//FLcevO1BzQygAnX/Pa3ceppS2Nqshr7904phJJ9jYnN++9vj7vvuinefmu7JkKr1myIs8+/JHbu2BGPPXx7fPrRu/r9CxYuivWXXhkXr98QH36wI26+4dp4c9t2OTJdeumlcfkVlwvEueH6G+LRR7Z848v/3aOOjs1X/zJOO/0smbHgfMc0CboVawxqlETmNdM2lYNSQNOFtTJ6N5sUTE6S20PQcE1Ce85bBfSBBBP611mIymyH9HCAbOgvWOvdPZhloO9oaNpX6uuJAkg26DDFj85f9g/zZKCXaV+RMB1DlGw2kKxNoVUrvLot9iccElYGRgucTTQYNGiAKZxhnAFdsvGGSoxTG2vAWjXtwWSKkEMnxNYUb9GW5cyYsLfEsJJeCLQblkSylM8/x0ChzyVoi1kHw3uAQWGxO3umwS+bC5laCn2TQgrK/L69X8Yzj98eb7zaPke+8Q3/N70QGusFKy+OlRetF13Zegm7cLF1vbnt1djy0B3x4fs749tHHh1r1l0dx590mot+Ao6193n6AlWfacnfPv04Hnv4ntj2lz+33uXxJ50SP7+G5+cMFcJoKnktINeD994WLzz3ZOu1NDLrN14Zpy49U258WAZTAzH5wLlN3ZZ8A8y6YN8fKOJqxvlRjSYLuc7EmWatJ6oN6oXJmKlWRCGG1oeWTOGIAHVkxdQ41xJtF7p1okRxyMqxjJBf1RXejLWfirto+BRtB1o1dF4CChDrU6QLA3C3IzZSB3s8erweMS7E0mlSPtuwhf08s1Syjs0Feq4j3DzkaYXCthtcA87f9uQlT0HmG9LImEEMmhzWaTDZZ7dpUb2yIc7NR1uuoakJpibKxaO5R2pggLlacxi0Qq+ltTKA3WIEZPtl6LcNmDY0jVn4b6DG4HkGWQxMc5qhyYUZA52avQqdi/Uq2e3ClPQMRaARy65+LfdhPf+cu/KdSeHRrFXTTa2ncyi9c2aoaduNmoELamE7FNp2m+BvtJ3sRzTRRev25ebX+buOOZnB27HIQZMkk9e0ETJGJz8FlCiLD9MU82uPtT+nNTJMR7C/hb7lYC5QXDjQ6Aw8ehdPHSoOm1oqPtwBt/ni3AB/QDpYc//4YLkz5eAcKFLsG+2YT9fSyIlCMlNG89VvD4/aBHr1M/DxmnJJkPvUpCkbFGoUStLjZEpYool5dEcjY864Q7OEXaiRUSgoAYJdCFhtu5ydvkBFKUDrdQondC59KQQpf05t49HV1fCUIumWcrMiUaxSgctKBubw8t+hXUm5OmzyjRR05eGrdQVd8B81H4tGnTGfGxgOWmd25EYH1zRG+JWYovhLRWEOj9TESeI1N3I4MQ2VinHw4uHYv/eTuOOma+PF5/74jY+As5avivUbr44FIzQyKZOgoyvefvuNePD+2+LDD95p/awlSw6LNRdfGaf/6HxPprRzmT9J8CXX3IJldDpsshbHdfd2xGS5El98WY4pxNbVqXjl+a3x0rOPyq2FLx6kc5avjjWXXBULFh4iOoebz2xdyKiWDcIUBNYNmhKaGW+2njLCP+mogTA1o1QCjWXsnahFDa59R9TULXt9s8bEC0VHxoPWSTM3nTjFrAvQ2kwV8PNGEyVkT4U9RUojXnz+mdjyyJ2xd8+uA679tw77Tly0enMsPePcGOgf1LqeY2IoCMv0DgpFaEI8k+NT1dgHjUjGG54wMJoXjQCKBjQYXMfkXgKyn7RbiW5JlgYc7vJsI8Zmqsph0e/gM4gHheiewqSuycEwzj09PdGoRczO0Dh5AqOGjulc2vx8lLlI64WrP9AXfTSJ8rjP+xB0Pyelg9xaW8E1t8kGF723QL5GvxAtb5Rpzem64JaCqJGiEY2MAR0OPiFkOFvxPCR6pjVxiFd7RXHh2ac4JW8HS9dBsqh6OqNBZsiUc0rYL9BRPP74I/HEEw+rkfpvfqEXWHXhhbF+/bpYcugS6XvyoWUwhZyXLjUyv7/u2tj6aLuRAUi4YMXaWLfxsjjsiEMcGtlJU/Jy3HjdDfH2m+3pyvEnnBy//PVvYumPl6YD0VbPZCdQFG/f9nrcd88t8d67b7c+/oknnxw/++Uv48QTT5L+qjwNBQPjFpD2mXj33dfjoQfvjHd27kiNzGVx7orL4p0dO2PLgzfGJx/5Zw2PLIy1l2yONZdsiE8+fleTn7e2b4uBUikuvXRTbN58lXInrr/+2nh0y8Pf+PIffsS34+INm+PU05YZwOnpipHhkgTEPINQoxBsM1FRk6/jw3sviCLNDIATGTp8NpBq0FNob9D7mGYzNfDEDypYV9Bj63nvrEdHtzWeZHthb97f062cHKhlahA5hQoOsGSfljkAaLgm1qxh9j6Kf84+7rOJBpz1g/2F6OWMoLBRoHWypsaZCzS6bkqr3OUJstR+a3Alf1GE9JDdU7IWDutUaGM815UZc+ZV5/ENQq+zZtXPes4mzEUXxaDUfXUH61mHBnjos9baSxodT835ySD4FIF8Vp7j/fu+jGefuj22v/7/YyNTHIgVq9bFhWsujcHBIQE1vO/R/aPx9BMPx3PPbo3y9KQuI8/fD09fJmrkEd/5ruoA7Utym6JJZoLeFZ9+/HE8/fhd8c6O11rX/6hjjo+Nm6+J05Yu0/ng4OR67N+3Jx6+/7b40/NPtF57xBFHxvoNm+PkU8+QEQvkmc6ugejpG4jOAucbeWI4f8JMIJAzdM4PDnLdmXTVY65eQAGhCS1NxuTMVExi0d8gsgN3rT6zR8RGoSgH/W8IWS8NEFxZMvNA1CbfQyYyrGcZhKs+wXIZ8BazC3TIuPkR+toX3YSDMh3RtLtD+dd87kbTJj9Dg1CTAYOnpU9k3ajxQuemiYrXjhsC16GtSBEPLlomM9b+uVm2fbFBd+vCkiYp5SA5vNTAOgwO14ymO8uZUc65B247Wa3hUy5PmqjlYGzgjAqgjZGLAdA8Eco/JbObcgOlJlDvz/R0B8nmoEs3WbAG0A4yzce5Vbq3+bVyMkDIwa86Z/W/lGE2r73RIIPAeoLoMV7S8M31hSQeAuetsYYt09bWmLlELcRkVTRKrNx15kLJNKU5T79odtAH9/b2Qi1LjUxquPiA/rB++BtNu11wvRTiR7hloifluYyKPIlGTTuAhz2th9EFerEfgbvHdRRKbGLwfvkAjButcUDTANcV606mNjREHARsSITGwbFjfDlghKiP8VddKCejx/bNakGy7XFdpm595ZiSpoUHS+Jn/rIQ9RqCWMarIE9TQtPhfmJ9SecL3QNkrEkQGChR0IjgHAGS4N/tcZm5jbjBuGmwSEuBf+SupAmT6DqivtnNjJG5uuX0MVrmBkKbUsjQPI0AExYWJi5KjUZBmzaUGZpJCmNQfg2emk6oZ1oFXYuFZrtTo9s88GhW4A4rjKnPQVOj+8vxxa59MQlXvIDbDlzmZvQiSh7oFaWJZpVDg5/DAwE14cu/fRQ3//7aeP6faGSWn7s2Nmz8VQzTyFBgdzp07Pk/PhGPbbkrRvfvbd3B4074Yazb+PM45tiT/UDJNtGhajwg0jSQ19Jj73gRCOGcNjuUzTE+PSv++a7PP4tH7rspXn25fbgddNAhcdHaS+Oss1cITeK7WSu5kZFl7xwTGPQm3fHRXz+Kh++/Jd7c9s2nT1+tmM4+Z1WsX/+zWLBgoTZEkoix0+3pscNHRlQoNA0WeNIpehqCSh3+fL6ID97bGQ8+cFu89eYrB/waJg/nnb82Llx9WQwNLdSaEH0oTRS5t0xMmTgyth+bnIrpClNTNymKlZPeDMTG9onZ9IA1IQRKAk7ABbJQ+tRQYoO6Z3Qq9iDgrUBP84YumgIiZ1C7XjZSxMzW42CbKeFjQtn0HGhvMqrjnBg0EhYjZ4FgpmmKYwtQUINCavGzuNpyYfPn5rkkg4D1A+rDHoTujoKe1yCcrleqyqkQ57kz2fOKb8x/wxUP6mNdFCFoLgw50W70FK3FmGvMqnlFiNzTbUHHHMVoosPMVKbj8cceiCcee+i/38gU++P8FRfHqos2agrKwSe3GU2/jKyTOfL553+LO/9wffzPM206Co3MqgvXx7qNV8aiRYuUF1SrVdSU3HvXbfHuOztaa++kk0+Jn//qt3HiSaclExTs5JP1Zy3i7bfeigfvuyPef6/9Pd8/7sS4dNOVcdxxTEQpeDj8mJw5/HfbG6/FA/qenTJrOOfcS+LMczbGJ598EE89dkt88pF/1uDwSKxYtT4uWLk2Pvv0w7j/7lvi3Z1vyWnxwtUXx0UXr1cjc++dt8Wzzzz1jRuZww7/dqxetyl+cNoyH75yvLQjGs8BjoyyiG7gSmcr6lwo+aDuix7yp5RK7v2TqX+9getVclgs9sgEoTLTFdNTtkiNToL0bMEL8CiKNQGJgGbi//v8lsaBjC/WXYGE9lnZyavIaDalE+S51M/AchozmkDPBU0tNTJdjehQHpRZC9ov0tRfzx97ThrjIgoXBKaGyNWZbVYNwJBKbh0h6etmBWQLYReMZg20pinJHIj9g2mQ7OJxeyNAV5bSOBrORrVcF9KfKn/ph5R0n3JvoPsT+kntMDmxK5558tb4yyv/PzYy/QOx4sJ1sWrNRmmRLWuheJ+NV17+Y2x58O744vO/tdYhwO/5K9bEytXrY3jBQgEpZD4YJ8IAACAASURBVMCg/6nPzkVHozt2f/5JPPPUnbFzR3sic8SRx8VPLv5pnHDKj7XOAJUAoWBKPHjv9fHic+1n+TtHfjeuvvqXcfY556m5HUPDAyBb6BG9WfsuemYAS3J3upoCZgB3OAtny82ozcB80BxDKHx5lhyfRsygc8l6WnWu1n+ZBcCUCY1nSdla6EcBf4hk4A8NjUwymEDitKlEeLMdZHet+hAKnM8+5/Wk5iKdF7x3dFxDA912pKMohiqPVmmqHo0a4KLptyD+CiLtYJ3ZYIncLcA+MWs6M6UbA6aizBNwmZNDnUT31GdMYOxQiokQhbjWNGwXQEzzuFtnrnUr8+hgB+xAfqioq6EtTpct2rclPNKKgm3p0WkmChqTTdzTqMfZY4YGe6LY70gL6IyT6IqmaQas2ZapQ1+PnGMd6jvPjKHVYOVQnXlvbl6NqqYmN3BiwECbdWwAjCxqWtgUaIv5XaaqAmaF7gGfidqNfUwui8gnmuhsB+TWqqw02EWyibZOGPc/asO+XunksV/Ou4BL8PmuYfJ+nnHysDtnUFi7eqiZSZx0zx490UFEOzY2rtEhRfPQ0KAamRZvUAcRBz9CxBkh5RQyjElBWyS0HR7UzccXHOEZozR4fmxGhKsV6XBL0I6YAlBitX3qv3oStfUnX297xRVUH2UHExqUqQkuFPS6epATN1C0Y5JMAnhAcWia4hBO4Z6dIMpNhfdJ8Ko8HOccUAyCoPEQQiWgEQRlo2jDytD0E+eYeBKVFnW7F2vn1ij5OOtp0oOQpKksWkRh0OLg70+RL6DU3X7ZcEpIjvCuanQEETmFnjy9mVdgUzxnVzmmMtkUgQMGBy3cX0Bqunr6jIp0dsqOlKaFRSbZvjY5+KShHIJdn34Yt9x43T/VyJx9zkWxYeMv4qDFi2Oui8avGfv37o0tD94lpCpbwPIQQEO7ZONPY9HiJfq9nAhy/WEc2mPrZygoLS5l0vboHlaaMVGGI16P1/78Qjx49+/jkyQOZv2cdPKpsfmqXwSUGBo+UBA70PmgxVWIho9GETvLHW/viHvvvDG2/+VP37gQ+uoLz79gdWy+8po4ePHiZDmLB3t37N27O66/7trY8sg3R4v/5TfxlW9EK3f6mRfGj865OPoHhp0cjeQYTnyP1zR/RPmiadbEyh78Gpv32B0Knu++ydkYxYShZpc7iiBEhQ0oBkzzuF80Jejaugkw7FFDxKacR8/sMW5iHKCrvAZRJU09yaJKTW/gH8Nz7jDNFfAkm8OYFpucT+BDJ6tbvo8GmOed51E6Prpd/U6aRA7BHCDKAYv4ulcIN4VFRUn3aDaqUSd4UvqBjujBdY38FKyiKcpAEJNmbmxsIh5+6K547NF7Wo1MX19/nHnu6jh3xfoYGFwgOhGiWxaGil3oiIRuKlOA5pNpo9e+x+0Ujw5MrFWno1Yrx/jYaDz52OPxzFNPxEya/FDMX7RmfVy4ZqP47U7N5tpZZ6BDvzIbu3Z9Fg8/+Id46cX/aa0QvnfV6g2xZu0mOQlVKpg4VOLdd9+ORx64N957d2frtSeceHJsvuqXccz3TpD9Mns5dA/28Z6e/tj2+l/iD7f9Pt7Z2Z7iHHX092P9xk3xg1NP1WeicYJOwOeiGH7lzy/HH267MXbueEt6zh8tuzCWLlsbu774W/zx6Tvj04/dyAyNLIyfXHRpLD9vdXz0wc54+P5b44P3d0S/CsTVcd5P1qpoeuTBu+KF5795gXvY4d+JNZdcEaefcbabaIqZFLTMurUDY9szqk09cS6LGhvtLRRPttJlgxewwKHOWdGHW+dcjI1WY2w/dJ96zFFMdVQdcCnqbZ9oPr08N5qYWnsixz70B4hze7ulE1WgYneX1tM0VHJp2yxaRjDP+pegnJC9BmdcxRNj0HCdGzyTuNrZaAZ0vqqYA0+ioSJhfsEf6WNnEPlOOaBTeSse+4gKlM4yGU2k806GBNLatBsWPg3rmRqCBtvPvqmc0lsgiqdyTsc70+xq3TQ6ne8N0tyNBldmRuN/nrg9XnmpPY34d+2V3/Tn0HT/5KJ1sXL1higNDlkD0oVldGeM7fsy7rv79nj6ya26tvnr0G8dEZdu/nmcu+JCgUyj41MxOjqpyVZHoxC7Pvsonn7yD/HOjjZw9Z2jjo/zLro8vnfcD5VnpYDVmIvRvV/EI/ffFC8+93jr5x911NHxi1/9Ks5Zfl5UqnPKjasJhGUfTBoK1qj2/4Y0nxjQ9BUxe2nE1NhslCdpip2ZRkVZnp2LqRkYLokaNs86WgwWaaLReHXHyPBQLFgwJKt7Gu4mIcqSFBjgwmVOonLtdTQdaJpp6OoxQdiktFTZHjlRDZVhZI0NYCZ5PFhs8+QRjzCWsrkYmmt6SOaULPzZ982u0c8UjRxaOlobpkKs/a6oVqgTyWIy9ZszkEmrQL4+n4k8bwfUdy220bxQyXmTjFat2rozNqjh2WF6TQPLc6X1wrXhuS8CrlGXVlT7Qf9U1plYQdDZ0fNS7HepvsOEBQmJmdAGCnmuYDWQp+NtyyYTNsqZn0Nz4CoX66SFIQgut8skVHJiJKZmNBnm2aXp1YQZYASdJUyfyRlljPF9uGVSVwG2TE1OKWyWSfCChSU1WWIKaDpFbW2N69Rk2XmRc9GeyCRIo81+kxWrcy1oOOimcGWBQ2t7wvTGk8icN6dpwPiUxj8U73RUiCO1QNLU2Rki2E5a69Ev5zE6bHdmvGFceyiW5cZDd6bUchYmh7Pt2QaHsCzEZaSdl5Ivcy5q5l/2ry6STENTcQStrI5LTTXGRylUbDktb/eUPqpRo0wRmDgx1rQ2pLOr7rBHFoJc0bpUfOFaQ5iiLF4LuFzhvuQFZcpTXgRJlDZvAvPVTdHv1ZW4HWGywCrxHOc6Uxo3KeEcchZbwyXs6XOWA1Q/BLocnh7FO6fAnH6mL4ypCda0w0W+PjQz0AxB5duNTIemHLa9xUvf6bCiH8kOtDt2/+2vcdtN18fzz38zahkFysmnnKFJ1fZtf/6PoNNr1q6NX/zqN1EaOSgmpmuxZ+/+2PrQ3fHM4w9GBRvPf/LrzLOXxxU/+7WK2DtvvSG2vf7SP/kT2i9fddHF8ctrfhtLDlnSovZRGO3evUuNzHx9wr/8S/7Jb1SBeO7qWHbu2ujrK8UcAa4Bh5YNEhTH9ptqHs1VbU2jrcEy+iQB6fRsTKCRAQmCW0yhXavFLEEarFchV3y/RX2DpaLCHSnkylM04aZ9abapabE58ULj0iSBv3fIl00/mHwyBYFOJpcgCVV5vWSIzmnAVr2XRPr2xcm0FlEg5Fzo5wz0jaKMPYlCSa4yTcIJobGlTJPuHtF3sA+GribXRIIGFbTbJ0E3Dlg0awiQP/9sXzzy8D3x1JMPtBoMUNgVqzbGhRdfET3FQZkAlGcrmgCqTJUtdIeyEgZwfyNkdcCcde5NjkSg6ZmtknsyGXv37o1HH94ST27d2nq22Gc3XLYp1l96eRQKfdIomHaQbEaTRnH//t1x3z23xXPPtnn1amQuWh8XraGRKUW9zj5djXffeTMeuBeay7zpyrEnxLqNV8Sxx52caMKdQWgmk18Q35dffCluuuH6AxqZ7x17XGy+8uo4belSFWEyb5HltykforBdf2289eZ2TWTOOmdNLF12cfzt04/i2afuaDUyCxYujos3/CwuWLku3tnxl7jnjuvi/XffciNzwdq4YNV6Zes8/MDt8cf/eewbPyGHHX5krFt3dSw78zwV3zbRtn227JPlIJiyRrL4Nhl0aNcktVrUR7LReFZsIe3gSsxBcNbqVebH7t3lGN1HEcPaxakPgMz21TgWciZDuCl0zGlSLooqSwVaCwwHRLtJUwaFbBbHLzndQQu1fsXaR09kiiCgNUTN00LUXTzZXpzgYopJhZLOzMYslCVFCEBBkjRfuUgAW0y6KrN2HwPAkApchgo2YpHrkTJacs6GAQg5FEpsbXaCnYkyPcYNlyzYmYinDDlfU0TgNRWXnn7ZbQ36HVqC6uxEPP3YHfHSvCL+G9/wf9ML3chcEivXrI9SCVMPgw8SMHdFvP7qn+OWG6+Pt99sa8z41af8cGn87JrfxrEnnKwsrtHRaU1LO5o98dknH8bjj94cO99+ufUujzzm+Fi+cl185+jjYnhwWC5zcPn2fvl5PHLfrfHCH9vP8lFHHx2/+OWv4uzl52oiMzE9GzVcOgm4VjNoH3tN4Ji4k/2GC1iRfL9mjO8vx/QEk2sHMzc7aWLqMT4FTc0ZJYosQEzfoiAy5UlrvWgbb/4+oPIrrwz775y5prhgUcapw2i8DbJXY2KmGlUtdr6S0VSK8MiNTL8amZ7o78Mtsj2RYZ3QVMkCWoW8HRxpUHDhpNjmEwt0GcBkBNYAU9QOgdmjo57CA0oRSUCN50DqZBKR8vlsKpI9+nLt3KpWWzX332tk7BRZl8aJAUB3AZMTGEk0BZxNbuptaz8tujp6JKjePANQWYeGMBgpqi6kBoSJY5dAZzZxe9iz5EKIuJ9BRSt0NalhMtqQ3nbrvbaMO/Ln8r2ZHKeRgRXU46DmQc53F7nc9smJWozutyMo+UkLFyA74ayuR3mqrGaLX4mxDTlM9BN8yXFcJmJV6fVw0KzV67/rmOPOtt5kEpIkmhlviHAmqEp0mfwyuaokAbybGUS1DvfCbpLOkGKedHkWBkVJrtnZvOGtU+TTFXMAyNe/D7qZre1onrjA9p52EB78azZPaDS494BW0MgsXORsm9wV6pNK4D0v7HHeBpQvfquJSQRdUUtqs3LFmZryaBHxKh7wdi1z6JzRQN4DB1Aq+Duq6tSHBrG3hXNvnQMdKVMnNgYQBVwzsKOl829leHBXkk2vbtK8xfL1cWNuZtI//WFFmamATIzjWjQbBfzdk5UjCFcu/jj4WMRYhfLV319K/EJ78/OrKRq5B0qzn4Xvz4FccL4INEPda/3W6BDPNZGcBa8prksdPROZPZ99FLfddEOrkSnBSb/s0th8xeYYGh6K1159LW647obYts3uRgsXHhRnnbNSlAyoZP8JvYAamWt+HaXhRSqst2/bFg/ceWvsfOuNf+mYOuucc+KKn/9KjcwdN/8+tr3eHu3/sz9w9dqL49e//W0sWXJIyxmQ9fDFF1/oOm199NF/9kf+X7+eQ/fsFWvjzPPXysKZTYb1PTzYHwsXDspGFuqb0F45EmRBoA8WTZ+hsVSqMTZVienZRjQJK8PZDVQXA4E6UzxPFhBilss4QM2qiWGaiwZGItNk3c6ewDqenp42HaaLkTUNFYg9k0bbI1MgshPQyEhcTgo0FByE1v2ILrWa9T5oqrwHZnjJB6/H5aapWB9nJxnRgJJeDAvb8UmePVA7AvcGpPvjYFGOCNNsnJFKJDFjedwjhzbcDkGUdn+xPx7d8mA8/eR/XyOjRmbTZbHpiitjaGiBDkGmjxzktmPH8bArytNjcdcdN8eTj7fF8DQyK1ZdEqvXbI6DDlqsBOee3rl44y8vqyl5a/ubrfWHaxli4h+e9qO05+AgCcrv4vTFF16Mm264Lt7ZcaBG5le/+W2cccaPWtSLDOhwO1595ZW44dpr9QzTSF2w8tI4a/mG+OD9nfH4llvajcyixbHh8p/FhWvWx7tvb4/bb/o/sXPHdmk1V6y8ONas2yR65N133BhPbG1rgP6/Hp7DDz8yNmy8Os5Zfr6aU/Z1NZmaSGaNB2snMxf8LLDO8t5uVyMDdHXlMVmXySocwI6+2BsT5Wrs+mIqJsZZX2RFkQNisTToMA5oaLC65uoBG3BQeWJFEfAZgIiWA46Yskdo/itoGLC9nkWnQNVFweq1TwE5jOFAB1oMXMHqys0BnKTJGB4eEhWI4s1aB/4wfUEkTv4UAAMosc8DClumQGhHQVIxq6F4gYLExJSJEvQQhe+lZmv+2edoBDd+tpE1vUeCadFg3EBK55BC/RREmqhlFG2ywa411SwML7D1MtecBkeGKxTDs9BPmdJaTCyXRCh5zbl4f+fOePiem2PHtgP397POWx0br7wmDjn00HRPTVm1WY4pR1m8fsD5rtrQdBD2TQo4CnkoN+Wpybj/7rvjnrvuiPGxsdYyhFp53k9WSy/z8ccfxQN33awJ43/iC4OMNRs3x7kr10Shr0/3l3gF9tM8kYFWrsyk6lyM7StHdaautVMa6lW/OlGejX1jlRiboKaz5oUmXyGUJez0PfHNmVNzisqwccQguWnkdqEpUZWTBfk+V6BCKu+Me1tppEYmx3ZkmUFyn2s2o6e7I0YGnRFE9hYsHwxomBwSTSGmTNavEEGA4cEEVuPoGB26DMWJRgbwgLUzU4ZVZK0jzdXgQL+zgIqY2CRdjwnhSdeawed/rpGRuD9NZKBVQa/sH7BJT1Io29F2CuC8rAal2Dug6ee07PyrcljFUZFJ+NQUdu+suZIYTkw2YOsAfI+MoPGDfj3/mrfiEr+21HJtaX28aeVmAmBiQmj3rECN0lAx+kuAMLZ1rtc7Y2qiEWNjuA/XVEcQD+Gwa8yQGgppRloCLVLZZgUGDr52cq2rVuWayZ9alUam2ZhrF9DtMRJvjiIc+0l4dTxsixYN6QHXREauSrYjBlGimEbgiIhfDUrqsGxB7JsIosiNHxubjkazU0npw8MuhkBO4NVhwchEgw/Bf8MNhdew2Fi8+/e7QBgY7IpFixD6pITcfJn/QSPztTuh2sVBQxTQ2A4CzEN3oJEpDphGZ+TA4UbS96jhQfBLhkVN742FQiMjv3g892lkxqZFPWJzHBrsi5ERPiu7WAoFxYxA2GpbJPn3NqY2PU7DtXbBJRobYtFajI1NKgyOCcvQCOM4aGBtK0x52Jd5TxMqUJQDQBp0KwcAqg+cRbImLESm6COZmN84NdMQdcZcatihRueVn6OGymM/Ucv6mMh8FLfedH28kCYy8xuZvmJfbH10a9x6y63xxedf6CMfddT34/wVa2PX7s/imaceifL0v1/4vGbtmvjFr6+JwZGDYs++8XhsyyPx6AP3xNjo/n/pPKCRufIX12gz+MPNTGT+9UbmorVr45e/viaWHLLYm3dCIXd/wUTmhtjyTzgq/Usf5u98E43M8pUXx4/PXa1gLugA0AkXLhiKgxYNKdEZyRQrWo2MrJDzGvV/p9BRI4MjEY9LJzoYJjKIF1lDnaJbQVllcxobHY3q7IwLKnJOBvqTJbjfILQi7G6ZEhvpcxNtGivrmeA5QIlpFWLORHLktHM8fNhS/Gn90qUntyM/Z+3379RuF3jiXssazdQYaTXQA05ymDFCR6tD6jSaGSi2TJNno1bBQrozhphADIBqd4m33NVJflM5vvxyXzz68ENqEv4Tzfs/WgueyFwWl195RYwsWKi9kH18bJTgw4o+I9erMjsed9x2Yzz2aJveSCMDd3/VhZtiyZIlMTyCHqMzXn/15VaDkX/30cccG+s3XhWnnf7jGOawHICWma50oxkvvfgnNTLQxPIXuppf/ua3sfSMM4QE6wBL1vIUvK+9mhuZ7Fq2Kc69YFPs3PF2PPoQVFFPhCjKLt60WVqYD995J26/8brY8RaNTH+sWLk61my4TEXB3bffHI8/2m7Uzlx+QVx+9c/iqKOPUA7U1oe3xO233Bp79+zRz0UjA/Vt+bnnxoKF2Jn3WiPZ4oq3bfBlxT4f0Zw//pPteUdUZmA/mG4NaAYQCIgEBebzzyfVyDA1I6CyGdDR0A3Z5QwKdPdcPfoKIZCBpp4pJectkxYmdN3JLp89minLpByf7IRkiqQBR4DBof6eKCZbbs6v/aOTMTo6KukxjczIyEjr86qcgqlQruq8m5YzIdNL38n+ksO00RzAxJAFOHQ03AilqfTfy/FMAakGEJwjkQGRTLs22KcGQToLGgFTsxWKmKyzbTftghbq3tiorcJB+kcW9MXgMBPRPtHOVLdMst69X7B/gACPLCiJvoOeYueb2+Ohu26Mt7e1Jx78yrMvWB2XXvXrOPiQJW7qUvZSK18tJ6Dr3ieRt6hkyQUL+lujIRSf4p3JGtfk/XfelYX5V/Wl3z36+3HhJZdr2vbYQ3fFJ3+1M9+/+4tnZvWGy+PcVWtlC22dxoHUMgVhFmlkmjExWonqTFOa2cERcl46YqJciz37Z2L/KM0tk78UujtAvpiDY3mOlTBPdEaVcERCfAuaDJQAwdGUpEwSmRCxHwuRd0gujQzgGDSzvEc7k2iepqtm58jhQSY8hahWKtI/z1bnpLcZGilGX5EaLOlFqbAatkYnWJuYBIT6QyN9ep30xGhWyjmoNgWXcg+ZjhYxzEmNgN5WrqkzSNZ2/2pvCf+7RobXoKGjGWciUyBzqATThnPNAZGcy6xv1jE60IH+odTITKuRAdhmKoL+BACQehOnR6bAkxOclVOqc4eHS5oqycMgrWdPRf9RfZr/LpscdMqREw0LZ2BXwc9bcYBpGjpsnO+6Y2baQcs8N+xhZC3RxGqKnRx6ASGoZ6lDHb0HM8sIKZNAQBHoa7O12u866rTUXgYtMXPmrfIQ79s/KbtRFu0CNSeeyIi+IA0QKGVHIKpTkNXktDYhrChJbEeIyxe/BDrG1OS0+J0EJXGQLhhxYi9dO98LMiK/dfGH6chAMtF6mC8/MY5mphoDpS5ZtjLq80E370tQ8Hx/6/QJ0+sOmMgoMGpOFAw88qcmQb48DgPtAjnMkycKGFAl3sPklFPMRSsb5D3iSpT80KUV4kHgsCCIi0aHUDh+ni0BzWR2t97OmM61YPu9t8eNB9LLvKHzOTt17TlIlBpcRSjqlG6aMTYVHgBn5BCs5gIF4TejYVJtTRUITWPgLPJ6unZNZIpYFDbDzACEq9Y3OB/Gh03L3varjQwamfmNzKbLYvOVV4hLe/utt8b9990v2gFfUDQQHm/b9ko88x9Cp9XI/OrXMTC8KN7Y9mbcedtNsf31AwXx/8yhcNY5y+PKn/9aSOrtN19/ALXs4EOPiAsv2RznnbcyFo4MyK9+plyLmel6PPv01tjy0B9idLRtXsBEBt9/3KNM1PMhvmsX1rfXxZZ51rduCjfF5iuviuGRET2HoJA8QxIfQhOULmo2arN1bcSsBTYJkFwFYc2RacBr7FE/NTUWTzz+YDz1eFt0TrG37Py1ccY5q6O7q1c9NIUOh9jIEIF5oJtOdJYt6Lzn0KCji08Kfmhls2RqKPuIM8scd+yZnSkDBbImOgt7i1A7xvgKis26AlPH7OPvdHF4+crwSY5hOXMJehlfzrYAgADloflB0A+VoFecbHYnNHo8A55MmlttGmeitDCFwe2MsFsZDvD/Q9uqxgz0sS5onC7W4G2PjVc0sa3NQn1BJ+OQWNA/LLgXjlC4keVRiU8//Tweuv/eeOpJXPP++/bL6y+9LDZednkMlIblIgU6veOtt+Keu26JbW/86435P/McfdPXnr18uaaWx3zvGFk233CdJz9MZM5fsSHOPGddfPDBO/Hk1tvi04+NVo8sXBirN1waKy5aE399972457ab450db+l+/WTV2rjokg0q0O/9w23x9BNtAfQ556+My67+eRx2xKHR0azGE1seibv/cEfs27tPP/eIbx8Zl2zcFGcsWyZaCtMFCgCHF2IRnoOPc6CdewWH63HemMaLsgVkFABviue1VpflKXQQ+gtozLt3oXFCC9Yl22WCMCmajVbCSuiOzrlqdAeoOChzr5ohghU4NbDEx5xDdCzAgBraAvj9tk3HxMITR4NTNES4lvEczNY6FMYKY4HPBbqL65DQdIVcN114yO3KFDM8CTR5wZZaVLuB6O7uS4J/fhbBwTghgsBDAYU2aGaA+f9oDUC/29MY5VyIkpbPY0+/RHdKmjl+N+CrTRYSjaVBrARhvQ0xO2hkeP9QaggZpVgCHIGBwB7KNaIe4bUAgRS1f33/vdh6/y2xc/uBjcyPzlkZF2/6RRx86KEptC85WcnJ0xoQJg0ZqXaGGroEgysUoB0U79BORVtyw0sd9NiWR+PuO2+L3bs+1/ecdsaZ0skcceQx8dorL8X9d94Uf/0PTmRWb9gcy1eulT29JjLSm8ynltGA9hp9H5uN2XJd+yj1wlyilo2OE6bNOm+L/KVd7cXEwgG6og5i2iL7X6Y2nDG252X6j7ZQWSZaCr6n3FqaI/LvmKyocRW4lBqY5NCVRfUYNtHIEBJMMa/GdbqqfDOelb6i9/9cqzKlg8oFsM45yXookVulJsWgrTUes3oPvC8aM8BqUUpbYb6OpXCTlXrZ1t/NI0KlJvdr1LLUkHGGAy5PTJbTtJbaDiaTA7AdaD8tahnvt9hXEoCnbMCoq5HJ1DImMjSBNPIA82S7cA5hsiMwfsANpGI6kg4va/q+ymgyiSFpxZNLG/cAdtY44ME0DKFiDI8MRP8AgEmaqJC5hMZoytM6JpFQo/knNQrueBNjUzrXAWUAFlgjdnL1mczzLYmKaOe133U0rGpqNzI575vNttKIcbiCVaYO7jiZKFBk6WbNo1zQJWPVC/ULdIMbrgszWJQg3BaL2ABaPM7ruNhMZShiGDFi18wHAd1icbgQ84ZFR87vIMyLTQ/aV6mUChArB782A9MH+zt0rQOpZTQSHnGCQnJwkG6u8DLxQPnMoMiJMjYFN6+iETrvn4fARYoPMtNYuHY4RFRjpmKOPUhsaZANGkqFR+O58DugkUnPa+s9ZqA7jVdVXCXUyq8RHq4RKOFn0AAp9EC34BeCzIEuMKrjfdn/vMeLoVlTYwWazY+Cb8jipwOXjgbBc8OhaaIEFWlMcW9j/EKCuA0IvLjMfWZdDPR1x5eill3fQpVUfG+i+L4yvvzyy7j+2mvj+T9aPzM0NBwrL9wQS5eeG88/90Q8/RSZGv+Jicxa6VA6C8W499674+H7747J8fb4/psWVPl1y85aHpdf9Rs9UHfdfl1smyf2W3D3pgAAIABJREFUP/jQb8fKNVfEsmXnx1AJJzAO/IhKuRH/88wj8egjt8XYvEYGB6Vf/fq3cdi3DrVoPfF+9+zZHb+/gUamjYZjHbvx0k1x2aYrYmiIRgaBHRO3ih5+N5ZO2aVU12aNC90cjULZB4sOUnQqPgCmy+PxxOP3xtNPPqRmgi9E50vPXi2xf7F/yOgYlo+dcyqYmNZxAJOyToOjELN0cVRkCCNAlFmLUdLJsSfX78UVEX3MbDRmmzK+wOHM7n4NTX9B5DQyh4PPgZ9EkdkSE1STlGCeIzZi1ny2ZeQt8PdQRAYGe/XsemKME+FsyqVxHgO0Mgmc+wl0dOHElyw42Xdk42kvfAo6mjLncXga3VnoVOHJHxx09o9Nxvg4fGZThtwo4VqGlohDpkuufogwmTp//tmX8dCDd8WTTzzUamTQJi2/YG2sXH15DI0sljvPlPQK/oxWGoQaMSY9OP4wnpfTWHIw0Yi/Qbo5E6NJ2bs++djWePqprW2x/8BArF6zMVatXi+3Oq+5jvj0k7/GA/fdHn/5v9B8/bPP0jd5/dnnLNczctTRNDJ/ipt+f70cz/6VL+fgrI/zL1wfs7PlePi+W+PFedkaZ517YazZ+LMYWrgwqpXpeOnZx+KJLfe1prffPvKoWLvhyjjxB6fr1zNh1ORDgnU3EzJegC7B1DrlUEnHUQUZLet8k/U9+hgyF5JoHepTbz/S/XpMT05Lt4kzPK490clDbWSzUCjGUGkkSkwzCPlsVDTp4zliEgOYQZNCqDKBnqw9CgJytCgwaWRAl5UcnpgMuAV2d/gPdKJ605MOGamkZhxEg+dNhZIaBtLi/TwALBBhMDlFjs60MnXIFunqxObWrn9CZWXZDlXVgYj+b7Ze5tpxXqARsgYA0BCAM4ut2T+gxXHeWMhPQcUUSPk4BBjLnMWWuAoqBqlmOlTiybE1bHk60Z7ERPOUxFRAB10zWeH7dn32aTy95Q/xzlsHNvY//NH5sWLtZlHL5AYqXc+8Rkv6Omdu2U3LRKl8r+tVjE5yIwPrpFs5LdCEPvrrX+P+e26PHW9v0+QTCuTiJUt0X195+cW45/Yb4oN5duX/yjPwv33PgkUHxcWX/jTOW3WJznvllbDXqZHBoYtsLPKcPEVHH1MtCwr32iNra4Y1RmCoIVuhYArBzEn2Bma1T8tqlwKa84UTwrRfidAHB6K3H/MHT2Ro0PmikYEiJocuWeujf7F+QntzMvehhqFBRCMDtQzNomQQZQI1abJcEzEVoBnhU8jQKdER0XERUQNg5+mntSWzFZx3mYIQ8NyQWB56FIJ55cxlimkLpk5vaP7EP1XeeVr39xoZXu4A54qcMamfabgo7qmvcfqyRmZG2VV8nu5O3OTQyTWiE73pYFFTDZ4FBS9PQumiZiPOwVbmgDFyqwXwSBEcplZ/3VUt16a5kdH7bunmAdbndP2YlrCv8Lt59hgKeLjuLCueP5oZfh5rn3OfNVHB5IumbW4uhofdyGham2TlPPpycZuajcnpGcwekkYmFc+u+2kWjCgwNcGRh+EtItK+Ph/+MrTOTkGe9Tjsqg4SY/tlxK7cUPiF8H3ZlCzW7IpZTATGy76gDaMgeuC7whd0sN8FykwtpiYownmz5F3QoQ+qQKeR6emxZaOKnL83hZnX3PxdsX+iluXGAA4iXTadba1RCdxSQYtAlHr7+rQhQhmjQSHJF7tamhJoMdAT4PgLZQE+UPAYIzDfALIyursRX+GGBhXGAlYEuznp+oCNJVWE2e1GT2bL6SXz9/0kUDChlSFssDxdF0UB1KunlyLORgp07Xa5cdNFMcuIlUBOjBy4Pkxs+H3YnGIXSzDb1HQ59o2OxzS8IE1kKEThszaVMEzH3IcrHc5nQm5qsjnEfvm2m29oUcsovi+7bFNcetnl8cZfXo+bbvx9fPjhB3r/Rx55TFy87qr44alnC2Wn4N4/tjsee/TeePaprRKN8sWGteysFXHJhp/G4oMPTS7m2G06awcEjTUkO9IBRvXYTrL/5RAnrtFcvPTSn+MmUUza6eO4sS398Xlx4ZoNsfuLT+ORB+5UQZe/zjp7Zaxb/zP9XjmhkVmiB6sQ77/7ftx39/Wx/Y22/fLBS74dF1y4OZYuXa6RtilYpANH/PHZLbF1y60xNmqaCl/nLF8Zl236aRx88OJkT4lrSyEmJ8fjtltvjK1bD9QnrFq1Ji5avU6uTBLrNtCUMWo2BTJrOkRelGc9o3Pcu5JLkizCuyOavJZU+9F44om745mnH2w1Mr19xTj9zDWx7NyNMTS0SJ7+tapdZaBmSehPVoSsmNsTDZYuTQ0oNf8dt5XdTHYVtptoiIyu6950lUmjiQiHvkPS5HY2W1GCc97o8xrQgdmJywzCYmcAZO982zPb6Yh13VUwPQyXGfYTOc9pH3IxZX0OUxtrHPQnhfEiMuiegwbHocBkCTTZTSCNPodcPUDKcZPCDhSBI88eP6XHNuyi0Myp2IQ6Al8bBJaGX2YqY+V4/LH74qkn7z+ggVx2zto4+7x1USyV5FiG3gE6Dg0g9s22rkZnEDqohgZ5Xi1m5aAg7BY0EEvRanUmxsfH4qnHH41nnnqs9XskPF65LlasXKcJrQGX/ti9G7vlG+KlF7+ZUce/s4j6Rz8Latpll18Z3/7Ot+PN7a/HvXffGe+9+6/Ra9AInnf+hli2fG2MT4zGU4/dEX959dnWrz/1jBVxwYVXx9DCQ6JaLcfrf9oazz9zf0yMm4a65FvfjhUXXR4nnLLM9NqsGVQYrJ2F5PikYtZ0oixYpxmlEGciCr2JIl/7qgo77LuNXjabVU306lXYCOyLPMh15UtRpHQEAuZhG1YUmtE1V43ODk8AMA2AcqPsBgKlcS4jawV6dwVrdWjPIOUWdLNfyOmv0B1F0ui7Pe1opuZDn6nbWWNQWqrJ1lxrLfFLJcTuwKWwqgYazSa6K4IHEdsrvC9pKU0hYx3X7KbW5WvoIM0caulgUEAg3hs0U0BOngGac8BC8mmYaLlwo7Dm2vKB0nREdD+KcJB9jEa4dtbiUq9kMFCUJKH68uDkCibef1fs/vxv8dwTd8V781zBWAMnn35uLF+1MRYtPjjVNrah5bNg405zw7RMwcUp0Bgw0Va5BP6WozGL9giNbVGCcUqW2QoU+2p89OEHAh+P+f5xURzojya6pXoj3nj91Xj43lv/gxOZg2Ltxqtj+cpLgjPA2hg3MrbGB0XnWmLoUI7KVCOaNfYb8ohYe3MxVW7GZLkhBzNHSjgiQd+ftGSsAZ4NrhNByI72gA2Ss8mawQHeLTfLDmmNqZm6Cj2augEE0Egz/fT+TW3iRoYv3i9umgOAzf1oOU3rksamho4R0ykiDKjNPAXiOzWdk5qAn8l6qEZXwewbZyV1CwCkYGdCTzwIAFx2PlOoZG+3wLHsXub1/lVpgE60/1Xsr9PID6fWNBoYmhmmo5oujgzJTIu7IzbUBEA0NWgOZu+Q2QcgV/8ArBsaGUwBPJXh8/FcUSvxGk94UjOgSIZ/3Mh4s0wi/HkaGYwGiCnBlaxcKavx0tRaAdwJMAgYXPUY3YecA129LavpRgkYpkHl2mEwBpsEUxgulcx/WFsAowRmG4T5XcdcrW5T73RBudaaKNQojKBncAPtiS0evMccLqA1WcpNRPo+bB2nzTmFpgCig91vMblCgAxTVM1UyupmGQVTfGU00JQnEoLh5IcuOMWXERzQKEwCPBKkCejGPq7AZuFmiAfJOpLsZPF1sZKnGk4DdpuWN0NGVuhlCNFi6lJV+nt0OFuBw4MHNwcRiWBFE4HwV6NkCzmhstgVzPk7XD9EllhRzs5W9DDgiz9QLAbnAha0ygPotYBOhgDqD9Nn0WacL3v7XoGCzTZ4j9is4gLSFc06lCELxOTS1MHhgJDR4Un8Dv7J30Hd4yHm1nszSMgJ2Bl8xe5uOdvs2z/RstIDcWuQXdMgZdUWqjQ04rPyMBc6RDva++Vn0o28kHJksGhdtWZdXPCTNfHS83+Mhx+4KyYmPA055QfL4pINP4vvHn2MDluaQQS5D95/a+zc0RbiLyLfZfWmOOKI78bWR++Ov7zetjs++nsnxpr1V8Wxx58YXV3kF9lGl4KTUMZOpSfjWDIdzzz9VDxw753xxeeftgqXbx1+TJy38vI46aTT472dr8TjW/4Qn332Uevvz1x+Uay99OexcNFiIy4gozRutc746IMP4qEHbo635lEPDl5yeCxftSFOOu3HKmL7WaOgpDOVeO65J2PrY/fH6KhpKnydedZPYt36q3Uoag3L4aUrpibG4r67b4lnnv7vi/2ZDPz43LWx9Kw10dVVVE5AobNLVBXcjUCfCgU/Qy4obF9pDjuJ41gqd2tSRCOjQEyoZWr07ealQwZ0r5sJHw0yP61LE0D0NFjI8twpfFSba0NNAE1MEZAB4wA5NfHs/b/MvQebk/XW9r2SzGSSTKeLgF0RKYoCgkjvvSPY9f4i+3s8KkrvvYqAoCIiCBZEsWAHpUyfSTJJ3uN3rutKBrf7frbu8j5zH9xbYMik/Mta5zqLAyz+HNyis42iqg0HMSijNOJYvTuKl0omLUEAZ6cXFp7L4cgpr0WOStp3uMV4WCB/QMPP2ajdKX/7zuDECWxvA0tzqGbRvGdvMZFNpUhDx0UJhL3DOjDWaGmyo0f32NtH9xUbjP9WY6AsmKlzbMGCZdajRw+hauzp77//xtZ0Mer4bz2f/9vPGTZsjM2e84z173+HffnlWduzZ/0tIZr/t3/f9e9pZCZMmWvjJs62ttY2O7B3o31wsuTkNOThCfbkhKXWrXtvIcXnzrxlR9/abI0NTgft2WuAPTFusT3w0Egl1zOx4OwmgJKCQY5fSqn35G3XfASi53hMBQjrA2qMJqgF0GGsZLlwfKqSiCetOlmv4NYizVEOka47le4Lu2wFU3ZatIAmLNCuKswapNuzd0Bys0GAL+GYILMEZPI4iJ7jCZoE9kPM4hhh5Nu07jnvaYbcmADaXEJhunyhdWFi73SvUJAvX1dx2zl72YMwOvxupFnx/UPxAtJME4IFrAYWjtG7Ho9JkDQyGbNI1t8P8m0qmNRGRIMGWTeAhmjUomW4WmE0EGhr0KLwuHLTDOqVgG7O3SdKU2hPqILRM1Kk/9T9jGVsSvXNN19dsEO7VtsXn946kRn62EQbN2WZ1db31tTKpwHUKHk1fNhwM23mHPfcHAp6aK4+OUq3pS0G8FdhVpEoKBsPejrh4RgOSb9LPcZrkrsquSVoQ3BO7NDEjbPu158v2zuHN9mlCyWadN8B99nocXNt4H1DrB4jouqUisjr167azh1r7L2ugZgD7rBFy1bYyCfGWzYbtSbOpjSUWQDYhOofP+AQ/XcqlwUKkmeTZKTzoXRwylxMaxrnsxYmHlqmAVumyP0JKJZMXsrzMnaprqi0ikhM69n1KlnrjHRaNgpI5Blg7BfZDeShybepoaXOornVelOemEcAQOuDMVILTbCiXE6SiPjDz102vhkaMS+6s/DzFQTuuXph0+EB4b+vIV2GoTXP3Rf4+gMcuXzLGyjPkgHUoxFnEEBAugN+/qC8qZ6Vo58SZDSxGQJCmu4xvX8CsgrWTBxGY7NqU8kukjUWj5ULyKS2xCkzzGQSxA+VscxZTMpuUSAu9WbBymj02G3UGlj441gom2RAGDcs0HSyKB31u9V1SEEDo7s/ACBEEywBNty5UFih37HXsfivrq4UkI6JFoAHwB9MIhpDGjCfyDKJAwgA+EPLSs6V00DZ9wRSs/75s0qA9GTib5ECLY7861mUvEgPWNQYG7wZG99kkLXQJexTHaY+jaCRCT5shO5QJmgE6A7xJfcxL2Iv6B5QIMqFSEGD4WfTTfvvveBWIcI4UxkzroFR0itpw1GaBg59pgfQUkDemfgw4UBE6sW/u5r4m/o7BU2X+8y7ZPHfsywXD9bjtfF8GF02NLntJQvB/9zH+hIlaXLl0ygPSwz1LoGwT5eJN11s+rZ2eJfkOviYnIOO5lBBZXk6euc8hzkunkvgDZrE9BrxOq+U/0YrhDUrIn86WC4AlqYmNKrpKNgoArlImMg46uYcQ6fHaKQejNV9ROifu0a1kahsM9FIYXUImu58aiV4aKELB1H/40gKnGfE4E0Nv9mOzWvt1Ml39H7DSR83cboNGvywpixnTr/nf56stPGTZssetaq6UkVqur3NTrx9WJqNxoaSEP/hR0bZ4qXP6n3etuUNO3umayMzyGbNe8rue+AhbT64uBxsHuYlJwI53Gja09hs77/7np04dtBuXr9qqcoaGzFmho0aM83q62rt0uen7eC+TfbTj10ambFTbc6CZ6xHr95OEytQ+IJOldkPly/bnp3r7JPzJfvlPrcPsKlzl9qjj4+1agJh2ZBsxrY2O/LWQduze9vvGpmJNnveU9a9Z28P9pJFt9n1336xXTvW23vv/PNhfX+moPvfvhf6zfhpC2zs5PkWiyWkZ/HpFvQysl9ATt11DLQ15Cj7tMPRN447Gu2b8NRzoGoEmrFOoeMULBmPWHUK+kvU4jF38WGdcRmKWq0jxrEWAQOM+gP0TNksIM08GZ0/wYkkJqtPfjCo4Odznukg70Rk3x5kY8FNBzRhUsaZRYCmf59PVTEkcJoDTjEgQzwjXNM4qxTYScMvS+cy7ReaJGIN/PLmYi7TxU/GJgWLHG2YbKU5mAEJbtjePdvt0P5d/xE65f/6+VZW2ty5823JkuXWrXu9h8kiNv7qknRZ777z7r9rKf1bHmfYsNE2d96zdtddd9ulS+dsx/Y1dvFiyR3tz/wQTaNmzLVpsxZYNp2xHVvW2omjJY3Mo6Mm2+SZT1m37j0EBH34/mE7cgBjEG9k+vS9U8DH/Q+OVP1BI4ObFwAVd11rK856NCbOcgDIYl9wn1IkU3zJgKUFdx6KD85TGhiadJ82MlEG7FIeEgUW9xkVo5oZt8UtYLGax3o5ryZZiGYmK4tlGgkm63zRVIV5GxSpTc1uHcv9hbNQeZx7GTpczCrKONehYAJi4ijmtrQ0I7wWHpcajEl5ptP59dwrfnc6rZPfM/nk6IUGxP7yoG2/9ymmoJ3lssE9ClgR3EexGBMqdDjsPxBmpig+IXErZqf3CHBQ8QQ2gnYIjSB7HVGwA6gKHVXSuNuvF88IAMdozMoAHZ1mEuRn0JJAB4U2XiFq9uVvvrR9O9bYZ+dv1cgMffRJGz9lsdXW9RQAQp3goQyUVJwj4pkHwA6TCafBMaGC1kvdgNldIo7wnEaNiRfTVNy6yvSLLwKnNWWgkYEu2tauX7KUN7Nrv/5o7x3ZYV9eOFPcAv3vesAmz1higwc9YrWy64W+mLUrV362XdvX23vvlu4TZSLNW2LDho+2TLZMgeAqdiMANGEUAxw/n6qQW+QOtjhK5r2REeWMZitqGWW8ZBS6CiAlcxdeu9ZsTqYKOM/SBPPZ1VRVWW2qyuJ63WHERN4iGBFVAJw6HUyFrDKJWLee3wIA62G5/ssNI3QbSO+VKkODVe65Q5m004ID7ZgA7EjcHSgDN7ywyQjNGyQBCJ1Jwno3AP1VW8oO2kEF6WECahs3kLuXQZ2Cwg94kdAvnrN/0Th5reoUSa8bxQ4OtGduRuWFt/Ji2t1ghv0cKQA6YFtNEw3QEJhghFEnZI5Re4sq7eGX4R5wrRY261ntMdWaBFam3KmW2ok6h/OIOtrzZPyLGkD7KHT6/D17SANennfU2hH+y8GsTXUYrmu8B3IOZDosLZ2bjqj+JhybPLQkE2SnGmK2hWsiRiiwTgAosC3XGcnzrSj/W6QzndVzgu8Kr1XIpRaGcz6hQXGwqtPVBxa4/GgaQ7FbfHlBt+YHk5oDOt50aG+o4BotOt5UDjQWD3bB/BwWGqgonvQ+GvTJRhnp2cGHrgM+TtMDGgNfnMLH32BfVBRQLoRUWmlVZZAu7gds+FT9wwzZaAWnsDWDsnpHriWWx5WMLh50wDmYLthyxMYdN9yCWYtYDRkL1JuEcGTNv2OaQ7HlFpI+6eK/w8cEYeD7w2RtH1+C1NFU+t+F9BpHDIIFGYRpeuKyi7z9dXLZ+Ehb4rTABYa/C1+fEO7g0nFnDMapHFrecbOBZGdpCKy5HLloZP4vqktnHlc5mhd3MWMaA4JHcQpa03jjqu3bvck+CpoNb2RmWO8+t9vxowfs8jeX9PP79b/L5i5YYY+OhKLhqNh3335tO7dvso/PlQ5mdDQLFi+z+QuX2M8//WJrXv8/dup9b5L4ooGZu2il3T9wsA5X5zzzOXIRgj6wjrloEIi12bVr7fbh6ffsg3cPWN8B99i4yQut720DZD8IhWDvzvW3UMtGj5mk59m7T5/ANjagd8Ti9sN336sQ+uhMiVp2e/87bc6SlTZ6/ASrxc2ExooDua3D9u7ZZRs3rrPr17pQy8ZNtnkLV1p9915CJXXwRMx+++1H27l1jb134v+fRmbizHk2aeYiq6ys0wHCfiuo+gBJAsHkEKQx8fRuIT1Q71jC0F8IIG3P2g3Cr/j7wKWPrQTtoltd0np0S1k1AWs07VArSJdmLN2edmcmJiccrkpG9tA/1nWRLiqhYdexfXD4B+JPLsJwX9DQYC+MloyLVKGeKfQh/DkBW0HOUpSLv6Cwv3wuI350TW2VDl8szHlICldG9zQybD2m2NDPAG48fyFisYJPpVJJRucwJRBUe5ND8XPjRqNt2bTJdu3Y9h9x6itukD/4j8qqSlu4aIEtXb7U6uvrilNsTdg0rearzK5e+dVWvfK6HdhXmgpSsE+YNMVmzJll/fr3tZpqQozL7MPTZ2zVK6/ap4GtOo+A/fLS5U/b6LFjRDHwu8SvEtbM+yffV3hu10DMwUOH2vMv/48Ne+Qxa23JWksjdBvvbKEyVleTY1RmZXHQOrObDVn7+UqTXDY5kSoxo0A3lGA9ch46P54zCyTXKcDOD79547pt37DWjncR+496cqpNn7/CUtXV1t7WZGdOHrMTb+6zxmCKevuAu2zy7GV2/6ARujdiMayJq0UP4vdQOGhkKJLctZNgZG9iEMxjaw0XvKmh5JbF3wFiuW2+Z5TFYliYgooGxhPcC10KCVDVRHmZVVawf5j+RFw/QOp9FqDFNWlpTRA92JLJTKsANT7nCmUhhc13siJmtVXlVlsJ5aTc4oENcWgGA1ffg4lpBDwYV0izxPp+LxXvmaCxl5iefRQgzsX7F7oVRkGdGAUQyeB3MBRpUdKgb4PS6/2gKAvvTe419Az0CVBls5rGkA+lQpQiLYZ+1sM7AVVxCOTnhJ+5tKIxp92Vw+wItDoqnoLzRO5isah9+80l27rxDfvow1sDjx8bNc4mTZtn1dXdtJdpUKCwRWJOseL21FQrZIfIlAV6DJ8lkxqot6zniKUqAYydyoS4m3R06KGAQbw+NZCAkFE0SDBGvDHldVy98qMd3LPRPj5XAtLuHzjElq14yR59dIRqONYf78EP339n27ast3dPlMJfyUSaNXe5DX3kCctk4oqgYHqRi6QtH0k7gKRpCMd+p6jjMn5KuCV/hEYam29YMbGIa2Q60ETmzGIVFq/AzdXp62SHEXBMYUqzJEfXqiqrSiTUkGMC441gxPJodIMcMswwYMpQp7gI3fVoAgnyrjnmF2uLuokvDGiqghBi9g+0Ss0ru0zkROgMjCQ8GNNpatRMagxUD3mNq4ZHGWYeji3KaDDpcOb/rYHyTAdzBT47d9uiHtM5FIRO8t9og2jABIrpVzDdRJfZQaZKh2XT3rBqRWlC5+HOTKf4PwJheS81hWJdy/0rDIgO9E2Bi5+zFUIjG13STulUJhuNixMmxNIhNiDp+Tp6X4JJkqzcAzv3WwcZYXMTXDaAkjqPOA/T0n4JsBejiuYWOYMHjjN5opFxTRKfgz83gfyBcYYmcGURORzyS4MAARsKxCwUFAbZ1CJrXhCUKlnzVuuwDZljDtYHaEORWuZvCge1o/t+MXgx7xMepjIcTo6RUui7GEj2ynDUxVv10bsOu4D2QSHno2jvTlm4NAR8UGxshT7iNkTgXTBWg4LGi6XZ4Hvd+YQD1wv7EDEqdq+a/LhQmkWDvbMaEw4gPlSaF6gwwWyNDRA+Dwos7/L9YOe5ciCGIls+Srempqjxw90Xqjc7QWUVoGuBCJ8uWNMSKF/uYCM2nQ7mWNF60qU/LgjnvFQYodw0QKScmkDnq2wNRNTFUWmpmgkvHP4E/QziR8Z2ABM6jMMkc10yOZkJWCwuGgKvJttJwZbVJlJElQ5uXHigFEXt2m8/2aF9m+3jc45iKbTuiUlKDT/57lvW2HhTf/7Io4/bimdfsoEPDtSGT3e02dHDb9q2LRvt6pUrxSc8/NFH5eo19OGH7dKXl/7OnvLBQUNs6Yrn7YEHh2nNgYx78UoTQ0IwLivQlVyQfe16WhbM3357UVas/QfcJ8F6fV3Svrp4Ro3J5W9dw8PXmCcm2sJFK+32fv2EAmij0dAVzL669LVtWLPKTr9fQrD73XGXzVu2wsaMf9JqqmhkykQBgf+5Z9duW792bdHKlcfHQWnJihespq6HtGlsbA6SxoZfbdvG1+zo4X8+46L0Kf9r/6WskFlzbcrcRVZT081iEVDCiDKE0H2ESb3sbA4jbNE5B8QNZ4pLwZo3Bc1eud6sqYzz9kFC0WvRyFRYDyxRU54+zuLibLh2vVnIE2gaEz5yBTR5CfaS76/wwPQ9C7fdP/OS5XLAfw0KQW/O2eeMtJtbW1RwVFVXaY/RyGTlopIQ4EJjL00QzkJJOPpJ7cumRrKY8N2vk0c+lzfFIQg3CBOCXBd4R6yQNV3yGJNUVfK6HbmTfqZAAYnRAhSzFtni6jqMgYjFrUwATyBqbE7L8hPP/7On3rSTx3dbS3Nj8QOuqq61yVMX2oQa7W/5AAAgAElEQVSJs32qG2QfJPHvj1EEkluTsZYmR8bx7IDKgt1pIgE/3VFCSbYD6q3OdSvYr1eu2huvrrIDXSzAASYmTZ5us+ctsL79bpPhA+fSh6c/tNWvrbILn5YmJQ8MfMhWPvuijRr9uC6pECEPna3Of3TOtm+BJlYK0aSRee7Fl23osOGeat3M5ILCsKDzDvOEFLkOCUfCm1vydv2mZ3d1ZLKalFXW+J6XeFVndxCuGGrmpAExu3r1qu3cuNrePVpKOx8+eqJNmrXEauu7WTbbbh+dettOHNpjDTecDuqNzFK7d9BwAT2sl9raWkslU+7a0+CoqQvIoR8yhQ+sXGsqdZkT/NZ8s0nnOI0hjTKTGj/fWUNQxTxoNLwvpODIIWB3sbtSy1NQ0JKimFAMQDOGggKjgMmfRNAUdtyJiYBqlkYbkDOY5dCcNHHvzCs8s2e3SuvVnYC/cuU3cF3JOEJmOC26L6ChQQkiPJMpPIYaf6dDDaaker6dJXDP0WoH5KTDwWVRrAin/5DJRC5NpoN7lRR5Fyv7HeegngdwZzT5ymoqZJYk2wS7dlFtoE57yDaWsyqaRfdxanX4JbBUgbqcR+TalLtWIwBGWKtff3XJ1ryxyt5/79YJ5eQp023pU09bt249pX0kSJsJXBhFAHuEQG1ZDZcxrXVQl4acrB0vKnN26cuPbO/OdXbpiz82rnAK6EybO2+J9erVR6g1e9Pp7Hn75utLtmnjGwLmwq+HBg+VMcZjj40MglkBWdL2048/2Ya1q+2tw6W1zkRm1rxlNmz4WMuk49bc7CwaSp9oeeC6RpHOgCmbkdjf7aJhy+CKR8HL2qLppPnotOa2dmslpyhGDERFEHxKQCn1IJNvmlLXt/D5xmlaOtoty3RSUR1k12EagHkD4Lbr/rx+4pRyOhO1ZKkwd+0wfyv2T0W5TAnCib0a00BroSkFdV5nmxVEk6chZ/0wmXQzJK8TnXHDc+V500CqdtWk3if3cu5VcxSwckL7Z56J9KnO1IEi7a6hGTGLVLBLW+qTxXDSwO8FomU7Zd+v5ikwl+E18J7pXBF253WgM2wAZ8ImxY0RmAKyzrRvdAyGwbKBaxo/W6Cgl6V5cxo3ekz2ZjKOzguaqJtUUU8nKpiCBcHuIWswuIz9DPB+AECyrQ09HZ+715meyeiTHg+G9/ePL+0bIhnQyuo88dfn9TuvBX0rIe7kkMUEaIohUih0aWRwR2lqUQOCWxFdtJuBeUgUbzjFu6d3O8VJ7r/aUB4Q5/w55wlycfLEYa7R8Lpri/PgfFqD3WGnxsGh7zp/76JI54aqSQpQJCFVMYI3fbzI32h8TWEdjI4VaKWumkI8KLbTfK9vmFAb4pMUn0h4hguIcqlp8hA8Lns2g48Ci5eLaASgPf4zaJwo6LWZJMqCWudNiFO1fFH6lIZmBhSGLpzxecTaMp5Ho05azRbFlhceTiXz0Sl/ziagcdJmpcjo7LRYPir6gZDOMn4OlntZoeJsTCZTYQP3+7LWR6KOonPoQ62BYsf7QdFKM0AxebOxRXZ56CTKK1JWYBqVo1lg7Ie7TYDg5jOiN6CfuHn9Z/HOzwc6FihkAx8cKhOILz53kT1BhpOnzbIly1dY/34uor/87Te2+rXX7NjRo8UcAbl0LVpki5cus7q6el0sq14tuZ7xWBQ+zzz/sg0c9IhyfiQEUwMcsfKopydXVXEx5+1GQ6P9crXFmlqxjuag8VWAELu+NmFff3nWdm5dZ98GZgQ8/sSJM2zl0y9av363i0Oqu5Bpu5ldvPiFvf7KK3bqvdKE6HbsWZcst5FPjJbtY4ImtZBTIXrowCHbvnmLXb9Wsl+ePH2WLVr+vFUka2Xn7G4quJzdsP271tuJo6XUcRoMXK2eGD/Lqqq7yb2EwK44dGY4xQXny5KlQlFQEU9aXW2NkuV1QCsLyNdrcBBYY8NN275tk+3euV0XP180n5NmzbEpcxZYVVWdpha8YWXRiKZuWMRCwWDN4z6CzSl7PhwfpxLYwkasqTljP//WZNeb4NR7o8E5Ao2lW23CetSnrLqyTDQLliQ2rjdwNmxuFdUMlLsKoa9sO3FGUgngB4Sga/6TC5cH9wtFvl6in5SIpaHQFsBERVA7ewX3Q6YJNDJO13B+f2iSQX4HdubQgcpUiJDoTIGIAUiC8MDALCOD1gZ6rJoRgtMilidHKpq3qqqYVVdCr+B8yIimh9lCthN7W0dXY1z4ZegmoOS6pXQoqubClkyoELGvLp6ztw9vsZ9/KDXafF6jn5hsc+Y/ZT179BRaxSQLaqvbXnJJMAVwvUQm22z5QrsKamzwKUxDsIfLincY4J0z4MqVn2zd6lftrTdLExn289Rp823+wqesZ6/umqYCbpw9+4Fszb+42CXccvBQuQWSTk4wL+uTooAitKMtbRcvXLA9u7bapUulRmbQoMG2dMVKGzhosGhJUGfRMCngW66KUdEPElUVlitEDefq9jTvZc6aW1utI0umFpMwtAYOwAFmgORB1RLtmOIpm7Pvv79sOzetslNddAMPPTLWxk5eaGjd0Cx+dOqwHdm/xRpuhNSyATZu2gK7d9DDOovjcQwX6vS/fL6gj36usz7dFVMp4vG4eOLQljI0vty5ZF2gp0DIHHD83YIYkxA/WylKdA/pfmBq4ZqxirKozpcKUORsToNS3MHIf+EcIdNBBRY0KlnfxtRo0zzTaFHcYp1MQ+O6sXLtyW5yJCyzOAY/MW9kyCFzZyScBSutBqAMF072pAqrIrQQ0B8CvU4QDOnJ614YhrVCeCcFrByBinDmMQ1C8E5OG6YiCsxjnwWTPDk5NRM5QAI41srkQ1GEwvZguuqBhYCzaIF473BCIz+Nz0A1g7QCPgGQ7TL3fQrQK0TG3WoOM5fXXoVqWTrfed4ELL/40kvWq3dfy3Tg1ATV2xtEaVLLo1Zbi5sVAnVMjgB7/I7FJIbnmc602+cXztju7evsi8//mCbJeT979lxbvHiZ9erdq1jkST+Ty9snn3xsb7z+qp35sKThGTJkqIC/x0aMDDQYbopz5Zcr9sZrt4IS/foPsHmLl9qjI5+0tvYya2ykUDeL06iUYbpC80U1StEIlbgg5gJgQmUibtXkgDC9w6SizCybz1kzGR80xwWn04UOraKihflARl3JOVVuZZG84eKm4r0zZ+28Vx1ktWStrR3mB8wWJvNO723vaFWdxRnPWc0+c1mC14XuGlhmWC+7o1bARiEHBvaKbMkjlizLSkesupGpZsJNqbRvuyxn3mvWHJ8tAL3qOdW5NDiA4FntK7n/6YLyn8OVSZBteVmF652w5DYodTQdTKA410oTHtHKQ5dD6hdNPksTFpWU3HRBQ8g9KDMPznoasMD8xte1f/l9h4CeOzI0HoG1gCeVnw0O2js1Ug2yCnZPwfF97YZKchfTBDaYGgfGO6GGzxsSb6zQ8WCmICe1MsBfr0dpijrzfNZZgXqsAc471eyydKf2CZo1PX4QMKzP0WtzegbJMxgORGPYLxcKXFZqEOj+NAo30apwDeKNV3dLcFXwZpVGTC6Y84mMiwHDxkZUJdGuuCzoqj37gY7aC3O4orxhPkEJqVkcOHwfdsEKnIxExdNNJSv1s3wkSXAVtDfvnHl8FzBh2eduYPoAFbTkPt/FECoE1wG1y7tHH0+KNgM6Ixod52xO6CmBXSqgyrzTVO0khzUO766wsFPqaAigFLBwtBjYEHqOFJd8SDRCXKikQcf9cKOQEYeXDyhEg5zX6Nxl//k0TCDCUOi48Do5MDNuX4uneyIF9Y5m0O2qxRMNOvRbmpjgwgkbIokQeR8C62j/axcuN7Z22G/XGhVwlMPhKloeZGlQNLIpgqJAtLCsuLIgNb9d/d727Fxr58463YqimGA8HOi+/uqLokDugYGDbOlTz9io0aPUHGARu27NWvv5p5+KT/mhwYPt+RdesBEjR+rC/OoSHP5XbrlYhoDgvvCyDRryqBwtoDOpSRHv1sMPlXlSYfbB6ZO2ce0b9s1XX/y+t/vTvx/z5JP2+JixspK+tZG5y2YtXGbDR44SMkSRDhcVi/FjR96yvTt32M3rJbH/uEkzbNbCp5UMTyo8tBD2Ukdbox0/vMM+PFmiAiDCH/nEVBsxerpVVdW7zXAViBivz/n1rKeGm42iuLCuxd9nOscrxASCES7rXYJY8ipu2J7dW+3Q/p1FrQaf2cSZc2zq3MVWW9tdFxlFF/Q/2S8TVBWNuBd9uzcHNDI8IEUkQZegxNgW/3qzxZq4kNTEBFz6aEGUsm61Sf0vGhkuPC7RNvIgMALRoeIXkS49msKg45FdrSadEa17Ll3VSVwwWQdLOBQdHIlp/zGJoVHwqTHfz+WFEBaQhCLE82f4cjCBRPAKt5EvJ5TXiyxQb4EtEXQNrh0Lhc2CH0ShLdcdSnNfWRlRMwMtr40iF5oUu4UcKAoE2UUnVKg2NLXJYMONQZySwLnA6+X5XPn5ezt+eKt90UXcy/MdNHiYnO/uv/9BtyDN0Xe6aJM1UVFOmjNiaYCujBLiXXvgIBSXqIxZEk7/4gICIf/558u2fevrt+i0KK6mTltks2Y/ZdW1NXL2Sqdb7cJnH9ne3Zvtq0ul1PGHhgy1ZU89a3fe9YCmXrIoTji1gHPns48/sa2b19kXXRDpe++73+YvWmJDhg5ToaLLPKBFwLE/9f67tnPnFvvhh+//9J7lH9z/wFBbsOQlu/+Bh+3HH9C4vWEfflCibz4ycqJNmr7CevToJ0Dh9Ml9dnj/hi4amTts8ozF9tCwEa7hiuKo5NkMrCE1q+EUQtEDrCUKJqgROPhUiDJBZgI1hwDAgBvPY1GYYJBCkeF0Gihy3E/lmq4AJEGJKcdpjuIA29JWp6mVlWP3Htfn54/td3SI0CrXqblZoBhaR0fAnZ+O/qEGWlkF0yMsl8s1TVAeVDuNgxtnSH+TJJsjLupkWMAUATmNV329OkocNDFdFKvhfaP6geZM2UxMLWhigmagDMAAjZkXmH4zOehIzgfgG2tDrqhx2AKe+o4DKbQV9jumBOF7yl569/hB27dzvd24XqL2/qVF9Cf/0cAHB9nCpStt0ODH5FQnU6U0jcxZ271jg3158Y8nMoQXYrc/bfp0O/zmQdu+basS2v/TXw89PMqmzFlp3XsO0DpVTgzgcYypKO6LMUVPYAGfYhpD1odE6XlRy5rJeYEi6OWwu8uGtEjWRYHmhIYI9z2nKnpga2cwUey01jZfD2IPRqn5fGLZkSZGIK11SCEvNQoamE5qQ6hLABZoFJksuJaGQh29kaiRkYiYEj3qfKqodeW4cxFY9/c3XLde63Xt1dWYqLnhXk9bB5MmJiTSswBeMFXhMQCGed6c47QKgF0A0ozvqLuCiYwMokIQ3wcE3H/SYDJdoY5lOqH7zI0X1MhUYLwThnGGWTr+XPks0MxxN3Mfhq+JfUlNyp0l+VWouwveCJ8SORAoVpE0RBhGOYjkADgmDzgaew5UOFAIKZwOvLhBhSQrUeiqSTW8NPCtLYA4THcrArotdG7PpQLA1/MPZBrO7vOJm7uU+sQoEU9Qx/wtks8XdI9xmbrI3y8/fjjFuLuL+D+Ka6rh42BHxVzUJzFUF5GSRsQc5OIh+5hclC8VtDzpSp9IaJQVuov5Uue5QL/B9YzHADtWSq/GY3R6oOyEFHHQkwaM5SLFBQ0ObxajN+hgvshCxxKJAgMOrz+v0PLRR9r8bDYVQXkc4IxI5Zku9yj/t0U5UEitCyl1wSSquBgCC0C5LQViOYooqBTQDkBqRS6BqhXxxs0//FLglz4wNRTwBr0jxz4X+ha0HTrbHIVGOyhcwBll7AfnP+khUqFA+paRf7GJCUaLgfwmTJIvCiKDji3dWbDGprQ1NHQIGQEtbwehoeCLgKpXCukC+YTCQdFWjvPR5S9t2+ZVRd0Ihc+MOQtswB132oG9O+ziBT+0WT/jJ02x5U89rWZs3eo3bN/evcVpzL/rsK6v72ELFj1lM+bMsc8++9jWrV5lX31RQo3/6s8hFHPUE2PtvT9sZJ6yR0eMkXsX64jNz2F77OibyrC5eb00kRkzfobNmLfSKhJVQhCFGpHB0thgb7+5zc5+0KWRSaRsxJhpNvKJWZZMVutwZOIuy0dsp5MIjiNK7MWdiPUe6rTcttdtLIVOV5DvYNZw87q9uX+rHT28u5gzokZmxjyZFtDIUBhnGa13tGmyADpDbeEaLZ+2ajob6NSglvFLmpfWtNHmViSrNCFit2fT7VboTFuKqUAyquwKCQkZN0fiFimr0BojeDKT7tB6Vl4NuRNoOEA9OQtA0qA2YLcMRzsIAwVQ4Exw5xanaQEa6AyRZazbikIJ9SLJCypv8EtFmPOv/fyReBLNnGGHC6XMp7FUu4A/+NqzN/QzY+XSyPDQlZUUY6wD9mvOmhqa7dDBXfZWl9yev7oG/x3/bszYSTZ/wUrr2bOvm00Ek2QAot9++8n27t5gJ98rrUHRDicvsGnTF1t1TY3lCwA3HXbxwjnbvRNb5FIjM3DQQ9p7d909UNMVzmwaw5rqSk2nz5z+0NasfsUudkGk77n3flu0ZJmNGDVS65QiijuHN5sL+cTxt239+jV2+XLJIv3PvA+4HM6Zt9IGDhxmN65ftT271tnJ90quZWPHz7C5C1+wutq+AsTeOb7LDu4vZT/1G3C3zV/4jD3y6GhdqjQWHiEQGk8EOinohaKdBDkYQdaMgCgVQW6X7fQPX3OAL9xvsCK4mpiE0GTT5Ia0IkAtUFn00JiJpAg17nTgTmsPkTv0LSHisSL1hbuEe1V6WNwyjTXslCjuGAEUNDDxgpXjBBbzcyika0rwH9C7uA+paUJeP/eMbJJTIOeAlY6kFrWpQbZVmPOB2F9uajLQ8UpACDdTpTyfN/e+W9vqPpbRj0+YKIo8mJb97XbNMspVKLDnv4CEk2lDI8M69ml0p505dcSOvVkybvgz6+Zf+d77HhhocxYstYEPPaKAUApYUOkvPodatsG+/Af3EYwEMtimTptubx48YNu3bVMR+J/+emjYSJs0a7l179Vf4FBVqlLAriySEbCXFTRlxjo6xectgTdhzAXFNbRAo2OSGgg8BBurIAxd4qitoNwSKA7LxdF8TWLastaRpWEtVxMDUAb9nWbXH4IpJUW867NYo9ytTiEELGBaWGaxQlaANPccNRz6ooymo0yVKqwe2+G4M268hg3oaQLPQmVKKSy+NEksTWz4NxTcTOQ70SNLp+M24J2ZiGUzMcummTY4BRrtm0XJ68OBE3Mm7rOQHRQ6pgUmWsH+EiBdoLYC5KBxRNsl7pWauPCOchZQ8FrCVyDWVGBLHdDkOE+c2uvhsWq8Ap0154e07GQnClyhaaLBKOnB9V5RR2sa7UMFPjsel3ojzKZJVMLsCbQ+WdcJArZiusSdjn222DIwHpJuRCW9WT7m1O6s0/j8y22l1QdIq+TnUiTCRCZfKIRdJeib0EHQLy5hxFO4k+BAQTBdhqRTnxrQFYpqFjoaBIgLL5bDRJkkBl++FDanSYJ4di7EDicQIUcw7HjDEV44mpP1Gh1vB2nAoF/erGgiAz896wiYjxZLXWRI9wpHhCHFKjxw6WRZCO6i4lxQhZmlcHGhccM0Ays9Xxnq+DQ98ulMUMEEVJaQwlL6Xw3Woz42pPsFKfLMF1BsrOTSmqrQ9fJcyNuhCXHKmqOh7rgE/x+EHgtZDziCk87jZDtcFEbQITQUJjdYLUpQGhRnXWGEriPAYG0EDhQBEiHuKeNPXwe5Qpl1pEG/mDSBkDA+7zAsPOUgEYtbbU2N1dZWySkMPUC8rGDffPW5bVz3qp39MHAno5GZPd+mzZxt77/7tu3cutkaGlwnc3u//rZi5bM2ZNgQW792tR3okmL/7zqs6+q724KFy232vPn2+cXPbM2qV/4hAvZnfubosWPt8See/MNGZvbCp23kqPES4boZQs7S2YwdPbLf9uzYeEsjM3LMVJs8a7lVpKpUHIcUjMYb1+z4m9vs/Idv/5mn9W/5XumaJs2yJ6fMs8rKWjPC8+C5dsKTZq+wD33EK3tMbDpVkEEbJUwFsT8UgYz0MZ1WZsnKGk1ABG6kSSPHfrPMYACRoE5xlgcdjictTkJxlKBJF/pykDsN1Skfwvo8aqCYceHuOMEEVLRNHg9uLRMSd/0JDS2YLJEEA1ABHQ5kyEMxXRAaImHYjTMdYZqoPVzwEEOQNjYrxSU8cNC4hqYWa2wC7easiohaVxHHfhkKF1RVJlVJCb1379pse/ds/a+7lf3R4pg8daY9tfJFq63tUaTYMV2AjtXU9Jtt2fy6HX2r5OrlgZJzZYfeq1cvS1bSLObs3EenBRJ01cjc/8CDtnjZMzZ8+ONq7jjL0OhQNFOUvv/eKVu96pVbHMhoflY+85yoMSD+EskGNzQUibePHvMsqi46tj+z6O+570GZdwwbNtzaWhpt25Y19tbhUlbTuInTbN7CZ622tq8+93eO77VD+zfbzcC1rP+Au2z+omds5MhxQggzmQ4Pc046rYWJJOcngnWttyDLKVxb0Hwo4luxHgXCDfSU3BU4daJb4l5sbs3YjZtNontSVkFRco2iT2TIfelWU2Xda6tEo8mk2725lv4HpNBBM35PM6+CA9S7g6BrNClY0FKEuWpAKfNJswoZDeSU0i5mgSZ2gVVyF7q0lKBB2LXoVHIdSujnuDLHxe4+cQqLP5/+hVbMKk7drkpTdGW0kcMUcfABAM8N0byw4XGg6vCVy3UEnHvXIDBtojmUrXMZtMOI9qIbFDCpzdi500eVCdTYUJqI/5m181e/l0Zm1vwl9sCgh2VrzESCCfeli+dt764Nt5hddP0ZUD/nL1psU6fPEGOBicx/o5EZMpyJzFPWrWd/FZw44GF5b3nONhqGTq2VupqUdHmh/hcwvJUA4vZOAwh1W+pgei5dlAMSmpZHozob0Q+Wl7uVPZOc1nY+d9ZAwi2dO7LW0NAqHaZogME+A9R1WhlTOGpEJh0FNdO1VUlLMdGOYi8cTGRE/QeIzej+SAbMAdHJACG0FUNOmchXYYcTUM0CMUmpO9e/YX/pRgp0dzQzNHSd6Yhl2yPW1gLYjuFVziqShEQCJuKM6SY5XoNCoQ2YTApbjlmUs4//5U5Sfl9OlsQU/7IjhzosGpzMh4PJSkDfC0ZMoUzD97A/f01kyFzKdtWzu+22xxPgvR2zgtT/rsfxwQAMAzfhkl9bMBkJNdyhO6Dc5GBJxJl+uZaJgQE/nwwcTeQDDQznJlmMDr7zWjwX0c+CvJhZfP7Um9Kdyubanzdarly+8LdIBm6ZpiCIQV1bgDVgeVlC0xP0MT4a8mRyIU7iQ3e48wv5EUrr9aRev2t44TEVB6R/VyShk3gonzI4JMoFduFJUxCUErV/f0jwLUyIwukQoloKEw5yOlw6dlkOq6/wQDEWOeMrCimyL+ANw68WWpPFNpViP2mpqgrDGIQPjo4fXrMn29NYVFhlKmE14oKCAnv3G8hhg+fuXbMXnUGjE84eg84YMXG4kDT8YKHzfmdyLmJtahcqQwNVU5tSAiqvwcMLs0H6KUhDXuglDUMVIswyECx3xMAFhTD2pgY67Ix4vnX1lZouMaEKf743YC6uFP/R6dv+kQWjO+eT0gHz+BHrlAUz1tEEuIEgRa2pmWCmJh0aXMhxRHJVVdIMIBatTJTZD99etE1rX7UzH7jTC0XxlGlzbPb8pfbr1Z9t8/pV9sn5s95LRaM2fcZsmz5jph08sNcOdEmx/6uXxu//HY3M3PlLbdr0ufbFxc9t4/rX7NKXfy0VvOtjj3x8tD06arR98P5JO3Oq5FrWj0Jn2fM2esxEvc9t7W1Kl890mJ08ccjePLDeGoJMCh6PAL4JU5cZom0FfMYQEJpdv37d3nlrq3169r/fyEBhGzFmqj02ZrrFkzVuowlaTwGFI4yynDwkTUFwHLChLkvjZ7mPSkjc0NJmHZ6OpsuKgotJYiqWstpUrUSFUQ5jCqhEzmIV5AcQXAZFhscJbEx50MCKWUMufoD4M97kOOLgFq1QTTgcKcQ43wAHoJAKxYN2EGM0nlaTyUXmjYxPZpyWSe6LixFpYDwJGgQMmpcbfdDklOtSSSlzg6aN0DJRcNJ5i+TiVlEGfY0LO2a1NQmrqUpYc3ODbd2ywfbu3v7/RCMzfdZse/bFl626tqfoiBTZuugryq2jrck2bXjDDh0oGU54IzPDps9YZLf17WvVNW6scubMaXvj1Vfs009KYbP33vegLV76nI0cNdqqqjAxYM+7NgHdzqmTH3gj02UiM3jIEHv+pZfssZEj9ZEWtQyYvXTm7fixt23166VQ3T97TtDIzJm/1B4ZNtwyHS22ZctaO9QldHbCxEm2fMUzcikk84wCcuf2bdqPfPXrf4fNm7/CHh89UVQ8t67GXhTE0XPNwiPV12OXekgGNk5dDJkLLGrWFo5jFA4qDONxa2jO2pVfG+SU54Y60HvR9zDp8ylfXU3SqslnK2RlXQ+IyMSR+xvdnMA3jMDLcZDyRoagOugwMATQyIBUs94TcfQ2cYuC0gbWrewf7n2ANqxTmVq2tDQrbySbIxjWtXdMhsvj0AYpfkBc09YJhZKG3iFlFXLKH4NeF09ZRwd6loDCHmR4iLENsi07KgJCoTwGLAkluHtAoOegAZi6LgEqnSiuaQdkQ9dNi1Q48CBtVpOdO/2mvX98lzUH4aZ/du381e+/975ByksbOOjhQADukQB8jkywQLYpZt85ccy2bV1rP/7g00buToKax0+cbu8cP2wH9m63ttb//ERm2GNP2LR5K6ymvpfWKbSyONVngXolanW1KautRnIQF1tHMRmG/bJZSxsGEkzHqHd88TM919RGTYxThKLRnKbVVVVRi6umiael2owAACAASURBVFh7xqy5jTuTaTy1nuf3tbY1y3iD4h2HwOqqamWTqPxC1wG1C3OWHKHccautTlllClaAc8Y868dkatTc3GbpDqfu1hKwXlUp7VGwS3/3EXep77r8je/pcHLjNZS0y0WtDBk1BFm2yygDypQzIWBNUKP6vlDeShMB8bh6uZ6b+4l7yidJNP2upWF94D7H7zFz4jNQ7mDQgDlNODQ6CpounliJTlQ8iPy2dBaUQIBMh5oNBYZmYC94tporiJlm+rkFvQ8aLZ9fR6ZN97nYB1HPJ2TawsROzWsnABSNj7sPsm6qqjFVABTRo3rv+LvnF9Kdddfm6DdcasIez6Qx+uC8hMan4cLfItk8Bmn+AcNLxYYYAR0dlJwDEPqJp44tmiNFfPh0vxKbBw5EXngHoz8FwvFhJSxVVWYV8B+lO3EU1Qsfp3PRhHiQ3t9/hYM9AUtKUPUigj+HvoE4t6UF0ZBzcF3IRLeLENk98UES2tt4XTRpHJhuXgDnFieUClDBqAuiWlv8ApdxQQGHoaj4wtXVuBjxHLsG7rm+xqM1Q45zaN0QdsZ+cN8yjgysEkBv9X43pRXIxvvHJIhpC42Y7JqhwjABocFqRzgKqpvUQoA3TFPojUnUOtpz1nCzTa+Bi6SuG5dOXBzGUPMSch5DxzJdPlrIt6bOOqeZ+ydiMB/aeJ4t8CyhdTCdSQvRgw4gR7QAjeCNQEiL+PTXH7+xHVve6GK/XGkTJs2yydPm6d8dPrjD3n7rgLII+Bo0eKiamQuffqxm5t/9VV/f3WbOXmRPjptqFy9esF07Nti335ToL3/15z3y6Cgb+vBI++jMqaJDG4/Vt99dNnP+szZiFI0MwltQ1Yyl283OfnDETry9xZoaS4jgsOET7clJi62qpl7vPYguCNGNm1ft2KHNdv70f7+RqUik7LHRU23EEzOsIlXjiwLrS+u0msqEda+rEYIbpIBpmgFKRO6ULJiD3h/Xu4bWrLWBymjdd+gi5vyoqkgp1KucfAWNkDutHMSqlpA+pjG4KnnuhK9Tb2o0VlZP46YIhJ0q30iUPCZEuA+5+BHQQ5kLBcSKCWXHJFPsb2HVGpurcQkKKRXYysEJnK4EPjgAAF2HL9Ah9kFzkb6GFTBuC2UqRpXTgYtbtqBmL6lGpsxqqwkUrLCmxgbbvm2z7d8Hla/try6/f9u/o5F55vmXrLqmh85/kG3OBygMrc03beOG1+3wwS6NTCWNzEybNHmODDiwp+bcvfDZeVvz+mu/s19+0OYteMqGPTxCdGAQOQB7NyCK2qmTp+yN137fyAy15176H3t0xAjX+RVpHkFeg8AzskO4C6C/dlpjE7bDFFAd1lno1PkukXg8YmdPvW07N7xh31/+Ru+ZT2SW28PDHrWO9mbbumWNvdnl9U2YOMVWPvOi9R8wQHb/fE6bNpScBnF6mjd/mY0bN8lq66uFrrousYvrZQByBTdE1xJIzbYAJmgbom941guaDv4b962yeIXdbErblV9v6u/QA9DAMGWU8xwC9koKyXKLRwEVET+7JqCcgqkSMMv1TvIGCIgoFKXkj8kltMCExylBynBAY4p+FZ1Pe2gl7jexzBOg+cXRikFN8cDraJTpiN8jorgADnayhto9+Daw3nUDILeIdXFyUlT29rYONT069xRu7Yi9sneEvseDvIjQnZPJCuAm2gQ3GJHAH4F5s6ebsw+ZwhaY6uRjor1ytnRmm+2jDw7b+2/vseamUkbZv20j/S8PdM99g5QVhulNeNbo/AmKYWdi5O3M6fdt357NxRwzma5MmWujxkyw9999y44e3isGxn/6a9ijY23avKetrkdfSwNsaBKek4V8bW3KevasEzCTwLUuzEUHZMbhDutgcrkU9uq0JGhINMui+WtveNYfQHEySaCmn+ut7QVrbM5ZQ1NWE0kaGQ96Zd17vAZFvvKYcKHTFN4rQ+4QLPM5pTGJqasj6DXQW8hkiown6sZWvRYMcKC4wogRDRInLbf0LTYlws5CwPqWorsLOuE9QZdTyu2aqaflYNjO/i2XMQ+28KEjMKACOi+aGBp6v6Mw2oB146wo8X+CoHqA6saGZgHWgArd6nE6dBaPAwV/oZHxd66YDMnUgyltE8+ppS2Qc4Q6Hu54r+2p/dh/nFmKLlHkBe+fu5LJGhnQQUYtYVCu57FVVRHvEpEUQWe7v+FdatHgDQVIDBe6+oCItbfnrLERHXRG538kGv1bJBeISPgGLFTpHnmjEMrBPeTQ8oPYx8pyCUMi2ElgFtxvujMX7ofWdEx0SKZFnIjrCf7oPjbyA1HeCMUC3x3D/rCR0SbwF6n04C7rRpullUXSJuFsmDYKmg0ahqMSv9ADsJhu3ODDD0Ls1ArCzcP7n7EoF4Q7y7DQGU2TXcDhymJiM4AClLpvb2J8ouTP/PcdpZ6z/jJIRg34fW41FxoAsNCzQm9pAkHyqmtSgbDRycUUTCxyHKjghtNQMU1iIeCywePBw4T61dyErqhdE7DaOvy/3dLWn4cvxJCyFDxpf/JFBVvwugIagChxJDi3d9qNG23yAk+n0SlB1fGDhMkjNDMuEagKZVFH6m9c/d727V5j5z8qif0nTpprk6bOl3nDByeP2MH9W+y3X91iuWev22Rx/OvVX27h4v+7Duv6bt1t1uzF9sTYyV74tHRYGrRA4Wusv5yQm9+ufGtHDmyyzz/zaZGaktvvsFnzn7YRj0/UpewCaU/RZiL53Tff2K7tq+3j86WcgV597rTxk5fakKGPSxzJBBOEvjMTtfMfHbP33tluTU1dG5nxNn7SYqup66YDlYMVRLWt9brt27nO3jtx+N/1VvzTj0MjIy3O2FmWrKrR+I5pKtzo7nWV1rtnvfj5jqD6hQwdS9z4AGHh7sM5rRHhJ9Q0AtNAVtIdShSuraq06mRKAcIUTlBosrm0VVRWWJ0OaYoQ5/GCxEoP18o6BDly73suBdcGobtDpJ6T6QYHKEWOOyq64BMAA1qmxt6ItLt4/4c0mdBF0YELbDZ9/4SongxChKCbtbSApnWouITKEomViw6KTW0bdKBcpyiq7EWyT+pBMWsqrbWl2bZs3Gg7d5QmMt179LTFy5+xCVPmUDbKhht0GY5/c1OjfXrupJ19/4joMf3vuNvuuude69m7j/W+ra/17dvHuner1gTFwSLXPAAAcdnQdOWyMWtvzdlbb+2zvXs2FGlSvDcTJ02XELm6tlugA3KQg7P6+rUravy7Zk8gQJ4xe6FNnTZP76tb4Bbsq68u2s6tW+yLz0v6s/sHPmTzF6ywBwYO0dmn9REDnUTTlbSPz31ka15/9ZaJzH33D7Ily5+2x0aN0IWtHIpgshEGY/tkOy/93rVrLdbcSgAf+pAyK0/4Zw0tjRygM+8fs91b19iP3zvKDTo+f+FKG/rIo9bYdM22bXzDjh0pWdI+MW6SLVzytPW/fYCQw7cO77XNm0qNTL9+d9qceYtt1OjRVlOLTjCpQl9cR9FIA5OKMNwruCPCqXgJXHJGAuu0pbVVujaAQ3QR8YqU3WzusGvXG3VEpyqrdM8pDbu9XfoCijAamfIIeplOgXfoFZkSKnhWhUAIZjkgiD219JrQJAERmdqzF2LYcZdZFeYy7GYKkDwa1CBjKUvuEjbTKdFdmHpgmEGNglYTwME1LBRxmK1kLJ6giceUx802KMBApkVTo0hT1peLdylIcSfklzQvQX6EDC/iDtw5+MaUFOpJIKwWsEBWRbtdv95ojU1uSBCNQT1PWGcnrBGmHiDd3F9py3KPdcLD57Hc0taZJu2aEqgxlwFJxH787hvbs2OdfXzu1hyZMWOniJ7Yszchxm6IEDZqReSd/RiBDYLhEYwPUG/XaGAQgoDdrZS5aV3LcO7MB3Zgzxb76ScPZKaRmTBptk2YNEfNqWxoEV3Hyuy7ry/Zjm3r7OOPPyye6/X13eQEOnPWfL02dIE+CYvZtd+u2ZZNq+3E26W13n/A3bZo6Qs2fORYBW02NDbrs+U8w4zEKT0FTczVyMTyVlOdsLo6zhucwXAAQ6vI1C8KA1lBiC3kxWTag1weL1TdBcs1Mqz78vKkslQSmAvmkDCkraExbddudFhLK+vCLYSpdWheeJ/a21tlZ845IltgxP0VnP9J1R9QQaHeUTNW19RpekB9xVSHSZ/MRuLlVpWqsNrKuNzNvAxCv8LPC1ycAoOM32uMQyDYC9LAKKnIxPGyUMZPmU5rDZz1AOJY07V1OIyi7Q5oU9pbGQVGIuHgYQCrufvkslrmYLVrxCnis9Zwo1n7l/qLM/+famT+4NYvTmQCnhHfojMV4LqVmg5tqk9W2KfKdEOPJ7MSzwVqa83YTWrrdiyl3coci+QEzWmiXGwJZ1NRW7vGRkyt6pReH9FXOs9v0W6HDRl1sjvAlepVn8Qgc2huwXFRzDA0MvkChw+aDTpCLjwWblkM4bsnwiobpZMuzbUobiWJ9315UDC7SIfDWJksaUToHl6kpOIK3Cmc0sECkvBZKERgVdfFyaTr+60FE7JFAsKHW0v4IuDNITWUosbds8pVJGUy7fp5LBoQRWglTY10lnS7ST1EW1ur3JfYkFgkllf4aJyFme+MWUsz1K92KyvPW3WNT258AhI+kVsbma4dZfgauo4efZwqHpVQNb6fwpbOEpcqxJtsMNkG4kJTHrpD0KQwCiVN3GlvcmaTBR67P26dmSCXh4DR8ohVyTqTLApQEHiV/l4HJMqQRxb8Wfhbt8Us5epkJZTM5CPWAk/7Rqu1trKosb91HjQbjo0GrxL6ECguCzJVXm4Nv/1oh/avs4/PB41MstImT5lv06YvUcjc+fMnbfeONUpN5iuVqrIJk+fYjBkLrXfvXrp05GqeDy0y3T6RX/jmr1/7hp3+oETluvvegTZr3lP24EOPeO5OwMFmTTIRcYcVuNsVmjA1NOGqkpVDCnzZXDZt0UjOvr10Ti5hPweXiIqe+x+yOQuetQcHPeqXTZ73AWtQxIpx++HyZdu1Y4190qWR6dGrv40eN98GDx1hNdBpyigm4ERH7YOTb9mRw5ussctE5oknp9mCxc9Zz169PPSxLKJ10NRwzdavefUWtJgics78hTZ3wWKD4qOk5GzOrl+/Yfv37rBjXSZdPP/HRo6xFU+/aHffc48OFc9rogABUXFEiOXhh1TSfvv1Z3vr0HYVtKPGzrSqup6W5SIs5wLArcasvqbCutVVWpJsp1A/FmC+XTg1Wk9KI25NG0BpQeNnHZkqEqqSZXJdKkePRQoweVZNzboMoVHW1xJ85bkw6MvIFMBBD3oANFNsHLH85GCkoIQ7zBnU3NxhzU3tamig4/i4PrDsJUFbYmZoB5xHYUZTiI4Go/mw+Ay2vSdMQ10ByeYP49aZJXAP9xdsId25rK3dKZ68f4TF0cgmCL1LMpUpl20t1LptWzfbzh1bizQRmu1psxbZqDGTVYSR+UER09LaZieO7Le3Dmy2a7/+XDwiscB9bPQEGz9llt1xR3/r2bNWNA90TBim4AhDYYRTnrjj+XLLpqN24vghO3iwpPfgAR8fM14Ty+49e8sWHWdFCevTHfbLz9/b3t1b7INTJftZ1uDceYtt/qLlBgWxpaXJWlob7bNPz9v+3Ttlkf6vfN119wNqFIYNH6YzEU2EtJHsbdVEfPYELps1NWXtZkO7tadzVl6RtASNT8Ip0OiwMh1tduH8+3bk4Db7+Sd3ObtH58UyGzRkmF355QfbvX2DnT1dKlRHj51ks+Yssx7de+nnvfvOm9I03QjslwcMuNvmzV9uwx4ZHhhtxFVscYZz97jY3QGz4iUWlCQeygdvnLRyEGTXoRBaSfo4wArvLxOZhuYOOdhx38l6Vs6d2CajU8Mko9JSUCWjnRaPZZVbAuWEYsErBC8CQlSTQoX1SzPkkwsX9ZIfwcQimYhZLcnb8PIByXJRsR6uX7+pO1PFU496NW6eA+G0bayHGxvZb9A0PWUdEDNR5dQwwEr2JfTadoTc6F0LedGgRUVTkcv9rKRuUZCKo6rAdlUsDrmGuqUvs2HwXJgDTj/vFIoMTYfXSJOG02Y7eotcwaqrcB/kXiEXjUR637/Q6zTVIb8t2yG78urqCtF22E/ff/OlbdmAcU0pp4X3FOBt3sJl1vf2vgFTxc8RvtxO2wPF+RgUOYG1cBfxMvcoEyMAQDcr8tiGcx8GjcyPpUYGPdrkaQuMYGjRvqHJZTL24fsn7MC+LbJID7/697/TFi952kY+PlYaAjWPgaMrgMj2rWvs7WMlK3X0XouWPmvDR4y2ppZW++16g2orDFdM0zb2HA0Lr6WgiQxNC3e0XLQwiYBSjrNcvMzSnVlraGm1lo52GVSEpjIa0OfzlunoUAwBZymPzb+rroSmHJU7Gnb9zS2cqTTZ5YFuxU0laHrRK7IQXGvtlGKcyypTbh7CWdfY2CgAzWLkfKFDoU5slQ6nvq7aeveqt+71GAK47CE0eAnY90UdpudA3XqSFRkssidzY5SiyN5ZWA4YMGlp8nw+b3DJaExYbR2gh1Om2lqZLpB11C4QnT0FcFNLI1NJjefAgLvrRrXGmfBQp+MkXF+Hdf7/PpEJZRddX4U/X//l1DK3XdbZ0Nymmi8ajSsXi/cXei3ngyQZKaykoVZnraONRsWtqD02hc8lKplEdZUbQHHOUeu2t3WKYsfPUbNGfZ5yvXz4VWIHhdOtEj1OJmSB1hxXV55rAAzQyOQKyoFohaPXqhEtlxiLQqL3creDo0ujOECgLmeVWERIaDLpxQH8Tk9W9Y6JJ+3ps5liGBhiseqqSmVPdBUn/d1KKb2sLi+wy3UgqocvlMbGVgmB4uWhW5PpxfHmVFYnNPKnmMGSlyKcUSRvDU4wcCl5s5nclJV7yJJTrcot3VYQ8kuAYmVV/J9rZH5/cwejWK/cHNENFw8LnSlKQxPNY4jSgJogeuL95L33ok8iMJxdgkRawAz3HvdJWZiVoUYIeloN+iY41D79ckQ5WBAe/uN3BJcpXFXdtS6iEk8bZBw6Wzqr3A8KBDYQhRCLOxjiqkkl3V2WhtoI7hKXiset5eYv9uaBDaWJTBKXo7k2ZeoCq6qptYsXz6uR+fIL986nKJswaa5N0WFdY21tDXb61AlruNlgwx553Pr2HRDY6Ebsxx+/td0719m5IKNGhQn84wUrbcgwbza+vvS5ffPVRbv7nvvtwYEP6qDVOBPOf9asqSVvza3oHrDw7LBspl1agFPv7Ld3jx8oOnfx2HV13SVsHjdxltXW1XuGTKAlYh1+delL27llnX1yvuTj3/u2ATZ5Oojtk1Zfn7RYjIssr1DD40cP2f49m+xmkBLOz5gxa7Y9//LL1qdPnyBV3a2If1Wq+iu2v4sBAi5xuNgsXbZcoYzh/mFfnv3wjK1a9ap9fP5ccTWylhCKPv3Mc3b77bcX9Yugbs1M8lqx1obumbEzp07Yru1b7PvvvrOqqhobO2mejXpytpWRKyUUPSqrTDUyNSl3fCmWSl60hcnwWmegSOlOa2zNWDt9rsJWPYUZylUinlfRVI4NdNAENLe0KxEYnUA1U5YgyMuDNwvW3JxRQSRnGFzApHGBdw+dNKF1zNlAoB4XTZg11ZnzXAr0ZWhWpaVjjwViZM4w9pxfHGH3wmjctT7sFYpILwIzns0hwYfTc9gDZNMoFFPUN14TyCkuOujuCMcsWHPjddu1c70d74KK/itF/7/r344dN9mWLn9W+g8SqwU3dXbazz/9YJvWv24n3i5NBdmv02cssIVLlluf23oIBKJh+uDU+7Z5/Vr78ot/jbb5wMDBtmjpChs46EEv/kg6x8ERjj1of46CHzS2yiySUEPeyoXKh0didBaEs9UKFBCWt6+/PGfH39pdbGTuf2CQJi4DBw+zTz/9yHYRyBm4RjExfnLCdJs8baHV13aXG9iJ4wftwH6crpyORCPDRKf/gHvs4sVPlMXDFAlaCLSL6hqa6iBMOewiVDeULES90AF44z6FkuUZDyDQ0Lx4LehQbtxs9PtKeJQ39TQ7NHdkBbEHywpZixY6ZLQCAJlIATJ5kRCJgaiic3EHUKyJucuxEafYj8idCHvojGx10YUmMRXIccea0FlQcN7a6poqq6mpUsOmYOoc/w5DIKelY0sOZawGZkFV1KJxdA8hz97DsPm57a0ZFeOV1UyVPI8qkL8FUxd3eXT9G9OLkg27vwc854ilATQzGZ/Q5rjD2Iu8h0xYypxNcL1Fludq0uo5I3ifKcIpetEwtLnlfRB+S81QU1cp2g5Tma+//Nw2vPGanT1dAs5YA09OmGTLVjxt/QlJTgKSOaAbfvlktKteoctOLYrCTfRZ1oIMjdozsvHfvX2j/fRD0MgkK23ilLk2c85S69mrpz4Hivlfr/xie3dtshNvHyyaGfAT2DvzF62w+x54SJ8N0zBFOZTHZbO/bdNrduxIiSbaf8CdtmjpMzZi9FhFcDBNhnlRiFboF/RPFcMYveQyamQImqRhlw4iTwQEIBeTPbPWjrTdbGq2jkzOEqkaq6muLUZiQPuiiWFanUEwGiuoKe5RX2M1qYQoSKy3bBbAtEJ2/dSQnC1MNfhSiCaTu6qUHCF5HCYH7AvOejUI7aD1Ocvkyn0tFLBwbpdrJA1tt27VVleTsMqEg3Oh26BOftVrvk/9Xizl0ITGVG4l7Q0Gk+KwyMaYSRM2NVxMPrE99kkE0wpoVWS+wQigyWxudmCO7wWokZUy08BKNFNu3S/iV6A3ZZ2Q10ZBTy1bQ3ZS6Lr2D6hl/7CRCQh53szAGvHoECabsA14j2m6qBMbGlq0P9Bdoz9vbW221uZWszw5QDVOE83SkLdpYqjJExQ6+lBlSzKRzeu1stf4nKD9ohsVLfyWibXvE9WoAfgju3XZv6Pta/eAX8BJp63+LdLpCYhaCGwkiiIEVGxK5TLItQQeKzw+uik+ELe7y+WwTeyU2Ag+Mp2hNzMuyFOwUYcn6yJoB8WvqcZ+FfqD8xCLnewf3cbBggpeZVAueVnuHW/GQ//gb0YYZVXquTGmZhydqmQqQReb0RtI8QOSw5UYfk9NLXbQvF5Hz0CXeMNBoQgso3Cj0fmH1LIuGpm/E1SFZ9rvpkpqHNtoFlxs6YYeIT/Q7S7ZMP5e+qbgI5UeRe4RiGR9rKmkV7nHuSCBy4HLSzkeEl4HI/zQNSZYIDyuuNKkmct+2jclX257R6FIdEhU9JZ0h5aOxuFsVgmdc2kV9DjpUPg4tzRv1Ym4Nd+8Ynt3rLcPP/A0ZCYHk6fMtWnT51uystLOnztlu3dutMvfflX85MeMnWpzFzxjUGwuf/257dqxzj795Iw2yUODH7Unx8+wO+64T2YB+/dusPPnTxX/7f0PPGSLljxjlVWVdmDvNjt75pSaxvnzF9qyZU9Zfbc6vX9cfs1tOWtqxVGF94wLlAas076//IXt3rrazp25lULAD8EsgADAaTPmWZ8+PUSXhEaCFfXH5z+xTWtX2/mPSo3Mbf3utNkLVtr4CROstiZunbkOjY8pIE4cO2IH9263m0FKOI8/Y9ZMe/HlF6z3bT1LjYzF7Oov123Vq6v+sJFZsmyZHON8sumoECP1nTt22KaNG+xGl8enOZy/YJEtXrLUoB5wNnOQtqY9Vf7Cp+dt365t9tkn57vYHZr17X+3TZi21O59cLiEdVhGJuMR61FfZb2711olxVoQ0Moa1IUQDbRhooaadZA0jnU3VpSB2wjPWdqRCpPtMk5oObkLOZ0lGgAT5dGopsVMVfms2L9MGdTIs+LZsxIXOuIVHoBMb9DJiPNfgT896x2OfkZCZEbasoHMU0h2aOtSjCL6DJsZtl2mg7BPn7CAAIvKKfSWCsHzmuDxs3dwV2MySTGApoZGJpqPyTIaWlkyweeUtWu//Ww7t6+zd98p5Zb80fH33/6zadNn2bMvvGy39b3Ns3GC8+vKL78ogPZgFxMOLL4nTZltc+Ytstv79ZFxCu//hx+cttdffcU+6yL2/yuvY/CQofb08y9KO9fSROHjJjRQhWm4m5uviSJ39Mibujz/7BeBgc+9+D82aOgwO378mG1c84ZdDgJwk6mUTZw8x0GV6jqBHMffPmAH9m0rgg/9+t9ps+cus/7977G9uzfZqfeP2X33P2QzZi6xBwc9LCDKs9L8Qg6T4t310n/5hNb1G5ydAFicpbj+YY3MlA/7WooywBZZfwdFqeYXWJ9C96D4iUctjuGAxOPotQCcMLLhjM4aAzZArngiIboO9xvaUWm/IgVLZ7EqbxfiXhkvt4SofO685AJfAiVTKmS4q6BJNbc2WzoLxZzXmtBkSU2Z7KNB58nt8LwPNgvTa+5exTwEugeobDQ9TN1C2hEov9afGoEQHPEcHt1SimMoE+zYQTBmO9EAiLyhi0ITdy0Rz5t7trGxTcGr6Erru0EtLZM4HRCQv8cVDs1EaFNPsCbT4FqseSui9uWFC7ZuFcY1tzYyk6dNteeef95u73t7sQEtNjLhB1/inpeWaPB3DjPiKOcaJVG5MwBdR23dmlX2XaDnAjSYOGWOpj/9+kNjc5bGyXffsW2bVtu3Aash/AE+KXrK6rp1F7hIrhCukjz+tWtXBSC+d6JELbvjzrvsqZXP2pgnx2tK39oOcMrzKhdVU5VpoG1sx2Qgn5HjIMBRMH5wlRWFP80vYaxpNDJQ9WBRMKl0wAu6YBiKCS0YHAgwGde9qoRPTgDVWfsyp0i6GxpsFNZcaO0b6jSo82iMoOcrHwyrcWrDdEbPA6dM1qfHGmUtks9K00OGDDlo3ONQoJimepPixZrrLgOtTJfDJWRB0axoChEYdwD6cg7J3RcTLIU4+iSSaSC/AL2cUuW5N9wTrZpOAhIzxSMPxtcnDCFnuOUlcWBix3vAe0fNx/mLxTSUvqLF+f/SYQ9HDgAAIABJREFUyPzx+cj648tZTqK3tvBeApqXS6fHkAIGFrlFABeib0ed0cREMJWotNqaWt2ZzhxqFXOJyQ3NGI2m72s/55j08TNogHmt6CX9fS79KkpIAjiR94Y6GZMpmEkwYiqScQ1FUokkk+m/RfJyLfO0b01alH/gRZFEaBHZm4nHRxEWNXhyjJtoEDhgaSJ4UnGrrGa87uFtPtkIxmdtCNpb3btbH0AyCPUpykX+8H1WZxxabAXiMNnbBfktvPHQmhiz0XyQlC35Ln7b0pIkLJGCI80Ij0bMufU+BiNAryBXFyY3jLpYyBRMiF0R6rJo66q96/0jsb+nUAS6E936QTMiAadrewoKDHUOL+Mwike6aemJyGLJO9e1a2Anm5VRZNjQcI44Gy3I+slyBBIExUIgDIxNCF/cF7waUhJTK7ABhWfp488iLztwLqORaQONDwSYPAf3I4cn6lUMF1MLlMNW+M8+VRISLotg1ydUwEVP4nDH5stZVTJqN67+YJvXrrGT75YamZkz59n8hcuka9i1Y7Md2Le7mCIPPWX8xNk2ZfoijYlPvL3PDh3YpsT58Ovh4aNs3sKVOiR2bVtXNBLg7x94YJANGfKwQvU++eR88d8Meughe/7F523U44iGPTOhuR0xIq+BgyYIG8y227vHDtqebevt6pVf/nA91tV3s6nT5tiMWXPstr5QcKAy5uyjjz62jWtW2cfnSo1Mn7532Mz5K2zihEnWrS5h2VyHNTW2WFNDm71z/IgdOrDzlomMp0S/aL1v69VFixW1K79cs1Wvvmb7uxSRmsgsWmxLlz/lE5ngvvdJXcG+u3zZ1qxZZceOHS6iSbwgaAmz58y1BQuWWG1dD2PyceHiBTuwb4fMCjr+gYD0jnsG2dgpi63fnQ96CF8MjUyV9epWZzAAO7NwsF2AyeUmaogKEf8CcWxqy1tzGxkBOaeFoSmRTg27bl5yxvIqeGAT4GyVsnIcaZhIig7nE0khqVqnztFlGui5NZ4Y7+FdXiTyfWpk4j6lUVhnYA4Aj1eocid0Waa1aOucK+8WlWGwpocWemglf8fPZX9g50mj7xkY/IZ8TjIs5NJDwYlewzwxnMDSZILHTNvPP35nG9evtreP/r/VyDAVJA289219/IMLPsCrv1zRVLCrm6ByZKbMspmz51ufvr2sssp1DR+doZH5P7eI/f9sk8H3Dx7qrmWPDB9hba15a24CWKJIJg2cs67R9u3bZnv37CieIX/m5xCg++JLL9ugwUPswP59tmHdWqNh46t79562cNFKe3L8dNFrSRE/+e5hO7hvu90Isp9AsefMX2a3D7jb9u7cZCffOWID7rjbFi97zoaPeMLDVaE1FqBeehCenPWiTr3QHimLWyGH2xaUbKg8CO45X6E4pZVHQeOijCYFm2p3qPh1zUWbAAComXVc6kC45DjxSyix3xmxcsI0/X+Z5KRJoYe6A4ityUBe2RrSqURjepwk+XDKefOJiFPDochSKLodeUagANblKauoSIn6CbIM1VU5T9LCKhTGl1OA/IbMAn6PpgE6KGe+D0L97uZnyVkQV0SBFR4LwL8BoOB9kDaHollTdXcqg1Ei4C3thgg6E7HAztPIRa22DsoXBTU0FSaoUOq5M3lsqN1oa3EPdWCWouybLy/alrVMZG6llk2bMdNefOkluy3cL8ECDF+nd7Gl116k8+h1BiwJsTR8js3/p8n7vSOfHD+nz7UFi5dZ7z69dHZ++83XtmPLenvvxLFbpjHV1TU2a95imzpzrkBdUHY53RU8r45GZu+OWzWXd919tz3z/As2dtx4MTDkNkaGC4G9aioBhdwqGle8fK7DkklvbGnYqYJymZx1MLlDftCJc1lMjxPqlaDa8VmHuX5yL+NwjxbUFDHdrxLFEMOodk0IoaVVJKFOYddvMmtiX7Ff+KxU28j1KyNWC3uVvcEZLEc+qLXae+QpYdXPhB4KJiZOsIO4Y6IBjd+dvzTQRZPDekdTFZrWBB8ZjZrvvQ4BbLjiCkQkbLMTsA4Qi7qI2iyh/QJlDA0ZejJPuCc6Ay02VsdMfHzhKJAYzRGMPrk64voVsRzhzjLSymg/cNYyFeUMCU3p/0jsX2I6BTVqlwMypEBqgh00DE7J9kYmn/OAeIv63eqBvzjqYvThVDn2Lc2gB0XnpeVGIoHkhP0DdVvkTzGHPHaEfUbDx/ngMgoeMwwkLengfYt4tg2MK/oP1hY9CrIKanuZCrkZwt8iBRIxA1qQ3kw1MUGoF9klER8d0wgw1eAQcSeYcmlh4MZyqIH4MLmgceDQ5oPyvAZSxnmDWsTbxoeclHGNYYPLsss09nd3UVd+cWlkG4oX+Vs2J+PY1hYfLwu1ynuSdYqOW+GWMR1mbS1Za0aYS2AdPzTaaYVYWkhYKlltZWUVmlLQ+SvRu6Lc6qoTcob5Z+2X5agUJILrMjGyKwKEoMMLOLeLDDQ2gXtfuJjDDzDkClJUyQkqhXgzUnyt2JZqDFkFtc83YbjBoIaxaAjb1ELtIvL3ztebGiWogn6z0XVgyTrcmyaJMB0NBJHmwpA3fyxQZwXcVDYW3XGCTasNmLVkRd6ufPe1rV+12t57x1EsxKv9+/dXZ//jDz/8Xc1RVV0jI4BxE2dLn7Jv13q7eKHUkKgIn7/Ips2cZ79evWJbNqy206dKF8uDAwfZvHkL7LvvLtuu3TuKKC2Hxpy5s2zlM8usV6+e1onmpyNvTe00lsExkC/Yj99/bbu3rrPTJ9+9pfj//RNlWjRn3gKbPXeOde/eXcYBZ898YhvXYSf9QfHboZbNmPO0TZo01Xr1SIi2CL2x4UarHTuy3/bv36wQyvBrxszZKqxuu+224I/cReTKlSv22quv3lJE8l4uWLTYlix7ymprazWd0CRDRYzrOM5/dFZOTF0tbXlgePZjn5xoI0eNtQsXPrXjx960Gzf+ccI1B1if2++yEWNn2n2DRoh2Gor0e9RVWTzKQYNZRcZdjaC1BIeToBCt/YI1wo9tJ1OGKS1j/pwuITJkQOQqykC40mqUMARg34A6s748dsBDKjncOUw5VGWXHIPe4G42Ls7ne12PJONHxta6BKE00HB5doGCucoRIdNFsR8o7HDI4XH8ZzinG5cerOQRaMYFRPD+8jN4DPj/TETZHTS10Ha4TDX5lZkA5ggAPTGrTOKUlrdffv7RVr3ymh3af+jP1N7/8e+dQTP98kvWu09vLxxlGBCz365ctVWvsAZvtV+mkZk9d6H17ddbvG4uJCYyq179P//yRGbI0MH2wssvGq6A6Y6INTVAqcCNCJoeRVmL7d6z2Xbu/GuZGkOGDNFrvefe+2zzpk23hAzeddc9tnz5c/bw8NFypWtua7b33ztihw/sLDYyd951jy1d8awMFzavX21HDx+0O++6255+/nkbPXZcIOBNWwGhuYopgC0cM10HIgODcpBmjGVAm9v0nrOemMoIERa9DFG972s3maA0ABhjSg49Oi1aTw0uYLEyLyg7mOiwDzzYjmItEnNdHzocHChbaWQy7voGFQ+dDHs7CTgGEh7BThd6EXowhPveSCjdG2E3wYiE3YI+x6BoJgObcp9wahLExCgaV/o2wAb7Cw2KHieAtikEFa4dOE/xb6DMhHa4vCdksfG+hQJ37i+5lmGEwb7u4HE9HoKCqlUFtQdgJpKEqTqQgd4gVQkyjosh9QKNEP+Gve8FaWgfz3vm5kR5+/mHb23fjrX2cWBcE27EaTPYLy/b7X3DM/v35UtJ41v8m7DYKU5s8gERImhksnl7+9hxW/3GG/bNt+6wRyMzedpsm7twqfXs2cMaGq7bmwf22sG9u4vrMXz8O+++15atfM5GPv6E5+vRVOap5/ycu3HjV7mJnjhayoRCO/nM88/bmCfHKWpB7poZXnnE8spnoHn0gG00t+ge3GnMC1vO1xyfRTMCfay8yyxXiFsHdZ8oZNwNFJ1lyiLkeTGZoUil2EAj0606YdVJQArE+J2asmfznQp2BdCSJrqtXewbimhNN6qqJPKnGeDzpoEpMLEH/ApS653y3umOmFDjMhmL5nNWmUhaVSpp0TIaKgfxOev5eCjMmfgk9PpuNaLiZ1MfwjLidVWUs5crrQJEztz4iGkqZkhKsY+XaX0h+qeGppkBDHPtDUgDJhveaOt5EksSyQItCMQrjyQtUe6PA/jGlNMbLJ8WyWpAbAyQgltdy/6pRqaL9pwaghqFmp5GVrVsAZ04GtRqsWrcEAzr74j0OdzfNJcNDW5AACDRrXuNHCzZP3pausDZs9STfIZQy7DcRsvnBj1/9KWAzYxr99HGcqcr4gN6W4Lm2oNbIga1LNdZCMehISpQYkR54cBYCD0Hgm8QD+g7UAmgZ+Q7cffyX3RwdIt0sdgJuy6fjjRvzY2t1tbSpgXN2BbkVk5kv29m1J124doHi0sBPTxg4Enu3+WJNIwUeRM5wEDBNIGmkKGLDISXbCI6ee/qs0JLKUCgB8HBFNdTXFDvHpUjo0aIIDF3S6G7DtHa4GkHCa7u6sGXphyBtSXvGyM6L6w4aD2NXHda0PnHFPrFBAbOvaekyiku4Ol77oUHjPFnHALuDgd67b797tTkY30NgrRJsKuGgkPx5JMZR3y8WPMEaYo9NhUbiuaO4g7OJYnqFPq4iHRqIgOFgOfF58v0Bcoen0VOrLSYaIhswohljInzrz9dtvWrX7d33/GJDMX38OGPivp09uyZv1u3CBRnzllk9w8cZG8fPWhvvblPU7zwi4C8pSuetsHDHrbvLn9rW9avtQ9OlhqZ++8baMuXP61DaMPGtXbhQikj5oEH7rfnnn/GxowZI7F5M9aC7VnRNqBAdrS12btHD9qhPSCu/7ioD59Lr169bRmuMHPmoGS1j858qonMJ12obr363GFTZqyQPettvVPyjGdq2HAjbYcP7ba9e9be4ho1ZfIMe/bZl0Tr0RWi0bbZr79dsVWvvWYH9pfEmQiBFyxcqOTzVHWdxPR8Tghz81Au0Iik0/bR6eN2aPc6++l7vxD/zBd75467BtqoJ2fZHfcMsZishVlCFPYFq69JWY+6avLtldCboxEOdBXwnOFTc6NwAZHy3NyetUyeY6dczQ1VssT+iahVV8csWRWTAJ+fASqIV3yhE2oWRzWFDIUI9x7/XRByhRsSSJ8uhQDBkZOZqJluDsGXXz4+rRSNMphgAW5EYthzptxKsp19RdAbVvPuxJjrTOu/QWk511rbyIhpEnJeW1ujkDh+GFQI3MrQyIAEyh2/UJB2ATe8VDKhixMqEJQdXj8gg+gxGYpLzDTaRYlpbLxpe7dvseNHDhd54byOAXcPtAmzltnQ4aOsW12NVZSVyVSl4WaLHAudLovPfrOdPnnI3jt+SCL88AuEdvSYCTZjFtkvt8vqHddJpyaUzrcisCRTlYL9+ONPtvr1V+zwwdIahO4yZdpcm79wucw5HADzyxhqiKNuTOmgU1Sp6CnWbqImYcbQqoKD95d9K3cqofFYe3qBxIKgtwSAQijKYyjLJN9ue/dusr27tv5LE5nuPbvZa6+8aseOHC2+Tw8NHmZLlr1g9943RFSfXD5t7544KLH/9Wt+Ptx1z9228tmnrd8dA2z96rV2/MgxmWmsfP4FGzn6CX2WbS0dgRiYewD9I5QL9DMppY23tKXtxk0KavjuZQrwq0xBgwkMm6MyDLa2wOqYQo2DQbeyGk3PhwEcrILKxd/RyIgm3mkdgGbRgu5aMpVCm9f2DqjBDnxlsqConVYeh05Vb5XJpAq9SGdWBSufiVsqu9ucfygwN3w6jzuVI6WsPVgAoc7MpxEIxMkf4YvCj/tLnyprn7A7hRM6MEAItwAAFXqeSQHlV2eOslaw26Vhwok0YzcbW60502Y5ikF0d5jBiMpD3obf6dzjYfJ7GKTN4/pzocB1/YJHCPDEnI3iDmQwJjrt+q8/2ImjW+3zz0oTd76VRn7lcy9Z39tu8/MGai3nIAWm3qqgftL+ChgRQiwpmJ2ayt3JaxcYJeS9044fP24b1q2x774r5cjMmDXfFi9dbt261dm167+JVrZ/zy67HDQ7/p5GbRy24c+9JCfDmw2t1tRMUYwOKqopR8O1X+zQrg126kRpGnz33ffYM889b0+OH2+ZXN4a/j/m3oPN0rJK/1075wodgCYKQ5QggojQ5CBIEhBMiM7Mdb4I3+P8Z8wEGaChaUBAQAmDEUdFEFBy6FRph9r5XL/7ft6qakVnGL3OOTUXo9LVVXu/+wlr3esOuJ+S/5MrxzRvDaAAJQr+8UDttBg4ZN7lrEfURETP3A03nwfg5wIsmAHAUFGfDfuJSQZsliqZQyVovrkoM3mRLhsHs7zyYLo4+I3GiVXioGWHqKONqKjRwKGVo4I+hfsVp0dy9aiHuIIwguAlCagarEavsxTj4UAZgZxLrDNeDzVYRm8yrZ9JKNN+a7mcBWVQwh8c9SXNv5Pq0Y3w+hRMntazjBDKjgTxsADhO581P9smOYUCIfNQ+czAyXhi2fw1p+mQdXcA2jaBcpwJjAb7Z/prrX5PIMH65NMm3xuF9Hw+MAe4a2XghPnUALC1J/2agMA8A4GRJh80a5hpOcoEQJAaGQonMgyMXtp6XbNzTTmuSS+1lhEDawOmE66MNi5pNlsxNzuj+txnCoBl5gBnW3r2AroY5Ck2qyCPjedQTiyjNeX3bbn+YDjdWAjwQLL/zQdDQ8K3r/YmsbjQ0Q9mwsG0Q5knZXiNXF6gQ1N1oYiV1KgnZhhCQF1afbiVFR3kSjXVw12fGKwF2qUifk1wm4kl18hzSStC5y3El41EEYIoVO8gpYM6FZhDkMNMWTQE/pAoCwIke1J722cfumkr/kcjbUSlUGCSSxcfKkWPR9ie3nB5s9CzkLN1zYlpARqHJ8QJrZDydxA7i0ddSONWT5HwzLfjTeaklJAoHSRZkJo3hZ8PjhA4TYCG8IHDZ8aJxhQwRLKgFw5W8viTZsaNDE0OvwdEq6tnVyzw2TR06XLwsdAVPMplwqZFByUXKWd2qCgVz5fFR/M6koBuzztvxO3f/XY887SdjqBDXXjxxXrOTz3xxAHFB+vtnO0XxtXX3iS0+oEdPzhAOwOqxkH+uWtviFK5HH967dV44L4fyKYy+zr++I/HV77y9TjhxBPi/h13x/33Y2tr7rymMtddE1/92i2xafNB0QFVoLBW+Hw+fv/bF+L+H3wrXn5xPcSPv3fEkUcFTctbb74Ru3d/sPa7/GdHSuh5znmXxksvvRZ3ff/f4782mA9sOfiIOP+SG+Kss7bHls2NqNacRNtrW+z/8EN3xWJKCefnnXf+ZXHjTbcoJV2TB9xhSvlYWVmIH9zxvXh0QxEJMnL5FVfFFVddK0tWChzqcx3cUy6QYXzw/jvxh9+/EK/8/tfxzlt/jPbKekF7wBv5s//Bszr1tDPjsituiCOOOpGhcnQH8I2TUxf2lfmJcmQ2tRpRSpOMXLkUlXpdK7KPeUV/sJYVAIVt31I3+gjfi9BKOcTzUS3CVcaSEjehkiZ6amRwQYLD30HAPJXWCz6tLJMLIHbs32xcbk1edlasT3fXp7nCPygWsH9mWk8GDEg7mR1B0F9TFxIoG4cmewW/f7QGWEIDHNh6siJUeWlpUecKKBXIMeJsGpf+COrcUK+fC4n9MBl2o5SfRgv9TaLUqokRVch/h31L7gy/ByrlY4/cH08/eWAT05yZi09+5tI489zL4uBDDpXtLlSNPpMuLp8eRfMkOiv742fP/1BZRQgyN36dcurpccMXvhZHH3OiaQqEDUqM6fOQM045IejdkpsNttKvv/6nuP2734wfP7le/HgNXhfXXAdNcUbnihBF6AACSxCOA1rNyRaVP6dZy5wXJdrXuc45aDqiqLNjHPi42BOXXqAPZ6SdM1X6FVkfi/HIQ/fFY48+uJbD8/FTPh0XXv7F2HrIUS4q5aqKEUwuNm9qxkGbZ6JZyxKlzQl/5tmfxHe+/c145Q8vrz0qXP6uufZLse3Qj0VVustcPPnEzrjn7u+uNTJHHX10XHfDjTE3Px/333tP/PqXv4yTTz01bv2X/ytOOe0M8cC5k2BfiU8Pkl3kHKyJJ8/e5s5cXOroHLVzU00umxT/OutjGn3prpjYAFQYJRdlGUc2OP8xjRkcgBr1KGOjLOpypq0ZRFd5X9SiBgGlH8mVY3XVLAmCLaHDsF7h3c+wTmtMSJ3xwD3gAsL3nqf+0Hs4D2yAwfvjPsMpjYYV9DgzNaD0Q8jv5sDAxlojA8CQoeyJDqpiD6aAgEuHWrvwTxQeEPdRiIHBcxnw72l+y4QyJvdUOZdCf0EcDvBRlJsV0+hyuZry2VZjlVw56SrceWjqy67MZ/c1fcw43n3ztXjqR/8Rf3hp3ZJfZ/aFl8f1N30ltmzZ6uwecrQUjgt9yI5emcdOqjQtR1gzfHD9QwPj5h/kuR/PPfOTeHDnPfHB+3Yo5HO56pob4uYvfSXm5mdjpd1RPfXWm2/Fw7t2SIfKuUSEAfbtl195tQr7D/YsycUNYEvnUUxiZXFPPPHw3fGL555cW+80Mrd87dbYfsEFMZxMYrndU0OgRgZWhybMtl4ey3QIWlHJxk3YHXfREHJGli3AL6GrgEo8iH0KB0Yn5QbWQC5nek2FLBbITFRWB6Pg2LQJTF5aFhwTWbwKkKTBh6okHYvpYirRZDjEBIZzFBCZEEc+PwdVcb7z+co5bgjQ3VUDMENYZgNzAdOpeP0+w9zQQDEW+JzCYPmdKVrMVLWkf9E9XbTekobK9RXPiYbLBjSARTwTJBo9bI3JxoGVyd7AiIPJp7TQ/n0pG8VBJRpaGVgz2GMqHP8bfQw6Uw+NskbFH6vXWGoREqAnG+WU4WOHMttdy4VTfbXr1TF5b0O01lPHmLSoCa33A0DAHIPP1/Rug1f8PstLoHxhtAEbw8MBPg/up06HO66nu2ZmppXAQWfTbdT5CvhHkwXAB4jeR4dX0N1EQ6ecKc5HRTIo7w3XsulUlngD0raN1MuqFJ46QUdyFMhpqoKbhBJRB30Vswj3OXyZNCC6ZxrC4mjNpqkMXRX0Mw6dNkXlJFo6yD3N0WhNVoopEHNN3J91LrzJ5GenT8fNkawMsX6jgVmdyB1DdoqgOhqBmsdu9whz5zPOrg5EDAwkOptGCSFY0SgSB7HDKM2n5yLSYUeIZoHuGztFDnSP3TgsM+SHl2c0IllKJ1ewzIoFfYbWk8dFOvBwhWBxZi4Zbm4YIZrqtZFu9tfod8qJwN52oaMNyeFf5cMuc5iMROERVz81Rk7TBd0uqWnC5AAaAJQvRp/TMTQ6XLZskMNoF5TYHGWohg4e1CYXUuHPSi2VmqOpxP573n1Txc/GRubKz12p0eDDDz0U+/aaVsXrOuvsc+K6z9+sAnDHvXdJ+5I5hfA9CPm//LV/jU988lMqEF5+6cXYed/tB2hSyIX44pe/EZ8++2yZAHz/O/8eL7+07px03HHHxTe+8c/xme0XxOoo5wnBKGL3B3ti1z3fj6ef3KXLIPuiebr8imvi/As/G889++N49KEdB6DbfN9RH/unuOaGLytEcOd9d8RvN0xk/laz8GF/ds55l8V1N9wSW7eiT8g0Vrh87I0d93w/fvzEujiTi+3CSz4Xl1x+tQpp/PHffvvN+N1vXtA/H7z3jt7L3KYtcdHlV4ua8NSjO+Pdt209+2Ff7IFPn/2Z+OKXvxwnnHSK9EOd7jj6NF8UL+L+srrxBJpI5F9j7ayC3q1GoVKJSr2mdcA5UswVolV33sTCcjfe370Uy3JJgtcMXxqqVSkOmq/Fpk2VqNaZjngdAUgs7O/IHKFcLMT8HE5JrElmMy5soLvwzYh75VSUDDIyVM2NthE823bzw13Mccnjqojj4XA8lDARdInGl4KCvSZ6XLEs20ioq+zTVquh2mplhZwtNzeiyKpIyOsixswARJl9QzjhqN/WBGum2YgG9AM5PIFKOkuCIoNUdc7U9957Jx57ZEc8/+yTyWL0wz+rZmsujvqnE+PYE06Lw484IWZmD9Ye/+Dd1+O5px+Il1/8mdHkDV9HHf1PccNNt8anzjrPaPgUrSCgCuHHptrSUIgCIicYhyRjZ//uu2/FvfDxn14PZaWRueyz18QVn7s26s26qH26uIUcmpLhe6SkwhOnGlmi9nyRAWyAykFncpFrzjh/DjWJgtI/A0SSFHg0jNAIuWT7sWfPu/HgA/fGjx59ZC0c8ISPnxkXXX5zHHL4x0RNwYyGdHp41Fjpbtk0IztdCqkcus92J3Y9tCMefPDetUafpuuiS66Iy664LjbNHxyNelN3xw9/uCPu/Y/vrVF5Dj/iyLjqmutj0+at8dDO++LXL/wiTj7ltPjqrf8aJ550uppLbHVxzvL68Lo1v5sLmRT3fqwsr+icFrLLe1UeB5oRphKF6I+msdKm4MCOlqbIQvg8bqKkfE2HajxmoMlAxaC47wNAJa3IEK2KT2h0Xehby5WadDK4eS0srThgU5kZoYkQwut5XmMFB02AIBdQQmyVUg54Z4QUmguFhaeY5vjzvw262ShAxVPGvti4KKEkoR/Aqhz6nDj0porZoc3GIaI5I3pmioJV8tAUMu79Ac0HyHeBZgU6HDpB9Ah+3tA6AVdnlCeCsxJupEz3CL9e1fdKFwzFKAX5lSqwILD8xso8F6+98mI8svP78fLvDmQSnHv+pXHdDV+JTZu3qF8BFHSgJ68ji7q0a9tGoDSrH2x44KkxhfTC/v3xn888GU8+viv27jkQODvo4G1x9XVfiPMuulT1isxHaOhWOvHUEw/Fk0/sihNP+kTc9OV/jcOOPFpn1P79S9IAyXgEA4hSMXrthXjy4bvi58+tgxJH08jcemucRyNDLUcjI9qhGxkh5amRoXAEoJEGmbx0gVzYAAAgAElEQVSfyEd7qa1nyd4nW4Y9z5SRRrPbX41V3ODGnqpREGP2BKBd5zyc5pX/tIihR9/UX9B8dIUl6pQUiJqFhBuUYjknTbIaejQxFpFTCxEQjlGAjIk0xPSkjEaMeaZ/v8PCV2W6xKSe84IaJxX7KtaokxwCD+DCtB7Qnn9vIMaNufKXMD9QEDR6JNanWQCci6KqAaAUYWWYqg9FS8V5rSKgDioa9Sr3AGwKWDMsYd6LJobJRS2jvjFhBWgDn+C9udGx/btNd1K9nOpSGhMB/dLkuP6FtsXvYv9TM7M/0JPKuAatG3Rx6fl8J8jZjAw4QAw1XezvXJRLBH3Wo9mCIeFwTe4N7th+x3tVrrvhjEfqThxkaXgKeVPGLSlfj2PR1BS34Tb9xlBAF/WyAK/M9IoafJU9PLotNx5Pk/0yIh8s1nAhs7sYtsPKv0j1N/xw9Bd8X6fX1eE1A5rJxiIFeDhOaco1/T0WcxcbY1nQ9XUgzjQtUC8U03hVPuEbjaRTx5KgjEyY787PzkO8BokpdZh5rOhO0zxQf1mARQE+HHlBIe/gAYKYEOCG0H0ysLuRXL4YaypUz5clh6oQNRpLGQysO4ptnGJ58uRGKuPu05HjNIMYmI6bxcbvUHYFuhIFPPHBFw7I4cjGg5lZwFqwYEo9ze6BTDgo68tkUMAmhscPKlIsE7I2MjVCyeZGlll8XNYcOGRaaCw7MV2ti5NXD/TTnTbPq8yGF5pgviILVHxp0RqckaHJliZSU7kKcbHufufNuP07/x7PPP0TvWToiOhKNm3aFA/vekgFy6mfOC0uuujiOPW0T2qidM/dd8cjD9+vsMDsSxSWK66Paz6PHmROqNWrf3gxdu4go2bdtQz75Rtu/nqc+enPxPLS/rj3ru/EY4/sXCvo2ORXXXNtfOVrX4/W7NZYWhnF2++8H489dF8889SD0dlAweF3n/Tx0+Kq674Uxxx3ipquH+66O55/9rEDmh2+jwbqxJPPiFf/8Lt46cVffdT+Ze37zznv8rjm+q/Fli00Ml7DFOJvvvFyPMh7fWF9+oSQEFR9ZnY+3nz9FYWKZo4+G18AuSRXXH1DnHPexfHib34Vu+6/O95605aeH/a1ZetW2TR/9sqrY3b+INlXOl0CUb2RcdYjQ+NqORcNjD0owtmLFKLiKvdVHMw0mrF5fkYH7HJ7GB/sW4n95ExwQaIvUSNTjPm5SmzeBMUJgwBxZrS/9+9fjs5KT0gqRa/HyabbQacUzUWXq01F1r8yN0QXb8K1dQBPRZfA+Qq+OEUZa4ln7PwPRNcUUb20ZqRk07QnE5Y6/dnBd9l5IOQXLjHPCbE/KFHOjYxqt3EvygVSpgmPq6qwBsHs9zwul4FAoRiLi/vj8cfvj588+dBfNMz/3aIi96VWa4ri1+vBXz7w6+hjjosrr7k5Tjn1LDUrzjqhQWCUbwtdIeFC84eaWGWOiEzfF5f2qpF56ol1+2WL/a8U+js3P2Ogp+zLhotZafKIbtEwJF57VszxDG1T7KwVnV/LvWQx7MuOgh83IWVx6II2qi9np9E4du/eHffefVfs2vmAHHT4Ov6kM+KCy26MbUd8LHJ5T5Ch1TIVgFlbYd0ATpM2nyvEK6++HPfde3u8+OK6Vfmhhx0eN970lTj3vIuT0xNuPJ147NH7lbae2S9jUY39MhblONC99PvfxCfPODu+cPM3ZMmshowRCk0tJHNCpGn28hO9bxoK1scQNzJGw/qy658KORqEUjlwlV3pgBaz9isG/kCmizTknO8Ey06ixgSAPdjDmhUmBYV5XsGY5QouSehs7Pw3nZKtMoylZZBoHJZKmthgT14qjGNuphKb5+q6q7OsENYHcQQLC20BfDxXcpvm5ggdze7cdUp4ZpzqQLsP58B7e2awsaemvB4AU5oNGnymLdzJMuLBiYq1JDv0vKjBHRXKZF4QrVAWjU2DEFG3QcvHagproo+6TrEDlNkbnGY0MTRM0MzJpNLdLBoPwEMxXn35pdjxg2/GbzZM3Pm0mMhcewNTks1CkK31oTjDunqipoAGcZJycNRMArRCmyODBCOQqh1i9+x5Px7e+YN46ke7Drj/Nu5kQMAzzjwnrrzmxvjYx47TmmCPMSV78Xe/1H3PfSVDhwE1D+g+ExULXymW2Vu1Yj5a9bKMjGZbOHZ5IkXD1ZUTbDfZL0O9t8ZYMgHFP4CCGxxgmoJFQ3sJAGh1zU2Ls8BGTMNY5UUKlGD6i76NaA/OByYk5EBhuDCSZTNTGX4Pfz4L7ZU9sGZ0BHCaBMWyPHbiO20itPeOsrusQbFyAiqd2M3JIMLUyCr5PlCgyUEhsJM4ERzSim5excSR9hrdFDdfstgXwGbTGZvJeL+armh6Gc0MNR5rlakoVFimEITHwyaAqZRZVstNrlCy+ZVAM0/vVGNneY18flMHz/K7+YfXxVqXORTnIQG0Yp3QSFmfmkkgBBAlHbnrP083WCeaOtH8YC6gdZE1K3bOs3zBQJC0rmrwnN3Dfck5JZqgGjIbP9Cg8FwBaAhmXwUsXvUeA/Dg/cs5scJQwBQ59ZdyjTXcIgOtRMPk+RMNwesAYLO5RMoVSpTxbltMr9tyw+F0ysOho3YadV8bDbTMfxEKls8i2XGDZHUHsbjEmGhVl0y5WNYlSCHLGJBxFAcCh2WnTcK2XU+wYyOwC8ErFKSpMiC88PwGvLmtKfFi8STCnEc7HqQPNOWoTKbJVz+F2vEheRzIxUrxY/c1UcwIi2xCU6H7JfByNbptRpHJ7hhUJlFlNC4LXNAcCKWyaEMzkx0wmeWrNDZhRBIEiNeufJgRDVxenEzcORSQJQmL+bMemZsmo2tgjUjuZ5HdAev/Pl15+n470ygIjEupN9QHrmDAegpJyqg03a5cs0ByKGYY7aEBKspD3RMW+I9LS8PotpN4moO9xMXJgebPhUOSTc+4HjEodrL2W/cYlEKhUS3F+2+9Ht//9r9taGTIPrkxbv7SF1P2id8HbxenuB899oRCLt9MydvZ8wXdvObzX4sTTjxN/4pCi4Zh187b49VX1nUwx51wStxw8zdE62B8+dwzP4qH7r8r3n/v7bW74PgTToyvfu1f4pTTPhNvvrU7Hnrw7njmqV3R7R5IwcG16PIrPy/aWLk6Q+xlvPn6q7Frx3fjv1440ILzkG2Hx/EnnipK3Csv/+a/qzn/6p9vv/CKuPr6r8Xs7BY7boE+j0fxi5/+KB7aebtCCT/qF43MVaSvX3mNGtf/euHncfv3vhW/f3E9df3Dfubc3HycefY5sf2CS+PQoz4WeTRTFDtJt8AV0qgUY4ZU5KLtVFfIV+mamgVtrFVviP7Epb7SGcSehW4sLDu0kO+ngMG5eaaZF+0Hbi10BUqeEQep6CucKSWdH7ZwxbGEAxEKlC9lLjK+uFjZLxRc2WBXoABj+4lTx7GP5xwpYNEqigrUS6NwBg48kmcv0oCBfJte65F/Npm1Zq2ifydjEKHkRU2ultqm33KucUgXYiyXHLQ0ZH6UoK3K1dGjcZ2bcqfy7xePfWGvUOBfv/DTePml38by0rpz30ddA63WbHz63Atj+wVXxLZtR+p84DzkMpH9qFwmUxI1lqkKRcbql4bCF1S3txh3fO+b8chDD679ejUyl18ZV13z+Thk28GJkpY5vpkmIdv7Rdvjc1nitAOQZFt5/yg+L6gW6Hz4fsSfoHvVKgVU0mfI1n2NX6zPZ2FhKe6+68647551sf/HT/10XHTFTbHloG0xmhBsiJvSMDorS7Gw9/147+3X47133hSodvrpZ0e3042nnnooVlaW1t7X6Wd8Km659V8UmClKzIDmbhA/fuqReOjB9RyZrQcdIvoZQb47H7gz3nj91fjE6WfH9Td8NY4++jgVG9zNYz5r9o0aCehYpq5wB1BAjcnrkAAYhNW6UU0bcyMxB2iG0MARkFqrz0ShVFHByc8RetvpqTFrQU1DnJz0HWJwSexesHNnUCDR6K5Gp4ugF/SaJqYaZYp8MQOY3kMNzsVMg+TzxFBAL0YeVJcYg44KRoxx2N9Yy1MI21NmQyOzFsLMafHn7AIDDxmDXNh6ok0rg47Q2+WOogGoZJszTa0vvrgrcK8jT4qie6XXVSHLJIT1hRMVuU0AO+g5hn1sYglQNJWbaQZnq4FIhewY6MD+HcMQdEEwIqQHYm+U4g0cwu78Zrzw8wPP/osu+1zc+MVvxOzcZjFERgMYCiDk1DPczZ7G0HSSuSbNBbQ51RUO8K7UirGw/30xDJ564mEZOPx3X7yPY4//eJzxqfPjY0efFLNzW/WMVWSn+ZsaKNnfGzV3Q82dPY08jlHFfMy1aqI9qw5A1xwT6bZocNU4lyoCMS1GdyMsJgaTJCIVqtWo4GJFMwmFcWpTgIxPxz02mbjhkK4qxzTETTrTMjmQyVGkpNww6Ms8QMyVnPGSwirFADF1la+MdUNxRLNIE9MmUFJ0KOurOH8z2qPqq3RHoCuEkovEACbBBI1eyqWhyXI+kgF7GhGFdorp4zXhiVCaccrt1+yd6dQghVmKrClT4ABTBAXmCYFEVwTI7+kGP5fXIrA6xdJkhOisDDQDiVzGdUqn9k6K04Dgo2mSmDYpRF11lcFmwXGaqHnPZa/dLmRYLGfufNbI0OQD8NMc88EV8zQtvB/XqzQyuLEB6qnRWGGi7+kS+59zyYCVgUBNStVkYQjFtJJXYVMDDx+IbzCVzF9uZJQZp59Pbgw1NBEGjbWJjO6O0Ui6+9XV/m254Wg45S8y1RBvnFRc0R5cXPOG/eL5EAjyKejiRsAlG1UcfDIhk8a0CP5YTFzS2JbSAJVFQWs2sjfij0vdfWpe/CYS4qYEYGxRCWT0eNpWitZkeKS1Ll7KNCi+GH1R0F3DRyY5WIBYKpozETW/X3kUYnr5vfJ3GTlziGbOGHnSu9WkrY8cs0VhUTbUFRcC2agYbjibjQfNe2RjElJJGi7PRVkCDOA0ptU4KQnJMmTZTYz/ybz00+ecccxS45Pl6UCTWWmThwFtoxEN8RoLwT4S8jd0oCmfrzc8iCyuZ5ga2C4X3vTyIhsY1GGosCqkghwwdOgczEzrGs1W1Buk6IKMuHHU1EpJ9yE/+Pff+lN871v/Fs88k01k7LT1hS9+OebmCXH0FGvYH8Xe3fviiccfj4d27Yj3NjQeIF0XXPS52H7+5YH1MZtl397d8aNH74+nf/LoAcjVCSeeqrH6x08+XYfqO2+/ETvvvz1+9p8/Xtu8ULIuvuSaOPW0z8Rzzz0RP/3Px0XL2vjFKPnc8y+Jq6+9MbZsOZiST4cxh+4Lv3wmHnnwznj7LYswjzzq6LjpS7fEwYccFnff+d342fM2NvjffF182VXx+ZtujXptTmJFEJL9+96LB+77djz79KO6SD7q1/z85vjcVZ+Pz3726ti6dbNGua+99krcfvv34umf/PgAIfmH/WzOhUMOPSzO2n5BnHnOBXHwYUfZfhixXrUUs82yxv9qpHEjSWJPIZO5fJSU5TCNNhMWUQdoGDjEEeRiGjCK2RnE/qQ6u4lB6AxipnF7oRSrfTupdHusbRAhLuTkAgV3Po9QGYS/rgJFDkQD6+C4+FQUClEy75c9LwcekBZ2oUL01s08MutNGiW0GL2+tQ4c7D4D3GRKt5GmpDQ2BBBi/7l3cSUWFtEd+AyFmcuzkPNglXOwErPkZpCZgJixYz0IW10UBGV9wLc2d37vnuX43YsvKfTuty88F532etH9kdfDpi1x6ulnxZlnnRvHnXBibNu2VY5xFH5yHhLljjPQlva8Xy6g1dXFuPP2b8UPH15vZD7q7/57v/8YLGK/fqtymZhULC0uxQ/uvDPu2dDI0FTU6s3odlYU4PjXvo466p+EaL/xxmvx+uuvrH0b+TFXX3t9XPv5L0S5XFvLVaO4+clTj8Y9P7gj9iax/4f97LM/c0F88Utfj3869lhNEJlyiM2Y7p50CyXacjd6nV6MemQoARZWo1C0IcIQ9z6yX8oO2hOHf4DjWTXRZTAgsMFMjpyiYinmmlXRwXAwkzsQTl4YyBQQSxsQG0F1TJRpfqbMYSgkmBCk5grefb2Sj2ppKuYA56FsWCnMk2Of+fElTTpISjcazfTG1JasQzHwl272zDkzPbjs/s5oIjAtoEFBx1vTjTC5HI5ElW7K6bScpnyj5PTWj74soNEY1WKeNPQmdCWACwKOeb6D2Lv7/Xh4193x0/9cp0b+vevx7/37MA0uuez6uOyKz8ebb7wSD9z3vXj1lb8NMP29v/Oj/v0jjjo2rrvp1vjkp8/T3S8bfNmKe+rOGY1BBSyTbELBf7pWY9VzzmIcZK2TUnNkwmKtDMW2wr9rNTUeHYKph0Ot4Wa9Kj2bgF9YH6lJ9m7KQKuIVfSOaXrgnCWFe6m+Ed1doeQJLFbpNVXQKz8OGifgMgCa9Seuv7gnqAMporlPuC8yjbQoYqmhAeRYXkLfiGtnz45jqoF43YBt1uFY10NmjieuazKBFE7O69PzW8tVND1rA3Sj6aFqVeMT+sLcQG5ogPspzDX7c5fViaqVbM/5M+piJjeemlGfs39cj8ulbAO9jiGFAncr1EAMEqyNyzRErAHAJ5lmpOYuM+VQxo2mPWZRSKpAvpxnRMlEjKy1dVBrveb9y0aGe19Tn2plraEU64kzoj+8LTea9Ok37cs+MuKRWZXyIum24LYR0IOYhzE17iIkvIP68OduNKamMWleS4HBlMMLiKKhUqrKqi779wgw5c4F/SsVGfws0FcWD7xZEKQ+QnxsWJVvYz3N+uTGaeQOgDRVSyO3RONS0BHoykbmyYbdnD1WLRg1Z4kDvILIjAbOF4u4kUOSVz2NcHPHSBbUcGS7YhCAkXmImTuLQo6KZR2yaINIFrbmiA498122A4bfU7JkFlUmm0r9mQ/9hpUMims0yZaTNCr8fiHK4vkyuiSIzypqOIu4/1is6V3BZ0CnzKUJuoBbFO8d5LtcK8hMYd/CSuzes1/iVD7LchVNQVUoGIWswQV/3jRrjKz3vPdG3P6db8azqZGh8bnyKsTBN8TM7GxypGGM6aaVz3z3Bx+I6/vT55/UmoYShS3zcz/50Zrw8a8dxqQZ3/TFb6iRkZ/7ai+e/snjmrogoGZqcsml18Thhx8bP3v+6Xj8sXtjYWH3AT+O53bGWefGzV++NY4+5mghNpjDTSb+zEH4nn3m0dj1wA9iftN8fPnWW+Pcc7fH63/6U3zz//zf8Z8pM+ejXhh8/+VXXhVf+OKtUanOSZcBAvrrXz0XDz7w/Xjzjdf+Nz8yNm/eEld97oa48ILLVAjI4UuUz1488+xTcd+9UM3e+B//7GNPPDWuuvGWOOGk01Q8ySlJ+UWr0RG9zFNJEDuPpF3F4eaFPgaxP8UaujSmNqSQz8wyxSxKdDvs9YUoI4oHWeWZd1YRLDONmdqlBprM1LTN1T4Xn7Nn4PaCalPEZeAEkxRZIOsANRHBF2FquvMEcpL0bTEmyKOD0NjfNhAwjxj6lQXIFFnmG3M2mi8tbUkN97KCqRntnlBCeNAxLojGRLBerZaLmZlyzM8hqMf4oSdKFWcnjUu3uxzLK/tj797dciP642v881osLiz8TUvw//EHuOEbKVCPOfbYuOjSS+Mz554bh2w7TJQ76KUO6sX9kUucIDJ0WnfEUxt0Wv+b3/n3/J1j/umYuPUbX48LL7pQQt7F/Uvxg7vujHvv/ej2y75HHIqcXcC8NqyYb7z5y3Ha6Z+SUydUOcAgQmAffeShuPP734u9e/66q+Gll10RX/vGv8SRRx1xYMHyZ29ctqL9oeIIpgo3JochL5oN9sjT/CiqDYdMQ5XZs3s59u1vx5CaTDlezmjR9L3Rilksz2k6sClW1ph1JtLoUFgV83JPQgNaLJe0fmFe4K7HcJT/ZN1SmFDUzdarUWUSzxSJSft6RbX2TswiYLBqt7LMthgE2i54/ks08W54/O8zjStgKXuL213ouajY2EPT1BsoQEfW6646ToGCV1kzgBUg5mSdjJUFh2U1jWOzAcWSWAfoLb0YEKLbz8fivn3x4IPf09n9/5cvB0QDMl0XvdWVuH/HHfHM008csM91XhdwfQVESVXs/4tv4PRPXRif+/wtcdC2w6Sjw6wJQIezGvAa+t38poZcaCmQs1qJtb2eg2eL4IxRonpXwnKL1PkZ5WpF7o2ES1M78fnhaFmv2GRCuhrVWtlUwW6pq/1x9DAJoHGS3tCaFepJ1VPUJolarIqKCQphxjjs5osSsc/NmhqZaW+8DtFQQaFkOsb9VNc0gGadyVW2tlmHNDJo7WimaXKY7tjNDBrZetOjewd2gABsGjlnLdrhLm0wXm9qOtRUrOU6ZlOu9OGnKQ15L4tLnkStTYpk3GLqmZkzZUeUpCaRf0dTxp8TmwLgA5ieaRp9x5qexh0o8J3PRlPSrrTuYlRkn2m6TzNwPxsiQDE2zY7mNZ1Bcv3NrKIT+0GuyBlIm7kSu/6VOcKqQXQWDfuf/sNnCWtgLObGgEamP2qn1s9pueJ3IkDtc9jSnDCS7sZg2I4oeKRIY0GnTeFAYStrvRy8QzsYKE8VNhKj8UFKxU5NmCglFQSPTglWNsoqi8GhVM6/9GsQys/0Qs0JY0pPPXRAFnw44jnOxIVFxpiMDyD7cqTTONG4UqOQXCzkMsb/id5GwZI1MdjhlaJRb4jPyReXOtoh8ya9STlkoEk0xDGl0UrdvNJRnUBKM4YrFggzTjVQJirwURXel+ypZWbgMeRaI7Pmzrbh1PqQZsyNmLU5XHg9aWU60SF1ddQX97dZr0er0RQVgMKKqZuKlLSZ5OhRgOYHZ5iJF+PQcjRblag3yxr57l3oxL59y7atZjRfKGkNYCQwFm9zpJfOc2g1K7F1UyMW97wdd3zvW/HsM3YtA+286OIr4pLLPqfmhC8HisJXRPMAigF6M43f//6FePe9N+L4E0+SRfGO/7gjXnn593/zCD/tE2fGDTfeEh87+jhzgyfTeP2NP8ZLr/w+Dj38qDj55NNjpt6K6SgXf/zjH2Pnzu/HL37+xAGi6GOPPzm+eMs3Yvt5nxFFDm90spNY29gPtlrV6HT2xW9/80LMbZqL004/TQfC73//Unz73/49nn92nXpw2BHHxLXX3xIXbL8gtmzCJlL4kICCnTt3xe3f/17s2VAUXXHVVfGVW/45Go1N0SescxixsH9vPP7YDjV3uAv9d18gLSeedGJs3749Tjvl9NiyaZunSasO2AOhxe0IhBPN0r79e2LXzh3xxOOPylL4b31t2npwXHr1TXHmZy6WRwfdQh3RZNUpxbjdkP+iRkbTFhKTSd0tRK8/isWV1Vju2GCBz5uDt17Nx5Yt5ZibqelyG64OReLk5zIl6A16sbLaliCfA5jDcY1ikjjDCAIZvdsWEzE4F4PXqM8qRuwp/0IIs/UFmu4U4WN7UiJzDWPn3n1r/y9RUNz96OdnVufsB8xAcH+hwMyXqtK8YCm8tIJZQT9iVI6qsgZwXaGRQYPWifvvvSt23HuP6E3/iC9otPL5H5DY/tenER/2u047/Yz40i3/HMcef0p029YGmhtOET+KvXvejh333hHPPr3udPSPeM0f5WcotO/Wr8UFF14gg4c/vPxqfPtb/xbPPefz5e/94n658JJLFTo4M7tJHPzWTEt6TvJXnn/uubj9u9+NV/+wPsHZ+DtxsLvxppvjC1+8OWZnW6IjyqEpuYBqLa7pQbIQZa83BL2rvWksLvZiBbOJ0jRm5nD/rAdMow8+WI79Cx05MHH+oskajUei6Gze1NI0BjHnoNfWhNxrmTWMqQboqw1kSOlm2kfhhwspKe6IoQEaWK8AVaVCMeYx8alWRH1jSuIJPnvHxaSoxGMKSNNX9KtEyXSxliHGFGgVkFRolZgRQOkRyATothLL7Xb0sUiu16LRRGdV1t4BOFCkAwZEq6YA0ZzxPqDfYeGOE5J0mgUmVaDgUMeYfLroFQcfKfqoGnve+yDuuw92wHp2yt+7Xv7evy/t56XXxpVXXheNVi2ee/bJ2LHjrng/hTGTUXbZFVfFqZ/8VPzqlz+PJx97OPb9jSb67309f/73G825OOf8a+JT516muAVNn6HtanhsChmDulqrEPObmrIyBpCBsphpcVUI16AXMV1mSoaLHzk0MHNKkiXpvIW6lMNQyLld03HWzNgAgwbcAaVQgo3gA3jTrHepZaDzYVCCCRNuV6lGsxzCd42CJnAxo1HpgE5ORa0FWAJUN6vE9GHO0LWcmEpFrozIBZwpA3jM/kNzQsi61ypNDPseoC1jFplu6VvIgnYbbzj3xba+uWT+tPb80yTFk6Xs37rAd+C1QRAxh5iqDpmyMKmoJtfHzKKaCX9JGjmZtiTr80x6YSkEYdQ2sJL2hagSmV3ZyMDNJ664NvkC/OCsKheps23S4sGEXyeTGenCx5Z2aPrGJErW6TWdAXY0NPhNf0C2k8F9X7rSu/rw0kRJTVgaDvB6bP6CqQLZkBNNtaWRGY87U3f7Fr1n4TV6aExKkr2xUkw9pdOCNc2CMCwcD+weZC2J0RGoGc5moEFAWI+I1DxwFnihSFueAuzSREcFqNyHLIZn8iP7X5oXcYuxfs30NrZkZQyZPcgP38zr/MC//POM6+gQwcWlZQlOoRXMzMyIVsHhnHEzKd4lklyEboKdZkG2sbg1CAnCDQ0e7Ah9kJFNpVFHXq+VQrhSwYRAUVOJPMZUyhvEiwt01hs8I5J7PafJR3KBWRdQWiyZ6WXIEwEl4PXhiIS7HGgWiydrwnzxuJjT60iTnWxxZ/bTLCo0DcviKRJ6Wo2ZuXml1sJbhII3hGet/7PHfCE/EpVuaf/7seuBO+NXv3Bxj3PWRZdcHZde/nlZltrdAiMCNgcGEwQjNqzLosLUz4/xmD0AACAASURBVJvEq6+8Gt/6Ju5npqh92BcL+5LLPhvXfP6maLU265JD5OjMEp7bIOr1aczNm5+/Z187fv6zF2LX/XfFqy87dPOQQ4+OS664Sc4tRxw2F6XSOBYXl6PbHUelxkWLoxNGDbaAzMag3N24o32Licyz69Syw444WkJQLC03zXEI+++wjx7a+UDc8b0/b2Sujq9+jUZmTtxcUA8K9Ndf/2M8tPMuif03OrnxmkF9Dj/y6Dj9zM/EKaefGYcdfrjssY1eMBauRymP8w7rEfTCDQ37tlLjYM/HoDeKP732Wjz55EPxy188FyvLf0ldwoL2rO1XxafPvy6qtaZokYiL60zzJKKGCse/tZsYY2TbTkJ1KQpV+WDvcuxdaAscAY0C1eMxtuZI0WZ9jiido1Fp6nWD5CAaBKVlWgc6pelu0Xx/Axo+swzoENTHuZLp3GjMSXJ2sZhRXuEoO6jMk13tLR3aTl33/ZFNb7za5PKio8JBl3DOQY45l2QQoGYGYTfATDUGo6kuGRyFRv1RVEuIV2fU9Hkqk4/f/eb5+M63/u2/1Sv91UWf/gA78c9svzTOveCqOOjgozSleu2V38R/Pv1I/O43P4328uLf/BEYBWy/ACvvL8eWrQev6RIz+1hQR+ieD9z77/Hc0//fFYJHHnl03Pylf45zt18sZ7nHHt0ZD+68S1TTj/p1+ifPEW30hV89p6Rzvg499Ii44aavxPkXXqpLmItfActDn4+Li3vigR13xdM//lE6pw/8rejvmMacs32706a9sNasg7N1ZN1nsg+VGDlllwFEdQextIg4eOC9U6tGZ3Uce/b0Yml5KNOAarMkc5ZOd1UN+/xsU3qW/GQ1pqNOVMrkvAGcICA2wOiiwJRm0cKx61cBwL+ryBggQ7U1UW+Wo14GzCQXicYCUa+nktzLtQb3Ihod+PFsPmjUtn1WflugqbHTGNUq1CA7B8q2089P7qHOsuB/QqWV25XE5oTrodNgT9l+Vs+PkGcxM6CnUhyDysKxpyjkPBhKf+sAadygqlEulGPPB7vj3nv+Tzz77Hqg60ddM//o7xewd9kVccXVV8XBhxwUr7/2Wtz53e/GC7/8ZRx8yCFxxTXXxKe3bxeNG73ywr598fjDj8STjz2qQOg/vwv+0a/v8COOjQsuu0HOiLaTBHCkOHW9Yj0ERfNQdyJud9RA2AkTZ8wVTnYWYnbWezblYF/pJKXpwKVLzXDS305B8DFJoXZ0Lcq0gLqPhhXdGMWm/6wU42khhrKWZrNROzpHiwaa/85hBlTKlJ81g5abM581BgClMz+J7EV1xLAhAfNqaoZMhqwlbLWgGqNHJuqDJmZgit0YzTF2ws1oEkege8XNPBMg1mym/5BzXxburPssaV3SHZR9hlkdJq2I9CLQwCI6HRthyGVQz43gzbFAZyJNsP8GdMCanMn6aFiM6biopmua60WhPFXNCrg5HBZEaS0VANmJP+AOBmjFAAGzB1zGiICw7tFuZ9bhMH0lTxAmAxNXPX0aSBzZOnb+tJsvYMhsTMbU8lBQc/ocAYZoYhhkILkAePDkbAP1MOXBybV4gtEH74t6gF4A7RRgOlMb5BnT23KTCd2FL+lMdEOjwggR2zP8xKEuWdDkb10/lHiYtsr0gWl03eMrj9YoxiSq7yCmM21DHR9F7IRgSvP4OMwyHUpma8onTcHACBpxPG8Y2zxQFxYMG4hR+hrn8EN38/+gkYH/1x/E4vKKPgSSZOdmZ9V8ZLxJfjTFFIt4aQnP94EaPSZPtbotNdXNyvUCq0re9yDay32NhvnXCN14D3yfwvxAPDfypzcIJhOzOj3zlB0gXZA7+g3terqo3HhSsC4t4friPAsQeGeJpvFusjw2f9lhY9wvXCLmT7rY5/NHQCfnDYX8QRkktBDUmY3AaH8ijjbUGaYN4zFC76E+o/17342Hdt4Zv/6lncVoZC6+9Fo5kG3avElNosbF0H7UpCZHDDQQuuf9Xj94/4P49je/Gbt2PfihBQQ/+7RPfCJu+fo/xymnnhHY1XPxUmyKagS7oN+NfH41Ws2iioOV9jjeeXchnn3myfjx4zsk2L3wsi/E8Sd+ImZatThoK6LRguhp6AUkzyy5AXfOT1U8WA5Ivv5aI3PNDV+J8y68MDbPwzP1Z7ba7ceuBx6IO27/7gE0lYsvvSK+8EXE/ghHbUcoAedwGL/85bPx8M674u03X9eY+/gTT46zzrkoTjrljMCW02Gntjhc7WMrCl93ooOmWq5JB0Iz4MwfQgfRsVFwTGO4CgLlVHsmNL9+4Wfx/HNPxjtvv5mSjnNx/MfPivMuvSm2bjtSdubsuXq1FK1aSYJM0Rdr1s9ltBIOTPYnj4iCEMey5Q5iVD5fknQBCLBjJgiWKaiRumqxGZUio21nnECt0PQv6fBA22iiWZ+a4hU9JrfFJVNaijKLFnVZgQ7pRRk19jQY+9s0hVnj8CfvfccNrlHQfKQkEIEnxrQaa81VbCjHyi/gf0vmkvflClJIoSnwBzEpdsOEvcmFKxdzs+hOFuIHd34nHnrwQdE2/qdfnL3zm7aqwDjl9E8HjmS1WktFHQWp3NIQuY9BC5fi9Vd/H7/51TPx6h/+K9orf2kasO3Qo+KSK26MM846X7k4GXXWyJltRN979524/z++Gc/+5If/05f5D/++ww//WFx3/S3xqU+dr3PrrbdeVSPzi58/dwA9bOMvrjdasfWQI4Pp6DFHHxfHfOyYOPigrTEzM6s9suvB/4hHf7gjut12nH3O+XHt9TfHoYcelnJrLLJVI8P5WM7Hu++8EY8/+mD8/KfPrU1IodiedPInZEN90skfF90YTjnNODavkgekG3atcJGLHmtoVbRJZY2hHaPB13rNSX+QLxZiuduP3XuwrmafFKJUxfyc/QodBGoZuS/FKOYGUcoNo1EHXKsKidWZv/ZATK9kisHaxdaUJpWsEHgLfB/nfq1SjFa9GMS8cV4MODuG6GGZ5GNDXozWTC0FAAI2OVCPwo5pP2dXhqxKcD/ta0pjXZn3kYKzARMqZe0VjINUOPFc5IRkxy3WIrQjDCAyS3DbFeOIBz8fUxCiGEDxAUYmKqChRSvPjhiCfCF2v/9B3HfPt+KZZ9YDXf/hC/Qj/kAamYsvvyquuvaGOOSQg6O/2ol7f3BH/Oa/fh1XXn19fPqc81R04rpKMclZx/uE2rN3z+7406t/iD+89KK0oGiAcNP7R9LPPnHG9rjy2q/GtsOP0uc7HGCHa6MW5+3YQEmW4rJidq6gJtwVcn18Fmd6koxOuRb8SNtJjpCcUA3+ukCFOgztk/vfzS+/azjGvaqrvwNIyd2OCQ8sAOQJigUoYJtvzQu/18nynrA7MJU9NtW9wGRIzGc1ZNb4ukinsK5preImOFZAMvRh1p0noQIZoWWOAPFxgS1Ha6bhcGHpbBIoZvLYmlX0unYsTQRSI5PgtPWdunZgoEFO+vXuUHEB5L5wLjDd4L0i+QAUzqYoNFqdlaEdaFcNABYKEwGX6KFhbVCn91YxECCeI0lA8oB+bsw0FdPfK0ZNlse+K7PzC7BQ1vrFZFyTMPeMMeUsHaYzOLdZywNIqGBQIn6VRYR2j8gT9En+DLnDMQvL7h56DlnJ60xAM++we/oF69sTQFLI35YbDSZTFbVoXPTh+EPlL3PIIGCV/0AaHfNiQPgpCBR6GYz2GDnywH0QO4uGyQwjSZAm8li4rM0d5GeQXQLimiWkZqM9uyk4jVe+2kMaBty4QOyr0Wx49JXYkmsL9a+fI+bbffhXmmbIv3uoUDr+4UGh44BDycP1cNAIk0J6FHZmDjIPmwsAmhldsTIU0oiIINDFRfuGj0fQNVgccC6hKuHZTdYEl8G65Whm/7f2eje89Gx9u4H3JctlxGLVJQXfGcSAJmZox4qp3OFcrWVZOMp2EE3Oon4WLc+dRY5Ii89O3TUisiE+7RbwMZ3TPxRwCqwDdcDL3HQ5Om0ukvnZRizt/yB23PMd6VHUyNQacdGlV8dln70+5jbN67KRDSl0hzRVW0fDU3c3nVrUe9ddce89/yHeKl9MYAgh27ZtW5x51plx0SUXx7bDDk8NJHohAvlojDgU0R60Y7W3rCKS8MPhuBi793bi9Tfejj+99gdZHh9z7MkxGQ2iWBjFls3NOGirrYO7XRo63LhWVEDZNhaNAyJpa2fMQYVySK+HwxcoiFOpa5WcGijG1/gnDPvm90onVWCUbbthCgWeq7OQQFLtFhj5cSwu74ufP/+0wrzO+NTZsVlZM7j/4SoECsT4mM8T7ROHBO4itq2FDgAXXzTHFDgG55iCizVN4cE6Mk2EAycfg+Eg3nzjj/HLnz0nm9uTTjsnjvv4mTb5yU/0mWGPOdckURwKGaCFrYk9WUy5CV6BEirTxJD5xNQC3Zh3MLlENDM95WHkp4WYDAvKisBfHrSmNdvQRQ64m4WeLS1ThFG4kGJglNDOKD4UQWkkTBwAlDB54uDjMFyVqwoHs602nX/BpeusDB/WqXfRf5jGkLRvyqewhg/LVzuLJvMCvo9RN9lW6GMUsmvfelCrFrbENT5XwuS4cCN+9vyzcfddd8Xbb/11RzoKZTJLTj71jDjx46fHli2Ha33JHYak7YkLDEUg4XyFDlHvg/UPDYDLxnaoWHU//8yj8eJvfxrt9pIuqrO3XxpXXHNTHLLt0BSEaTvMzOglOzudK8Plh6UozlXkU9jFhjND+SQlc6uFejLhXm7H4spSDMcDGa9A0TCX3khlULhzSWEZPOgr3X7zlmbMz1cVfErhYp1mIcaDYowG0BZNScjlafCfjvvuuSPefON1URcO3nZkHHPcafGxY0+OTQdtkwEDOheK8/lmNWbRUGA7XSpGrpCPt956K+6847tySkTk/4lPniGwjcsd21MufApIc7I591bXbG25I0RfpCnXTqIhwZACZyY3MtWKLX+z8GIua+8P7tlh9JJ1MFNjphjlEs6WiX7B7xuPYmmlH/v29aLTpunIx7SA1Td3LvSeStTLFdnUIs6vFAEv7EZU4p8yeRp2SFtTiU0BehygDJ1aIIEyzwxmNRvlaNULUUZrw7rHthzzAIUermqf4DDI1J2GS7tYaPHQzpmrqF58hgFsVGrQe4y4czfZTAgUuxpkdXHWQDNjsgndiDM1W3sUS2h6aHj4swyMo1agUBJllmJN5gMUm/6cyEdi/UNp0n5WFofdo6bTnv4c4JXPjldrYyMoewYpEIhTuDFZo5mwMYhppdICj7CZdz6KyEJMidborJ4IC3WOadQrlWjoviDCYL2Is8FIqOl1iGQ+Xnn5d9o3Rx19vHOvKLJz6IAoHJk8OcTVUz0Jc9fosCkqNTEtMjn8ugkR9R3noNkygKj8rIEzfHQf8fOKWv/cZdJdUOBxH4iSTvg3rJpEHcw5M44CH8AXaj9Ajah9ApmlckhOV5YBrJsk+YjFVYzAVwBRNUiypDb6ToYYDTeutFIVj8lXgUqF/RCfCdRhjKcMgHNB6CyqkTnFvUzzAkibdJLJGpudxnrhXlBI+Boo61wv0bFSIDAaSFwPfR5S7CQ3XGWEFQRAMfmRIy8yg4bjSjLQjPe4Xr4lCmaiL6/Xo39Wm25E5dUgYHM80b5ZwoRqMpKEAmdanrnpbg7dlQykmzUxTEhhywxFj23OVKLWQONjRgFMk/YKzYYt3Ccj7LOZZvoudaPivcdZsnY3bni5suOm9k8Au6lm5ufwLKlNuwClSY+tmlVRIK5TMqff7C3b2diNE8/ajYype2oaN/QG63Eioundlhv1sV/2pEEuDRKLGz1WujKi9zIXP2/OaK4KIQVh2UGBIgNOP50XPEiQbDYhSAo/i8OBxojNhw6CTeo3RHGPRiMbOWcWcl6kLNr+aFVWzlyEM/Akk/OXp0OMMf3g/teNjKqVZAPaY4RvG1DG+HjPk/1A0c2lwCHJgmG0B5JGwayudpxd6OZxZqgmiB5JqHSSHCIKv+QSYwPItYOpFM3cWEgAeRlsrkxMZvpXlmDuxZE5ttlYgMMluUbQRYu7zMLKRzGfRFvyiHcjw0IwH5IDy9Qdil8hZ4m6k10W4lJywBfKOkwozKGq8Q/vS1xmDjwoNcqUoZHpi+p30JbZOOSQuahUC7oAmeq480+HRCoKxpNBSgiuyzve+qakUWDUKE7532hE5Xonrl06MhzaRqHLZc1lyQWApWWvuywXntbMrIrpfQvdeH/PiqhzCpZigkkaeXEam+dbsWXzjF4TBQCFabvbjsnEly1rGnSMz0KIEYYQCZXHJlXuQxy2uYhaBdc6TycUrtiZxmCV9wVVxJcZ+4DCm58DxcJiOwMF+aKdt2yi4c9QRaUEjuwdOOMc/iCmFFI0ytCn3IRTzNPIZEFYRlV09NkedMzrd/oxlzbNLo1Ap9sV1YVgTOgvA7JGSEmv5GJ+rh4HbWnFXKMSZazURVXMkKd12p1+B6gbHPwOoZpcCA7EZN/yTAjCrFRxEpvGeJiLztIgVpYIpRzH3Fw1mjM4NdGcQEExtZO0X6bETg12grDdcDK78kQVy8EBJlzQORRMKZT7khKcWfcc0BSPbk4TkgdylKzW7XZmTjLFizNrAGJ4/hQwNRVFXDCkqPMPhRC2pXKomYyVVD0704wGXPMxYWdd0R3feevNeGDHffHqK3+IzVsOisMOOzwOPeyI2HLQVlkaz87NRaWMG5st4PkcKGbhB/O4oZEpBK5LgWFNBH8AigtqNjODBTbAhJttplQYB+zftyfeeeu12P3eG/Hx006PM8/err1nXnSaSCUbatZWZnTA56YJeweTApqZ1WSrPCNqBee6tYQ+byjUl9srMZwMtR6xfJdgO1mHxigXYyyfV0j/htI4ii1bWnHItvlozfBZmIYIBaq9ZKSRmoWGFW57u7snfv7z56JYrsWJJ38qeqsRC4vdGPHMK8WoNnwGEq43UytFqwqVwrlXrHfe70svvRRLS4tx3AknSGOEhg2UH4xNDUZqkrn3OK9sEOBGjDUghFjTRMA7wKIEsYlhwKFCo5NZXNMIc79yj6JbKaihEgFtaJ2X3PqKTEF6Wm9tLI+XKfYYTxK62ldjyN6niRY1RNbLpSjnGY9YPl/AcagJMOWsMGlX8vxesx+gHtOgcJ/BRgC0ZCODrM9wFgeaBvLicKtcz2oCMZ2da9hClyJyCMXLUQNM8AEbFAhbNNWo0SpEuepbGlAI44K9exZVvGKmQ5FOrSBnVOVgcGa7maGwyEA2n7OeBqhAhD+vIhhUHBAOUxtsjWnsMatYFQAK+ATVmGelAruU3FLH6HVy0UthoFCaaF65UzEvoengXOG9sQ7swEVRV3WuGpEVAEewCQqFqJSwVkdYzfppR3/QVedTRqekpiPTSJgBkZklZAAiGkzet6mqDmgULa+I25UzTqQryQO+pIBrpwOpceJZrWMwaQ4ngNkUK+44TegBnUrUX84D7PcoxLkvGqIiwmaASq7ajDyUMUHoqwrx5ZwroQPUnUXdMNQzR//r7CjOX1PBRDMee3rPhCQTmK/XM27C6F0ye26aDO5AUSyX2nJh7Q2cz8WdxF6jJPAdyblb0NTELmo0p/wZwHMKQw6oZiOJ+Xl+GMJUy0zwyRrKTCh45g4/tyOXK0lPJQx0G8S3syT1a6PWUC1j8wMYSYBjBqcl+Ac8EAtm3VnXa9bFpidatie2ViYhZlm9l4BqA2l51VgraMgJYabYb2GZ7vrCrRLUTls0U28CoJMFCIBQqRJS74xE7gTR+aBpdYex2hkpsN76M9tDEzytzzKxGDJQL3su6xPejDWDfXwWaOkJWjYJ1nCCOk7HrdkMmvICXmH2kRpmyTGUj+P6NLN7zlyKqSFY40xvuNNonHmGsB6oLYeDyW25aQrERMeyuEBitYW1Cm2CUsOBVHcKp9CdZKWWfVCGLT1eppEhq4ENwoG95jKkfIfszfLBpdEh3FhRmlJT5HpKBy0bBx/5/qiv38kB2kquJBz0bBauALcxf2cjowWTE9KCRmZ52aFffAIgohYZY4vqxWF3jrFQKKYffDDWtmTol1OFXfAY7cCFaaZVFWsFgRh8P8Z4kSMw0x9idkhli5sLV4e6ijB/2OrfUvgkF2k26lWmi3Q3IEmkrtf1uZVqjO3Wl59/j5HBTOuU2c/KDpnmMQU/yZVunHNCb4+Giwa2GYVSVRMPLi8OfrzQucQn4774sdCz5kn4LUNBc6NFWClZGs0mWqqJONory8t6Bs0GAZ2zpvuYRrquGdrQyBzY2CU0aoP/On+LQ4lDEOcoTS0UagZq1xc6zUQm8uVYWOrH7n1thc2BLFOIlGl04G024FZb8KacEtZa3oYSoIhsRjYQ6LTG0nLRgvJkMTsrExpeiUldLR8zLQLWyhGTQgxW0aXQBLHPXPxo46fRdhaoCrqoPyuY5rRxGsdyX8s+iaLWQLttsS6v2UI7c1r4pEFYNAGsYsjBQUIDDHqKvbnDTPk7rBdlChQBETCt8MG40lmNDoYf474odnOz1Th462xsnq1LI+PSPnMc2aAfYo2RtdIfRZs0e7RLiT8P2sWardf5TBwUC82tvdSPXnug4rs1g6gvYnWw6j0mCqrDxlib3ie2craOzSnLskPXpNP6tGraw6wvXZQKxaMZMnIrx7IUdCkhqzj4IFzmc7MHBWAMKGQ9tUrKmyjkeV5lTbQw2WASA/ADJUYGIBMu0kLMzoK2i68jG9N+j2abgpTPmeKA9+bpLhoECkXeh9x5uiOtN5pzjDhaPPdaUVPR5eXVWFqEl8w+43l7zVKwzM/PSJfH+mFPg3wvLCyoAaFoR1AMeOJcF7tTqiFMEx2dEjSxg5T9k85tQgVZa6C5FKPsXabRgCvoykRtVDaOPh5p6vg9pjWYb825QCrzcBXUk/3JZTrVRbr1oFbMzFY0xeRBQ5FYWWKyPVADwVk8M1OJaj0XuZKdtUAX9+zryFkHoWyNrCEJdAtyQGrVsBV2ro8KjGQEyoVjFJFim6kTkwOiCJjs4jw30P2URQ9w91Cw8bmQ74JgnWKGqTIFHZcsgmJAQV7vaETR6eBPqDgU1utFj6dnPLcenx9CaN0hnM1O90Z71VVNjBFKIfrjXgzGnDvoBwoOlgVlh8oDqJPCilknZcTReevWrCErRK1BjgXURijbTh3BKnyl3VZjrLVKMHSG2AuZpzizYyDvj7UHEwN740GHgh+ggWITTIW9kkv5INMgKFz7K2e3saXFTizsBywcamLMM4Nvr4mu9q4tateKycxzVtoaUQDWXJnMv6VI96SBhtUJ7tabMrUEDKUmwUCF72m1KOQBQPL6d7i1QZsGeJLuBlcruhdNOyfRJ9C1ywSWMwUqTFN0G5qM1UEvuoOeJloAJkwkRZ4ZrooKlee1RTnyuq+9vzYKwAlIBRTlPMlYKLzvDGjhewFxXVf4mXCWs5dkesLUbMJE2/RZNdFy7rLjYA6mRUw1gcQGGMo35ywfOgwZ6r3MiVQAagKxOMtUkBaK0e4Rgrqihq7ZnI1Ws6X7huaf/LVykfugJWoVhTKNlfUqbtwAqPh83Iiuh4rrfOA0QPOicEfXnBS8QuJFOZvEgOBTkP1eXw0OvUW1Rh2BgVExRjStmuiaEiW9Y8oFkwlUHaAqhT5iGV6puuFkug7KrwnNSJNBXren9AmM0PLySU9jy5nFGYG4HnDJAcIwHdBLW9cN04H/hIIuK/LkysUdn1kvK4snNZ5iXqTGJavD1mUAnlCN0vunPlVQsKIBsqbI1DMFyS5T2BMYyx4BSIDFRBCnw1AljegBwDONBfTGxc0aIn0vBk/87ATO2pnAWLK3mocH63WY6/XUn7kh21CL20jLOni5DScxPxNAsRp6NIIGvjLaeza1839mBl+cX6aiQQtHA6i4kH7KKSNHZjKaTlWIcTm1e2oiOLSgrRjFjyhV7AjiEbXfkMdJFu1JAKYLz40MOhMOEdyRODizFGIWKEWIusChu1GQsxqhXbV8CtZClM4oDcQAahNhP0xzGJsXhRhJ5E/zA+K5huC7k/7Lr7+B6Fsln8pme/4rbyVlyfR7oOSkQqcJFCiaUBHG0HYvkphLl4o3KajdaMxFPtQlRQEEiskh16i31GSM7aMpZISDnkZGHGMuBo0y/ZqEBmrMRpNoJJmNRKGVTc2YZlH0wksF+QUBAW3AfQbxs6biZvwcUAwL8PozGo0vD/O3+YcpDJf1vv3Yfy5JL1WuQGWqaxOgX+J3Mc6l8GIqk5sOdbgxTcgyPNylgwjZuYINziEO5YuCjo0/N5uZK7jTV0iU9ur656fFnb3m9NFlYIZ3iylwCK2htdiK2gm4PAI7rVTk9LGEi1YX6qQND0DqaDQ3z7WiVi6r2GQqMZ4ynXPGB4m27A0QOg5VUBDE9VxEHBAOcbOtKYUG6xNnLqhl8GdB7WJSjtGAKQL0CvIPQAqNtK03sy6W5J+/1oRudPSwcNetnEEBTT2TFTpNggToopNNhMbMz7fsaS/9BLQdvmeknBYKZA45ChX47xQqorx1I1ZWRrHIWLvTllEABh3VSi5mm9XYNFs3XUf5ERQrbvLXsyP8CqGWrfTGupTGk3wMaPpoupjI1aYSGkIDGfQmsdpGLuM1Xa9zi9s1EUpnNnkTJpsyrlh/ythJ+he0OqwvXmuv21POlfZa8vXn4mCPsb7dvHlCKSeYFYpSuyOx1rKJ8UyrqWKLL1Cxbq8nrjQTHChV0A2hSViICRUEm2ttgMhPJyrIGw0mvExKjb5hdgC1h+dBEUVTAIWRz30O6k7LjVDm0NPp0MwQvjkV1xmDESB2/v2+vZ3Ys3dZv58/Z7Jm5Lxl58UcxZnRQ147lpUU7DhAgbB6+mdHN8AaEEWLsp1dwJSCqR7PzOCH87qUmxW28+QZcql3e9hz8gw5zxGGg7JDsXIAKc+UMTGfxQAAIABJREFU1wJVhOIDMLmis9HiUT53KKCYwUANES8dyjMX75B9430sa9PSNPJlCkGQ9LzWqly2KMQKNFA0hBXZuM420HTlPJFJNqgOIjUclonwOc/F7V72fcjdA214bq6uZ5MZy5jGOxZg0u12o6gmrB7NRl3nAgU79K3x2DQYA3+YcFjDwrTCTb6RyUGyP5YODy1VyhKC2gWtbDh0gzCYUDizF6Bb+mAvUtxPJ1EEkEnTLlygjIwaHecfzkcKGtYbzbzC/mjgMSGBwjFkIp3XRIbkd+1rqIAUl8pg8lRHkzK47jT2WByPmdxDA6tGoVyNvs7gtibZNNWergA4uIARhXZikA6ajCnZtlXPmmnRyyj+ZMhhYbnCaWVM5P0OUIR9Ov9Q5JBBlV0b+pWi0Y1iYYGQv76eOVNeskP4qcg+uz0ASYME3NO8XgIxFT8AksTUpjuOhUXyQgYxgqECpQct3sR0J9vfgvBDsUraT4V+s/+dleGLK6HVooix/xGNr2dUZc3KWmYdBb4r1qTN8L4CWGXP8aykM9Y9kzRBNMxpmkA0AoYsnkS5QRZdkKljx4J1EHoDY26yyky26oBerjsIMd69e1HPjwK+VmuqSWp32jHs96JazsutC6G7EX9TlKn/tDa517hhkyvYOgCXjnOB18n2SpREPyPldRVLMckV9BkqA2+FZ+UkeafLg/APYwLdLDmVplpbn93MXCPmN1vPJXfJHgYZsCMwAaIOJbnepjPcGdJmp9gKyReSHotpO5EF2Cy7pmCiU1YD77wcm8mwv+3YC93OWg8DRKasscaZqGR6EwGNfvxZEer/VJmzDs7zmXG2A5QyyYUihr5YobsED/dMFQXMYntwnsuUA/AGxkPZum3ufKZtTHdowpgA00AyMaOJ4Y6SaY8moU6jt+GAge/1F/lnLzoLdM+CLfVXU8inQCPrtzn/3fxxpvu/Z8YGmVuZ899MmeazUjMjqqY/J+ownmGmCQJ4H46Gt+UG/e5U4Y0aozooMfMvz8Zg5vxl3DfbSNp5JPv3PqTs1EUuAp1jWa4EiBMVxsXCUZoqSA6Fu/20iyVGpyR2g7RZcA7S5GA2eMQgRzgQIbqaiu/Mz6Wh4cDXOPOv9TBrg4i/9h3+Bgur1xsaNgsHPTQ7de7i5Gbe6FwQWM5CGbDoiYVjC2TTgHBgKlUmEmIxNlOD0geqt5itXEL8bS4nMhlWsy3/+D66T28ikApEmzxA2+fR0JGL4xGsHPiZVkG1aFWjXkV4n2rc1J4duFMOfFDeguupy74E1p8Va5lia3GpG/v3L8dym2KG+gz6EQuM92+NhMKPinB+CxKCU4Dg5c9hLhegPv+b4pEi1ZMtDiGKGpA5qDcUXZlOxiYQauc2dFzp5SV0QJ7vQouzT4/XxGvuR7trHYVdP3K+UMBjNWEaKsEYXeqUJjwHvYxJEsX5jPKOhBSPRxLJMcZlwgiSrZDWvh16aGpaszPaM4Ri0Txhgc3UgUkQDUqFnIMiRa+DskiVdyQApggIvy0898XrTyRbjRyM8jrmIhTHO/vcuXTM2fUMzvlK2WyEQ5rXmaUBs/9mZhPNRNO4hDz3p9Fhz8J/72NqgHYD0X5JkwUOyOEqTdooVhm7k79BY4XLXCGiUS1FAyACNLRq1DmbXlnoaTR/eWU1FskmgUok+sZQKBpWsc1mPhpNZz1NhowgqlGIioWayqOyyYYckNJFwVs1b97udmwGWzy6kGBtCc0mL4kCRYWTp66sGdYFzxrqK9MNiim+Z3HRlukCcopl0fLgSPNzZ2brQts4F3A3HIyGorvOMR2pUpSGnmV31cJ/07a5qJj0RdQbRe1P6I0F3hT7B3oSBfEAvjJJ66uaYs7Cf65be8HQFsBEnyci1fFIBXWlZhoZ+SPkCSwsmIrBOS5wA2oVOT/sNaboiRbMavH5RjPJ9JUVBF3NYBWNnRzdFGhM4JjzPexCk+1fkH5bqnrvufFZM+wQDTnZeSZNDLbOZF3xuXA2oIGxfT7fi97MIcICMVQY8ACh3uKEyLnP5w1VkqJiFJORKUlRpKjnOWDOkfNElIs4h+7QDQ+NzEy9GLNQLKoULLjfmV6m5mCtwYKGBDWJ4sC0Jb6XvcM/ogYnnYILfwMCTDJoUKE9kBkG7XRxkQkpjaUn6k6ynujuolHlc8Z6mzXHpY4NKkCCLFCThTCgA5PvTocwOgItKV1xE2IvOJgaEAYnzwJ7gCaWAh1NC3t3xL5w0UcRQHo9EwoKQ/SPnMma7OjQdW6OnPUAxko56WWq7A2oaNJIoOMb6LMD7KiytgD0iCdg3ZW472vRH01i/+KSxMmY3pha53uFtaZk9kQVk6ZI2gqbVGTnB/tZ52fB+4C1JyeqNB1nfTJhp4BHZ0ITw5fc01Qv8P356A9zqiNYy1BsZudo0LI71GCci+SeTYVoChqeTEObwqgD4HXfvn68+/5KLHV6pPZq/xFwyPP3BCD0vZyFGXvFafRucqSzYS1giIQLVTIJ4RxRMrvYFpmGIIGWSqmnYXGyul3CbIUtN9VEJ+d+NW0M/aGBO6hk3MNN7mUaT72WoTJU5F6JmyrmKoQjQkEe9WM0GRhYrlejWIbKOo2VzjD272/rs+QcsnUyZ0rODAfpXCvSMiGch9YJDq/zOoUBo6PIGplM/7TxP/ncNv55hvizHviZnFed9kiFOkwYA1mmCJYKNMQpY5BJoKhmaF2LMb+pFZu2NHT+0YRQh/GyAEJUNaLlznPn8Zk5I4ZC3q66Wd6JwWg+I5pO6lffxViAe1ok3ZIofkw5OI8waPB0UHdAmuqrkSEbSM5rZu/w2Ug0L5Oo9a9sv6hSEMuEBmRVdzc1Iecar5P1wOsSDVy64JLOmHqDmszAGeuBCTLTGkBezi5JEETvJmiS8408Ncsn1sD9A0Dk9NoSXc69gSc0+jgyA6q1qUw6X8PaVlE2dY9sCJZWVg20/vVGn/1reYo1vTgXSxso2vNGwzE3NRpo5PPYL7enmZCTQ1ydcGbDrHYxcTAzB4ZUTGXoghZhQu2ywBxQnzkQ4GZZFwbPwwI9ilm8n8fRbaeuqwAq1It8EVES9CMS4xsxnZSi153E4rIXj98ETcJYDQAUBJAyphoZCvMX/cxHaWSyiYWmThaVZmU9Bz5dLDx5/vt0ysNFB2EbQlEzEkqJGLqCxeosWSwgCv5gMDxgE2KKgH5FvPohi6+jxUP3aXtrkCiLTOHiwo/NqGWZ0I/mSiGdJDfnsdssx/xsPZqgy9gPyvvSr9/kAVtd2jZxbU5ooVyaaflwTO5MSYgoGsgErrvR5iWcpwjUlBsGxY4FhxQmCrEq5fU6yDagAABxFS+7UFQBSKPGezCFAHTVHGbEsfNz0GDqLob1+zOtjBe5J4BZ4+n/ruyfFedeqNhNF4oRAJtUUCQJE1LsK4LLnIpNEoGxbkRQOxxxwEGriGgSCIVNI4F4UB9mKxLK8dh45vpdgPwT3jv+97gA9ZTmzhoBKa01ZpSVA02tUgBhWI3BsCvOMM0sXwjrKOLnaWTQkqWDYQ2cyj5A8TbN8XZQnD9VGiE1OQk1yhC/jIfK+uVgk7vedBi1BsVCQmmxW8WHX4W3w/Ds/462wusNfr4OxwE0M05i1vOMOMJoiXIYH9DElhGU+wAEHaTwpL8QIlWBwjKMvQvLsX+pG4MRzXnVE0wMLgpMiyx8pxAp5atRK81EMV/WgQf3WRkBoDAc2kwWsJws5+SQA8KaoVtZDozmd5xbuvitsXLGjAtvkEXRorCTJVma7KMZ3LpK0QVIGDBxcuArk632clsgCpMesncoHsjcoYVszVY1beMCpLk3DQjtn0gK6bLEtWwazSbhtC4A5L2RJrnoFJZWeqJDKi27TraBqWOgpEJOezhIsk6dPQXFFxMPuxJWIxdVFYwgdtZqMdXNLlYjhA0QNxVnOPLggDQVLbbXMTJmPQFFKmcFe8lZMvl8XRNImnoaRMAGc5RBsrHplDhH7wvwCuEyaKDpJeOYclatDmJF5zh73zRUtFbkZ5QqFaHh7eWuaDw8FwpT043Yt0NdyHNzTHaKuuDayxRkdrqJIrQQKHagkkxYfX7n9D6c5F3ijKzmolXPR6teEjWBz5Pujpfvi7OjKZ6xBNvNqgQv0HyU3ciWTf/jNbCGoHOoaR1DWyrqDGM6raC8RQon5wvRpUOh5RnzuzfNz6iR6XQoEOGNFWKW7JZWTWvJ7wAzB6hR0Fi5Q5KTOFSxHA2edTrsBYrJBgYWnO/Sv9Bs21lTGVjNhiYMNJFoO6FNW1uJcB0xv3UeaJhmGvXIT4cxHSL+xb6/qPdgAw/Tu2iKeR8z9VoUJlPZjC+1uzGGCVCrK3tsUbqnfkzGgALOnDCy6p/hPAu0RRSWnlY5g8YNMQV1q9GIWpmzkSuBSSeZGYlGJi1qIfLSMZiFQEPBFJailUYmly/HaAIFCJAN6gwgKE1yynBjHwynYmDwD9QdgqSZEPFZQDUGUKFgXVgYxjvvLcWehWUtj/qMm506YmgutJSBwl3ImuF3SFMlR05n9KFbyEE1w/J6YstrlZOiM/lsBjDA1MY6GbTHpeTA6amBJ/HeW5mpiiYw2Z1NM8skplaLVr0adQEnFDN+1n5OMGh4flB3OZNZA/3o9NqaMrHPeUvSw05KMRgSo2GxPxQg2e82GqKqVfj5G3K8JeNTA8Ikio80J8OZdY3muu7XqL3rQwvqrQHNGhuar+nE9V+nzdlK3WEqmsEZzpyi0+ehtgS0/U4sLizrLJUAv5VNmA3EUwvwHtizvG7AOEykqD1NKdvIdrAuWDMFPXfTWKTlkXYvot1Be2iQWyHnSQtFQ8Na9zzKjafeW3qv/BnAL2AB1Pp1s5yN3YynVtScCwsdAYLcnarX9bygi6Y6b2JqLEBIDdCsgdmPAVwmt0g1qN8Q9/PhuuY3lW4G++YW0yJPP9cmMrzupMk9AGRd45Kl6dFaAZ7YM6nuRoPGxBO2CvWFwbANFs6NmtgipuDZRZs1nRmHAP5TY3OQu7Fb167y/TQyraam17flBqO+SryN+gOJGVMXDSom/UXSr1iQlRDiDR0bh+SiUJhlFd8knzebDV82QuvctbIQ8QJYWQKFhGKQ8h+4eApc5Bw4znlgMdAAgBwOB3SVxWS/lqxwZXsMGpyN0TNxVcpjkd7CpboPGi9GOYJoRWWLhg1lZIq/qXE+7g9dilaeLq+FQwU+Kgc5ggboGaZGGBHn0HPQUTaO49/xsHVx1t3UmWtPI5IuxHZHBT/0A3ljYzmoRiZDuBHdjTQepWHhucB3X15ejg4uXrgi4QRVILndHO1Gk0mOL8N0radRX2piDuj4zPdPN3hi77j5oT1h3bd75mqPhoitk71zlzE3Ak0OZxBMBRNpQ87NzIoqInpYSvGlQKAIpEDCcjcvX3gOYEaG0GHs1OURoydXHLRGJzlQPWUA7QTURcBpRAqEUorMtVwc/8yIcrUatWZLxZtCgUE0aWQonLCUhp/JxkqMNeg+eMfT9Ah5gi4h1N8NHhcn/HwOCja99BbtYezd04mFBaY1PAnTc2iA0Hi06vCnSSDuxsISFxTnSDXKNRyCijHbhNvNqNqjNLlRZa5RHCTi0maXfKaVsaMSyJ6JcRuQHHGsfRjQWEHNLJUpPusynMDZBPGgE5DZj9ZebRz5cyjjTIXN8ThNe2xvSRNupIqJ4tzcjCajoDs0LKJF8gRSdgTfOBoXNalYasPtR0cmMZVEqNS7FJhNisxaPmbh6DbqKkb3kdXUs4BT9p5wYxuABxajK60camnSAa09gaxR3zjbSkYEprxxjqApwtijo/dHVgP7CsSOAiJzR7E+wwJvu+xRgHhCwTRFTkWazBYcBsrrYaFRBIBLTgaRG5tqyYVF0QOtsL00iB5bl6YWegSEBApdOmShd1kYZeLLi/7oy1Pcd6HS7FGKQaglNnioVGt2euxj/9yNxeUlaf5oXEQJhdqYkuF5uUwbKzXriuAta0oD3TLZrPL58Z5nZpu6cFxketoB1YKCi4a50YC2CPJppN1iTbvlueC3VTa6HOuRnJUF+46L3vS4tmjJsNq2bKrGYYc0tR74cztbbhCSprA20Rj5+71BvLd7Ifbu78TqMB9DCsaCKcjlAo48UL+StSeORKxlXifgkaxf4d6zdpnAFKLRIMuooT3WWRlpsunYACbRbta5z7RXmR9WaGhpEtlfBle4t5h2KKdF+hFPMhrNktz4aNK4A1ZYC72+iiD+/cwsND1z6zmyMLVY6Q4EJo1lQ46Bhs876q5q2YUQ6Hvm0iXqT7sdi0sr0QelRaDOVFxaAMBA7OSLQtyXAagW0SoRXllTcyItUYHXi7kHzw3r8IbWEWuDokjp3gAsKgpH0mrwDGmsmIqiIeH9jUZM7xyoyMQD3av1aQRnexKUuR1aV2EgFQ0CQJkb9q5MMrB6P2TLbGzbOhvVkoHOds/OV4oS4MaSIQ+vj6YUu3Ubn7AWRDnVNNI0SeEcorJYY0dxKHotuh05UFHshabsGMisiFqE2cJY7oDNVktT3QydXg89tIkLzQbrRW5cAFE6s/lisuQQaWei+I5R/IVqKnSA1EfowgBG0G8M1VBDF2UP0bAxxR32JqqxlZ+C4QR0O1G9CSCV9UEMR6uaPgAQtJpN3c1gnex3hyXbLtc5HmZCUHCKFKXzKWedShcdKGcOk86apjBRIGvE9PIa1Gvtad9ZbrAObE7UsGpmQ5HK8uEOswMn/8ggSXEdZKklTbDyl5ms97XmBabgTibqaFUTFmqofg82kPXKpuexptFIQrOysxr7G6AHEIHMlGq5ElCHAWGsHV6XTui2SADvASVT+h/Z5+260hRhySs0fcb4Yj0jJ6vpeG1Mv6hR5JBW5nNanzoyced72K+OKcHkwBO7jE6uz4Z7AH1lruYUPwWsW+ah+lZTI1qwTJvlBpj3zn+imZ0hC6ZsIGHNKXWN0u83qUpQvYCbqsyoQirDRB5xb5AxSbyGqc8YWCARYd+HJsnk3nBfJI0TNVTOE3VPKjNm10DUVJmGCZj0BAt6eLmIRjkvky1rRqmxi7flMF/moRhttrgV1BWUXKL6DFmTEDR1o2pkjJRnIzAKI7imhFmBbJAb0mo1Eq/YNBF5bIiCNo6lBYRJIPZ0zPB/OQjhzBclHqNg1IYaw+tkvJaLfm+iBa6NrfEdHbnHgS4+sKNNFqDpY8iCJ932u5BJJEQtdm0ATTd8iHIxQjUAuRLNixColBjuZ1OMehN0O4noyQBI8nR+HrQVuk95lY8QKHGBE24Gb94ObUaIGefaFx66BLxNCnfZHGvU7AmDRupMOyogZvVoamoBcpPyaZL9pQOQEMJVYna2JiEsB5vwgA0jK4/osg7OHEh/ZdkZG6YeHJ/TQnQHJDzbzYcxPcYQXFKValWUMBZ3u70cnZUVubJxYOg9Izgt0pCBLntsDjKJAJXPDUEco0GKBJ4ViDiIOSiZ0WCPeEGMjHAY3cqHA7H8SofKG4GGIJvUFIYl3qusA53XU0zhh3A1u4yqeyNZSQvJWmMwU1wh0jeajiUsqDMbRmFZatzs7FFv2kYc15e9e9uxezfGAUZKLao13W/TbDVmW4h6p9HGVaTtJnYIZaYwioaoeGVdiKzfLD1YDaioqAklSaNrv2k3zBJig6gyvcAKFGcxUURty601DUqqZwMveGzdiNKV0QuRSWFUUPSEKhcgwnMQuJ4oZyNczVirMgjoyAGO5oHGaNOmOVmx8pooDkzZcqNBUahVNc1Hl4KtM1AmhRoZLt7pNFqNcmzd1Iy5mXJUi9D7bButRmaJ5GI7/0Argm6FtkC86LWwLDQBHp1nF9BG9z2tbYcorYEWMhJZtd4Eeg2ZBIh3uTR4z+gdeA9CSMXt9nSQNT07WxcNhgkF1COlHbdXdUYh+O2PWFMg6W5mRJNCu0ABW2ftlGLK59VF78HPtxPVJNEkXPyYQmI+MDRUJi4FNdjWpDi3AOqZrGa5wCSoJ6E5BQXiYIMQcqWjKTJUIiY2hJFKlzOGzlOJuU3NmN9kpx3blDPt4Blw9lmEjPMVjYxStTUs5WKFirMsMIUpPoX/rHK3OJvcxLDXoSIBbIGSclHOzMyp+WXPy9VoAqebphkQbFVWutDADtrciEO24mTIXvfuTIDcBvDJ/1XPHerFcj+W28Po4nBGiONwqknnLK5ZxaxxYRIJvQHjEvj7GAHkrVUsc9awPv37uKdo+Cm6QaPX1xVTAegYdZ0tAgTQjqQjNTNLsfhYxK8kBnDmWLVuGiZ7xHQLC135vZktukd21gKwRnAvZcoRsntm3ZDfpVGQE+2hq9BTjEDMXahwDnO/wPzjGSn7Qk0wwl8ajbxtmDsOTx4NZDYdzXolNs2B0CJsN2AoO9pki2suvl0oRZlh7RGMWytriiL+eimvRgUgQqF8UwxJbFmOQFfPi+JFUwjTplZXMayAimbqDu9bqD6FMpMYhNvlvFgHZOeUpYvyRBmQi3tC+hRpFgFWmK72k+uc4xzUTKFxU+Cf/6xRZ23X9Bok3JZe0po/F8Tm7NMA2sXV/5vXThYMwF3m+unvT0BUon/5Xs2owZ7GO3jX9RBrxMCxBdFMhpke8dVpQ+vqyjwJR1DunS1bCZMuydxlkYDhHpMF68qgqaNrYm1yjkOH73RWBCgAElLTcSfTkPM6cXbLKDzcET7/XezzxTRpxHPBjKKHZhmdEGAPzUw+pmg0AFXQhAAa0lRwhnEGJs2NDSJw0LR9tpsFniOTYxwt0QoxeWGPo6ODKQAQQJ1n5zS72ZUTIO01T83ImSAXwWS/zENkGmXtYi0aZJtJ+8Lecmgz+9iGTssCX6F0zs7MJNMTyyDSoOiAs+bDGhk1Cpr+u65kvWb2/Jqgy6bfVFimIkgKsvWCtgoKvPoTyQhswpRNPXXLp2Bd/pPPhX+sL3aNKcfYie9TaeBUIzh/x1bWngQxvZIjZxFqNcMDHF1LMUvDXoPuvobor73NbAKS3avZxM+NXRoYZAwiuYWmRkYSCwxTmNjj6st+Z9KJWRKgNHKKtL/UGZk5wfQRSq8czaQHH67V9NIr5U2TVaTGJK8zawUqf6/Lz78tN55MpxQ2bBYuHTYpSbKzszPifrswNL3MH7JDetadylPnNnUmBVzTpRVoNIyf60KYGAdzIPnycpHV61hozIagMBkMKfzhp+eFvsJTVaiSCgpTYUAnoK/RyHixgSqDrDullQ1j9yu63JRExnhPkxEL5NUYqWmxk0i31xZ6JdtURr2iAjg9mIaOkWURBzd5zadGpgHv2Mh01hMYxbCXN4UAh2WmOWKBcvn3h1j1QQ3BEpbiqZqsHXMOciLsjPG4tBj9VPhbJMWhZ9cGxt6mOaiV5Ln3J6J8geCw6Dnw4ANzHlprskEjtOG/ZlM3jz7//Pu8NUD0OtIr9aPdYewNLcGoDEgkyDzNVg/hfr+jAxrNDtQiNcMaq1vbYec6JlpQB+DjV1QosUDNgyVUjUaGgi1lkkwTWpqmFKLcMa0CseP9Q/1gutE0x9OfiTfmmiOw+LrgmRTWaGQGscIlq81e0OibP9faq5dF1eBA5HVw2UvsrECmVb1Xmhh47hwsNEP7Ftrx/gdLygwajbigCSbkcC/HlplmbJlvqBGliCSdFwoQYmeyJ2glOGwpLEHSNo6YEboq9FUHnJFDu3t4Kir0h7WG+ByUR5NPj5i5FBjLwqvn8PH7YcTb1Z5uIq7GDjjZ0PIZuAH1hQO/v90Zxlg0ymIM+hSli9Ftt9Xs2TkHFMuZDuxPCSnhtcuFkMOZyxDUdzX2LiD+5VL35I0SDXe4Qw5uxJZN0PkSS5FROq44K6tyy0FLg9kGtBcuJ/ogDmTRSpKJw5oxxIbbRmubYjTtd6NJTiCnEFNyOLx+3IYIec0bHGDSwCGaFa58BmIwUUQ1Leam2DDyjgmBrdqhYO5fhEK3Ik4w3F4QfyZqxTw0h4L1UISLsRI15c3FquxfKZ58wEs+Iy1KTuJhJpMCcgZ25OFSZmpdrW7IB4FakyWnp54N5N5hnRSJAEA0DL5caOQ4g2hCZ+aY1riQYjKyvITbFrQW0FlPMZiQi6oA9QCK5YBzeEX3hazqC8W1LBlzwD09UdHQ+X8YexPtNq5k2zbBDiDYSa57zv/6c+9pLJEgAKK/Y64ZkQnJrjeeanCUbZEgkLlz74gVq9nEBRLaGG5u3Me4E4b65XSJZ+ujqGeguv/5x3L4z38th5cn9T3/7k9jUzTs7ysCjffDJw5vgBRHk8W/vWIkgKGG5wFAGM2JgW+zmKS4Xwrc8Yxxhn28r3NOUJwrLHWv59niME3DfwM4AXqMqQQoq/lp3EuekWCg1xkLWYM+y+rtpH5x/a4LhqCv7ExMqVlbUEEpdnF2ypT4NvvG+YhHNEYyvAZnJODWV5pgNBNPz4/DfHmvDuSDwglqHw3pQ4or1i8aw9vbec44RNM03d/e5sO//oU7EE1PIfSnmvImK0YTFe7V0xMNOt+n81+kB4Ca2104/fudGS1Na077k/XhjU1jwPmx3eQcjqHEERook5VZqF5MYpfUEICdaGW5NuHNS+mkqaCR5/sCFsSaFWqbhi9aaGtrf93QsBfMK7uH98J7YI8XbdaenuutnofzhD0N0FWUGDc+TD3G+3XVxMcSOZRuzuByV6yJMGs69M0g3Racitw1boEWxdqjeQBwYa2gu4Uq9faGyyB6MNy6jsPlQK2CJo5MF9BunjEynQg9xKlwk6KSgtfsJtaA+0h0aMBUFWCuy6y6Y9ejZymmP7zGJm6PWHVrBoRucvW1Se0UQxWoarHWL40vIBridEDNDlUMbur1RZe5Wmnj3uLu1sxl/wiBhgaNaWOBEAlLtXlJTZrGk/0HswNcCn3OmcIAJGpC5J/kAO4411a513zf8/IxjQxnb9Pa/gk0+fe70FRvKOeSSTxpAAAgAElEQVT1+Q7IgmEOjosrA+GZOhDpEa3fgeuI5swp/Lh/l16oHcz4/Jyp6FieoTHjP4EJE/vcajvsoa+mNioTk/QT1jVqs5zuGzwJoCCNXEoZkxEa57rfuS9lpmEFVbTIQnrzn3ryYuwKTUVqx2pk4v7bpl+f1PRaq8Mmgt4MpVZ5wxUQtaPhlkIdxk0o1JfQrFnvPNNtemQpa22WGoVrcNj/OdvvycP0cP/x42c6YcaxNDJJxqUYTm1fuoXRUaH8r3PLHIvGn357HP76sc6NQysTXvYTxY3hXLwhR7rc6FluNAfLnlCeotVkxJl8B0b2z6H4UEzyUCdd+M6Om70Qr/vV50e6d77PnBqnDNAHdHCgyPW/q9XQJ93Rm6LuFL+1CLnQNENkI9BQ9UGWSzjmcHTmQqHmo3ODhxcFZ5wfKCaTNA5iv0qIlmM6ulIQA4IxCSti/AkqqJ6I9wQSglEUhYdCS6YP+rbHDhTP9KRCy6OkyWCDmT+CGOqeMkKFNaKzYfn7Y9n3pA/eWL+C0n6dhxUisXdceNbDpoMfKUYR6CJcjBECDwdIPQcPyJhOVIrqdHbT/149Bdc9jjo5kGgmKHwcLfYYU870UQvKFHiilyDioeXAk4QjTvPxxD0uy+L6eKAlQUxiy2gjQ/G62nyFrnE4glyYCUBIGsXOG/zoXNtqikZhPBzTjyDRZAr98cfrsHx6ymgcHdf//a/30MvymnHauATpeJ3fDt/f5pnIJUwN+hnXItbLvi+74d81SrjaMUJvmqWWlBm3IxI/VvL4sbUpFBdu6jhRJfODYjbc3UHbzQTp+TlfXxCUQ4tw4+3NlIYnDT4e7RvsmUFGCdYUwQP1peFBy8bv2+91+jLkk2kUDbl5BQEwZpc4O/3f//nIdYI3m2fjdIrG5j/+eEr4aPR0hJf5Tsre2xG9dIFC34Zzfj+01RyOI6WzfrIOyjShuKNt2h7dRiaWqgUS5JqTeXHLFxPAohV0XsX4rLc1cU8r44Hn4Q1fHP7gMAz/+7/vw3/993v2NMSgIMtoRLjXuCX953+8JIMHTRHPaaZC6EJuaAylQkXgGs6/SC0NCIU1D8UT9thPIN9qzMLHjvFKWZmWAxcPePRuNVHa7S/D14Z8Bjjk++H9Y5tpHfcfdzQQdIo6nROxqjWvJVs7FLQFzxeORYhVBRigo2SikC+mcSJvKfAIhFzy/YIUJpKjraNgETnkXjN9jyU23HZceTZQR87D95dFmpm3VzK8NBbgmkzWqE7KUgiSVL/dD//z1/vwv3+t0nwfA7LACHjJhAEKJzbfVEbogigCpVIyCb9kgo0ugn2e+wJYxjXnWUAHxX3RotoMLbNmDA2EUmVhZSYRUyBodqN4PWu6UXfXPtfDgMnS5IQOqtkOe0SmzqG2OnX+ZLIVmmjg20rUZls75D2+vrzkrEJnBlgBVS7WxjTOTw9pYMawyjPFDAJ40HXcRbGNfo1oPlPv0zaaNcS/nCE0crGOxpQihhNM0QwbpkHEiZgaIVOFeno59rB0jjj7S0OBprzI72cfdroBKJHE73rm2NuYWAMGWgTxOwD+ACFYm+vcRxqvUDpBn0M91NCC12MK0hqF60aB5pPGnM8D6g8b4owhQjuDBcCQw6+RkXsGzxgTGUAZgyr9PBSYfBMAHeu8p9kIzhWAmyukkNsmOc92rWeQ9WSBlfkBfw8ASgMWxD1gAp//MWDCogxAdDo7Dvc3AK1QOjmrqLdOMRUhrJSiHRdN7gFOmbPLXNe/I7EYBH4DWlUIcGdwjbXBhNArhyjtLGzCIO66GW73x+HHejX8wHI9yLtZXxdc7NByjKZFrA81UTkj0hxC8SJYG4qd1yiUR0A9Ml8SWOx0VzYAdu8CEBNwdU5hHJrUy3OAJs5S2DD8HOcE01aYFU4/fFZpnDs/jHMQs4IOMa826//HNKaKjFFyTC1TurzSkCRd78TedohFPnQogAvNoaR5Jbi1QoSTDZdsOuoY6YZcH/6b+X9qQvlZ9lvYEWpNcXnUlc6zvM8n88NYV7we19RBAtNI9I6PycqL6co9Zze/W2P6wNjh7iqA6rr3unbM887fZ93Y4LAPUIvi2sj5RuOPFpJzhqn31AjJ6gJsI4pEq3rrICecZCveh4kBHZfHzv5A8wzeE4Aa58p+f/hzdjxewoRgA2fz1nVMFw4WjN7riHIoNCYenM5HjNQLBa7AG8VzUGhii6bHNihi6BBSiYLWFh+RvRnEkAeTgjj+4Vl0BhUSSMnGQqPDw81NfokwEhtgA/FyoMTWjYIfakR3+G5IoXc9agFqiKTOaryWicA4PRhmyQ2B7uCBXBbGNW7s1d1IRWsZpFy02dSkN6pBgCPQCynJHvrx8t7i902zRSODMNrgMKYyNH0JaMwGimOMbnAUZly3FBM3jm/vZg/DYk5AkyhNLDQfuEbXLlU+dFMTNiGF7tkWBnHg+fKA1n4PTjjNJqFsn+E301wpvqIJcITJc8sixcKPogBUH7pXfl+NXUEjLBh1toLbz/WAfhCx3MGkaviijkdFjlLsLOUrJ/8E2ktyJ8oRBPejO+8VRUTyfpLw7JbUZhWs07h3kAGz2Q0rqFApqhWyxj2HiczTIgcBQs+gKtBDKnjRqeV7rj+0KpCmw/lm+Pg4Dv/132zoCNrDwPc1L6fhMW5oJA5Lz8BtKU3dHYgDmzAFlAGlTEa1TabQ0uVMimeFOZYYOYnGfe1B++CFn6Vbxm52uUwxFO990BfE3rHBxSHE8Ml2Ffu9sc3eVXlC6KLWXwTmsZnKv4ZnzTXuJgW6WtA5dFSV/Mw9pgA1CwVN0j42nh+foC6M3EFWT8P8fjZ8f4WeCE3H0DjWDEUShVUQpNLfAD5APQGtiQVjNnVT6/sQvKZNOpFhiuUkUA54N2wdwovuTeQUYwJQOYPntLbMCooOgoIChJbnULpWIi1usad9GOaPrFtseynGoXExWhfFtMiZJffkP/7jefjjO00yOQ6buJ9Bjbl/QBvxnGa8hY9sKGzU7+9fEcKzGF3fNIkgzFIl3PgLPQsnviywffel6TkOm0/oIdBVeE3T1VkXvFYOiTRE9vxtmhHLzCC4Xm8bCZ3AGt2+Fih3Qjvfw/dz+DZfn/UIXY1CbbP5GA6nrxyePqulQURsfTsbXqEPYcn/MBtuMTuJPkUXNhBj3ivPCWv7dNF2HHQuAXo0kZX3gYaBEFJs+1kzoVCX81bCFjPlvhnevqGJUCwcCg1hn1t0UQ/D2/feR91DuUYcuj//whzgOCxINacYyOS07EFTmKT1Ll2Ruod2YOyGKHlI6DPKSY97wvkJQISujzOB3/Hf//sx/M+P1bDluQkVVmc37Id5rv/44y0HPs8nNKLNep2iMVTb26ZHESzI/sd9ANHl+6S2AP6xf4bydEPOjbkSPL8U6+2oxLOSs4FJCanfD9QHxiIAYIx0FM67ND4U5joVNS3LokcQinOd39t2qrwef2ReSO1mzUF9ZM9JXnJqDhsn9pvQX/MAaFgxJq2jG3p6HO5xH0zgoUBga7gSyA3NLZNOGo6pgI6rZhXWfB/3JYV0ktwj+shZlmI8xgXUKux31BjSpEMXvHEiwbQq5J9Ri6h9Oes3zA2K+fpDA8L7TJbNhfuwHP7P//mevQNwEFDz50+NHACrHmKkgGaXvCO0eKz3+9RKP38yHeYePQ/3t49xXwsQtcSMSHr8eE4WUVtIpBqZ0rj3Ga6xTBOxi9Z5wkKcBHad/miYAQK4N3HYgsYYnYcho6wRGBWzmGlo0R5jjzlhu15n7dvNXeEZxfSFOARqDuo4DUt4HzQBUrlDCS9KHp8xiWWh0AHQSDN0v5Pa2V84rzXjoW7tyGCZKPjj7fnHf0g9yDWL2L+ZzF5JQ5zPmXQnGPxYIdql9YT+Fi35zOaas5FGB5YAP0/tRc1qE9zB5jYWxjtwHw2rj8Y2cgQuDQCzE3HWGG8sIH9yeuo8h3If50ho5eTTAFx4HphL2NOdqqWu14YVZRgWqQBDh7WJYiKTRma9iY6KqQrPL9cnQ4qyVWavYz0z9IgbXMkJaDbjoEeQ8SugPWGe01kc4xCmUmsozjGckVqWt5n8EJ3FkqnwyWb+lQdFn3BEiFWZZg1VITmiltOhihMKnOwkBif4zQ5ZL+0uFmwSOMy4Dr3pRYSXVGQt7/D5Znyoqw7iHkbZOJuB9nHDOVi5GYZZ/fzBg2QeDjd7f5T3asgn6EpRBIKq+GByI+PCggMCTjm9XIsLaKiPYiupWty8nkiVmUCKnv5JnSpSSKXDNnE8GiG4qXuKd66NRY+FCNS9U5D7TBcIcbozKwCuLNQx9jY2Bm7q4YDwkJEu9nNaVzhZ6jwQNQWd/9MfyUIVep0bsFocbSvlJzLeMy/CIldUxIAq0GNGnVqlGioFJcspEUGYFOwcSDIHpsZXVHKi4nEt+VtQRj4bn/F0LN1AxO2gJrrXYCdIAxwBJMhkBIcUDo5aM91JrgfINiiD+pVMZChES9DPQ9yW0nEtIwIhqc1wvXXf4v5T5HM4pLFIEa8ehSaKYprPBvrzgLPV6XZYbxCDEsK5yeehkQGJmN/fDc8L6Goc/FIu4KLHknF2zEGyfIZ2xsYs8teoJzoXqWKOjTkEQJSibeEggKJ1Q8MoSn4eOGRxeHIixloEeed9QR2ACocmBfQmd6aCw0Y3lewBbDR933F0G4bPTOQYETPJwaDAcb3TNl8H+hLFHeiInGvHyVqBIlC+qJMJDY41ex6eol9YDq/PiHrRLW2TBB/+7t398C1F6DKHHYiy+UpT2CeAgIceoWuieQYtOqqniIb7jsbEvU1KArogCuLQuOK4qLgy4/foTGximl5Q4c6lDxEJS/5CCv6b4Qv6Fg0mWi0SuO8fh+Phdvj5v1CqtlkL/HcTsOfDtzfsSmlMoVV8ZjIIysn7aZ0LzSLFlMJ9XL+wq4biqPFAMnaSIG0z5x6mMQVlLiLTJM4z+cDp7cRhztSWBstQtEykIw6VShCEmfwb0OOigUKtCZIcFE9KAgdlJoUIwEOFtBDljyiytDwLQPd9CjwMAQBspJQAiEDlFbiCLQk9j8l01gQTEICOL8T7+xz5fFYmPHLMOaAxo+CAhv5FY70MZQpbWaib7F9pukJ5kifDvY5QPkV0FQNoHivzgX0xU6m1IBMHP5Q69HxQYTnkWWsUbO8/Sdo+6NSG9T30qgQ1174XeknbsjaPnudByscU4uXO3BlsHMxc82dcoZY6uv3PX6vhA/OATCCgGe4CkuAa9f37m7rJGVMdrtl22G4wkNF9ijUNGILRw+yGqTBTGwTH7G+dX0YxgMkFGkt0pjat7v/tGFRUoytnEb4fMALmBDSr0IdpNCjgCadMzoehlKDvsazI/nWf5jSASaxgddbLOgJpLUMBs55A1sm5cN8Jc6gCABHg05D5TBuoaajhLJ+BZwqgDVF7gLjPzwJCXEuwNLhuvEdqgQQeJ9KhrHfLDECtg6L4RrzjJBoaOFkyu8p38/f1VM1nskXbNK1qrfp7sta+nDhzrfkM6kkAEKXYgODnvdY0tNdoHCXJo6szgvUJvZrJLg0u1yV28gd0uhi9QFElKJNGBqATABTDiwY4rzLaLMHr+P7dFKk1hwJ9eQfZL4acg7BxmASl4Y1zo81Sa2JZT+xB6xXTPRvLtj7eH9DffI7NKFQ37mGaz8SCoBnk7AP1b6cwNZNpBlMk61TIc8jz3+wW83eYDKAf4r5IGa5+yPsa+qC0QQ/J/+8G5vpvu/Rrumsoecdzzi7uBUCLDS/7ifpGrgt23VDQ2Wo1CdhpER3bcbVmfElfVM/KG2P/UgPI5Nv8l2u2kwBXBXVnispz4ZRHML/MFKohSXxB1j97hfmOTEHHbKbxWnSGzJU2qAC/UCmTOXUZPt63MRvC+Ov1G/QwuOPWFqGGUTMQtM11IVcvdbkTgUSY3MDuwS3yKc9yWGEV9yKQ5TPNVPV0PP85OwB5Fu1IbJ4NUWePIDZs6IyRKfKxDy0+3WiVVCLqbtC6dGVdeCOhdyCYpNtUmyKqR/d3Pzw8UvSBth+HbRAiiooHx050onBiE7AI6mBoEzeaposNIaPn0B4oIC5BAyh00+QwYbmj0Gh7WRuajOzr/dnwwO+EL42VH0UHxYcFjQuTh9Lk8M7swDHCYrCTS2vTH2kELvOegjius2NPvnRG6NgaQ3WDL03zpcVpguni5y41g00L95zhYjIt1+N4QhjJ/RHNRDznpibSxffx4FJANc+8H1Aeen3RJ3oDrho8OHJ0RbLZEBz1YlQAOnIJJxg9R4TiGBGcQdbt6OMiJVCSn83nbZSikpNdsI4wuRagafA9P94pILyn0UDcZx6SESPXANSGzQhkjXUJvSwanaS1H4fDTm44yCpfBloJGhTJxsK7/g12LcY7tf/lAeItZWPnjiewrNzaUrTC27bRz6u0U0eoDVz583CMgFGxt4UZ2T6LCFUvl91w2h+HMy54mXYyUj+aDREwQ8TWQ841nkLzlg3IyZIb2G2mSDxLbHZQSqBlMeHJ5KB4+Gx+7++r4eNznUMAimZPN0GgQLCcxvWanLi+Tc1MxgnCvfBWdTuiuebn+7DgtwZpZ9pChgrj4co4op2/jyvPbRzLtgit0cERugff+xnNyN1wOB2GDwCPFJnngSC3RRXUX/j0B91kjVWgKg5MAQP0m289C+uq6Rtd+PJ+KWDhJHM9tQ51AloMkhG4mJwZp3Ms+1mnUJco0ukrDcMsOQtQRjEqwXXq5ek5zepf/7Ue3j++hgtmJg801jTL52RYYHeJrgBqCdlMBpSh+wMkQJfC53QSrfhzSJ4MNDmycXjmpOJ4MEhFwAEnoVTZS6UUUsSo26AZj6Ay19OQQibaTE6zHiKktGjoRkT6Vp8HTLrRzpjNxJrKTnY7SxgemqleN9IXEAev8sX7pJFB7E/x6Fr2WWEii06D76Fo+f76OHx7Xgy37AvrbWigJK/3Pb7mkqcBu3NSZdL3fTLKAEbYJ2KOgOFJppCaW6B54j0DXHBd95UT5qalpTHPF2Lz6MxgHMQ18hLaDkAaIN3m00kQ4GImBgm7A6l34tmsg+Z018ZftU9TdVivPTXkzN2Gvsu1AKUF9GONsz7OgDbzx1yzr+0a5CnrGJAROiLNy55mJIe951LoZYjZHzkzNB2I5X7OizpH91AcmXZ+piDEDpspTK4NVLdD0XnjAjVRgIL8gi4PNItSIuP8NZihwZQqNEicicprsOFqn9MCbZiUEIyaDU9E9/5ukcBB9mBE7jAUoFJzxtj0geISWCxNm88HgIV2LMCoJJeAc6EBfpmDpP2rYn4aBihbrZ1yb23BtVVMzu7RTczrNfZxnF0xT0FXB8jivp1g4qxnCmWp1KGAArZxRmfzoHbQvj9rsr6HAjLTPcyPztZgOsQJYmVy/GDGFQ0pny/GILeAl/ehnrKfArYyIaHRe8dZcDgHhEqzGAt1qdgAd9N8pfUPNv0W9jYzmqaMh2lRCOtU5RoTrszUiulB4hXuo8GjHsMMhX0X+/TXb4/ZNz/ej8P7D/QNUlIFVNTMUdvQaCyxTkYnXflRyV3htILaSfYZpk9MyDpTL5RAm5NTJlo2hwAz3NdMdKtQb5tltKJERlBvXTuWjQ3MKKP4dw1NVbuhlxlVka8KqA6Qz9rjfZ5lBnUyvcMjaafQs9QJqk90aiN7pdck9FrPA8AHzotjzojvBHgHuK1b1IX4aBNUt7EaERth9hCmv4JcCT/P9ZoynkIPhkVV2TLug1L/EiEQ6nI3e9KcuxPkvq+qkbmpYFJ1Ll5H6iimUytq9R0GYzj1tqbH+i8h749OidhPuqtMqG4mvYecDzwXs9nsz9nhtL9oG9yCxu6OFO9vP0GxoKyAHvOiV91qi3Zq/JF/bQeE1GsWaRwM1Ch0UVKkePOI5W6Hu7mOLRRA8Y0+s+jmKexAUoMwQ1Xi/LvRJpGbkHEUWRAghAj5HrSB5XcwVstG9Twf7hamccO153emuH9kI8Dmj8LACRDc7NsbgwsRgOL+kSAxUM7aiGwUykoRt4j8cQRnC9gTmQn17qIORD0IaaX1RtjXKdKfdKamSKckDt+ahoGDlBE4kw/Q9GVG2FhS0sjQSOAHz6bYlqbR1lCxVFglOgztWif70kau3dilMBECGBvAM82MTSgfFZoYYlgOkUZg2GxGzmJPOxArlggy1yghhqc0n3afOrW1w1tTdmgUccb6XJ3SzPAQ08ShA2ACB12HH0/Y3NMiaB2jdTazCAOZRpyZIpHay2hdPrEhcOXhHgewKNOqkcEud5YmgkIGVDDhpxRp8EEzoVKjhO9bAkDzMe5yaLcN6wHzBqYgTF34ncv7HORxAbuzEELDZE5CvGKHm9I0xSN/OA6HuKiwPjnQ6WDkx/OlUJINmANPxxfOF6ZSqwSUMQ3j/iyH51i6ylUdC8k1HGlDwOAl5yCuJPWX55dsVL+LqdtuMlM7qEXx+WdNOBUB6d3jCR8U0uadjYlcEvIRsOUEdYpYFsTwpA88r3PKc+SUAFExaehkfKBBZe768CiHnQP2glVrplzbvA+vh+uUz+KkkD2KqWbbFivM5fPzh/UQly1Q/QtFvWYZOcQfDOHMQX0NvY37l9jXFEJ6RblIw08Dfh7eP0/D54ZmcT98/45AfZlr8fETV0YKu7vhFtoNlJE9RgvH4Y1i/dsyCDSTQQoOQAWpdRZQHqwWKlBIlvOXYcHUAYtP9HCrurdpZny2XXPwsuVaI+J/eTUp/njSlYzDlV+AkJLrQGETtKuLuOgLKpciAuQKgQytyEltgjLJGdpu8n4putGjNIc7VNpcn02omBxWTNFxNpO+y1ZZk8YjmUWX4TN2pbvh+fF++ON1OTySX5JG45KcIxgCOsrRjGJAoMYrBVDQV/etzw8mXaXzwViENZapC/edbBD2IIs1JoVwtBUxO90TFTTzAzQ8U/wBhHAXDQKNEeAH2SL652pfCu0pFrgE4Jblq2iyJjMjoBWBtwAN51dxvGv6IeUIYI/PB4IavcTuNDyQr7ZYBlyB3kiOU6zgl1jWwqDQMRLO/wugT5q2G81Wop2a5uNd66SMTQHGhEYufj4vwEPRPhL+G9q39CcBIs5rQklZjY+JC4g97nmX+xrg8Z6ChN/KCBq7YRBjXKGcirM++N1YmPNd0soxQIHei2X+MhPIzeY9mSxBsWmWMqkQgILxoNOXoZ8JAgwNWTSadRetzaE1LCL8FojqLo0Ome5JF2x5HnK8F/JcNVLO+ILys0emEVUbEKOfmEloWMMZnOkOlBquQ1gd/DgmSmhAcNUEHEYrQENE4KHW8gZGs791Pea5AnjH9BEn1QSM79eGxkK/LGMkzvDLCbD0MhwuhHxihMQ0nSZJJ1r2F4BHGnzWgZMm982c3wGMzzHCyWSORe6l6u9yCo7pyQdW34QEn4bFcjm8vL0F7ISS/PGuiVMCgZfz7E2AAPsvADlCJWUb8BxzjvJ91D1qhZmCcS3Nr4nWFqChZAT8M2YtTRcEpAKoCJUs15IP48RaDYcTrNZpUJBDPU1DW2YEUrOMG2k7+X/bxozNtxOpNlfpaA2mdUzxeJ4Bp9Q2S7vnxEsNdAKw17FV50/qSaYh6APnWR8GfgIi+Jz8/PkRgx+uJ7RSqISxxS9wi0k+dbTuptWQ12Q1WrYwnvxiIAAzyAB4wRkaZPYMmon5HHDUAYKsBabf9AGVidb6mCtqWRoZKIarTepnaNOsP/4AjgBCxE2T2q5MTQBlqRt6Kkq+G2tgHI5FF0TzQr4dAAvPFY0/dfot1LLjJSmsIBLVMvURzma9WV/KR19HDJDESStTm2MViVkso5UbNCpeiXfjAcvGt93wemziiK7MSInINhdVp6GmblFU0UA9v4KgMLnxYAfJZCON/eInqAWIDgcyG6qcYIXS+GQv8j5Y3BSO5M4wpo6wk2KV9xFOK4ezF5jDBEvRb9+/xS6zi72eJowlThCAqQzysLqyN6bISA6IB4Z0gqnhgYKHw84ndpYntB6FthwV+KdjjgnBabi9F3kJWhrgmkMcVxusVGnQ2KScbNHtQrFIeFKQJtD/dv8CReN+4Ppl4SdXuexb4aQeGIPiqINlnnQixoyhOSVdpoKfsmwMaswm5wWaHGqaZjH2vr+GWtrQFzLKpveB/oDE97vofljFXweoXJc0MqBu/Ap0A4ymMyUYEK75ugl0vFV0GeSK8WyuwZk8xzThaeL2ZDFA0zC9mHVAYZ4QNVDHDg49g2RrTavN7SkHJeN7XivZH5ddJcwqmmvuriUwj0MFIGZTrS2xxtjUTLj1k+7MdA5jB8bu2FyzMYLwLp/c3CkAzTVoN5tNbCRxK21DCxOydQ2L+1Wyj9BqcKDLleVQ4OCnsGOaBYUvxTLXLYekuQg8C5l2RNPDYSCw4HRzHde1uHnxbNN8zZiyahGpQLhLpwZJRG3aEYfn8WOFewyHMKJMHGcca0OrZE3f3EA3hFLJ8w7ayfvi2jC1XKShoZmEphV3rVeKP8Meo9mB6nTCnUxb+TRBoZhqKQuQQt4SqFzWyhgI2/fJxlHhvZQlnsvkmh4pPhSrwpNPfkMoa06AmLCq9WtTERFMNl8ajm7IAnTEtYzPLUWAZw83xSBOe3YPJwEmUD9matOBl+w53FNt6SnEbYTZSx6XBGFi3c40cRY6FBknGIy8vdDIVu7D+Jx2wWU6NWjFeYAy5LQ2KFxpH5L1sOWgQhguzYw9jHXTeiQKSPZVBLc8N6H/3NzlvVBnMCTjWlLIfO1Ww+m8SfgsnOroAHMeYVN/ScYMVBmeedD5b/mdDylcuIY0Vxzuq89VkHKoTo/zx+GBPIbQUkqfd1WVZOYbx0zWlyDC+XSb8ykZZ9ByFkwDoINYrDO5SEI4dMCYajwU9YNG9JDD170U5I2f8dkZqX9l35twaDJJoAos1IIAACAASURBVD7HfQnmg7bOmSjjTLU/hK7K++tpWXJMDlBIoSk+R0e02bJvrlKc4gpHTojPWRVuaRX49ypu6gyailfPpLYBbnF3CmE0apyzAQ5lR2Doko8XGs+dz8KO6QRoMUYeUPCY0gzDacbzty1Lcd8HRRJTF/ZpzpdkxoU2DEByHO5B9O+YCmFWYr4Se1SAuzQCnaHFfqsltcCYNGfWGZ+fa8veB3WMPdEQbfUEfn9TxTVykPpMAWLOi+Ck2sapoBJ9z7F8RatnrwUosIm24aee4vdSbHH+SKem4eF7AWSPcfjSjpxi8jPvmbWDLXTMMkiIT5Puvg/YRfuozsqMGLVBAljX1OCc7Wh5kkki9VTDHfZqimXODkxp/sG1VIRndC5TPyLy09oRKLGbr0sozFA9ac7Vzxm0GVohFKZav6zhZoOwfpnScgZzjrGu+TlAOZ599IFMn/cEg8bkRiMGCuhEOzA5rOkA5/U1UJsJehmB9Jwv7CDMX8iPI24j2kia7Yo+KEqVFH8nXNC+oOlNQLWbRxqASCfYOwD8ANipR7A29osmTLKOTmXk/0D9o0EN6ymA/Gk4hPILGIfZFc85bq68J85C9nFrCmranBWYFX1sYpPPOfut7POlgU4AuhM1obiRKve3jkyQks8Ts5HjZTjG5RK2gzTx04lr206UTmRCs418QM0k6xddXU9cAjDu0MqzpjVzaL0e12i3w2xL4I4MPY1hPJvZ94ygaCqrzwuRLTIwoDdD49Ygh1r+gRyZ0/mEbdn4APgCXgAK4a+tUw7GcHRVEYcKVYwPDwsi3Gqr2bFgywWimCrEIgcF1JmavlBYfe0/5VDOFebxMxQLoVBccNaRg0y3TiFpMI5IV8ZxSVDGMQvh9FOmM/GspxDb7vW7TzeKwwU8UhJ5LQZCw/FW10ZhDg5ZG/GYf36KIxEFn641fsTewBTIujnLue4grH7YzX1weXmQOPlyLAw/8Oc7BYFcURLF2cQcuxvYCJcZ6+r5gmAzdUkUu4e9rg8tiI+LGQ4d5dbEg8bfgzwjzOb79ugQkhhMw9HIvxqhDoziM/bDzufBihgXr7xG6GBaFQddSq3a9sodQtXuW9BScPJwbVw/ZOPD1adD9ET8XiwFzajJWoGuVWnjivPg2Htg7LY0nxTgNBdoaLCBRgthgFhPpQwZZXOigHdtSyfTVjgPMh8kbijaa2P7zYdL4nnARB5YXXEofmkWQAzMVarWtIrB8dmxQg1dTX1Qh7VOm0vcmHAJ4+9DXUMEzoFuKGEOpbtTrH9bXM21s4lX5yD6bsGSZ2POM6rGgmeE1wVR5XpwD7qQvxab9lQzzQ2WRWiXdmwaHiLZ8KPD4vC0qGA9wI1ve3SQUQXAhoWGttWNW29KxUFu1xV4ugStiYAzXtcMg+vMM8/Gn3yPII13OTRw4aEYp2hP05ligonxQ8I0I8BF74X4lEDPyz5GAu3YQhZOC2zZR16fn+XKZ436fLYYWTqTbo1obAiZtDAqkwiaVJrL0L+OmiHg1oZJSJDYmsQVsBsUDOQ2OkSKEoulFF/QHpKrNHHqodYeMAwIAqmehH2izU6SNH/R7v39HadIXH0oEmko4YNDCRYZB/Qhd4JC6+YGkOc5lGFcu9BvsR/SnAtSSWMMDZPQSCYjeybmvA+AANcfhzFUUyiw7Lu8Pwoa/i5UMWyznwEgFlnDFCJMPjFEgCYXW9gUcjaVaRqeoGi1E+Ip+hnuNZ+tTTB0RSO3Yh4dGo0Saw0r5B8/PrL/v769pNkhJwaAJfexDBxqDFcTtySlVf6HeR8MBtDssT9zX2liAhTVZ6CYbEEt+yz2/yCsrHuvodpLgDmsapONUn/aqlf6LxQfLMUp5Jmicy88zFnbTF/iVrYH7Ju0KgJPUD/4/J3xhEUvwJPTaKd6TIcURPfPW9+YhXJNp7JqrZPKgXrOHmh/On1SbBKQiXgXZFltno2knxW6B0gsAdah9AfkA92GskYzqWZB6hXn3WJ0BT1C46Vw3ckS4LlIKCD7SUwLUlzo9pTnmzVowLb0T/dLCy1NRgStPKdCvcoklr9jr9SYIROacjn1mC43wFC1eR8V1Fev30Ll2tVrpMvnP8cKFndPCsHkhjxolATlVDMTzhStc3EChZZGvYRZAus/QCG10IN5Ln4GJz48dxg5UFwaH8F5xL5W+0UXJ1fFamhE5AOWWFwaqk21euVySg0tUOAL0CaMiFyn8eONE8OxwKRYBWDIZzGXp8/1bqagNtIIkN2k46oa6TaPcFI4q/fI+nUv5F7m9Qg0LStz9+HaK5N1432zsbVY/7XZLLi5LJEBVLiGof4RVBm6OMAcEQsCCtxv6jzXhZOHRRk/+HxYu/W9iDEPtMiZ7nqRS7D3V1J9ptfUWjOn4vxdKudkPKEp3Qyb1b5oZxV/gD4a0BLGwBhCL10t+XBfh2G9Yo/dSy37FzEQTjt+/3M9ZfvHb+ATlzum+u6qQ1KfOzHm2UenJ91NGYiUf/IAnY6r3/JZz5T1hqwXzKfIeVLXmXh1rtNDP5+yXvgRTWGclrJXxdO2pm5MhPM6yTaTgsqzAgPm5ZlzJ6Dtn7Mj77AKbYvNqfqwqZCryaaYwKkscPPEY/sZaoM8xBaN06zwPxoYgtnIWmAD6xHgaKt3YPSmpzV2rlwUXoMDBDQyYreM7EW/zZkhHO9bcjBYUD9/ytvmQrBh8GBHhBeNz1cVvGYzkCabjjf2rab9ZvRbhRYIHIU+NAYeJA4+Dunnl+dcZB/UEixpnTIilS5Qm7sgF41y8g9l69zOQBoq6JtNeGkmBBEcgpBMD0IOHYro5IzYCdvIcDiq29A5zXFprAXLnlcHCAskNSMcjJWfcQRB7qBK3OUoPEyz52HNeDEWmzSHoEPaGNIItB238EA5J1xvon3gRlfAZ58qWov56ZHyAJrQLZsZRs+I0dj8mCLRSWht2s2kGh6nYVhSguJwL1m/KR5III4miyKQIgXnPFDv2kTQap14AB6GS6gUFqtMnV6eFfhezky2bJJjVYibGQJ/JlMp9nDPQSuiDe9oW9coXefZpM/tNdZhFNXsgbR0Z1zcdYMW+fym+Z6DjEv96Wawx99Za2Xb7LPluovrB0hvKJOKt/n72FSSMfBAw4s95053IFwPovuZmlDH1PxuBKdce/MuQmEgI2dJMYlrTnnCJ9CsGvpYOJaWqDKE+q574PQEjWZ30gbxmc0mWWezgv/POJ7fGxekFEsUwfCOzRriMcuGiMi3/fDL7psRO7QiRPbwruEqM3Hd7UHURTZvh4eiU2pl3FaoEYmG8qB9sk57bODcQ66pnuCzXHNpixxgsd+NkFiBIpQ2/VSKyxJaTlFQtkyTRNpYo6B6XFt0T6y1FFj1wFD0cG34WfROfE8ambP5Hkwr2DN1CsK5iBwQ1jL3S14yTSAHQrj1afr3oaVQ5NEcoTW02PTXehy0XbBukLpWKVZvGr2Nvo1bFzE611k88vuZUH2usZWlQIH2pJ5H2oUBuhY4mrxk8rGdHJ2y7kDpo0OoiWXyaxQ4g2DS8Ly/YwdObg8oqPo0qE0xtQi3Ozu1ukdQ29Bdr4EW0G+YA2jM1qFxcV/J3MGimYKlizkpFIc454Dggw4yNeYzabFMrg2TMkXiDXKEMkoSOiGSZIcRDLjepVBNkVWFKvv3cMPUlALKn+8zNM0IIrbQbZxG84ezogs6zkIslJl6SE11O74GGXo/NkhXcEAXOYMD1wBflbsGDYniKcBiA1s1CdAxVAo3zb66Laa70IQ4h8wnke7FtNIGo/cJpjAAIbk7ofjx7AJOKHS3GRM4jCYDbUpMX7KBjvbNbdHqWcyzaZ4Pmr7Y9tZ1jMFPxN8AgIqgfR0beananjl/r4ssKkPFq4gBij7WAc0M5zJAApMx9sj5o+Y3POvUUwAxTJ9gAqCn4nuYJusM637qWSilkufUiYOME4XtOJpZ89B4dBORqWnd1Hbz41pZXwjbJver9symleqCKX0I2qngoE1kG8QUYzfvj/ex3uyHn6vPGB7YeMqAyDQqusxFLLoFODhHzeJiv4nOif0v+6NxE67hKeYj5jJLvl8gORqY+soanyrXX4qKcRhBjVZa3K4zWhuWZ7jySHgfHcmhg2kbCbFPeZ5Kt+3ZjP8fJhM6RGiNBQJqpex7o2llH8m+GQdftY08o9R5XDM1aJ4dAOwj7Tlnh/oVAA32Bgr5IzpbLMPvoEk/1XlO8/drq+IecKVd+adGp4yWe0rasGxfK2qnrFdiAjAhCBNCKl/X4wncjAtx1dg5Q40eyDoIGMFzrSU65zF7JM0XgNh6heaThmgyGQlQAbBBRtHmMywQXg9tWFxZo4PG+MHhyWW4/Dnb7XeXRiKvaU+Ov7DW2yf7BHFkQg5Bv0woKMSlLfmkCQRtS2Cih+GUyM6vZGzL+JcJwCIfqosfLU99mBxzmZgcm8Q9C20dpwVoZ4v5y/Bwh+89nDttREVwGcl5oCZjADTjAF2HovQzhyMoYlJN315yOJmG3Si5XToNEJMZOKuG8hAOWtzuceQqEp6Du5LWu9DsMV+4wFnwBtqhhVAwq7YHoeQdCcbZnKCg8FBIL4D/nYaP106D4wGUiUJyOKpBAj0PnQzOPONdKGpSOOTuyg/mGmn/iHgeO2oExQ+ERWfRJOchPEnQCt3KYrfK6Jlm8oaAPoKZQEKLHzmqZn6dNoyHNgV8/P51ZhMltJjgkqegQ7SFA0uoHU6tpkwF1ks3am5yEzLiAQMSwLi5nYAyhaiJF4UGawT+OnQIKEta6KLTYlO5Gy5MbNLIHIf5A5kMHA7zHLCr91Vcv1iHFFqkktMYho9ajcwtE6mAmzWJvGpi3VClUtgt124S/rEZGMBJ8MbzdBRa51SKyQe6EtbPdH2vJzuxmKQQfFyENoEzSAqQBJduRrqcLmkmHoN+6FEvr5dMidTSHCgp1EWv3WzN/ImBQR3OGetjhnHPdWXT6ma2QRAPIgXdul5df03v3wIkNNKaSVOYJd/igyTrU6ahbNYUzqwThJMUVb23cG3Z1KEupNlt2Rp0wgpiZWKQpOo0+uitLsMjzfkTIqxh2Hzshy+SzXHxC91AbnT430GS2Hy1j+fAaicYaLKsu4dY1BaHOXk95dYWl8Ki16Vga4DI3fNQifDQT2wqV9KDbmfD92+vaSzC0c660WmM68J7xDGMYE6uH88OxSOGKqGn4mqIHirrzpG+mT4TQKId7bZyrTbhvzsRX4Sqk5CzxA7S3OEyJ5+bQ1W03OLfeTafUgceChQKT/YVnf+kzVHo8PliA4qN9COamud8v4W1+z5NVuhFyaSROspzSCFrkObC0OUPedJB/yKuZ9JI3ozTuOj7oqmiwaIIxCGQ6YeU0IAQNNthDABMmHcU168E38LhV8Q85hl8U6NHk9JFA5JGQIefTIFOu9g4f/v2ks/DRAcXIqYGec5rWo+QntehucChjzOJhHEKmuauq2lDvI3zJOwBC5WxuQz10+kH95/C+Xri4j5TpgaV0xKwaygxNeYEOEHi3BfwB/tqdZrt+peCl/MiWV2YU7C/MClwrYeuHbBw84tYv89SM1tgSBAa6RlmRs9nKMRMVNTY2QxgRDJmQxUdJuv/tjVcWuSn0WHKHOOVBhJdhzQx7WYYzRnErbu5IdhMxepxTI5VpjfSWA3L1jEt2TYYOCxsvgAW1DjauNuM0LRYHzjhQKdqzg6fi+cPalgKNvSN3cTsjtYAhD4fYYio/wU460YvRksbpjW6IxJyauYHlMOnyiDxLKW5C1Xpt4lE16xqIES3M73O5IXzgXWj0Jp/t5HvYrgE3eicEqQ8hVm7N2LqgxkBwNJu2B22YU5wDdD+hHYLLfrePXYx514BLOp42IwA/htTibuHWUAI/gC08txzRsXACYp4BUKP05aaygXA1StunCRegwV2duTIlSamaot24cv9bPJlhbknYJHaIIYqfHb33xHAumoGaNSo1Z5e7oclzIF7DTKgQAFQOx/wenfOVms3cVlMjQf7oeyhqc14JgHdpJCj7WZvh8pq7ADTwPk9Anz2D85hDRyumQ+/9iu14K+YEdd/Tw3D/4I3j66y7IvtVoiOW5OZsCB21O7sGw8aXWxpsj1TvZ5B3qeG+8Q0m6wy1i26O2jHWqpHZxzjBoAbAXz3OZq3nuIQFv2VXmP+wLmC1kY2FXVp7mA+ImL/4+ESvmWN3eymdfaiXNsd6Sbhbd4lBTVe3dnJHW9mzIZrB4rdy61ZJPEQb0cOx70WE+aH6EzBGK695y3QG0X5HX2WLgS1go1CLi7ILBcCDikfjIM6zcxLB+9U4UjBnEmLlnNuDiCtOoR0aGSP69ncpS/ZpUPJ0kGGAtZlEEQ5dITJgs73bCYJvwNUCoHtecAPHASchxkkSntaqWQPwxLUI4vR7pnCPBZ4TL6a81h9p6P1XooWKo6Pj+FNgoix0XCIsPmZWSPy09ohKQ1QOUDqeKC8BjE/WJEX8+WDmNEr+gnclKQtce95z1wjkRzoI1p8svn0yLgPs0yianQpAqw9bvuY85BDV4k7C9kpcVPSgSmOZDh+ZbTLRTfArpuZhGiWM1p7/Wv+gOmARRZcai2KcUEBgaNosWDCVQMRLYisaI9aorhKvcHZBEkiyMrNjY0mtCnsXCt7CJEg6dZs+L9vIO35/jeOVQ5iaH4WTXEoI6G6aHFNGaP5sOCtT/xPPGbQnRkp3mz8BkTaIFJ4WpDT6HCveP9cY5rdttGNFWquNWhI0y681j7f0KAuEUNzQOscNlGgMMm6p5nJx58amUa8p0ZG04Xfmxo+O0046FzyNNBYkH2TCTCH/NMwXyyyfj/rfXMeUUzqrIUGDWoR0yFCZTVisElrbRD3WcEpn4u1akoyxhn30SFzrblm7A/cFy1DbS65L+xdpts/ZKoDfYRCKgLON/RYCshH1LzoDlrPOdqgKZWFWghvLZkUBAmzpblGb6ULI88bGoroAvJ5pEVQhFEoUSDy+2hIfHa0t+eAY19Q4+SkVStqDr+2l3XfwGUP6p3hluzbPo+Ys0AP4HPP7wkglQ7APuAU/iYAUVy7ZgBD2u3yfJi9VY1BDnHDMCmaOguGvSdIb6zTNXmhOaEwT9BfTC5AytEusR+imRKtDr0CATQNePZa8hmYoKO3pFnDKIZ8D621z6fdcItbXKh7gEMWf6wXzh8aed4jgBgHKF+KXi260OaBelOQUhiFcrnVLYs9SJoc58QwfPvOpOwpxRzW2zQZUJ8sgtVwcOZ8+/aUz8/7xgyBe4ueh3yMTGEuugpGw3WvsUqDY67JQmp3ZH6lvCwASEq2+wrgAz8nDdvgZ/dyqHJmujkx4ayiKOmzic8dy9/FIk2ujkku2D6nQ2GGdkIjlbVnzk8mekXDoqkGjTXklWusQQRrjT06QdWhpdyFospzxFnYboITyNwTXoGRFKMqEH9Doj1jeF/5LJhyQI+vM58ikIad2o09kEbkcNqFwTFSreMkJh0bBgQa1Fz7C3WBE9DknXx9xuqa84rX5LxKUxhjBEP7Yn1dgaIJUs26QhusNTjI8usrz6bnv8Xh1/D+k+ZWXRRnNNNdLeOlzFmE9H5z5Yd9dQjlPV+BJ/1XOmoZvSAcrQZS9J0ziakgzbFsCJ+hdkfEsRKjAqfzoVw+l1U815RMuLXBhjA+UsPcsq9LLetzn/cSnSKN3AtUf4MaPz4+slez9t5esWvnd+UuV+1VgF7a6wKQacLG2IvfT2Go7YKh1/owJw6cbcQr8Iyy57kPh96YfdaLHD3XGBvC+YoTr25rUCbRH2b/nxH8CzBrjWmOELUdzYZUPkEDnkP3FkAvDiCaAf5osw21230Ge/ndTu0Rz8rz03OMCVgPCbgufWCvh2tqnWDGBKD8VqBURWkrY11ZuqIcUm3+YuxEpjIBj6CnUy8RqsuZsUk9z/vQoY/PaXAnf7hOcUJENxXdmjVbM0oCKCSUfEJ549AHTTuTQZyHdbSjjqNZDG0vtaAGBPzem9nNn7Pz5XJhUYPIcECzidNdE8gDmnkin2KAE0+SryJEJgge/qeMninQdcmis7abNMyP7h2UkpuNnqPGnrHb80JnolFFQwrgq38fEewRyfYgC0WC3JEC8bFvpdNjEwURDN+OQ6CcnvKbyhYPvh1Ff1xqEBHil5R0VUVZiPxbZ0OSLBt/bADrIM3ybtpQUdLY3JLHEn/7fegNWsNxJukGFtQkqKU3mgM1VKYnskuafjbWPVMC6rW9+9/K5SFiTJqVWNl9UVTQ1cObvIuQNQ9nZ1Eksds8HNA5DlY2W9BORuFscJ8rw/IyNYUvyuFSeiJoa/BdcQRBO8FnYnOloMP+FMQurjcjjWKy6RP1I7UYgbe0wUyGllCduEbSJ5zcOD2AA465xHU+g3Q0Jx0+qE7fWLexp/065jowjeEQv7ulAb3ELIFGBtSDnze4y7RsuMYUTOF9DqdMN759f02eSfjya6ZGFIx8iSxRFJEm3EnRvOe2JtSecPLXtymcNCPam/+KinnNmuct3zZBapnm/Cpm7IIirjLAGUXZU0hpE2Py9rLyFyrTIYWfFBB1RFrgKv63UI9Qv7QdQYX2rRewGFVwCU1NxE1qmXosMyJ4znnLNakZRcbyvdm8mg6SNZHrKhLnBNawUwTp2YNm/DeTmdkUHzA0iDWxOU0YV4AQiWoWva6mTRQOef3SbDTtgiIv6+9WqgOmIFx/1ifZWR5erBsOeD4LZhq8Pro8KF6rTFidLJhL0Pc8z/k4f7kuxTw8KWJSN5VoFH2c9uvqSjwIzEoJUn9En9i2txhTuNepFXS61ihjB1DyOSnSxrybmmzzmvLqoXItUswybUKsal7NOfbF/D/0KtbzyzPT67th/tjUMexN0U16ZpxPcLUBREDKCpAp6hYFwc+fhJbhKHiXyfbrqzTXpt5yLz7RCv7YZArCPhSq6HM99+Oe53TZ/dciNlrL2HBz/bhROo0laI3GBr5/xNKeO073tbnGFQxtFOYRNBRkWPC+3J91xbPxQr+g8xT36GP1MXyumNJSrJXzVJpPKVfcFyYxH4TjouMi8ykOlU7cAdq+f8eUgu9zD2Lve8PC+kldRMCq0EH5vFJS/NxTM5GzMhNv7c0z9Y+OQiQ/eWA7FhqHP8J7Q3WZSuY6xt1QtB4AKWAPNJ4qODivaUjTLO5hEnymCYn9NuYTd6Dlj8P9Lc+olEA+kwBaxR1gEz7zq12VpA7x89QYgGgAYzTMarRGG9k4LznHlIraWW6yBWJhnOfIuWc/A33Wd3GHxodrTIHKPkHWGQUkjWqmbzEvQa9mM6OGtRw3EfzPNAq5nImE0IRAMTbXXLOgNnNwWqvOj3WdaVOsvynWAAstAkK3uacRgKrHF68L+4Ip1354/wEF85j9G9tipmCpObJ3tPOWTZ3GB3+H3LNWaurg9em6pc9P/51XgQyx20pRTb4IDe8NrpJMJWiqOROYwgCu2OQHaIrYWk0k+yHPOXuC+TZl03tDbVSN9ch8ce/CkGOOXGHhpBvWDPsWZxFsmYCYv9Q/3cj4gExEr38YOYzcs2701HJlih/NEWfD1/D+uRm2AYyMMyCANE3pgHGS4eAwXJQhQM+HGrmubETZC5yJgtMCTKwRWTpqUnsizsdH/0qNxdpDa4y+k7cq6NhMCV+PszR5LtXI0sCEJVHXxJXfIZz/JPbPChn3jd+bGW3RrxvhaYLTdEqaUt4zuTCYJYREUjbM1AGp6eOApr4mDS57aPSbZia2tKQBNc8nA295rAVcWl8ucJCYhFCGnYr1+h2nT6OpWNrNqZGB2/mD9ODtYbi7ofu3kTnfHLMRUdQFoYFykWAlN9furlpExn8zJRckHE8OF1xzG/tidmeWS13c/NHxrJ2/svCbutYmArPQqrho/O0e0XxNTxpR4mJaXHMhtBmEwuHk6Rw6AJ7doHCxYAyvUVRcANWDj/83ZIo8FzeT6zFeXFWgZZUQUgGZBVsap1j5kQ0j+tBosGJMNgkOQxDtIqT/5mpW5c5vSHZ12uXOn4BHHF9Wjqz5Ex4z7/keZFLdCK5Y0RbEtxuLT+lRfGauV9ONGjXJ5AY6RoT+8jkzoi/RIU1ekP8CnSdqgwVDNnJ4vZnEeT17rfQa4PB8znulmRFtsil08pS8Bw7H0Q2vXXhyrJeVsv8cbm6hqwmWSjYHDxb2OoyYv4bFow5LFDAgmSCm4elmgsG0CB4o1B1ckV4z+k2DFZG7bh4d+hfOMsgEU6UkPnc+gcg3GxOFnGh0JULXB3eaYAPCIcdhkecjI1efHZDKoNuVzXO97noql2saqqFWo9CL2Gx4rzY7bM5MDjhwaG5tGLth4POwbhQTk1GgYwooIBsRzx5arE8auWQ8FRIWhMRm+ETaeKYElZsDYsTIG5vPbDYWZsmJCl3ikCYzItbKQwl9MPRJ3I4sGBigZHI628eqObUr4kKmiC8WXHaxClSZnGIG4tFcv7dcqdwoTZDnd0Pdoxlhg3XDJIOECZzccZFQkH0mG5VxElEtAteaapVTIj8HYMPrxOWmqLfXVqbeL68DTlRMBLnmOVQRl9dEyoJEcwNpZTcZuydP41JOYuRZYV+NHucRrjD0HShaNs/d9IdaS22GhWvAH3jOFNf69lO0vsHLf1JInQIuhQoFhVRTnnXu5ds39Da3w82d14LnarMWEOIwokBkv2m3OnWN5s/8fMeCeZPXBiRiYgHaPbtlDwotYNiuaXi2w/GAVvIxdA3MTVps7LWr4uWGgw66ls8ceS+ayIgs05BRUCGy571/+4arjYUr1JG8570aQdYDSHGCZu8NYEteyZwmFoqrtOQ97nNBqEu3VuY1cZd6clpvc4YzEkDWOr/nRGgvlLeayECDS/Dy21OmQnwP9rQ0AgjoOWsSNJsJ+ETDHcu0aRxfRaplfJ2wtcY0TsmUa7UZ0xymigAAIABJREFU1luoH065BYBsrvn/Bt/49ySsP0H31miBgtJi3Mk8657/zs/QLBIFAPD3HAtsnhOnei2q1kba6cYJp9EjQESZHkQ07ZnMuUiBxrMTE5WicrVFbh77gJ4CbzZ0NDGe15HB5AJVwVbarT4lbWQEKGiYuPbYzgtmGw+xJSR2bf6LlDXXFtq4TGQAZ4/QpqwToLDjpMr9ZgKRPa10J21dbmHq2YVOETc8/Rx0GEpzR9zDnYGfPMsADDTnPC+ACexBb69cm8q0y+fvwlVDhGj1yrJoqq38p5wPY+bZr4VuKE/oVAAwyJbaK4bPuTRTUM16gLacHCpA2i3nhYwNGkn2IOIdbLinWrApVD1FlNI+aaS7vmrtIOco/w1g2cBf9hPu03y4jwZJujLnY9Prm2aJ9mnibE/Nfl2Bug7uv7mP0Rhbs60j1qeUhyas3EH9hjQ79n6uTWjKM51v1+tV9gOoqTjjYqwCJZopAgU8AAkAn2wZ30X25Aq9Xa/Vd2XqExBS197UnwXk8c/U2mi42C/IURJcnOpPGQDSRQUHfm3mfM75bxXA24vj6v/5lus2xte3ThPso66gkWEaQ22p2YIZh4DQAGlS+zT7AEQ+ZF8PuAed7AjboK3zdVjluc9EMGuig0mlPvbHCAMoE35Dv3U0K7pyNeZXk1vE/ucLnX4nwcYSMKNDC8DjgMWsqC2jnUxiwmGGaoOjFYFbHAouZB4QDrG44FT6d1/ibKRFm5/GYO3T3ouw0ZfyL8/Y3Ac/Ny43qDJJaKouUqtAAjLq/qJYh4fHaArKTG0Ui6dMiei/PITllGOvnKJlaDqZeQLNMWbz6yK7Oe8KodXIcBB28QjSBM+cxd3j/OFmG6RYpM/0cLrYtsZsVKFHn2zw0vRccSa7X9s38x+L2sc2lUTncozhAA+iDH2A0ThBiTxUi+F4xIEOhIHJ1SzFAouEg5oQtvB9I27kAaRQYFLh+6bRkZJmCi16KR29oHjwwLMxWCRJEaqNi43n3iBNHiweTiY3HfbHh2RSGKeK+rw+1FcPZRcwGRHzvjoczxAlV74PbIJGj04QcGgC7b4MrGX2+t1w/3Ae3t7IWUB/QBPCOJm1swk9JEXeGT4m3F7Xv7kICo1TYFaKfBp6sjlIvl9tYoHKH3nk0hA5GPcJifQeNl2J7+O1+B0c4OG5lgiXTUBTBRvdBE96Kv26FRVtzwNbZJXCU5cb0dkvENTjNogXOR+Mrnu8m4KUbKc1SBx0Li2V+d0g0EF+7pjq3aXh47NAeaIQ4B6h51h/fg4njBNi7mHyMpxYRu1plFNoKubvRoZCofUV1ve6GvF5WRds3qCMhKZtVrthOb8Mry/kLYBYqm0IRzZaBydBLgHWB5WCCc95nnKNio55oRln5H0bpBoaE7bnmD0sHpc5SKBi6Qx2mzUgx9mQ2lhCk+wOfzkUEBoavfC5lhTzUPyYAo/dfUL5CB2rpj77D9MMDFAIc9M+NkUd0yzsjjPaVwDPa2Jjyf7C50P/R64Qk3uaNq4FB0mcW5qj7G5Ze4cHeAM4NJJS2GgOERijQep9WsAIwGMV9yWF+Qi1v/3xbENQlrs6zBF6hoMO2UI2JaEGhWYm3YKDKNkun9s0wryPaA4oEG8pWCgeXobz6S65OxRvFBSET97PdcbDwYn36p5QwYID4mLzpQbMGob7NIQcpjTmFIL8M0XA2xtNppMaTAK470z0owU8M7kUWeZ7oYlQlHHPWQehMH+KstPEgKymwIq9celWkiXC/URfouaAZplmL1ODFE8it2jZpSzx35meYPaivXacq6LrPwTcYv/m/t/fLIbbUb/gVqf7WqHTMdZw+nvtCMo1h47J34J882ymoSnEFMvx6EGjaXXqM+aXXAiRlAbN2gfYaCoeazUOdl9WQVmLMx0CeSaS9xG6Lkj0YwI20aVCQzFU10aE9+r3WozFyj0UdAOhpVNBLS7q7qi5455zRuIW6ETe62HhGGcqtCqhrJ7iukbhyX0F2GT/hzZsQTwb9keaMKafTvR5NuOWSlHbbqkUXnuiKKDnMtE7DncPAiacN90ABIHPGa8omXtqlh/PFXUHjRL7wWHYY0lN/kvtfTSScd6M0QQaC5garAlo/QI4POeaDzRlCFqVCfDXQ5mxYR1x4MkAIKXERerSx2odV7xklxRdzN2D2k46Lc5Q7E28JwDCmNBki+WFTihaS1OkkyBnjU2i0oOANVUtd8Aj9QEMhzhRAWpFw+lRrs2y+iHOxkzqADRrsqFj7TTRzc/9Q5EuS8G9vwa5TkZTKzElXkdzOdwhHsdZkeffa4urJOs/GURHTRZYE3HxPO5yH8hGYWI2nKFm6goacGnJfaLmcd/I+ZCyVS2alvRSn7ke0RPeAR6w/qaA8mhRahjAMyiDB8on3+/UkKvMutZ86J86Fa7M3xvd/k7vj3tHTopyI87et4W1xPu3TgitPDlv81Eja86LDSL7LaDM+09s9A+j9gwtmIHaUupCuSQofPkUYxxcFSfQz+YM9oUsDfYFpoH0F6wrP7cOxCVpYHqOa9nlfLlwUUEWQM82a7ptucYp1mpspiCMzYOGQlePWGaWVV8OnYXJxrQ/58GQupscNFG+erGqN574m/98D7p2GweDI52rR6v9anqqU5CyeWOdLLJqMa6rBBoCbFahkPC9Wj1SkBB8SYgim6taDbj0FnFs2hxKbIRYF/O5IpzPwub3UpRNTmha5D6kUMNaFHHT/PEUBCfNUM4fr19GkeHL/8NCq0I+XXUuwK9oyvUVQ4PiIYa7kFMDHV0Q0xnoiFizXdcUMBOsZSOThRMrX5uQcFcjXDP0Ts2UVpY8TC/kFOR6eQc5UOCJY00LTU+RpM52QX22TIJ0/OicEbi1+JBTqLORB21IaJghnCxexfsU8lpYT9tVT+iqSKXBzd/Lm2aDDX2Q5mJ9yEElT71t/krTUIwoPgOINw0g10arz/PwtfuIIJIDFwoJPGjGzrHqTSAoaCCbMK9/G8H4+lN+cN5HwjedfI02ipVsy/2L7uKZFPMHAyB/b1T6JpeQ86o+HW9/zNKyDZiv5LXzCWPTjLB2tQ6N4fsbuSGP+T2xdka/daaRpSgFeYIbDW0ObnmCigrlL4PyGRsHCB1FnHkAcJ/JIUCjEntkrFoJy9wTFKoDEu9F+grXUdpUDp8braxDRyrBt2uSZ+40/PiB9mET8ITig2doDOPNI1GGI9GQOKWYkDk3cIpIf5mIPc8yjZRhhJpbnE40qKLmoqoKDUMXwIEl+TgGDz4U7SZFUwon0s0tAkMzicZC8SI6E9ZO0LJMu9R5cNjxO752WFuDfjE5pQGkCDJM0BySh7zOJyn1cXDcRRD8/Q+ePyaFv+CQ9dnrGSpVs2uKyY7ifwoWdHCgqjSAUCihtnDwaMnuuoH2qN7Ma5qiIgeY9pg3ERkr+D/u3U83G8wK3lNEkvHz+Pg8PC6cVvQU0AwiDms1Z06VWBOI+G/M38Ap7vYw3Nzto797WrxEP5KQRb5i/2mBEqrLgc+l9o61x3vnUy8ykYdCZ0Eo1xt7992wDY+fZ1jNV77vSWcdqIgxyihHLAAMJgUUEwbCzXM9ycIRsZRqkrDOweknXxS0/DtUQAo1fiaGBDPsknUy2uPgFlGxWR8pIVnPt8dhsUQjtkgGDsil2R8ik9EKUWxhSnAwa4fN2AZMmiK/V2aE15/rk4Yb8IR8kjupQpxTiIrRr/A8ayMNpQVgwryIRc4PuPs0MRR5FUrNWQuroX6P+S29l0nXnoeiqRNmm0Vo6AP9l2luJ9fLE9c1UE0Bxf39gvs+nX88p9EpZrKs1iM0vHLjApBi+pJzi+nmzEwfGBqPUGcXul8dACOSRk/hpCU0r6Ww3sZWWrOFMPqxz1VNU4tiC2iBXjsNC2ZFUITaVCUgooGpmV3HiUmdm06FGp2okUPXBJBU2SNnaq254aHDdri9O4YSbQCs1H0a8zi9pchvs4cCMWraZAXtmVrQRlH/ZzFkev9YD6sNGgyayDYIIoTyK/f/+3dMjhZpYtYr9jYaIo05Utth3HRHgwhlb2nWXJ9xXVv/1mU0MyOaP/aDPc0CoAIAkRNhvhTLV0ZdbHvRKkMhFmCKY1wstNkvvaecuZneFRXRCV4BnWcmB07FVh8wNnYx2lk8AdAIlKhDlBrI/9t0OI0hb+xxqY6L8481pcZO6jnrJ/tDgf3sg+qw2I8IbadR7UDWZvwAbuj4KLvHGqyvUZ6Znec16wUABWaF9ZnxFjQC1N0Nhnqny3DnquKempfJPTGNXnUw/HNTU9mbBCXU8jgtVPPEGd3usTXbLUYIgPDWST7AbUwYXB80LDQirn+0jEy/kUAshyV76+gM6DCkKcB87zYZO5oNcWaxTkZnTibhAJqzy5+zEyKLFBtyJHEnYCxfzLG4A4QzDNp94qA0uZgbysaPEQAPSniAteHTMUkLks4RTLl1E8UQy/Kqdvr3sdh40cdi7pob+cswzGIlBSzjdEOjuAmxpmQsDkqbekIHiaZ9FZiTMDwWBjcl1qJlX0rxz420MXKUqHBPCkpQUhqCB8aAbafJqNEUeIp3HtDHJ6x7C0kJgtw5LMVx/k2w2GPXHg0qbLzaDeofm2oR4VMAe5EPNgMPWA52guZKFB0eppaBUKgsJKSwSDNwbO/UBKrXfSETUsiaB6qYWotURVqOwynkaGq1IDVzITS+j10KpxT44TbzXhXgcRBATWAU21k3aWaKPuBHTcrKtCGV1XEuYwZV9TByMBS9oHVUoZjsMlyvoroTnCu9lw2KxrQQT6d4FGw07GzcpkJrJy5q7vQDqskhocH3JNnf46DnJpwDNFQnvygMdGASkbBRLBvBx7vhEfevskWVilVfYwMzubL83vLHSGEc1vhsynu3YAcFZyrF5yLtG4oNjfomtCGeKYuZUEwuoKVaGLM5hCqT13OE2roEN1mpkyJQ+t5TqDleVjPHPWbjY70YRuZmFLpJzBKgfz4Mj0+Iw+v0K4ZlO+tEVL8DmXdNUvTKy53G7MksL/FfOMdBC6RCJGCXNVpUFBB/rTANIfRz99ryujuVlMqRqWxZywNigMZRIPL6FN8gzk5OBHhohvk67Cja/N0CFV4rngsKJApy3gPvBX2IrnhawuOCJtX2Jq/zSc5UGpmyrnwxPKztSJu+MWoOE/LnM8YkiHWZNOyEuJWxxpaCVcSfn7P4RRfXNFPFvO5FNkd8pdAqjdRjtIiPoRzz+/g8iFM5fMKZLpotzWtnDfC7KBKwYaaRTOERe3DWiCh7TAAezsPpshlOnC1nnk8PO+nCTAQpSGwGyLCA2slzdYs5wN1N0Ovly2PQfPbbPBMJhlX/k4kJ9ydC1Fnl7aBLwr55FRCE90/h8fpmQzRZN9M4SRkFxef7pHhqoZpGhuKonOw8e3xybb68DwqrQbexgtfBkXBV3gPrwxyJWXIjaHw6Jy0mFfUck5ytdbrbYzj1aYIZk/gfKUS4rzanTg/H6XDo1AVUFBqbyUwCTFnfiOOl93INo+kpowsaG4MaORs9N/iZBsxG4MWhSU0GbQo0O2FKU6AHcFtcw3Twyzmc5xawatIAqBtgimduEYDAevMRZy9qDYTVo+EMDlloHubLTKHEM3CItFkESNgAusTqWdo575T3D3U1wEmYAr4fml8meTwnNjxQuOfD6zMmDTS31jjZfYoiE9ZGgIw2AvL+S3WdDBQ8r2lmzAbb7wAlCwypM1BAzHO29RwAUxSDcf8rd60GHBFYj1ScFIfuB4GBkwslxWmD5XfANyYfirJpDGxkEXXTwInOA84IirAXQIsbhre3x+iOMq2uXLXc7SsNwwhC1rPQhXp2XhqQek9MeqytaHK1WOe98XwDsCX/h+2iGDGGOHcGiSBRs0paF8e+zF6Ku1nYOEyWVts0B7fk3Cyo/QRt+eK9qTuUosnEK7RL3MmeBHI0PNFlFDZD3P72BdzHGML729MzGv3OpeFeKVivZrCYGPxbGtxcO/eK3CPA2B31g0yXfLUdOufoXLvsuACXHjDA6WjO8XvV4H7V57jnv46C1AY9FQqF8mU+vH6jrlda4JoVRHDPMyMyQBbOmdTdYWRpcMB6xf4eij4sJfZcmFOAPqwPTXeM9uhzzH2y4xnMsaKR4VpryywFNBRstEiGNDuRYSXBFW2Pc1yKuIkpOBaGvPGBKer5ZhDBiMnPbEZTF3nNhczhVS4mchu5wV3Ij/vsLx/gb4Va6UAcU07js6nxcRrRBSybHyJUmjHQTFBUbHdZWTyIINRwmEc+LYupOvgIkSNkgtunVzamBoht4z0WQSuWp3T0OIQxFubgjYJi9MPnkAWdzvh1ALGRe2wnC/pWAU6906cR+TVf5NfrUIjC39ej9LbiDQelyKFaYsiIP+GFO6miGWs6QlC/Qo542dbF8N+4b2RUsElHyNVYbwkNKWb6oWdhDpdFBUV5ANPM8rN8bhZrAgw/SGx28YXqkvupTyM0NTZjrEtpIBpZNyOEz/5bI9MIy1jyT3kWvQmwCTIGf8cAIaJfRehu9iLyVhcigByg6kr0M396AY1z0+KHaA57+YGaIHzd7eHAcyJJWeIw5DDgIIzOhPTrBy0JPTR4gMnhCCPX5HWoKkGMWxgpdUbea3Nz0YxcjXJql0vzGWczF1Q+W9KfQZvIKGJCwCeS5sFmwd4WkT+amDi6ETrK2nWaQwOTlN6Ed7Wb27Ub31f4robVlkAxuhZeC0cXBZIU3dqIU3DcauO+YZMUfbPownYT0wCtYOMgdtWwYyYBNxck0DAuf4ZGK4Flmd6YBqyOaRr5Uijw+9g0aQYQ2kKd4Jlsw4IcKOSrnLdpSls8z7SRg6G5v9IC2Ey/hvUWOgJob1qTaKRAq5/ZDysno4u0jOU3x2G/Q5fHlOES96u374p3OWChI75/vOegxlry9eUtxXdTWEHrQeSuBcQWw2707aajo9HEHw6yX/QND1kP82nqRPHGsoF7jTDV6ZJFIgWp960PVAqgKWsBITBNg9QxnCyTFZOij4BC6cW85+yTayY0DxHvMgEC4aYIYtIft8Gy6+dzMhmjiHxc3uS+bLAmXh+H4069z0MmPTQyuuZw3dKUxo3uLq51nEvQEGlqeKa3n4ey15aGGA1WXCSlj5wvTrowGGCP2MSEg6wbMoEehpdv6GZqLyigIIJsNFZfNNna4naYW6a19Tw6US6TgqLZCDh5fwKmxRyFqeg5eQ1QUTLhyPTrLusXvV+CYiv0mQYLIIliHCAnyH+J7Vm7nDd8lg7Q48xLgGmyQ6rxCt1tNtyG8w6TQOcong8epTQmmQJUDlEKWmh7nymk+MyYE9zdOVHnedEKdtIz9abZRVCj49m7oMImJ4vJr2Ak5wn7FuwQnbUUoqcQzSRCEJN1z7VBt3Q4rAPAUCxpaetUKEdqGuqpSTie2eugY3tPgv4yeQ2zwD2eBgAdV8wrmJ6endZzD4JS02hiFw2iDM1w8ZipWf/CBmi72Od5ELzhnOiGycbO4q31Sj4PWRtHxPMUiLNht2Vt8LywLnitCYzjh5m203iqL9WkwHVChss8pyjrVffS/WS3W9S6y0ltKXss75Fr+BIqr1rfLvxZ62qtpEVmGn87ZA2w/2ns1GYfXnyL3bbyLTDxCpPt2uK6tLFg7aLdzCjd3hCNs4Z13gvYlmv6kD2sJ5XqQrV0jlazXPAyVftSL8UZxt7AtYsOnFOwng3rVvIMoRsK+ESL+Mw0QqYFE8zQg5kW8N72aufUvGpUhANhGvvQkXUBS5zFlQ6kqW8ScMrVMpMur4hrQYMcXTW1O7emUVgv6GYjkHodvRlBufzeX36XDeyU0VIOvtkS2uRCMwd+F6/xx78Ww9MLE1EbXTWdpW+NXlrttfuLTaDXSs1zdE2Ao9EBC5qiv4S6zGfmPMB+PMPoqwYmYEsp/LvRSn7SwXOF62BUAkAKX9XItADqA9eJjVxmqDQgW4tHOaschhTEPLARRC4qpTT2xsWR3UDNonvWtSyOC1hnQj/jgcuiGmN3fPe/jR6vF3W7h3SR0g2Lm6XtfSPSWtjOcmgxBWBd5oBfuPgQuVOA94JNx41OAD1IcAoR96FySMIb5KGgiWHSwEV/esjCSojgjmkMtAN+LxvFKoVJ8/qS1A6zLaGUjxHNhfcbKh4jbwOPEqrUPtz/2KzVZbqmm/U0ayzqHYtSLLvZ6qBhsBlZO2pjeDh90A1HHA/ELwpsqQc8GE1H4L0BmMr7dSyqCFb0GWTjaws6ryVe5zM4sdPWF2oGxTuFZZxhImbmnpC6jLj+Emrft+/LTK5CMcs4vDd6ioGSiDgHHQ8BloCFY3XqaEQqRyI+9QdQdC2bQ3NAkB2bYa1cs9FiR4lOJgcV+iKaGZyxRP99H6BTWmk6gkV8zRf6LO1l+VluXxLmQd6ZMpWbVaheeX6+hs0nQZ1a2FK8IzwNNSHFOYgyxc2UmTChhdM66PFr3IEKrcnygBoUmgTXxQLJNhnBqdxSaCrQCGJtTJBaWxkWMpRJaqxxfVYb2eVzZxPERrPyVlgHcYyChpNmT6SGw47m9BVrYvQAGFJ8cZ2YEDldULTqWgT56zDEaIcquZnnPc1HTBZIODfngnukZfTTcHO3TA5OhJPJqZqmDwkP416FfsKGP4Xa5j6BsN2rveI+Jxcm6cIWht0bpdlPGrNiZz5rwjnXWPFuI+ilcIiRxGKe60QRDxXluKfg0ojA4DvcwkwX3+7Ww4/3v/LMPtzzsy/VFHIQwxE3vZo13YemGznXXPcteMscvDohFj0plButVOPOeMT/3+nYJMS14IYqKSVW5yTWITqF6yl57l89Y5luJCxR50f29e/fXuJGpm7JZ5XfyUT0519MVs55JqAIcg08uEQ1WQptvsKzSEPx9rbI4Znnt6hMrB2nemYE2cThfAQyJ+2LycARmtyRvCG1kuihyBpi34GbDT00exJTlTjafdW0XZv2TO2PABzuERFkYzN+b6ihUwgme+xnZF5Y+DJd1JXTUymHcc6PK3vyolq2onVkDtdz+/6xyzWjsEe/RJN/CkUUAMFw0J6mNMXqMdSYhxSwUBul11RDwd5YUQCtaWWawR8ADag9aE8p3h8emCoT4AdwQNOIZgBKnRq2hPeV25M5IfcJPHx5vh0ewnPP/DZ0bYr9EZEerV37ZBcYUcJ9GS6l8QlF98i0y2YGOhMAEDcVndZEJfMa8GUzqPMmNLxM4DIxx4RGYAqXzVB8yvWQAil2sLGXZpoOSAt1zGeF56PrlmRoxWZW6lDgi4RTo6uaD8vFPM/nuE2OTlp1LThv+aQ1kbku1vpqjI1PFUNtK81UnQn/14bir2jqi1lqr7hnfTGNQqxOc/Yr44BlxlnHxIaJsuGCTJ+gzTOJELSiRrubkWXCNF0tp/RJwFzDfKPz3Cn8DvAXKht0rgK9qPFim83+6iow30MjITPpbER/Z95kzjtqpm3qric57JvJwYnVuyHCULVgezAt4P0jTQW4a0qWNQzgu454yYtK4Ka0sTbrMaPoNvpv3F1jh73EMRFQQl0oeUfUtk5TzLySvun0rLPv/Hw8M06I2vglYGDl/PRhIp1rAjesOyerf66gbIBrWewEfjSzw8JXbQrAC1OONqqJ++C8wlWbVJhzcaJtZT2gBy2rdQAi9kWfA4wx7odvfzwOi6UgYnRCaQbRkZmXlOlIXFKnHDH2+F6jPTkLjbJofVCbaQJptF5f1dtYu0wNva/HdK2twrqx47zQPjznMPtb1ubpz9n5qP3y6nM9/PXX+7D9kuMcW1w4qnM7xCzovf7OvFEQa20R22bWDo0X9tCVTqMIVFeShMpxc4NYTQjqdfPy90ZGFKYRxQnV0XYXVKcPvHDg2Qi/CHX0oZD3z2eSo9gHfgpZKFKgg/X6yTVhtAnP3azC4RaRbUSpuorwed1k0QbcD68vNjMs8PDeQVWiOcKKkIOCAkK0AoSHBeJ4kQIPKgyWo2porru6RkOvr0f/tzYZiM1hxH5SLRAfY2HIAduIOWhjgr0qBLGtpvt3ytEFAZuctUTmdsOaycNxlwIPjRECLYom7icL+f2nOpSgu9ngavFl4xDlpmGChsCmnCCwWDfy4CqqZePmmsBHBgVqRLN91hnZS5ea8kaaSz01VTYhfG49/J0scc84uJzAVGBfXLVqdFzeEXF1i+tO2USi8Toj4C1b3AEuP+I+3K1oNmbDYomXO97x2nsiHuQa8tF4SPn7ZADgZEUieaaFZJBUvkQJJuPRX65BmWTVJCggX5pdjRPGh7uQSU0mytwirkoGzCU35w5azVO2MALLSB2HQpkmCdExlIsF16HQyxplX/Nr+9Chmc3sqvNPrpAH3juuLyk8MNpI/pCNTAAMgjMfcCXRAYrviW13UKvbcNgzcYj4HZBBXn8oRC+Icjm0HXtPjbjXw43+dtgdboKQmZExuf9JaZoP83tzH7hP+ty33sF8kgjBr3KARMnKne3KoMHr0PRIeerwzLHZxY4XpJQcETZy1ieoE5v28SBlJgXELbpC0Fyndsk0IjdnQ6HEBm3xziUGkQetivVqFf26NUkdVWOgNqRBiJESAYc+OQ3mPcmZNouGYlfes8Frcsw1MbAEV5ge/d4VUFLEuzyv/P6fH+vh58/PYXa+Gb5/fwnFhKJhn9Azpw0ADF9b+d3YlSeN+QErYtKqsW7m9JpHY4ctO/sB+wU6IFPOwXjckxGSAlDlPibfZWnzlPctoMH6gmpGACfnAucM4b1aMNP8WNzwz7xHRdrqTZgQpUgB/a4cHSlv2v7SiFL8SbP2GnAtB7KnynVKnnplmwEGULyF8lp/AlRNOLT6Rh1/WEsBOpgGzShYH9P8qWGcssdYn23vq2uakyQmOYYcQu+AioZgfjHMiUSoIoHPzn1PY4ogHorxxdR4NW7u0ZzhmWLTHEbzWuH5T+OkAAAgAElEQVSDRSvxPEZ8fJOJMsi8lqwCMhQg9mwhDRWd+jcwKrby6hyjJoRed6hChay4rQg8E+NkxVUOR++D/P7Q0HamyD/UeUo0ANNTfq8Ceu9372fHTC1AmSnAEZM/DAM6zy3OnzY8ACxN48rUKLayUvZCfQSom/vscBawvjgLGqTtYj5A2RUa0pQZ2SVy7kJDzt7aAbOedzEt2EOF1Cxjf9hEe/rtmzEHib5Au7JW4yM1vJ1By9I3SLivG3Sf6RDmDUv25mIo0CTsre8sSgGYmFI5vdPdD4rmVeO4QOxekxvWvFuMrJnYZMuiyL8GeGhA8Np0oNgO1QL7hEzUKrP6eK4p1qWEQYlmbQMaACyzPrfrU7LeAIOatWOzr4b5ePxSK331pwM32ZMAqDaxFbdG5HliHfPMhX3AhHSm2U+DCM3uyGQ5MRK3oRcCVKPHyxrJNEQd7fSn73v/N01ywlK5/rZfronXRROYBnenRgfQgXo37IVQkHFBszlyKqgEop/ZmHZhIpLniYOCqbIB6dwnAF0aOK4fsRz8nZIFqW8t3ZD+6ZlGvdNZjkwq+fzapduQhKmB+9kKQGabfZ+YFGQI1M5arivkGu9hTWSuL0v6nSZ15f812zqdzmhk7BFZCO9Js8c+TQE6B06E6eG1cil0rsrYEm5bxF2FxpRHN987is4JmCvrWYWdRTvqEMGR//rPrYzo1hUCn2RduYk6lFBAiappZ2eIH1+xdgxnlkVNAeH7DgqdBaHgOO8eGhajc7J08Pje40DhxnVzw2HXIVEQefh5bi7cbRoczALsLC3C/SwcCO8UrZlQ1Rg/1MjKC0mKOocjYmaSvA1Jc8FNXzmki1tt8cZBth9Wq88sutPBh8HRpXQgPhAHszxeaE5NwQEdElXs9xmuZyUdNzLApkjHjuvNjklNISd8L/SOp6eXLPrkkaT4t/BrkTKLkgOB4hLUG6oaHfnHh3a/velm00yTYUMX+lCc0phgkc9hMSMNRAeQFoxOGx9TBpsXv5wqsSF5yFcIU4kefcgb/fHJsG5tn/kOnNuFSoRFIzzQ9usPYrfwQAEF5I4GOUs+iyNW7utoZbykqTC5mGIFml1Gw7lnij1BD0Uwfa9tQ5mzPoWECG/fY14ryAwFYzVCOlip9wJN5bWxF/7ab1M8Y++6RJBTNEa0CbEkLgpfH7JjoVWMRr0mrjUy07MqVQ+0HlSIiSDTGnn+TqzYREFQ3cw67biRr1geb9iI/RnBDRtc9p52qWqEFzS507/53Wzg7+9o+nDco4FMwmIlskvrfHw0x4CDGvQV6oTN4kTxpNj8BSkLr72pEF6InvzyedGdGLg4DHsK0BXucLu4HDGJ4rXQWXC4BASNApZnUh0SxSSNWihAUKBwj9uqm6AZtlFjL4Mb6PSKe98+/GiGEjzYxfuKjA8E/EWNzVQLiig0OSfngEs024AdXAezo9iz4LrL15fyqc2tlqdloJFCSJc+eeveM9B7TCNi0/qECyB7Bhb+oIPcz7vhcU7C+XMmlIAd0ZcU4KLjG4WwQE6mZEuE9x2epq1pXBFXNMry5iken18Xw+sLh6aFFPv3x2o7vP+ENkJzxgR9kZwuTAO6qG7UV+t5GgmofD53yaRZO/lBzM8ej72txR3udf5uC02LmKxv7MhrT3Udaqe7QJxP8T9O03taU/c379s8Hq7lmSktOUIUzJmW8nukhLXolvtk6N6XwaGPy9KvoDsyBT7Obw8UJ4thiTlJ2drnBK+cGj5D3lYoRmr7WCOhdaWZk2odfD1gpQ1uU8dipxugj/2zRPJPFLdMerV6pqil0JHi0rQzzxsoX+VOkomlPPumu1hzZB3enaM5wnWxmQLeq30mvOsVDag6w1jCz3A6MsRWVJ41Yogx+/h6S4EKNRzbfd7/feIm2hAjbABs3OOCKDAiHZCJUTUMOWOYTqjZCH2cCQ+OpHWvObcoZidn5F+bWAt1i9N8Uz1faoS0vw6FmzDf0yHN0/MLepSXAIPsPWY5GfatVlnmQWqAmCeeh1mMJrgf0DF1RZg/3g54N+C2t8FRcIOwu1k0Aj3sPQBAfG5+nrNC0xbMk2hkpN91UR9nMT0npmK0p9p/K9LrDKkzpvfWqfbxL9qFDh0KBTDPHMYy7OEAPU4QtVJmX8lkJGeNr597cA/10j1YtgZrklBkGCCEvrNvbCI7aLOjUQMSGnoFb8Y9qwIfK6QbowrWPoDlC7rg7EXeZ0H+EvIWhdCztYH5+s6SfF9Pq/qfe4VYvNeUN89RgzcW9uzLgIkxONpopNJ0+pCMKhBb/ZS1EUAQVLlMW6sY5hquPj4Tmg1d72lJnfcQsDrZgmM+YANlMHusgWVVOLW+BuF7asKkGUcz9ihof9++vYaSKAji6/1+DdrM6N90B9Uwp04ojUyERjxAHBxmU4BysrFQRMrRd4FIHTEZmWaGxONJWDX9ylFcunEkyIYccffzIh9ADrY2gv+OXubvk1eaRNqI+RU/dQ5FqC45UMqnvDiRFHSG3en0wcWl89Ptp1FX02/5H+gmC4FFzdKF58cGSnYFhRKTDjY/EqXZFMLNxDkEOgbiOCxHQeJLX8B7BzF5R1iWB1BkEAoMicBsVBR90UvgR1683y5oU5BmVA41zKTiXx0t1CIQiMh1jBV2iiMRhaA94S5Po8vp7kw7S3e43bHXPqy1NEhlNXmIuUCZ2cwIiKJQjvlDJaw2WjHSGlJ4Q0O8ywZMQbD6YCJhejp/WDe4yrFptpmAuhVC0p6yaaGlCfJRIYZsRqOdY0Smw/CEzXboNU5aKEJ/56Pmrl89iBY0pbzM5SintFLnSmuEemgBJzWMQvAzG9b3P16Dmqb5q6webJ9BM7i3rGsPFZvMFPMVItuCVQpq1o5WoKJiKYBXJMeDPN8PN0xzQtXpEe70wEecPZtljZOwzLNojogo8/vHZ3j3TLy+f2Oixnh8wtZ5rg2d+5VK1OskxgYqU2uKpmUq75XrF4rRVlMJpoMclN4fGxlRPS0XPUw15Wgb8qCFJwpZrB2hNMixZtOkiY7dJQ5iJVCGEkczQ/EWx5j9aVivtGnks0E34LNDNeDwA01lUpI6Ie57N3mmk41U9M7o9qqmciN1b0iRETOFBlIGrd4pqtEgETZ4vh9mFAigQmcmlzixWfgyLeNg4Hf2NHQ6jGxaw3G+dyomPcqDoLUGTAkpNHZfTtxioIDbXTj8mDf4DPJckl3CQR+N3w10XlxhaDDMiQHd/XjnwF5nqkOhb2YRe7mCzp7e2EAW7TUBct24MLHgrICyKGc6FqwR4fIz7FHmjXCA2TC9ppGhwGPvTvjnl+5uoodDpjBv354yhRnRzqKvJvuKTKE9rkalRQBFXAwRZCf7JAGHPDvbTGTgw9Lwht5JyGJNpXSLlNLYbIJTgkhArj3fQunZUyDRqEFts9AHDIiWC5o1+pSAKq557r+ULp6TaTpNI3dJM9SNVLsJSSfO9yc/QmAOg5noT5dk9sxCGwUMa7S59WC662FfDb0L3SZayM+AV6wLPnsKC4ChDs/7O+Sbx3wKRbdw9PkV8c2kCIOEnRobPnemZKMJBEiG1rEBeLAgz6RPI6AYB9yiX7Kxo1lt+hrPeOhKRUdV88T6EUF2H9f0gKYftyapY+w72veynr820pVBwlnH0UhlgsMzpSYzTRo6xVBUfS4jIGd/YFJ/D+UY4EyAwIYIMEPBQsx7Alh0nsakS/IzMJUB6b6rvkWXQtYfTlfUHVcnbjEL/S8W6wRSYpcvYBeKYGkXLzOaGMAC7yv0yDiFRksExYmpr5RC1gN1S2ukotFKP4mTJ+5asEYMAcf+/DLTwIRrEy3IgtwSgR7ARdz41qE0Gi6N1jBW+xzbtU8l2DOIfrm8/Ra5IVD4ayczFazszdZ/DUBHqxQtR0Uj0LTvOkDb0FbqJUAxmryv/SYTFxtljXGYmCYQOm6EsESkRdv0YAQ1aOkb6pINW0/8uw6yPhEc5nrHTp1cqDKrcWpFviImLmg9NIegiR6p4fnYPWnrZkRXsvyeepZ+p9yN5+/Ibm4phX8j6CAFrKmFsdgvWn2f0aEOZ1rsuRg6aQUCt501ZkvU4oahyyxhTXkNF8Psgh7PPESuo40Kbmk3FYgqy2oyA1KbJtigtbtZXMXQuhlsyN8AeO+m6MguPK8a4d6f6kmZptk14s5QQJRfall+oK9epb32m8DPPEVIbG0pEMyb4OCLQ9Ur/EGLtRap1tGfD3TYQ7MAiV+nYMWlQKeNOjh/Gb392nvZbUbMkwuNFkE05RDeM5Oj+1hSmgrMa8bVKHanNBVya8cPF0SpuuWMvDnTRB2hhNGNciPZGEGAnl6Wwy0JpUHG2GQMnSSHBttRulYWNjcZlyu5o3btGUWiUSlHG+hpoTTx6MSCsQLxTrfpppu72bSZeOjPH0Y6iCM0Jw8UczQtj49ccyYcJRCtVOqe9YZvG0TRO+9aaSeq5mL6kFw3MDYTFnHtEcdmBgIUWl1cmRxfQ5NR7GuwH/cHigPvlSJdy8KHZEUwXoxBQB4SqUcgJtFu1HUBEYxd89n3nSTqQVrQJGyT9kLzSOr4SxxmdBS7/pw2WsW3rOwF7cNFI7PpVKCUfuvcS6c0joW5Wv53g1RpdFe5z1hThqbRLmF7eNagzdBfykmoJidTE+J1DlqKoPoRse0u2gI2ViaZaiugRjDBfBnu589ppFqse02tgM7ARkS6Mg3d9fQGHu/PH+vh/R26FjkyrCfu6TFFGwci1MjRaeYftGqNIXJJAhzgfBMhpmngTC5XuJVgoIEGZcYBqNNPbITL4rtH2ZpxYJZgI08T/gDNKcipTZ05I7wZQBXun5Oj1uPoy68wNSJ1HIRmOgihK6DYkSJDs4G4lQMDDrgcabYDJhEPrD2ADQrQ0A6lokFX6KbX0LgpmZjrEU4yoWZfuE1RuHRugvkSNDLcW6YmUta0sTb93GJR16vN8LneRNMBzePljQZL+2nDv6Bz3Awn7I3RF23IP/nIlAseN+uPdUTDwJrDTUrUTJvKZOEs7obnVws8EGcKJWiQXJuEFx6htQr48L4V0erCmGYM8CRcfRzCKALRj1As3A8Dex8N+g17maL5FPtLbWJZm24qiqpBfRMSyQRn+TI8P8HJtmhMovs9a0wOuzosdRJfGwoxwKjFcHvDIqfB2g53D8fkc0mZlDrU9stBHV+wf14Oc86INImdk9DgWTVrgxpJi4sc39kz2at4fn5WLgJUmn/96y3XC/Q773M3DPuv23yveSvS9WgC5eSDlgMQdjaaTZRQ2inF79vLcyYn0YBUEF0MOGZQv9hv0ae2NfhvGhn210ezb2j6eVWm33x1M0HLGWe/TPYLfa1iwZPfvXTi6TcbwP2fwQn3HhohgnGnQJph8Gxim21mS9mW1+RbOhf3ntwNUODnNNehRNUZwT4JMAgwxrUDZKCZpSCkuNx8wY6g2Z10m9wnrq0uXzRWTP0ER9EUaXoxgRHUDjTPP35+BLlnL3hcQs/CzYxPT24PNDkKMhgYbZ0P7cactrBTjhoJMYlklfD5eG2mhNF/HrDSdprMJATtWbJGnsiN0zBExzGafOqFLr5daxtMKbbmgNFMJdsoonttx9W4yZQh0uD95374/PgcjocVu5L0puXj8Pb2kmYkejnAuNMx9LvNBi2JltOYJNw9XIY5mVQLzk0WBM+RVOiI2gezhNj/cCvjmY9ubHAv5Yyn0TFMFmMMNEOACl5/nSnVBHPGXNO+polDggNkfKC/KnqtDAdjJKjLMuUsZ1jOLZ6r5ACej8PzN5o3DIe4P9RmTG4I8gUcoSljEk4BD7gk1ZXfwxQ8E4o7MvfMLGp7c/clqXSsM2nTZ9kvxfrItHzGNFszrGT+jGY5yCem/DKAlZ5UXTMfil051l7XQKuVsI6bk6e1DQJU7L/++jH8eH+P0yEAyPIRnR7N/iJnQCyUvzbZ94wvMHpBlzXyzzh/L8PigYbiMeeIOWoVch4HWEFwNdLU1lwz6JdrzWtefF1NF3Q+1piBifYptTLyCu5NzEGeAaswF0FC4D4oI+TazGjqAXi/6te7Q5nyhlLHJvg3+Xk0Ml/522lxidLo7sSm5sOjPZsCPA43KT4nrS7jS2/QI88P42TTXkVLeMZ//sBGlKCch+H1DSoW9wc+uAdIXBFiE+pBLKrMRnGJhex+x/gT/QkoWfGA4Szjqhb+9VP+P8naVZWLtv6KCDRlpDl53eQwdv5c7+OtzgGuIJpOez7cIyhNs3+JXSNCMKyquR64mjn5MLE09omhpuEAwntiqiBthmJJIV01DmWUgJiTgyLj0eKzWuxbqIDQyPF24tApzJoo6KWOO0QoWuM413yBbmKuW8SmrmV5XI0tRSoZqXcuB8cgeRzywlOIFU/S5Gq4js/lb68jhsIzXXYoRphWcF16XJtjobJqcPUARWdSBQr6QcbFehvEyCZHBJ8HLgdBnI7YnG9CB0hQ2zNF6Gy4p9Ehg6DnmiFMFk1GaG08tNPw1KQhSEKQj6a41bMA3Yh7EaTDQ4xNADEcm1ze98NtPm8LcVMslJ7FvAZscjEgkH7XzmascQMs+fIepNgVOs7rzx8XcWGCi81BdTgy1ezAPa8Da/TlicOSTVjkKeL9NFdFd0vjif5HSh+bA2spdJ9npncirFpxK9aXatiNL9NKJ6HJJ6oMBdZzHEyCJFuIcHhxuHBgxwZ3riDWoqooObFdVdehYE9XOA4aG0CoCzdJkwe1yfNcyKXhrTR62DsDXCxTpqGJgOZDEf39TRMDvheqKH8okHgdsiOwXIX+BPWR4zqNzIxE+adMD9TBQRc8hVao2w973a8gi5RVN3snvU4moJc8P0mLlOZZ7JFCisZJ9db9I9anlfzOPaZoAbHqSQM/TkEbEGeFGNkDBGoABwxFSoCiUC/UuU33WT0OwXYUn7xfi2vQ8NgqZs/RTY89C4oElLPi4FfIbRzdYlIifZYpKVkTQegJAX7gszpRoonhPlC8EJr58ZMiTTQvgY+3x2H+CCWhUqFTJF5CE2IPZOrNOTLqCMuu1/XYiKi0Og7eDk5jTSenpZrFvlsUGtJI2hK5CvWKGGqdZYtHPTNZj4c0XjStFDgURS9Q2codLs5sW/Y7CiR0FcfsCQB1aapCYQKU0RHUtCeKctBMPh9TSJ4bGjSaIcC+TYJIMW0JspyUSIXbBrQK6jn9xN+aMkDXObMzFGuzdtgbOWc0KLgMN3c8906ipEC0VZD6gdFRq0CvBHseeU21KJg7fH1t8vlppPkdFFhME9jmgxKXo1CiDzIJwSDDKYtuX2pdmmrNs0buRtLCS1uQCVVoXIKXFKdQFVlvLFgADHK9crbF1MZmPE5NCa1tLSDGD8OwYR9I2DFaByclNI4U3uoYSg9Xk/hGPaWa8ikEsqZpqvtlhNNogg82/Dy7CbrM/sZ1Qxe7TI5edGzHTaYg3IvskYQ+4lw5f7bpz1nFc2KYNWsDanwcMclYYUpxmLJoeE7Iy2F35PMDhrBvct/dw6ybVhuAmONwCnOFotIJGfVSHBqr0XARTG5uAfNCr3WiMAGd/T543a9oaNEd8R6jT95SCAPaMkFaDs+vMFb6fK1Mm5ryRntRFF2eY3RySAW4vqwT1kVMcNJg6nrFsucZiBsaoNTc3DozoD4DmLN2FgvOgflwOAEArXIGMslB5wqwh4EM2YB3d8fsj1Jty622AVFeNaHZumU5VVCfyD3Vscz9W7dS6tDHMS8sWkOybsrJ0HJc17nOWYvjZ9hOTSRzPTqV9Mn0ebAeRg8FALb6rODJJcYV6nEB0AAFoMV+rgDm0WxD78doBRaD9MAAXx9kZXFm6ch4d4vMQVc8nhPOU9Y1jRKAPE0SOmEGpgACPO8vT8vhjTiBWPhbY9Dgcg+j9US7BugOuJLhhYYQY1MX7urkVWqTKKKaOipxCCMCXzWcDnuji9lmz738c3Y57WzI29aTEV3s3Fr82UeCI1rdNAy/YfF50X0DQWvwtF5qbWopKAf8/ScH8S6LhSJlsXRyEtQdu8FMPBz9Hvc2USxWx/0gFSDL0lISz0F5DXoILSJOVL/6c/tc/trI9IWSE3glPqx/JoHURGQ5lxwmIKM6UT1EwE2xuU/BDkeXMdwmhzgdMSgsC5zClv9vWpGakHJoirBdz30e1nhrf8oB5fCIYLeaGTdMm8YuNqW9SGOAksMCRhTMZsFBFSpBcXqjFWquf9bDOJP7tSq76njDk9dA3Yco1nyTIE0HMjptkVMEq83ZbPoXLzdSqhQ6jYuzD7Hm8mby0/z7yg5I4vcTGwMbma4wOgV9hRoDQghqCppPICMbRegLCO46YMnf6FeNrn2EpBL2mh9pypnUiczGSTHvCSG5WgxRRwtwmoUI3KCZZCytg1RTydp5i4IuFs6VZeHvlPYVx7E4CrUxRbnoVfotOR24Nz2GGjQhjEFkvkC310Gssc+EWsOEwQMdZJGCrprA0owkyRhqZDVa42aRUC1QVl3segTdjY8kesXNEXGnmKBxh3+MYNYiua97Nuri00fImmnEFVBShWm0QdmwLJSg8WAWQMHBgc5I/Ns3aBLYa/Ykw00YpIf3hGPX7PbWYDus4dGcVTAdCGk41XM28RezQO5uht3BqeGWiRBC3phzNKeYRljtEssWSigoOVMaQQRRPP6OAyOOYY+gwEzU1FFwCGTtd/FTolmpD1xLJ6CtS6O5zSQuXPVNNnpzLACHbqVQQDELjYRGjyKYxkEbYw9UaacW8+UmWWnys9upUGNSzD2m4JdCQ7NBwa3tr9rCu8rgETigGE5A4BMulk7NaGSYzKPRo9KmKU7hHHvs4mSjbdmeh9U7UwWBCaeChA1bXMfMIvoIdUbsqVx/hKA8Ozxf43M6Gg/4FPd+AKUqlsE5g6SBqDvzGU/DWY0iDZKBlY8Rp/LvcXtMsWyGR7KeqmHifgFQWSTcDXdlp84zCEgDiAGdlEaGz43ZA0U+GAmFQnJecGoMTUquPnxyKKmY3yQPZ8+a3g5fNcWOm1dARIs+zjav76JMM5iMS9HjHLbB7rwT9VU8/9kDSmvJtUfDFB1nN9fjPijQl0Yxr+NZDB3cc0z74NC1YnqDeYxNkn+c3ISGFtMGnCxxzlTvyHphD2630Bbeh16LIQvOUgEtefa7WOQ9sW92SOj/o+tNtNvIkiXbAEgMBEFSWe+L84O7UpwAYn5r23aPgLK6da9WVWVKJBFxBndzG06Vc6WOA3CVmkGdTuUcJbcKgAYQQNokE9nfnxRzTkhC21sZcnn/0zeddDq37sCH0Mj/13GrpIZpUmFdBDa7MvHgLj+EegqbBamfAeLXTB0D9mSizb21zGQyYGkcMv060n8V37dDlBNl0XKauRbfsJ/TuJbdf5jOZTUMGs4aDWWPGImAqTAY0Bpy3psBNZJiqq5qHYcTAQHMP36NKRqaGdDIpMmC+p/JLVRjL/04weYOFhzVSKWczNAxxzyBJmUKhGxjJibkbcyTINZYA/O12LtasO/3X5lyhaZeonjOVHU9gAiHmhDZDOV3zgm1k4+PaFyKIRHL4InAk9KlMri6RJLWhXOXlF9+nmZtdn3ZjluhF9bd2DlUKeR7WjOW5qXRrNpO1lBROGF1pC7lzt+PVDLuhjXnMg0CNtMWxWn0Dj+3Yf/tnRFwPNpj/q2gRetjQ2ennhmkZr8ivg+tcBhOfMZQ93A31Ik4Vv25H6T/WU4q+g/DZaw1pc0mSLo+fyZ1fWLU56uO5s+1VfbtnIGZ4jUtn3uzTDCoA2NscIIamokyjczPTUEO/EkubhqScncJvbc78+lSSUBUWf2K9uqgo1sRlyREYSgsdMb4rK+GXfHW2Tx//cfMkLgOHBEqycG2q2t7Vx1gFN1BHxGl4xJaw0VFB0EnycXYAVT/4telbFWx2GdujQZ7tda/yP+0aeKzYUGNHoKFkAwLDnIsBpcUjDRpFHy4vFBcfFW4D1SvJx19fn+mydEGucTmQar1OOfl8mdZUEwi9O6G/65rBo0Tm8IixgmPXPuHWMBiQRh++czGDnoFiHyyFBrJKc9vNQr18XtSNf2DEqT1A3I60aYJQQQrsIoLjUKTgsdLX/GXm3cSo/FzcriOFoCj1aoalcn+1c1L4FssfA+M3qXEJCtkxVrS4c0gUosuEEtE1NAa0ChBMWTj88ywA216jqGARY5q++bQjGxm7kjL4/OhaO0mjWb6NiyH80WqkoYGKf9Do5k/MI2EB10hjeUU0odZ5yqkiL/bqhbvuro5XeLfzg2WasOAHD5oPphK8Pk1rOgfGjCBSQHj9Z9vk60BDvL7EdSaw9rwVi2wtczuwK02c8iIea/rXCdp8/5SHB/JkmK9Fk0yhbhiZz43v9nnTMLIUZgCA3sttdhxch30Qf9ZQhiqVc45yZHAnpGJC4nR6zRz/PyuPwXmrRlgpD5fQPEAGfOyjli3qt/MeXFp4Rng0kKwX4pgtDNaD8ftiMyA0GYFMBiVJ6skjkW3IF7wrWkoaRo47+YzD2lyNkidhkrQ6G4oq+PnLHv1mmh2M+0aZNo1D3fdBp2gMB332oGsEXHOJfAFp5nqCxHrQmllTfLn2XP8Xf6ME3XO012QSvatDTZUAi2b2zI4DVtcypkMqDUBseQZAUrxHjpXKbKmCy6XX8Pvf76G6xka7mtchFKM1aQjjeARRyHc277zvd/etkEHnWZZI9mQcN6iGcRKF6okTVNrdvrC/Fctlewzp0+cAQmkLdet2IFzjz1CuUQUbOPVupJ2XuQ54VrUQYTuR7VtnM8WiBTxugeCQO9/PHulWvqbci4A3RsNx1NQWtwJoQNeyMtKgWr+SAwIShDPO+XPQQtk7SZg8WWbqUHoR6D2hBQWfTqTu+gHtCBN4GlNDrTE13wlJh4VGso5EyOFJwq5BsEIQzVUkjaEeyxa2F6Td4+52AoAACAASURBVAGN/A0NfmyuoWWaL8b6k2rZAnW+N/c3a4d9w/749ResBPRxPekVmOuJIIWItrA0MR0DwLujiMWsgvWSi3w8pw03NfEbhgY/P79zD5RTJEdNdDEH9qXv0wgEzsTK2ChBeGvD1MX11OpP6vm4+u7oDCNGV8CotuTY9upMGVfRUKCNoejJNCG//uw0ZjpeRVsHzTFaOClo3PXoJntCzj1BY40bnc57BMdWw1hucRboFYyNcQCC/TiIMo1iEtoB1NwRNXJIVcp+7MmLZ7j3dZ3jAULVoUwsBu2z+1xHi0M9kwkGE3yoeDubfgwUsFR38lS6TJgHK4ELG2+bkTjBhWJrjUBt0AAza3+ObXTnHv18hwHA/qPxyf2F2xv1BNSpJyfSvANqqQaZqb2oKyjgsbknEytU4NLR+jP2Z55u8Ab81fhJsw6wkdDn0mCVhhvQoGnT/HcaNs5RJxN+zb4Rnf/9exrjP+XzvKNvzER+CICmq+cqtD5+Jj4v4AbnPPuD8xDmChpOzh/oddwVAd03AEWb0i1CDd+lhvwVKqSW4iwJjV26OWciK02MiVbnYZWZWoC+hEPHSMd3B9VuzP7Mc6VWMUfufvpyL98bmWFF9Y3jXibkDjq00Ibqd8izCxNrufx7dr3+3PCqB+nUUQlEkQPkOa4OyzVj6T8vkXR+2E/GHhCRmp2yyDyH0mE4njtfYTusV89BnijIuVhw0+FwQnz3/WVxIrpSoTtxVCnP8oUi+h49g6jE079r0a5L7ylSNZZLMTHVf/96ePUvarTc6ANlUBZlChaoY25m/jdoCw91tSZ46zl/5YjY7OoFzGHJAqAg4WF3yrSUHcWPnRnDBQP9AJ61VtHdqDGCM7m7BVxqYzxY2sWGjZeJDkhW0GVs9NAtgfBAVzCrhUCv/p7jRKamM9LristZnEgQCPmkHgQWRXep5WMeDU5wC+lPQTJE3Zs21s3HfRF///3TEvBcGf1/Mf6FjqawWwTTBHcOtHCnQd9njjW/GJmeOGhW+R075hlOYeofsHIGyWnuvMugC2w96Z2EiBxweekPzybhMiZ7gp8cZN73kBTh2GTPhtnDaZg/wsOFptDUqYmm17ulP+/4DNqO9O7AkrYgnUIKG0UtU8GfPEtF/Oa9KIQFkRMZYTR82EFHFHEBfTItm4kV+8cpjU5frKmJdpmL6ir9h+YNQaVZLDz+3jQ+A5oiPgt7NrqLF6aT2MtOB3HZFNWYs55ADiMv87GJGU+t+XBjbbHfooG7DudwpKU+QU9RJMw7qLya0ON0WGKfMR11CuAlkaaq/1nNsCkG0E5Ad4QiZpgjX5dCdTNseKcLKVc4XvH+nVhACbkMx4R7zqMFxEoaiivo2Okgt3+zZV0IJkSknwcb3KuepR+9KV8tcpeqQoOJdS78eNE9g0rNKwrfPhOdyaaTr8Xeb+e1bmR0NHMvtjMVjblrWqE2z9QmVRcsOPw0KQrsIanMsy+YnmNowLmBPSY2wD0h4ftzHtBIR5ezo9l1Ik6BG4ApOQ7mhvG9E0ScQEcoRDoodg6MAAUFBvbp0D/I6OiAUQtL1+SEDDd4krOrl1oCm8/D7392QYUTrhmLT80O+B5e9JhDqBXRJtgzKxb5pUHgeTvdsrDDbQ4ays/PV+0Tii2eN4X9qlzCoPmaSQKFGuvtOGlqLpxnxs/BNAaNKM0o6xz7bihZaCgxPGBqZY6RtsVoOBv99zm0m17RVOqK454SULQhlVrqe5fzzx5D2E0BwF1DUQ9FC7CMe3+yeE7mVuWGPRZK3fV7F9suc98dE1HT7tEj8Qws7ACifv2SocEvaoA4o0Xvtc96XD7SqC0i6g9YU857rBOp0wXi1NhAhgaos1bZFtpOPaBsxaGwzHEExrin+f6cNIbzcY4zDWotxJgT1KYQla3FHpyj/Yvu7B4N8zyDjZDfOcOclGE2ASWVM0qnQe+IrJNHp51oQNlfvHcT66UgtckGe0JalVlwTalsCh5fl+fOxO87RiA2IvkKIX+w9wCQMZugiTELL0V7WA5+L+06tUqe2CquK+uVBoEnGq3TvwIu87J0FQqLpLTM3J/sZWqbw/4h9yzANVNNdJzcMzSznE38Su4KRfmjNtFT/oiNHWtW8JTdBFjCfaQ7W7Jb4nZIbqFNDAYZnNE0dQF3qYeYxh9MlTd7iPNhM7wU7Xhc32MdWRqOvJd/2yP3hG4qLpMtdlB2EPe9pu/GZKop4+bbcPdof8z5Bt3wPrstVCInV8mi0pGRBpk7Khbqz+ucXbk3D06IohnLhIgJSeueadjbMpyJ8C0TUr4Gayn6yujOvzJ0eCMI/QlHPFlU1GKpIYkWqal1x1vEvGhGyqIaK2jO3BHU6nGfpXaDXs6woeuJsf5xL3kH3s0ZRufZ2l9hFnE3E3COtlNGSd8f5jimcaKROd4uRRdiAaD94C8/PHAArYbn13lCJXOwx4GpQ/Ls2BRQqZsRCWJ0yjhKz282Ir9B20Bh8iI3JKdyADJ698E7htIFqjMyukGAapGLsVzHuljoZZTu+R6Br+st/uyTLcvYCXoxdCNjLkU2ULQcfhNFs8VTvEkv+v0bVxwOHy65cOeG09HPyfPhIjOEUloWxcb2hY0kf7zHllykoM5Y0h32Otaos0HYZWYKX9PL3lwK0Kq4lFW4Y6gea4stk06x9EW8xYEF4goKrR1xX4D/2466mCwO1SbFym8n5z4OFxUo1YJ13dQU3kfMF+s9cxoaZfD73W3I5pzeLdTxkEwxDY+ZtYe4k/EzV45IHaIwChsErHwm1hlaJgTLlxPvd5Wfn+b5xqQkDY0c/AnpoRjxmbYdIA2DNqO6vvVYX9ttuM0EeZ6H4xlNDGJyHF3WKWY5fBB2Wys7qg5aWkX6WGyMvVOFv2V0rBbHlE+pZmkUculo5UzgKm53oE9xKgodgQv6kPIBtJJCLZfWbYjQMMYWuLPkz7VgLxYKlcTs/uMX71D0fpNLDwFkglRvHqraKE7rYbQdHTRwCE0lQuvZsIw2qWD4f0268s0qkyUXP9O+ODTVfuNJsLbP6jRA8fxM00XFJcznZr/w98KrXzmxyJWLQJ0xOzQEKDXlWjg1/ufhe2/hxIXAzwGSD3rKQZ0LbYs4epGGzokMUyhD4rj8mL7RsGALzC+KkGTEHLXdtUhYVar4Q2WHTBbfTuEs7rRWFUHOdBJNQCF6jXZRDFL0c0Yez1/5nFiummXA+8NEAxTRgMsuzJuueY9qjbSHAp9oKt7fP7JuoNy9/oKGY8MOkkcTEKoZF3Ea52MKUprhULIqz0M6kJz45ACVq1UoUZnEm7TOxca5BZ9f6lYDJ5z5XOrcBRR3FtMspehsKnOGNa17ULsK3p1i0WhJQ+ZnxyQD9zb+O5xuAtfQ0IXeVGJgdDhQ4hqkyVmRNPOehBjemtDRA7RRz4iwAmqZs985l0EDY4Nd+r3oZpgwY6bwA1obFdZogsM6lfpk0cZ6ByHmnqPYxb57DcMg0722BydMrkfqdwPNHB+u/6yvomFzIvHj2kx1PobruXnsTVsLBaamd5xdMZlIzoT5Kx2v0EGCxhx0uj0T83UmncGuM9XF5IEJtinkOTe36hzU2bm/mqZKfMHzZhOqE2AN95U0r9Ix5X9WLskYSdDUTD+nTacNNJ/LPB3vrriLzjdO6+ISyt3N/oaW7WfHNRCRfCZWJcoXPCBvax4Nj1ksVbznrqxsryLP0wpQbBFQSS4U+zkhinEwpXDEEt/7kfNt930dPt5lNww3k+rVmEn9E7mnHjK7JG6QqSmkpvGuuCv/ef8Y9sdTpAC8M35O/qyBywjOOZtvA6kOFPTcEfw8AME9FYW2exejdXdvAxZNVsE5U3Ko3jcytl40cbzTrK8fM7u8k3HB0xL55XU1/PpLSmemsN/uVe6eNMA1ZXYvcU+z567qmDIp4vMsE1jO+Y1ukGKa9UOsQADGOZpqnEM5vzRT8id077YzZFwz1zqt8X6lnk5AZ1MNi/wssBpmxZ/uYT4Sa7226I7gPdb03sMNovKuY48eOp2mEtKx2ipcowUmcw2g9ESMppCpNV97gZ34CrbAKeHSMJ0ACJQRlDtq1a1piEMHFQyl0bNGqwkSEpFPQTRqCKbB7P+faMA1LepJMg1RG4I0sMTZdsBNOAHhruE05KUNelothley8TItdM1JBrqr3O+cZP8Aakba+Sw9CeudPa323FqMPVUn49+z6wnbshb0klCP2w9UDW1UEQlyGclbdkRnZey6prDcR/hOcccBL7WMv4vVH+M2UcjicYf6wmL2n6UwWyiMZ5pAZxc/f1KXQ4fQYpIE9DwIT5TxNvsD5a/Oz0VZSPC/XRHqb46NDJdGoUtttZrH3M1O0aegEn5+nAfSl8NVb07gv+hsCtjMYGDhYP8H3YnOMcVhjbM5dFnsWBLzrBOytRR9NogReg1Fqxd9kLQyDJB24gehANF5pjx8b7jhYFkpEjZxomv5ZFzcj6+zE/SSj898LHLlmfMQ6KZzsWYMDMXANZCNzSFIg9Z17J+vJk9VZ7C7X+MUaKKzSUM5mbTNejlTmMC7JqwUfv1jaBt8JoWxFFxcjI6Q83MmC4MDnGIY1FGtQhoEENGb2gtMJUQctFWOAxZUNsagC6g065hXMCFJINbhK8+QoiUhsYh9Q9EIZDHMrnCo/5x09JrkQuvRq/zRRiH4eeTWamcpGo7wO7x7EJ12i4mLEv/vYWyxiuWvU0JuRgoOCj9oO4ytnbR10XMNYPD793uQV/5dFyxYaiZ5/qzLTFuq8/VyAEPfiVud9L8EAEKReaSAv2admZ9AY9VrbaLtTceVRYCXHYW8dpdQY9xnUksoSuHAP8xXAVNSXJXdYwd99TnEmeH6l3KSQqD0EPUv/I/SU6QQyM0Dd/48vL9jTf01zB7myXGi8E5aMeupjCEMkKQwwVnsMfSpOC9VwZ+1GoMOqWX1otLccumGy15nkhMtLy8+K8Lpw522qq11RcMNLOPPfX6/pwHFGpVA2ojg4drzDvKoC3T51xbrDy8Vos6Kq+sLvRTIGnuZCQG/KNxx/AHdi9A8zXk3wlPOEUV86C0JnHXKF43THuG9lNOxYa4GW3qjZihxgjuUSD+icCeSyRYpXY82n6x39iYUELQ9WGabL9MoPD836ylNB3qzonSQo0Rjsn0hj8V8KvYzd5QCft3YKJTI0+BsedluQ0NUxG8xzFQ91OIyO9A0YumeTSK3dFenfYIM3UiEMopRDhbMo2tkF6s2oDwr9XW3YVU2tsniKj1KzrR6kdGadSFwh4jfKI4DEHSGGsXccXh//xypinHQm0Gxk77gnWCgp0wKznambn2/30JrkuqliH0s9LI2vMMxIYCnT+GdyQFnGFkUTAq+tcWNQ1GAGCcyzbUHLKDpkQ5NkW2BfW9gBAgyq5yxPNs2BmJt3kCCneje/5Km5jSBewy9AFoR1hzAQL5mTRyiiZlDGdetUISYdaerJintoWpHvyINMs5Y1Silwc2ZDEVvkc93ulxjfhEdVIUbV+xH6X11KCPcFfARjUaMH9aAjz0196hi3Uq9pLCkKYUaRF0BtYdznfdD7aDZAWuHfRQKTu7FBqR0L+Ozs4ZYX+3SqFOjeug+R7u26IJzBI7HskunO3Yv9D2s8hV4S5fr4VWbjvCO335tYxvP+RYHym+CF/fD/rubNB391F9ONvQW95wfaCUp4GFlHOKWiYumWYEUIE6X2AcxqcAIo6hENEU4gzJ95p4Mo4fvw5lcYSUTsN1U1pqK1OJqcFKAuwrg/EfTwVLZlWmG9M+cacM8hX5y/3DN43aocE2eg/da0w9tfuPgCThcNPjEMsBa2RHuab1i012RKdFhWctIEwfo0gXQybi1EftRaYJZUbAKjj8am2DylGYbXXbApqK+zRsoVFs4aTA1+6FmYSLrVNfMq0wyaw9xriXfjnMcZ7clAwkb9tTzNQX9YxNXTc0zhHbNnRWNfADLaviKeZArfRj+np1/zrd0WiUsx4WDIioCyJ1Bk/w7tC868UjFMYNA5xkuCATrPADEtfxzFpVjZ7zKJ95pkPFKfh47vARYcTk6fvUFeSmakwHVgIuM0bW5G8YJ9YKyFfF/9gi4KznRuD9+jX+8MmxSKPoVzezQAzs2yaGWOcajaEb4xOfHySz6jbpcvaBB4qZk69gQRhRdFqEJ/oEDr+iWgggaBxePtqdsWgsIJlrNdwziWAmyZgTwzOFrczhrA83FIH+aw448gW46LCD8GhaS7W6UQvXihRo/+rwXvp4W0jnIQZViaU2xr3gzOpN+vE3y/J8mpsrIO43Sn6hHva5aiY4wtSo9RGDvyBR7WqZCbeVLIcWfOf5cS4zN5AqnHjjQUghYtz979Q7RtpDUDB0MdBfN0nUxXC80CNJJQmFYzrSkJI2eZvrEZfOZsSvPDk917FwVPdNM+IFN7q5NPzaX3WtPPvk2Nz63PuiDniWd3Z8Tl5AEtUF9CQ3MIpX1kIA3EKQVVroPJZAWOUdsR4NFswztSPqPI22zOfSQ72aAnyU6GeyiP/n+XL6gxXBvmwfv++HfYdKBY1ackvIZWSfQkzgXvHy7IVNMWZlTnu3SMCpDR1e/8u2PsNp1peMOyBpTN6YeXNJMcNveWyv1rMFCN+8xNHUp9eONZ8D4D+qZu8fj3AKXHcT6gtYJqs9SA4a99LUOFGNTOVlW26YhghSypraBqIL27rjQAQSw2y1b955Mck5GaP5MgjKHv6F8UPeYjJm/YVo4vzngQfZ+/8M0iQaU5+OkNWu0CsQ+12obiXXVg2l7SgobmwvNQzyjpJdx7karxhlwdHQvpa9oU8loaR2bZ5si+MqPYBIV2qci8W5IusHgPEreSaw6KXpFZDW7OA17ksl/FLdnyruic4VOgosj9EodjKR+2RxmyFdv23emFWsLTNVzOA26DJ2Dgu0qIlYaahPHQfsXy2PcxjBr4Z07MSuq89xcpgaZ2CPsddB39g7vJ0XB8SfgBqh+9meKekAU0+GkaNiomUHjpc+zepiZyZX1VKG40K34vLnoE7qo25Zi/bvpTBn0cE6m6apJQedF9JrFmUibUqdgCSedM9neV24aJgSeLaw7qT80mxSLxxQhWaNrXJE4Y93fNAIXgKNAoTajuTeT0VLuTAnETfukQ2H2hfRJCprF4pYp1HojRTPxCXfmIJTLlsyCkxIpJhfKnC1jHVC7odc/kz6oumSXHUorBNBa1D32/rHy0nIukbGSc9P7lLUKuOVrrDNzfHfodnEewzkLC9qnOLgxKYj+DhOiuG1ZcKp9scmiXmJqAvCy2ahbofbpQOymBdqQFE2rp0mAR2FjQAvUKKdNFWIsA+TF1KjygJiWYHrwQ7N9ZxaADpDPJ5vCiQP/aaj1BIAmF6nLpz8OXGsl5AGcowBdrL/WjNjsKgvQRU/tHucHn8nPpXkU/4wimwYDMI57gGI9fz8/nxxmrnKYMZ+k2AOsQd3MpKqzW0rTEpOIzm/x/SW4/KVzfQyWMMaw8kbqApmmLOPJWvppjaP63BnpreOEoeqdux6HVRvnvAALX2ke2EOcNdzr3BW7r580X6PmG6C/wP6eROsUewidF6kAewRKf6hc0BUD0hgoSx3FM0S+YcRJ69mcMhv4y/rgDGwQCQYHE0xAlUuASVgK/Kzj5O7hf+/d1I9lRqX1NTUrFGYv/tTSlSHE3dbykAVTx/rf6yVMr5Yl3NFmk6t3rgZuX/pCwDxogpUnFqA8rrh/z057GxmEsA3kZiPlgKZjlG+rXSo2g1B4FDdC+aKDjHtEUA8vOR1+6NZw2sgRnT/HRQCqELezG4UBuQ8G7oTPmwmNL9W04VPcgECIaRg4bIM8JDfAw2VqUqxkHIHWjst/tFPQ/05xRG8sInVREt2Kf3/sDWlkmFB4CPNNcR5ZbWbDZquDCxxNqDV8rXu+MPuiGxBt+0C1sLhDIL7JC+FQ//5kDCmth0MlqPoa1EJuO6i5pgD89yEUK55BkMMqBhDYcTEnufZ0jDc+SBhdOVoeDmZzDSr/oMI1uXChA0CJa3Exh4rW2tc0Mb9IB49Go/vGFv+VlWIX6H2H3E/LuPbv0Mg/Gplcbj3SnQp+iozdN4JjigQ0PlyUjvrzusvhDMTTiZDTrDjgcFhSaHRDWQJW6GCPSwolJinYgc+Gwx4U01BCnJRWT1w+rFPtdFl7FAfJz9j5s8QpK6FhNJOsK9B4TS0sCqF3TVaVetBIo4owM02xQsz+Z02FCHqVA1kxH3QHnjmCbmgtGl0YnMrP0eL3w46vyxSB7And/VoPwV7QepHMGwroqeFyvV6DiIVSdYJCRfCfphHsVQoN1j0gBQ0TdDYKoUwWKjSOwEptcBGV6mzSrl+jC1BpMHLUt4AUOiVTyxxo0DB1VuKA4+f555/PfF3cnf766yWXd9tTu9Tcz6GhxAWnXAqbMnqHcYRXH5tUwlVFrwBXuBiwU9c++GEUa3aYIzk7FCDoYlJ0BknyYg0aHcMDntnDwOGcIhX6TEIEKZzdR0zT2Ns4WrF/uaRBMHmu5zPrTyScghXGnGCBFJHdl5kRPBPWB5c93xf9Iut6tPGs4NUumHO25VzFmEVQqJF0qaROv/jeIuocbyDUFs02lfKfYzNbGkezhGxEWDMYUfz1H94PjUDZTYeKazgs1CneFWcekw9F5wJOCdrcQbOhgT9m/7y8rofVmvfDpUgh7Z65F9Y6uXlIAQnlzl+mrMfyFMAiRR2hkgiFofByzoPkI2ZlsktBfh7mj/to6pha8Ow49zk/YrwCqk4OVsw26rukmKI4/s7XlIMO1ZL12zkm3WxQ6JeNaDX3vAcoITQy3CvzYRMqJTrVU9m7VoBVjAJuD6e8ZwW6XOLejXLoyVGiIMLFh2RywBoNP0Ltw1SAXKUYOMAkuGWyhw6H5/VJwC+i2TSmUuSmrwE6S6CmtG+zkbR67rwIPsf3/jOTAe4e9hnPQ6vWTdHMneao97SRjEFCik0+w8/wsABM6IRwQTP+DqATdNHOJgn6HUTcQrUdElNeloZKYE49GJM+PjP5cHwuqDO/fjHVtH7g54V4u2eNJOwSujLvuQo8KE4zzt/Je73R5mhioWuhywTcGBbD1xcB2FpFpwF10JFfaQju1hAW0rxP1h73qwCuTQjnCAg+1EDWyHIBpVmKMeeDQKg5Ts3HsCoHaLLps9GcDeebGgOYMZlCVqglVP9QXE/QLKdpf2qsUEit4eLCWBTEBkJskqDmDjq4Rt/HXViObJhUQEEH6MUxL4YNUIRwrmV6yuSEr896snEmGBvzEfY/WhqeFRN76hnzxEqHBPixN1A3IF8MEP4sspn+UUxfkt9UjqabzuRBM2RQMprK1cNqgOLoxO+ufqw6xgnMhNaGQt6MnRTp3tlerWrh1CTz1x6G43kWwIAJKVuWuxhQhzPt8+M47D6pMWuCGIDQr2Hjq1mUkyUbA35U7mbudejzoc1W1hOTUP5H2DhP7GfjHag3OD8VyVvTcg66zrn/aPQAbTj/z4bLPhlZYD1dN272cZnXNNUzR7k0T95rAJOzE1hkAt8A5+jfx4bYpj4yiNXD8PK8iByiHTfvJQrUoR8JIccsBubES6ZMgjm6LXIfXS/Xv2e3q/bLQTbu0OJRrFrJrIzHvuCA4lwA4lTImBT44r9Hc+ZIj4OFFzK7XbNREQhjlcvhB7WBghSqDpcFz4pFDgqbQ46iHOeNcMj98ZgSiMqRsUEzwCVs0fjnKJRLrpK5o0fw8PPgbCthrRIJe/ragVZcBnooXzBWbe36cxpmGTU77my+IYuISz4X53xyU+kevv8zB+UR7rYcfSYOIxWkaC4nslGisaGgEx2l6eEXDQYOQzzVHtuBbrxVvkYX/bmo8cmP8NksD+gAtpAdKywlILSMjCD93zSS8FefXwyn5OvAoed9LB6Ww19vb0FU5G12RCbPVFoQB7gI2cTf9ut3+GhvbH6ORtImni3J8Vz2WTczitjz8M8/FEDY6TpVoIBta79GTGyKNPgGFchSQaNVhhH5/uiU4Gm+LobnF2xfuSSwJZQbGvtiDovov2xEoONpVWpxPNEJQFF1kUlTchGFnINWPnEAk1UBujpN/3L8ZQ1gsSrv9BhHJX5WJhd8DxBLmhinlqYzy6PP5KEPzTs0rL+DHkQs73hx5bKmEFMzJdrFaJsGD4GxFrmFplaitPk4OJdg/62pRP9OJk/cmRDJM5q3GOUS1Q//FtccAA+4ujR9SYEuO9g0YXMOShHOHJxp4vxNM/j2+ji8JmuAZlZ7SPYhDT4caiwgoRZ0A+86qMKAQitgnUYafQ6wHnLeonWba6Kw+9JBi4PcP8iBqjNXUzp0ktMhMBQ2AIMTjlfQOshocv323olN7k0zAGhnTBz4+bgw2PPJoGHPF60MxBuaLFMynh/o2Oc7BbuUkS5WoQP0YQ1al0ySD5zE+IzSOjlbAZZuAxMPsrxeh8fHtVqEH4InmRyzRw0NhK6XcOEUkV7YmGNsn7uAbOSzBMBxq9Q2VfEv56faJcNhP4aPj488y5fXl1C5OJ851zm+dljxvrMWtc1HK0F+GA0Sv6SxVrPxcxjeP/47nM77XPJvv34Niwfohe5wHASh4LKHWrezXF3dc08v6meg4YQ6p20weUFxOJqjm5L6yJrTllnOPYj6bMb0pTONFEv7fESqaWJAcmMDvlCHQeOg+5Gaz9YrRr9Q/O/s53wn/8876C6jibMBKuwcxgL0CQTgNMJ8aIAEXPJANKG3WbR5f+mglqDg6yXFGKg1tFk+B2vs9e01hQjrn2dAzhDaIO6QppaqjaFQZRKi8J0CHEozSD05RdstxXJR/nKPmChPUxS3wythkqK4nseAIIRTguYqSLbZqKaBiAWo6wE9dBMLontGsK6zVjcYPP/ligkm5xZ0yubXdyL6OKSRGl6Oo+w5AGQYUwAAIABJREFUghrRtvE9QvFksgbaT3jztrU/aovO14fhJ4GR0OANetb4ABdW1rvF3L0+oPNw1mhEqQO4n9EF/exHipU27ugY1QfJzvDcYZpNLfH8sh42Wz5bm04w7ePcgxa4T5RC7LozgWHqOYnG+zNzAQQXqHNxAnkmFfU9tsOOwi75cIItcwhj5pJ6S3mBjcFke80apWljYk3B3Q6rXr+cCxbcaZCyrxSUU1NQ83HGO2HXRAQKKA5mMCRYs+iY1Mgo2pciB+B9zpmHKydnYLueCbi0OQlA6RQfwNfQvU+gwBpSOlobLV0rAFdxetN1qS3ZojINaN666ZwTKM70tvLd2kjFPoe9et88VmxIqPkMAJjGmDNH7cD5yD1GFADnQ86qT/YDdfJcLVa+MGsPZoxMGmpvCnfWneYKI0tabXlyv7Cwlz0CqMT3auBaeix3ANTZNpei3roNq8frsH2mPpKyHNc+VkGCONtspbPO/hwGRDSQ87QB0raR9sw44Mr4jY2zjIBM3kZzDs4e6i7ynFgDxKkA4mpKwRrgbv38ohb9DuD+9vZrgDbc1vrsVerE/f7w9+x8/KpGpt0gWJCTqKm9YvJ4oSWAzkG9OoNUatEq0qtlWzQWcRvQFYNLmUsADiybgiKLzhGUkIdruJYif/Ulom8RR5GeHEoMX3gSfKa7S+jmLYd4LJkRt1NsRydRY2gOjRR5jrMdxepgE17nD7xOclMeonWINiT8QDttXnQEf+HKGsCI8YFRDVWsx0a04J27TqanD+bk0DjZPCTcDuetb4I3cbWhUKeYEHHj74FE9tQKm0zEv/L1bXBAO7Koo2FQtAyqSsEXatVhN/wc99kUEWKXO0RrJ0bOPM3MjUTg9fBCkbGhQ8dF7Ds2xxxsTMKgmBneRjBbhxrdubgU0n4/cZm0S+oS2kFOLqf0HriVn980Ye3M5BoYXanqPYdWRShcXMMasXPSm4DSbzQ+FC5sQpvVFucxeuVAfd5ymfmCdL2RO01RwiZzRN2uXBXUWeF3UvCw3sWVhOwIXelCqUAwmpwRXdYmzqxi+dmNNGQ1YUwj+x0mRwEbRQK0VhpHdHCqFsp+vTtvjalTrHXmKu1GRrvQ7J9KvE0DvfsJmvf6hsbHwK84gxEkVdae5AzIIadQ9tJOw8B+IdM0DY7I7Eg7qMwDGjkOGQpADhUuqvzcuNNEqEvTIbARdL3spmMl+jAfXrY2mjSOTMxyPYTbThbHfnj/fM/X4SJvbV20M1jkrlfDdtQFuR9B8VgLjLlDhcve5FKBv6+9Os+ZKcmsJiUE37L/+rPx2XORPAqmxMoz1sdMqAz/YvISrU8oW/LcecacZXzO6ATg9t6KIphJM5a0cpc5qHlWTJ48CycNTU+bacJj6bvWDYuCgKY4F+A31Ct0dHx/LiWE1jRSj2MIIQUFlyYTvtv1MY07zRPvErHkdksRrKCWjB2LLB0knM57tkjTsJANGHLBRWbntGWmvpHmjD2C/sQJng07+xaU9RnRdyZI6gxAm5kIGrgMd5uvRTjd8/CLC4suqwCyOKn9w71BcUo20Gx4eaNgNzA1iH+yTODr89wxDYFyOQyrBcg3VqUkuU96lS74DHr2XYJS9x2UE57Pm2BiGu3J3bD/HM+oXRURoLZjj3+39BZFf8g+DaRauVsxJUKsb2OZZnvH2XsI4EV+DBN1iomAfN9Sty2oY36cSQWhdLhUSgnD4tkML9Z5ePXfZfOeKVYLgr2fQ7vNFAUanMg475w1moLrecqn4LnQvPz+DUL6kwaI++p1++cUSjqMhfnI6K7rMWdTABbBRdY89tcABUyU1MwqiKewhkq4wgDogUKbu08KLHTT6ET4mRL4SyPaZi5qezNliGZXbS9TgQAEubuvBWQeh680VrAVmBLktLLZY8qf/CCRaesG7hopkXElgxYbxNz3AbDQBkcyHZ5y9uiAir6h0XatuAF40OiBnLM2AXY515oquHicDa9vOnLx3vt+jTi91lOUSY3gNBOl6U5BpqepUMDqUB29fwOsRsQuXRuAL7bROdM4v2k0aDB5VzrKRn9UGmDWTApQdJtzWB+elwA7r29kT3mvMcH8AohAmJ5MvEumcHHRQlKwon5Dq6fmTL1bgg6HG5qjR0Ceso1Onccznxwi0+IXoyjgWmiN3oW7indoTWamPOXOqVbUOzENUmisTpB45slmSbE0ubp1iZf1Xfetj1iQNFrBuG5WrlVkApPDXpznoHzFvY2awIlJsoqSf8OZKZ06Ic6VrxhJAHVKag72K7US7+dSDrXSg/mZWHuAO6zF88W7JTbFK+iP/IxQiDGGWg5bwuTJIFpBY41oN+9BWrsOc/eff6rrZDY0GNX/3HOvfudknw8QY3JnFnNDMyLr4WTSVL0eycpCmitsr7AzKlxTy/xV3b3e7RpKpJE2ENPu0oKT3yk2q0hmfA4Ng8Mk9oEzXYY8+E9BA8bkVdDbcuwKRzZUKg4fF4jNyiyodpxdDmhDCEoD/aETlwsZHndx6bk0kl+CoxH82owBPXTPJwXwOaSe9BCXU62YjcMunvcpnM2qQKhPh0enF6FlOeJQbNIRhzYCH7ncIzgMySNIcBPCdmnP0+kwAfB1N05dqy+0PNrrL3J3+FLNoyA4KxqFZMiwoUVcg1TBN4ZeFR2F2gInHR0wKMIY1xIEwiUCPJ5AuKSzhHdMfkbEpaavclBmEpGpQNmh8o6W8hj5+nJZGUUSPARPmoMdHvVieCz0JwGlZOuECzwdtCM0npusih8+z6G9wLlcvTz2BIcFMbF40lGL4n7pxhpAMjpZvF03po5Ra2x57TZAolocKGwYqQ40oSYMx7Y6yDFhdLwLxZEgYCKWWM46mREps4DlM8IVZ4GanVCbNdxpUfDd7qvc+rjoOKEeh8X8NRdaT+9ogqEOJo0Z8VuJ4capYjUIBoeBcdW4e/zIjYDUZdZWme3NzzpLPslt+PiA3qPdJIdnBwyqXzAA0EbI9RwBb5p2tCDLXK6kh1tYTNREmuxQCUgtDuVN+qKURM0Z8vwSTimA4L7bD4c9CLiHYCZQeR4i31yArGMQdPYjF+2enKo0XIIb7F3ed37W5WrYrKEi0dh7MfBzaShQk7O6dBuRSmJ0MqFmw4IEebR+CBBDr7rLRErRSe2uvWqdkNUI60zDby5pqDUc2aQnQ13hL358kPNDo+OaAS0HYeL7bl+h9wBQlMtQ1hNrdpdJB0YAKQgWhJS9BOGO2L3yL9jbAjwaqajXoAoDQYczLUrIO3AKQiM0i8D49z+feUZvb8/medGs58ONbXGBNCDW/BsdzXh/oadwvud/mxlCMJ3W3jYSEclzkV+cdP3n/2PCgvbCIFfd6aCSaZTAudEuZdkTODxlMq0WJTQ98ij2arkoNpjwv7yy7gARnIGwBzELef/4TOHARIOwRRxzAGIoGsV0GoChiKOIZBIhLTjufLExdrKJpmR2w/gj8EcFFdp4aG5BAyh6KvjgRNzsKylRTH0a9IqmrpyFOLf83ZpMtRNMFNj7G0ILX/jeZNJIc9YWnMkSRc2hJpq6Ntlw6whGUQUYBkLLPuBnpVFv21fBHAsaCgUmPtJjbC7Yt9FKRDvomcD3jWbrNw30edg8bcLDf0K3UwN5wRhBxKbq3NElBBLvaDr953lfscXm5xhwC5SmwhriflYz6zSOKaF3MRD6kAl3Uzj5uWPWsiHCoAJauaMSwCqdl2ec0G0Q4sslqDHnTMKvMbHAKrmyPrR+du/zXGkyAVcOe/YBNZ+BnDSwATnZn3nnPBPWR1Hsk5sjgyGumUcdyzoZPjTP5EA9hyoZ0OvoWfHyhh254m8z0LrM4IvVNKZaW5+79Er/szlBY/k92kV3j5P5622W5/31SbNR9v2Z8gBkOJ0yFLQm0oXCO0UmkPsptZNUbOlNeYZr9c6YQTH5D5UydHbCjB9CxyRklhqQuo4m6p//foyBx4ComzXaaamu0aY+yijo83iaB7T2dPqXTXX7SZi1+j1psacEIyeHqX5LAdRRrDV2T0/UIxeBnh7R9PNnlyU3RxMRQUo1rkzQ+XfQdjHDwEQk1OaY3DCR6jWj9pvvuw8jCSoh+uan4a+/tmmmeIVxh/zR9CFW5zVViUHO+UdbcdxDI9y924wwk2YGxTIwoH5jn3FG8k63m+3wxt1StOZMl8okK4HaqbO1ge711LVnM2JGo6mpJBsb7uklGWjdzz6mENGmQUs81cRpWtcTaAowb60b6uuV+wUADE0k564mTKvV6u/Z7UYEa6er41lt0BXfmIaDh+s4sBDDkQatm4vCUIVcUm+4nBSL82COZxxyOJzl+y0eCYJE6A79QB40h2Ue9AaBnanhzXfmwMBKkktYlE8xekL/Ys1JqBTFJAczE5aihmw2coQLzSTpFAReC1DoYrOkoRO8GM5xwv/MP+CiTAJ1YEmnCdIrRNm0652aiUlAIkXvrsweD/WeclkcOBvks+HKAMpFEc0mYhFDUeIlMQH4/mSBayeZS//OotoD3KYzehEeRpBUxthMwkBDcV/xpVEQghQjYuc5UGCv1y8pNpNPc4EbXsJ50PsZI3d90dEJ8GeS4lq0CYrOlzf58Xre39MTWw/ikROnkh0oLhehfH0QZH6Gh4xK5OcbkCXKN+pyRmOHe3ipFn45gfWCz7jx83v4/fsjSDeFGD+b6A+aEZrml0yaLPilwcRBhUs9SjVDWNuGk3dN0fz8TEI8l830WbkIHHFCafgpIwxAgUtoVMOFaQWNqSYR5rqggaFRmKiROpq1PfNUCGSS1TEGRdV27fXFUnqyUBRr4sE4/cTakk8MUkgRTWYB34N9SFEUXQ+Wn5WXkUYyTlNFnRwL+ymBXUGf1sGJ+Qtf3/ODdZgLGf7uFnOOtqW2eTcoDn2cfy4FQsL49uBZuq0kuI7CXXQSVzy5I0Vhi5++jbCNviJa96QPiPWMOQPIFMhD3OOCNl90H0uC8WOoGxrkdoFbz70msmliRo5wTZ3vQB5oo1CBmETxjBM2t93kebBnoQqdT52NdUrODzqkDplco3kqYS3fJonqZUPMGRUEpqeu5Z+fQg1aLVquGdQhvpdoZwe38jw4l2msnl90rVFcCqKugQUFd84aMg3KRYd1FUS9UtsVbAM8+RmZ1AZRLSFtnzsDFDQmXNBnkr8CnYfmgbOUAoxJPJTir9wl2IfzfgWebnkeEaAHedd1KFqS7584PMUcCq0gRhKh4ArQcMXEvS3Wu0Omj9hL89+hu729bob1EsqGNC4v6b6sRaNvw2OCeF1kTuSTGRatzGw4HR4rgPUs7YXpaU0N0khGM6oWCkov34NnDw2TgojJEpTZ+1+NWGoXzAQr9IgUVoaQLoft6ybNNUYbhGYyEXveYBENZYTcp12Ap1+v2zS8mXJ9cdeyj6Q98/VTVCe/pybqFcaXUN1yw2IvZQI85/nbVPA7zfRyObzQTG+3rqHYoBt2SYPolB96LkWf4MQ1Av9mavwb6fv3/76/MwU6D/tr8uXg29Nscrexf2OScGxNR02XgmLbePEzJZSvKOeTjk4TAp4zz4j/TnOXEEbWXDWVuX9fnCQ4gfNcSEg2xggItjEgyt9dD49M42daG3Nnt7g67zoNW91XIgXjhJGGHCCX6T71VodMhh6XJkfjBvYtuS+x5V6vxqmbzmNt06vVTLNIvP29SwpG9McZI2Hq3shkBvoPdROTWsBihfi8X93RmKJ2YrvPmZ+VPZKMJKaj2PFTrD+YGfX1hbZxX2eBTYfmJ6xD87mkcJPBBfhqiC5nOaAbk1pqrqen59Ajn3Czw3UrTpnSruIKOwCSUZtNNcH9VGDcb46Wxyaa2hYqYTSM5+Nwvqr5DiU22Yh8ftgCOs1unmAimCvVNZ/UXrVYBnV+B8AUBOfzOR2XHoqGXBaQOWFO+6LbXQge8+5Ym58f38Pses1kn3pYHS5sHk13BDpOwyEB3TasCzTCadY1COHs096fO196deIJaLSXj8PhBNvnO/+d3Jhnavecg3dnY29RpqaZxP/vnu1Gxjrk7t9POL71ctF/miFzXytDu/4G3C4Apin70XoXu4Znqa10GzoI0nGedwTI4+PD37PL+ZgflxfMQ4IWALLD9Y7bSQSFjIGKUx5+ZxAbBcEU/qAfdLvhJn+XZTLJo5uHiLUJ28uDDVmWjeBvA7IoNgnPknqgsJHgpnJDqrE7qByXNZufZ8PmgbLAhcYDYzNyiVmM0qiI2nBQsTEo7BKiiMA4OgTGV6BOtdATxEVTxMUYv4l85jm8cF7maJ3ryxExL5pAdY33XauaI2ksedElRuyGRstMNTR8Lt2quAAsJjKsBjU6wUX2pdEwcEFyODhBwE6Sd1cZIc56Rw48hwSUKooEPjNfm0IktBe6f8I9V88pLEDDLFBB77mIKdyZQkiN49L7+vgO3S+jxj4cb4yPa9RbfuxtuxiEO9bNRb+rA9cOmwaLcb8FfQqhObkxomcm2fNLRLsP5z6gJrCpUKiiNnaujhMZsxxi9X1xnTGiJIkcqklG6kwHcQ/B2vBqlk9sL8Obt/Dvoj0e/5nK9AQJjYzaD75O1mWSu5kSiHQjbjXlWLoga1UXJq0IcZfjAsznGYPY7hqZpuX1GqvsmfwMlu15NjpLERp1GA0qciiHJw5SrAZFOgwoGtxzwvwcq/NzhWpSblxBIu+auRRvJdT3WnBy60Vorg8HLei9eiMaJKYeHO5y+swawdSC7Bacwrj8fmKDzBnB+0nzMqvU6uQIIW5/Gp6DVmo0oC0p2rNzdC+GLTodFPVlH1PQIOxmsoMejgLoEPEpBXymOKzDND5FJ9UOy3cRWUM7Gba2wemuPHoQVaamIHIUoT/q6JKzIkUy7kwJbQVNopFB0yKqnKYr34exvtaWkytk0Y4osKBgRswtSMP38OyC5snF9RBKCGHGPP9ot8KtJ2n+KSYWEZ+WNWgym76/hv3Pl6GiA422BTzPPpbMDaSUtsvPx9kgzcA9KVo2zE7DMDd0T5oVf/85iDRI+36nOxsXMQ09RSDfgz3SLk2chZw/7MEEJdY5yM/Hz9Z20N3RKmgXvBIUASDTshvLfyjCUJJeX5bD63aeHI1MfENVraO4jDhGdkTtpZHayr1zZKpJ871LkY4mh2KZp5ZzBoSUYjSmIiVobYtk1hQW4mccEiddV/SL0WFpZ8/+45w3c4K1bp4MFGaoJF/vUFkBkNhHTa8sUOSJ4p1pG4W/jkFm1ayDdocSFGt3i+q2PC22cdbKuOcr14ImDg0rk8/QMGEqlKEBX6NpR35tiluF6vwcrEswKdY656Z7tcCMOzCqGzk3W9HQcrZINSEwUuDylBqKho5mJlSZ0o+msCwzGZs06Zp839ESGwMTEuUjDlaQzJSHnxm0PKDgo/tXB8GmfqKHAhSCDeF+pzgHTU9UxItmPREms7MCIraewLogeiZnhbVn7vWh0ue0ifY58UzUd7nPm3pjHWb90fQ6GmXtndfRSKVIrImatNQ+zzpQoqbKRffLOc50Ik6Z2ttyvwOcGjSszS3vs8+CpmplqoQT2l4K+umwC5DMeRqqYOx9aQ6stZzkSE31M+tQFtcqHG55bwlm5X5w0g/4TM0CEBawqRgDyUzqoMgC8saJzF0x3QW0zZxT0FBpMhkXQM5Vxxn84DSSOkpTDAAXHN4ITzVkuddrcocy9fCXsQ7UbQCYUF65z6FkAi7UpGV/HX7/RjPJHQVgr5kB0Z7oxZE3OCXWGCl06S2UWbMDOXsCcMzQpQI400TymQxaReO4TqNlM8E5Cw2VWjxulcgmqM8qg5E7HeAS3fMrdQrNUsskKsZA2/2prupoj6JujZ+/weNCz6d/PjZCFXxJvZyGBlOxyUCA4f6J+5Q7Ls20ESBGZHjHTxMZpngOGdpJ0KDsMEv+np18KukaQZUJxaRDwlHiEYpHEtZ1cprj8sIoFavXlcnHD+XUxGYHsaCZ4KXwQuksl4wX4aRetGUM/zNhhKVNCSKmAM7xvTw5ChhHTKthu6E7XY5CcDYKL+I//2HigsDLsS8FeoR6RSfxddDBcahAk3H0lvF5WQkjcGe0Bg9dm+HmhmtrS0eazr8mMOn/R3qCRdNUXPeUxrHu+GezaTxMmlqW6VVd7l6eZlaAtnnpim5xSFBwhuO49n3oOmSDZDq7NAEKh4xPy+UjEytGo6E7rDMC5tBnzIqjEMW1lrarNJgK+Si0dEah2NjijFGJu6IVtyBR4SfDfQX1D+VEPUQ2eNHf4kxE3krZa5sBIkUmmoC44mh8rRjPAg8Orc0Sm4xS00nT9EsUpgaedXF0UJrjY8FsCo6yLtwhzqWZsVnht8gKxShNiKNg+f66pvQB1hRBqA3Qf/Z7EBj53LP5MoJFOLEcNnzGtzdQcwp6f+xoy0i0/sZuEYevtvnke2rj3f7oUghacN8880bdmppQGrLYxPpneX6sHQEDfxYcjXivKRyxY6S5qgI6TVmbKNQ7G9d1G2jMOG7btWeyPPW9uJ6TQYWY85uUcoo+Pptiv4AeuGxBR0xGhw130tufnw0YTSEHAuP64Z3wGT4/P4ev788AIRQyFHGcR1wQ2GCH6oLbEPSt06kMQFY2+VhM4qCYvQ7iCjp1GGYPrSGwOCAMbUt+QyioTse8BKsQYH2QfJ6skNJgzR6KflQFbIWu6aynsQXIWBDF9XZYwcHO3nci0FasoIE/TB0IZc20BXAILRpWwAAPNfXjbLh3Dbtov6kg0nRmBKOg9nHWKwc31q8TC5tipiQUbml+YgMrLY08Jp4XKDDPHptdnK1A8XmuNCLsR/ZE6ILJAMMZUDoc1IXlWtc51pf2+IIpgAn//S8aIJLrmYQCIMD91n2pwVIKCNDYOIFBNyZzIHo4XCEVa9tYd9aMf5ef+fMDkAzgikJKymiMCZIyPxvWC9B3s0Gyz+I0V86C1bB2BNfk7AMi7kXOCcbdB1UGVLMLxzjfnWZBsc3gAp3mokXkzvSQ+ALspdGGlateaNPw3LFLhzIkF7/zIvhQ/F1Ah8OZYgSx8ykNFXu686oytcFg5AU7a0CtQxpZ/gznz+srFt3y7f84NSt/xpyzRtonEX2fhVJENXggfF1B7XcKaYApw50rIwuxNo1k6NhJ2R6F1UxsojHJy/6/nN9l3wqNnHOVaQTnFecp9vo0pcP8lj2RtRu6mEW/NBXMU465n53wapQTpD1upOhqcGGied4O60x5/RrsD/Az7kpooDSsfO6sPWjlC4tuKW6Kvw1PBahSD5UiWj6LQGftbwXQHuIB8vLPpRKybkSYmz2hoZEASTW0BRKiIcO1kPuVPJ8OLE4OStVHNGXGJXiHsG/ann4s8scCxeIwWh90YZlsY+bSjpo2+0wJApZU6n30UeiIDurenByhE4QOCICDKyF3npOZaMHKGIWno57XhjGh16GB0wTwfJh+kWVj6DN7gz3ENJOg4WUBA43IW3TnpvC+GIm/PZWaapBUALnLfBdKJtQICRyWvjRYtg0OZxW1EfUZNeMVbWWCsz1D7ilmyQncMu0wA4lzBb1sGw5BkdztoIZqTcw3hEpmkDG0YzKaaq9FzvmQRob1hzaJRoap1yNRGOvnYbFcq2WK9nIYnjfL4ZXA9Qq6jBwk07IGhZjclrlODEIEMnuteA7SNBtKmryu1iED6PNU7uIl7gGIiZH05xkzFcMj0l3TQouK5A9BK2P9QAEPs6Os29v+PI6Sgu7SpDsw3rBenjF7kXMoTmw/x79n53jymer89XUc3j/g+IEOFd+63JSe1nSA2g0CsBqyU98hjRC6F0f7JjTDG2WCYLMRLjNc16KEJOH3hH0kjQjoQFkvh+tuojbFGQfY6+trikwzLRzjMZokZInpARuS78tojgMuo19GmNi6BSFCqC1lIROmpppEyEYQ0GLY4JO/8qJP8u1jU1VuoZ1JjZvoPHID6yT7f7xLxdfqFVhcdJ6I/SmMRKd1e+kNIrVIvYy+8kyPRFcjfh1HyFOhG3pUdbQRuuKOxjNYyNOmOeBSZfHQzET0+si4s8P+1N1Ql2vVJ4rEKJeDhAYvtDEui1AUFkHZOay+CfSkMC/NTbu5qIVCTHgejudj0IdMYEiY7a+HlSSXAxOowEilJxozA/pAqg2QRtLWxWITtDBtiY1qQEcpJmx20+hF0+CVWuA7XekD06/nBUPjzkXH81H0LXKrY50WwfzvXG5HChcCHbW3hb96Odk0ZJr1ijW52TQGgnqAsg5M3Ia2ctEu+wJVgXesKDUodfHqbYZFklKglr2l1Je78MIEByqy5Ge1kCTsSkSRi+HtFwieNB+bDO2PdU6zZOuGbbR3lVk5ThP1YJroYtAi8qwj5pMuoeOPRTvP+UYYWYEhTn1Ea+WEIwInZMupKcWzhysaOYJ598MptLh6l+Q4HRWIh3r2sIy+ISgePPWNVrwtuIyNciZfjPLZM+ht5DBz7IHiM5kyC6qSvpOcLU0oeEWAAp63YmsKkOa66zQoTUBzA2lugC40A2ngcoeKLN3/5mtwJnxiHlEuOxzaWhBvoxuM/XVc4xT6s2byfNOYeJCzV8NN/2Z9M5ngg3LegBTavLEeeFbQYcxjkkLLO0iYZeh6aswUZCuk5L/TRIDKsqYxbOEz87N8feGSozOQUwTOLJ+DSCWWr4j00Y6d0ohiy8uZzFFGfgiUNHULp3Jvg4/u2RdL69iq+jmbajzRhQopRz/JJKrQdgYbNFrQxZions9f0dlxprK3adTSHOV9K9LOOZLGRIBAfQzvYqEb3QsUwKI3eOiP5gsJ5439LI5hIOXag5JDxSTl+9P8lqyBCvwDuU3adoTLTvm4rynsskeul2F/QMf5NRx/cM6kqZUdkRMv2kdYCzTgIvm7Lyh/0kJpOtcbXenYe/dFh3u/qNEFlvEANOgprW8J3vleNGr//LOLiUIyJmjomGZmFOBVAAAgAElEQVQ+NgikCUqyY4K6ylK419tBg/LcbrBKR0v++PHE+9ctLdbPAAxLnEyZ6B3TKHNGYD7Qk2vBKahimAbt1NbUOaZG1rsv5wqW5TkDpjDVzjrRht1JNohwsjWqyDV82+KWXzSPnM28u0k/y7RP6lOyb0s/6/FXnVuKtzuK2ahFK+LZ3YR9LM5DO8fk4TR8vNPkcWbqdJZg7TmTFCed8UcYMLKZQi5DZyxNR4jxNa1IZArUIwAKQmSjC+N8EpT28zHNhNql/T44N+YOhoBW0V3NTAwKYoiAXk0X2QBCpYNSD9W/nABFF1TnC7UQLriaOQnm8lsjHKM5ADqT11M5aTz/3Iv1SG1USsbRoPLoZHuHMrsCbTbdwt6RZ7V4oTLFyEQLds6B3JGRVMju6bqmf86YPbC2KtSVaT//LAYiCYPnvpnycqT3dfAnNHp0VU/Rz7CWaZi0uuYnPAtib5j+0TjDfJlpkMQk7HyJNu7tdREbcO8l7xl+zoAy6BpPlYNYpiYdrZE/x4OjJioHQepDzvJk6i2Y4AJaQ1srTVpr4Mr18v9K5SswkkecaraQVimorZMxWoQ7niwnhiG4kUUuUrWL9LiD9LuFICjrL5LzABdSQ2vd/D27XG+Z1lEQZON8gCRpyRc3CjjGD7dhs37IqB7OYmwS8bxO8ZO+rRwtdJBiNG0GCtxREpaZJjCi7gLczpHvgy0f9CpeQrjPsefkcKZQY2THA403npdr7JA5UEEItZhkBO/iOwa14rJC8Jf8k7kuP+/RoSiYVJzOBpdCBn0L1FOXE9AAUF8TYBP+p53J6OdNEd9IuFSF2rA1nukRHIcgOQnS9SjICsEOD9yvCRqnx7xBSHJ9oVxRdDLnFUXuRTNpJiS94nThRA1L1P3w+/0zBxSN3/PLNgcwNAGeJz8ehwPNZSyVF0wLLNLg2fsezC5Bt8DFxSHN944+h68JT/txOZyhjfzscyhyXtl8UayAslMgXRKU9f7Bpjvn53DKoZ01G/P56Xl4WXFgiT7f/3LTWxBPY/OJDxvuaBoVNV0tRKQ50EjBRpHmUftBsyJaNBYEPXa/Tm8oAliv+fxnLmX+nbx/dAwJ3Cy3qRxHONAkSJDmBDHyTS7wwNqcxc6ajA2aNIXtIjU01Ew+KR4pkhWhl0tZKFPnAbMGhHyeSxMlwQwTChrRO34xsUwC+uJWIag44cjJ/XjfDd+MtFOMLnJBcTAoTPbn4dJx7NtC5EJSePoc7MlrsNiqcOhRoNzInrkNrp2mWXBmZKLPhV4ORa3F8dn6rI6FSim2xUYY5J6Dm73bRXELzKGSfYdGQ2EHSsXzo+BpK2UvuUKhcLzBGa2sQHmfGefHmYcCzwY9CBF5BaWdy/leHPPHsq2UIsM0QhOOoGtwqLEv3mge0IisRZX2vnMmWkxqwmHiXU428HHawqUQhDQiUY0ZUow+EbLH9EeRPU2B9rBqD9SyVHhm0pgR0aqD4B0EqQoYpKDeCQIT12P+Hva6/KY4kibrn+EsiP0rKdQ3CpXXGAOsNxRzTOrlu7Pmf/9DA+X5HGdA9Dg0KJUFxjOicWda1KAN1Ibn58fh9ZfmLgw+uAeYrPEZFNpCuZJeqiWvE1u0F85ZS3RcDYhIJA0n1BDoabzfylxYcd5YYJtBxZ/NaV4ayNIijYkc3VAbEPn0BKWBswkQzqbHJpTsNCdZ/Ey6s9EoLaSEfX0aJ3Aqy/+ySIeCA/+ds4QvlPvyg/uSJhg6pogj51MCbAcmh2hQF5Wpo44mTSyN+Wmf4vB24U5TR4Gl9GJ1zZ6PtXjsFL1DGjTzPvE8lY7UOqHePwJb0LxgadDoAkgmVLACC1v/QLPDc0gA8Z29t9Vih2F3o98W74ICDw+r0L95R22hzj0SBgY5NT9fQYnR6VA4N3XYsGgmODpzcq7HEQqgLWAkgZuVQJ/QPuy7ocyhD1VvSiFEQaQbH5NTKfJ9NwsW9ARIRkknl3N+AlTQ5CvyhxJdjWPR6brgtixojr/7wzJPe2BNjACWymSJMyZNNfWRZkA0jmjjeKcMn2iUAWTQ6MmUuNfu8qyl8/SEmW+QoM8FzS/fU8fTGJSVMx8NMFT01Zq9oxPc7pucJ/WjbdKi1mMefd3ry2Z42bJXAPqoz4pCVACcq6xBygZ06jw6XwLioG0Lnh53SadtoSxGFmBWW6YfMXVyQttTGcMVBYmaHTPmutR03e40eH1puAAQmdxxTy5zhrF2WUPJEzs4OQLkgFnx9oszCUMb6yzDfH9CG7+el2laOcuesGh/AEjTnl0zHadT3DWJDynTKGpd3ctwr0RecEiWFPVCU2dZX8kLSqSGeT0ACpzruEyiAfzF9HVhxkwDCU27hAlS6XTTviFuJBos9g306uVwPXkuphZhzwT8AvwhS1AKW5rjvI+pSnN9/7tZ9N/n302qjbLFFiTiufhntGXl63LWtjaXexg9JUDmc9zqNvYL2fPSvGXdWJvOZrO/Z7fzLZNADkMePi+wu2I45tjiiW54eHYQXhZGzsFyIqnuO2PIvRkQcCjhmYvCKYjzECwP/dvD8LPDZhWrZSgnij4R4TePl8MDcSqHUESJZSQQxAG0O0iohQgPBO49TUyLz7k4eXjvvz/H0LU0CrhqgNLA5f4hdM4CiQcDurvemMS9XjIal+7zR6FdHMtbimGLuJChSgwn35XJ0iqCXPnlPHyKPqdPbNQNfNDYv95d3mV2kOMvCdSTm9IfKynfVC4qBxULhIaFwwGaGYXoPEL65XA+PmTjUW6BtuAkhCUqQaiGxmHV6btvNCe2xFkwzeWVC8vhnvRnGoQZl/KLFImFEwyKWJ47CeL7L2wUQWer0E83b1o11IMXdD9YDa4oWhTZj2PguMlkh5lBUl71PQamcIEPSvFFk3v/c7PBekPH0pBkX7jjNIjJxijE/cJ0yZcLOmABaABiUxhoHjsF3eLVdHX2QpxE02RLafpM0cbEYQW7BSZsPPCzRkIt0LP/diHoDNrkangmJ+FxlnE/CcCgjVxufE4vUxAJC2i+VyeccxhuGW1jCR46pnQJlgWNDIeB+6bsrePbTnHD9KfyGXg4hbC1hqCnM7nsKP4iIETvIIpnw2JxxGXHWlAXdU3S8BZL2Gf2oM9IylrBYB5hTknPh2H3gw06DoigYX5WqBs0H9GvlVaq37nGH0wbAD4INtQth4s2hd8dj7mnnc33puHQ7EhARIRoXlOy/XA6sKktLLSH5llLqzIN3UuKAiL2s6RQP0PFIKGdz6UBQovhM+mjcS/RjROvqWhsqikTZcSeTV9zMsX3g9qgwxTgAoYNE/3S/ITX2O9uSozamgSBIj4j5xOPnukP5xu/af5BvX/99Ty8vPIZ/akjtE44IMX1LgU5rkRvvyqQlIaoirDkqex/hs93kOFTCsHFAxMxaBMU9ursoMFx8X98fFZoIwgfTokU55zzGly4juTOU+QDHMRBMVtzMnOQYVbW4DXlsiBkkgEd6TB8fH6mMWQ69Wv7NjyXHg6q1zs/746LVBH8dcb0DcrUWROGl3JM5OxsCi0aMKip5580U9N6dkJP8WzukLoJzRGwmOZZq3v0M1wzsQmTYPmQwuS/79w7++HGhBAHOMLumLbAYmA6WwGzTo49R/JzkSCU814givqRc0FqpuYDGL6QfYMuCx0T+ynF4GqTdyAFphxmU1jYwOv6d5T+Ee0E2hv5/76X3kdVkgfQafc8w4Oh62J2MsdJLwG6PLefmCNk0vcgjeVpOzkc9tQqDIETugI0t9LcMe8Igg6if7RY5qxLsfXERACnMg2AWDNxkKMETgaRJjOGUrtHI4Am3DjaO22C/TU1dwEvYp0PSq8pQ2z3S8AsFZCzF30vDZR1DgZCmYzX8dUD2aybEi3z5NSd0LQW1bGMY7iHd3sLYejBoYXGjc0mkiafz5GgS4Tr+2saGkC1M83kFeDwVhN6bb8tVAEKiBYAya6mnxBQqEUPBkeyPgWTAYBxaWN/QzvVCEaNqA0SAOQruVhoLZn8VeVaA37vu8LijKiYKqjsWabNscr2jmidHDUM/2w+Xw/nC0wcaoJDmvOYMLALz5yr89ROWLYz9etpGu+/vAzTBDlEFUDiPmN9AmYxsZBVwJ+Q1sXajtHID6Yhp4Czr5imPKMzueTnBXDAzv64nyXQMvpmjFyShVJ2+7zb2MIbCcD+5PlJwYMtJLDLWdwZWYL5j8PzC3cflOLrcN7zfpk6l3Ywa9vIESjsAC3JTaz7temnloZOfzxDnTbRCKA9S73HlC2aqGZfOUFJU1RrlVr8BRMbamaaL2pTvmbpSY1bsdn3+es02DAJ8RjEEPzsfmogYM1KTR0aXdgv5FI+DDcaxet1+NoTu/CVQOBXqJzPshNS15TjMS540P7YO9frgP3yLfuL7lz7RpFeCwKRDjpCJxgT17uLnR5neXl7wdAtgYpxkLNY6Ayj98B2L6m0cMEdRfL8MRngz7I4+Xe6dMhBDcr2oQguFx2HRhatBznjSb5+iyeh0SQlN+JGUFNHkS0mYpHyclmwNA9MXmiOYsUbq1fQfIrRXf7MWwIh4Yx7yDk5aItqTz9ePMVrRolxp4A2xDQAIZN0JJF9rZATRARfG5oHI93KIXHBFWIzjkdLj9DoQg6GsRP942Towjuc/gjJDsNPkA6yTNaV6kujAsLBQbcIR5UxZY/22Wxp4NZ04AjQ/JFa35CCIaFTikuHGe/zKZ9NFzk+G4GSXmDnhCXqvMNl5/jQSVDQ5yWmDc9B+kLfGuljbVrgR5Qy5uHNlCXp0tCPdthDd3q0lzwNeDi2CRFLN5jDX/vaCSGSVlWudJlEaVF9LEFpEuqvotsgpxQlPLNkH1WR1o5i/DxMtWiI81wC/3CpmiKcoXZ49/wArElshhcDE+NNpVpTRJD9QEN0jdsaZhS6ivnMtezkWWhjCQ2D5n0ZtC40laKI6QBibkEnzjelis8VK1cKnQIV2DPa6DqWNoDVn1f+tiLO2C4Xshv3mSQAY4jhLUVzzqXSzb9o7zRRrN7bZY6pG2UW9pJ79jk0JEXzPN+nAjX4TOytUFiSME8TUsLLiGClJDR1sFGiprhFB1ZFRgqcEqd6VlCoOCUjgC2C15tpymrQMDfBh19aFucHgA90gAWalpidzLPe/3QtuoM9EqyqTgqQh8vEWkhEK++nLa2DnLbFvOs5mq4geTp2mVk0y1mCro9nXhrYMTTPaR4+wXJlqIF5bkx1+E/WdbKhNlrExpr9R8ekoOvoE5Kr1BQop6ZtzavbDl9LrQ3TOp5J28pnghvLX/nvhhSjkdJOP1bc0KZCQ9K5SBqHwcNjqnRys5jUc+k9WjDFUArwQCt07ojYUZMlcmWiKWXBHJ5JoM8aokljH2hbL7uAyTtng3sN0MCz3PfEfgC9JdBYwxCNSqAOQtM174HnYWECuGKCOWspTmtBkCkuh4Ap2BbzTGi2uLC5w8i7eS46Iu/UvJNiPBTlrAs13r0gglay/H0pJQaS4gzHWcF6a1EzCDuOeezVTKYf0JMZrKrrn4WP7ms2lqHgJrHdkD0o3k78Sk9G4R1rWCmPnBdxc+JnAo3GYTRWxFirs4aL8rJnkkIDg6sezlWyLUJvxN2xNLVBvQHk0rh6DtFsg9yLHuNgymeiriCfiULff55pOe+bqTR5RwHwKPzUcfChur6RgtZUsJ5I+498LlDgnZIo0HcCkCDTO1oooGCySTL1sMmdM41mT2fvQkMy4sFGhHXbX9fmMwDh6VgaTEyQNDJgL/EZLei0COeeyX4mwiFsCs/E6H/jiKWFslof9bOAtzbr89CePj+gXpuBQ1007T3/HrVBdLFp/DwD3aecO5xPhKLOBybX9zE2PRkvzXhNRItqlPqS/efvfvQ0Pjxjc4F069oDgqY5a5aE9wzvABCLYliDFWtUnm9cxpAGYG5z84yhGU7zcaTepJHB/euUYjmSHtzvYpntXr3doDUhiqeJWQ6PS+4Z7I8PMXiZ3TBJeRwOO+6lfcACagxjDrTeztcK1cwgWPZEIgeYcsShF50ncgnWubVRdIFM92en4cidQJZO6FRMfWTrOHUECJUu7URdgCz3Vten5UQms7DyHTkzAR0IbYaSGqaQf7c1r6MxFedCaeJi2oNJAAYjfMZkNloL9wu0men3Y37ORwA6DQ0Arp9WgFhOT6k/AvJlO0Hzg2q9H96/PhPxwhn7un0JfbHt06njoTQbNyDF6zYkR8Zv7Qiyio57qlQcdqqVLj5n/1mfXv97P1RzyL3UuLgV7TEK5lAyk4MDh84U6hqFaRWKR7juWk9yMSSl+nsIPQa6jb7RWNcyQlf0RGoxzlSOiRlN4mQDou6oEKQsiEGsPXXfsoNGVEoRaQEHhzwIaJBGphMfWdBwpClcKSAy+CiaTTQvRy4TnYP4bFzMFCWi+QxSoOfgimFwZ8SQmaZZ7Ie+Vta3tRJLFChEPqb1/jG+K7u7Vsresa0Ur3VQE6O40/D+CZrIyJ9LZZGFg3vT9erioqDW20RRazJAygNev34LjR7dWhDpkkPRHc1CNb18TlGJpsgth/VSMwY4/DwXQ+nMXUmaPAs84j5dZ6QjiJCEelDjS4oUGhcOEv5Tc4HZsHowGNGwRNHStgSXyyzy0b/uHyUizCClhaP3JMhjwXcdHnfQbEP8ONyxnY5oOeGgU8An7581SQER8BQUK/xZkOmeYBSnnIsnOk/WqTqoB9Dr2BGzD5hKkAJvs8Gzi/3ijonAj9OZdrMDqUtomsJRrBgVxioopYHqHJDQ7bgs0KhBoQtnV4E6lEzpGzbk4c5Wp6YDn85M3RSYF8N7K+ccV0ndS9PC1Myh30CdE/xJh0H5xV5HFAkCGAtZRvUUr2uC1rQ/5fkaoOVEhy3AxWX2iGg075893Jz51q3kIM9FaaaDmq3FsAotrKiQ7195f1xoTCweQ+eBmtiONHD3Z4ZBfpK/UZbyC+hlvIMSuxYWwbPVbERanuchlsyKt0EUDawFjCEbx89Mg8Fng1orpeMcupGTJfbKxP8XCuppn7qnMUugt1IaKYM9KXhC3zgBrtB0GmTX1DaefWgzKRBI8xYwgpKW4D6eG9k9K3Us5NhRNPF+vbA1dHF9mZ0B6oYwHbtVinCK3ugb0CWc2LdSTs1h6QZJEwd+RpHzEnsnCM81FnHuHkGteirttWnOzI3B+QtaGGeAgmUuQa2OI7oOJZYiHWHzJk2M9u1OpPjzrCf5+exDi6XWQLHmArBQkJZ9PdlbNEoUjtq4cq+YlM5na1MPXjt/Z3/8zvfYoCfdEFpX+jxa/Gya0Watr4gCuwRksn/vWBHsD0NTQV1pwNSMcMYwDXEqYWGjG6MBha2d4ZzqHCmOfUCvNP4pQDjLpVhZdBOuC9Aj5SoGKnMKN4MhY16xRveniyENkO+A82sYFkxlgHgJceY+2PMseIfUB2YTDXOZDKNzHS6daE2jsa3pGE8pOWdmyPC9oA4hRj/gcnqZQj5ZGx0TYPHnb3+VaD8PyGKoKXdjzVPId8DfuH6x9gx6xP4+k3OAzA6NLP1mrHlLTM1/V/B8jFlBMnJiTuAe4Fkr2rcZMfsMiqDmHqx36PthIiDWj+2+DATDBGUecA9rzmEIrRNfCm7X83BbDIcdFD4YLeyJzhPy8wu/YXtsvkrWAFEGD4Ip5OwsYn8uZcvTvOMZzHSDRRHqXmm1ppt4vGT/9V+myY05PzxXp03RYFbQbt8no6NZQpIBlKDGwRwBxBYQYXqeGo0mBqr/t4AOwZjXGeCEjqN8TcE5WUHmoEm9xZXyeJSRcDpCbuV+WA0XDJauh0zln7e4ceI4aK5eMNTYT3NOWUMQpBwtZMAajFfQ05n/ZCNSkgfcxZiqwYSqkFkamDSzmfrw2Pg752EmanXXeXcMxp/uum3SEx1k8rIuAxk7ruGWPwzRV2ueYc0c3TTuevPbsCFupTIWdenk/oRl1Z9XambOeJqST90Po9N9xcb9aVjGaGnacsnuOl6Gr91h+Np9xwRnseJMfhlWUE8L8ANgsTaBwWHOmeyKK65lh1uLAUcdRhUEFPJ5UDWaouMPz3v03eezWghOv7rorRCcIJFaq/HgzJuofBb+7gM8QooFX7oI4KK0G2x0kBiFaNqOKjrl0vrGYeKd5oGxqOJ+7f+gnlh4JeE3QX+O0znUksCbXA2SYw2W48LohFkK6DQk51OKa4S3HIA8fIMcDdWiq6fDb14thRKXHBs+yNTpJ/Z+FCZmNjD94XPKNY/NMNzpWog91VJ/0xOw5nC7UOM5/4dwuGr/CtvKwmv6QcRh0OZwy6rU16CfvDO1KrnQUvxpi9ilpS4t0Ame0mhEn1F6Hn4+6E/w0b++RRNyIeRUcS2wITELgF7CSNyRNIJ3R9aM+uF6pq9Owi5IgiJHUTcnMuM4Pi45jqLjJMQEAcE4RRLNbcbh/vlk6txpoBTPu26nQLZCiW+6duTSSsEhbcOjQVRNlBN3G7JBWFsW9NID5M23BsZMAA9v/gxaLtYtiK9++U4rGW3TXCZwMl/jHNpKQt8YmW+fh9dfk7asL18uyLg1QRv72sfRKEfIjMIJ/QPN/jYOUeuV+U4thuzDn70B2pmmMNbEoqlwqPnMLfoOmhq6pAnOPJ5wgckA2DiG75Gd67XtPj1WmxsdxKvntaPdqqGvoOqhmsW+vbnF0jecRkwBrd24URjyDljHhMWFDlHNbNMURs55rcfkoQCukIuEZSOoHwLa1RA7VfYt/xw0nfeNOB1ROHAVY30oj2hK2A/mxNC0Oo3AWUbR+P2IX1uucJRrIuVFpYOPU4zLsJgxVXOaQ3ERB5xkWEAlbCtNsi/ImXqM6Bnxs+ACXPI6R8Zu3SYvzoZl6mCTATUQAWUFw2E0kmbKnBNPDYCmpoVpUa0jXQVEjhRFvwfPBD49CC9UB7MWFHSyT+Kk9kNjxIRtGVCI5jFgCs5Tp1nE8DiPYcLgeSMtOEV+LOlZHWXZGUSen5vLgn/B2may4H3wmOnkathsRcR99ja1gliurySGY9GNTuLhYdjG6espBUIomaHTMDUY8jVBT6G7tV00f1dTBAAavia6i13YKwACeZ6VWk0orhQ66UDcNRpedJno51gtsK0mBE9AJ0YEpS9JyOL4fieAQAZ8Cd2ZWNzKUe4IHQXQ4zQcz4qKWV/cW4q2vQu0Y3Y6wE+jm6CNcjJhqtDvop2m+v39vUIPDQVloo/mguaWqYHsB+xruTux0QXF114++Sk7NLgUhbxD7NmZUGitDKDJx4QBwTqnUXZmWwyRcsNLM4S9bIpC6w1NXGgGbG6iBao7FHAmTlhb6WcNcsRRbJy6iCZPoJfPOWDXfaF4F7kgAKwLVgrW8234gl78scsUQRMa9Q0NroyTiMiHTDakUM1UGxp+QBGepYL9nmA3ttxsF+hnWo87JeVz0GiHZpe4Bf+ZoY0dAQAw8p3JopoenJDWWpwX2yS0rLjIClDybvn5aRpz5tbEWBdE67HcbQGrbGKi2aysPWlY3sveRVPn6C1boO8d7XaqfdwDPFe0WgR2MtHO2m2Akvs+K9V1LP0WY4SZ+oqnTT4Dk9uESu6p3ZisCcI/4Gr4WFoiQNX1OmcQzV72C0GVoWdjykMThz6YCV2FniZeAsvomTrBgEzNjFAawJ8H0KcRA+Rw8mjTSB2TbJ6a0PPhOOOghGLV/OsNKuhk+WwD0HRtn/XUiFczU5ORP8HDHjQULTf0MVgoMgVoOtLoykEsEJfaRA2Zusfb8MjkqzSLmS4FzJr0LexlmnLovR+frDVqc7RUSAiM2tDAxgYpxh1Mhsit4l1yhxBMn4nNaridqb3oHXZ130AzBWBTq3TmPpgNNjJZYJ3MfjcaMtujswO6gVGvkO6uPMubMzk1M1WEj+NqUUAuHETVjEKxSqaQ4kUjhLL0sSPlgcVxJqg7H8gFghMUCybUpJs0ho9PuX68TA5ADtMpMwUayFdoQQYIKeYKsvmMUQDTHtzOPisF3iA9wtzigHVxs+fr4v0dJ55GHCu7pfJPunHSfWojx/eb4Dm8w1/SDBkQCG8e3QmNFoedm8jivzJr6lk4dKl/XyiaBXk1g2UaF0Q7Kan6h1OYhrKBgxEaIFw5cnHYYEBdoBDFvk9kEJ6naIFIvOhAGozRDpjRploBGk2aBbQ1imv1f/djOKHgl0GndOJtOaj/PKYEcVwBOYdahzvJ3MkN71Q6QTVz9uP1fxa3oRHAzV0/xvUMZkBPXrKpO/Mnl6B6JJ8bl72IteFe/LQ2iv7ok6VwF942X4rx+KzJWBpHqBQRhquiPTGbgILH8Xs2P84fpR3iXUvNm+xUbxc0BCCSP8PPEaSSvBGahkrWXtE4OFIOBScXoJbAivkRSfN8DLxMAxoHEBo7ULc6BGeg6RZlTA8Yg0ML+YrzHDQY7aRFam3joAuQhJLnw7idQjfcazi6NKi8VxPTffms7RJ21njXkbXtrTbm2odDU/NQbyDA0bsUmcesQcMXNZKgKJoEgbogZZK0EIlrEOZ+vD3R2qrgIJiUiSLPe3fK4cnU9JkQvA0hvZxL/lyhLpTY9HRUNE8x+/aGHgy7cm2nBSzY6x/D19d79gG6O6gMOD/esOfmMz2QfSWgQRGx230N35+74eFGI07jCQrY9u8WBTxSXLF4z5xj/JK2gAGD1uz9HkKnHe03mXDDs9+nCOHgZz005UdARFSY28yCkyYDQAHONNMDudgUInxOaUM2SLFR5Zw5HHLW/vWf1zR5UnRqUrJDJ2muGOf5fSOTKVSmcEOoLaTFG4y8GH792kYfJZXAr4UGADpBbI6Z0gSEEdV8em5Xn8oXYHp5BeTahTpxOvW+nybVhm6i4YB5hxNn5fKsnSa06ybrO7oqDYMsDNtl7RMKaFOfoDzTrGkbyzuSk44WzsLBBo9Q5t3wvQOlPBjqN1/mzyVjJ12EuzgAACAASURBVCCYjmrCAKDnZ2mWFTrtPeHy7xC7nHmZVNB0/qQxbIt3mquc4+GqSeHKdIgGIkJ3rOMFZuDuk3FBQRjmwo6zBdDL+zx23KVFCxUVWiW0WHj/OCtlYmO+ExohpuihQNY0hgItbo8kkl/Z27dhQ+Dm1mgB7pQ2g1F4/S9has1644jJ1CMOmwJH/WyxbeccoejMnvDjjpb70XDCz8fmPOeg36M5/j7bpshoauQXuSsE/7DznaQffvbD8E4jc8BMBuF0vcsUqJ7dvkOmsbPoDrhTM7VPw+r75Q6geKfR5/7O2VpFLIBjaH9kvuVOpj4xTDz23RUhkcncN6ACgIuNSCy0MfEpvRS6rpg6xZmrtcmT3iHT2kyAoP1SR7EePMdTT2Fnnb/P94W6ZrYgzauu25Ulckc7ytHtGGesfTy/G6z1OqGm2kd4jznOecBNO4yeFZoop/W9RgQVpKyyh9kbNogCC4JzBDgLQvAaeFbYxnMuJzS7JsL8aA1ooMGF/cD32WyeM6lXL6o7J59xuYBVAvsH3RfmPe73nJVx18N+Gc2Z69UJLU3XXW2ddVygXd6Rwckvr4AoDQTXtVezWB5Sbte6e6f6u4HwiUnjv7NB6V/dJAsoquXJtDNUZ0AvwON1aT6915uZkSkQjnJzzg518KkpnwH8b8P7x8fw+bUbHheb4eVlG4e1BU1OQp8nZ8gW7vMzraDWrp+KBVPh3WnGpfbipMvXQtdmwDYGXtyTMwIxT7csqtrMUpq6MOgf/n9RibbW683VD+d+VEuR0O4c0h1EI+H5c3lRGF7OdGmgeXpHi6qwELmsYtKeRRE9ABSSQi7heDJWR9j+/v4RlIjNAJoRwT+uPzlYLY79Da3D0DBoO/yZCH7LjYSFp9aF/+RHV8/gaByHHQPYePiMKyOQW1+Hp2dH59IHRN9A6f7552MAkQvSllRobOawFW26k8hHNzIeDneIRSejlguStDYLazZTXGLQBpTYlQOcESH8QqcErWmqAEqmXRSEGVFCn7HAYoNnAcdG0yA3LbkZ9zHCJkMAMwY2K+nl5sEwZjYXxw3AoceBosWiRWgQoqfJBlqaign0HPLLcIBXORRBQWmo2AgcUrGvjVOUhT4NK5sNaiKNzIYpXASVUtqggFBQmOKt41VTBPoiup/I2Kz09MAVzKaOXgChZdmJQh3hZwvnPG5zpfcqG9W2ZgwHGsvv4rC33klc3sZVOp+HlvtBNOZY1twcmrEWrQR7UTboRnLTRUYsoBEBYuBAIRoBIQ+jNCOhucU2EzqJGq3JtlXdA2jq8QDdw8/E/goy2Dk2PA+QjyAiFG3Qi+prJdDMNG0ui1h3EoJZI/WezUEdpFFOg5ybXHQ8gspCgTI1LcoaguL16rnCcg3fDcWsbIOpEctnoKggVdSNKNQ0HR6R13R/vuk4NMIN/5QaSTNHIKVostbNabID2VUhE7es/ty8Y8AS6VXQY/mZaGbQmYWiU7oqKBvXK2FvuhqB2L2+QtlCtGhzgtEIyJPcc0XKoe7F7pO1ARXLM0zakiFpFJUUHxYxnHVTeLEFJ6g3TQQUi86PkvqKkQAuPAAaQyhtUDFYP7GZq3VaDl25XBWwZloXihb5LdLwOLs1A0BI29qMS9Zlp4Tz7l7eyGiySI8mLzqO0/Czc21IBWYSiZvac7QOrvMhRiERxH5BEzqH0sJUnrBPKCA20/PoYvJ80AcefkLvOh2xsFZ3RP4QxYgUp58UF+fQRDiHtLoHDGCN8255rtHU3UBtdamDlw9NRC3csS5wNJ8U9hSDpV8simyfL96vfT6WhiTaj2XuGnQK0CsST3BxagMbYrm8pvk1n0ZmAs0O75X3y1Q7+7JQb54rex8wgHN6sUa8rJ6CM4dnID2lgo6/oUTLuohDUix3TWhn38cFFLfK5JhNE94UfcQwLBXXR794sOhGm8L3y7RS/uwUUM35dIPGdApt5oXpy8tWTWZPA8qC37PadTf9miZSAk9SgJ06QmmBScEZ6XRdLYn5Wmmgir7FZ/E5TI6Z6kBoCNrO/5akdWsQG1Jvi24kp7uTd+f3cg/wHnGW8uyiEHWNCkK6rjM9ij29jQ2/YvtM0xi6/XHYfTHF517yDFLj5wRS3c8q5hEUvO7fjpug2KaItuhuI5RoRXGfY3L5TPNf2W3F9rgvhm1DNDvgTrfeYJJaVLVvKP8CgJkIFYsDyryW9pzVTG21BZ+mivVdpkeZfxADGO7e0lhl3e4FNvm7AMRqX9GICHon+ygCdhxzcXFj79j4pZaESslKyPRRUbk1VnZk3jW01xcs1itfqnMJAZCgA6tJNUhay3r27zG0Peq6GGhAAX/QpAKAR0oWjQznDHbuTDz5PgBhgj6GzENP1KEO59zENFxs9pvqr027a1Ib8NLSoJXMuvSz/Pm7qptitkib9M/9AfaNTWm5jBUYZrYTzrTq1GP8FGMG90NcaEtfLJOHM5PGi/fzGKoooPowGGtBjRBdGIBtJrbxDY/O1KBrGkCAs3LXTKYT9byZMej7qOtCkyV24aiDqbl1iP1jv1xUhFBm4ClXAFk9H5H2kR8yZX7k2ehakMc2ciX9s2ljSqiYQreEcixMHM3o9GM5ORcxVGCbJR3aCN1fhG/JAGE6xFQA9NAFzcid0VKLZROqVanJQe03ZIJQJGMfRTgiSBP2dbsUvlwQby/PGTf3AQBSa7BfuVPwYkMF6+Aq0X149Dn4VlB5pMPx4Fl8HN7hB/4GddX7Wu7lUveHbMTpGdu7tNC9vs84PlTcmM2Xl6xtNTQcR4HdtFT1mfRUpykZE8+OEb3FNY5nEmvL+t5BmhwX96SnDzLF9eoyInCL9kczCJEgLDGfh+04bakskR2oCEFl6ERE6KGgMM5mc8YD/AHHHPjy5B00Fc8ikncOXYiDhWaVnoDJGDofnPBAeDPZS6JxfEjyZ3iHIKKI3hUXS+nx1/2J2fxRgbaYV1WfDhd3D7fz24lRxr/Fk263PNenhQ1ITmysy6IzB83ETajvHKXN2Mi4K/giOuKgafIP+p9QreDwJkQL+pncmqLKaWFqMyPa8jBgj2jWBSF4obbG/QaNFM37fpywTZe9SCt77mFuAjGFNghQ5wH016EwAV01cV2Pf56JlsUUDVA3mZIx1dgMTxWK106NB2zdSY7+ltJyT5t08gM6KGe7OcCs90727ulp8kSwjg46Xq5jeWx/okz9xn2kjerTZGuzrdZIF6pM//jnoXSUe0rRUeQ4a3bhK6XILNvNo5kdqzUX03NNpvj5uCxncZthGvHxzoRNUCDP94mDHhMDBfZccpyDNh2+a8+3bXIU1DZoActnSV5UUri1sDTrxYtJzZCXi+e14mLBH8Ww2rDvchn/+vUyvL6gX8BtqC640oz1clSD4cHOOc9ZrmZGseieRuCEwJXvcR2OZyYw5IhB/1oMi0cK4I1UFxylksMkxc2QxQIt0qTWeZpcikppLxcnmp3dl3kxnCe4LlK44SyJa2UAsPM1du+ARxHPkwkG7y3otYUQzSo/D//dRhpBrc9O9zSF1jxXgTWmHIppY6/8QpbJKsgq6C/nA+uWDB2YAk5cGz23yJBtW1b5DVRVMdu1R7Q+P+wTztrjcCRPBW784mG4xciiighcAZfSuPhFQbD7/s4UN3pQnlvACHUu/G/AROi/0PygsrKuojGdmZfBWuKclsZUTnfRwklZAkVVZCx9VyqaaDMgQCzET0zZsTbmrJFZwISaO4gHoAV+ZrwFrnFnHQfiZV6eCKRVzJsmPkYH7dJZRcQfOpaiG8cCv1Dt/Pup2e7znv2OFkLWQLuxOtXugG6nOk4fQ5XKdEitWyi1yTHxZ3Mi59naGsgI78stlIl61ymhPuMChnaOQrQL6Lh1GTDJlOMztCVBHn6mgLYRfLMfoKKjEXDi5Dq2KTdXg4aVM9t7r00L3KNtE2w+T5wQ0dos0JGwDvjfaEDqfmxgP0+jkHyTQEqQPTFBkntCejwTyQRbwjJQE5fpVzv+JWqBRhxK7rbOWGnffWZltxSFnM/z/aXbrcJ4LeU17wFANSzS+42clNOwQ4+WTDYZNGpNzH4zC4gJkvcr/4217lDMnyFmLkxTsRUPQwVjHbO1YuNexiwNtsW0IrlWnEM4ziJZcIoJqPD1+ZWzjWlzqNE0c9lL6sUy+a4okigs0oA7faNxYGoezRT00+iTGtDS0EZDA/bjU+q5de6HboD79qumpowqRuVH0+FLdiFDwn1z/4v7kDMRcAXr9S/uflwQM8XF1Enb5Oiz6vlELsFEjkHDE+wlmUvcD4phpzDj5NJUY/lYzSHuuKkP8v7UIUZPiMYRR9bku7VlOEA+zbQNeqhl18vtRjEiKmahYqCShVUwiLHYKlFXwr3aftlFPz3C7vi0F7xc0JvwjZ2KtKhQsbZCsmyE+FpzmJDXAYLBxQ0P3XCiFo76M9UECbE3ifXhVYMISntIWOCRgpeviaUlXSKo5UO4nuGXng7ZzH/9xcHORe+FBjr1/nuf8XhyJh6x2FUQNlFYpCtExBanEG1yIzJPMJTTGf3BRcbtsHHa4LkZDMYBvt2+hGMYh7A8V4rnyWd+NizkueJ4VM5NbNyI1RjzJp/FQ0a7P1J/O6X1cVg+MalAlOdhTNFvY94pUr4+USI5YV5WalLGSUYOcA5fhbD881Ap3jwQuag0X9gniBFqzeN86buKmJnGgJAnkAu0Sh7GfF6RFRoKxqnL4VfeSRQz4nEzJ2vfXwjI4FJXfgxQZhCtEuTiqLHRSSrvKs+0HeZK93LHiWb0vqdA2vM1+W0QIBtZhICRNGI+EdrkP7BWalJIcWrgYV+uvQvKhhfElSY0+UETYtJTt1AEBsfgUrAeY0NMthImFhwCsRzFAehGQJ+alBZGhwdeeRgPD/B9h2z+GAcQphj+KJcfh+kiNJd87Q8QSjJO6Lo5/EGhj5kUgICwhiNuJg/ojD16u4kth+2zF9J9nkPzv6OhYmm1ExL2pVjcdgZUFd7BUGNbS/ijYYrIUfoYwQYZXRfrjEs4AY6xWFXILUuGZoKvwxoTrWqkyQbJc0vxNs2C0xILBhHbTBSTD6JmoZ15UsysKPYYCdReybRuysliOic1SEqG5gRqhyigoKh9fR6H8092ZIoz1qT23VxErE8mcZeM4LHd5hKjgOYQ1074NCzXZL48Z5zebmbZvjVZ8sJF08EZZRGZon3dol9pH1y0vMf//vd3Dn/O2TeCN7fay3fzMjI8AkKN8XEpRiOqT3CggbNc1oh5Q0NbUKketHxmonu1COPi59IfC8dQ1JiMecbw3qH2UYxFM1h5U1zm399fMQTh+1yO7I3AZsNmg308U1kc0UTeOUreP/bDf//PR+zucZv89Rf2+VOyekCJdt+s5u8SfQ1nnyYxQdNPZnNkohRzCYX6nAFzqNFQLrAWjhsePz86LZD8yr2pyS77APof+4J9bOGkXT48cClhorCZEsZAZTccL5fQtQhGBahgEkW2D1PRuMatMJjh+V9C/6SQYmILskzeRmteOFcvN7J8oKEyoXL6xz11uXEff+c80bqYmAAbdc5/ik8ySzhXzCgpunjcQrU7pxG8XNi4OL3JDuDPUT/EMGC9SupP8qYy+QkNpEwB4PechjkT3uJ/YaISe9pNOzBOlL7qp0eKnywGm0+ZH12Aey/nPiNn7HCJtpGmjedGJhLPkGkwBWdrc/n5OX/UclK3nFLAP+O8l4mmYADTrhiPHFjrcPp9r3HMqwY0U8W37fAEuIm2MO85NrH5T+otArzJfDthI19GCg0UJhQXgOS5Hf/KTj0Np6YJ1Cm4uSa8PD9Hmy5xY1IzcGcSRv2VNUqdQRMfIGiOgx16FgpMNHJ+thGrHksDQFUn0Z3NJS3b5xsRPi5rZJ+lvjsk1PGWaYT3OXdP6xz5HkZ6dHAxzqrqmftzSQGDBm2AbSx6Q1WzPuIMVuvlxIqClgEMKH0b/jhRrUkLU+D5Q4JXCfCmOYnrZey7uSNx/UN/wT3DNBwqGiYvALPKIaCh83AAY17fWJ+caTR4WkirvYMey8SYydRqWC2YKsNc4W5oILLvOE0RZOO0phaTDoNedb6FToWJCPeONDvNdmyoU+zDingchtUCcIOGD2vuauDyh+6iD6JhZmVP+ULt2mpTVwy1nhyHBXMMTRLJwuOSoG8o0IJfrFtiUz7/0fo9cpAbznfUycpDBNSgzvIsj7m02E9vb9DDqKPMr0xIPOfugSkXgDvghsHNzCB6LEIPkDtoR9C34B6UvuViTiDm5Sa/lKA4xHPw/XkoIjBwKV3IU3GQi7R1HRH/+yBw+gWBxS3rJ84m/Em5uT2OY5Fy0AUBDS0IwZuoF4hrON9pZHSviRVkJjnzAT1BhGs/p3TMfB+6bB3Q6tJ85OA9DPufytBIpsc6Cwv0GWEbCBLoKvsYSkUfUvwMFDXJpMkok+egTig0LXJv9rfh6x3KAqjTKqGKOFqwaLRX1Gs9SCruHgiXgqZi+ddoalGM6Eqh41RAoQishVHCoMhXuHHBghDYtad54ed5lEeJ8wscb148hS5FfVCk9tLnewRdbqTWI99zq4KzxlA0CUEtRG3Hlmpn1Yp805gxWmVjYR0tXSRBjkfya/aZprGx4nu/6kWtgwmHRC6+8y2pvt9QEMq2M2hDnG40F8joFx7rin9uMxAe5wU09auoQVj4lf0iF1HZ1fL3pSupB+LzGrJ6GAtmUJzLcamjF+5BTFrigvY8bJ62+f67/UfyI0Drfv3FWBhKVnbAXftuI58QMmhujbz6x+qXhUD/oqCBvYQGQmpepyZL87tP4OX7gRrRYDSF0YulhITRm0D/IwhV6+s0xvOr2REUFRjTU/BFnC7PGU99kGCd1qRManUKhUW+Pg338ajbDe+UcDAKDT4YFwqNAgc9BbRCVJC6fdAyzxL2MqhiZ5ywj0BkcSa7Da+vZOH8yQHmGdK80RTjWGiOAPtLN7amDVCUxvEuaepQYkBppO2kIU8OiPk3MVdQVx1rToo0dB08rw6OS2E6Orb0y+uRfE2YoXbG9QuKp807KCKvliKJi44/+fGBVsHk7eixKgyWs5Tn2I50dH5y122iOSeZmvC7gSX2GBc7+4z1zOQtqB50qhM5OPDDdVHUJOE8rJ4osN2DagWgqFH87IIEs/+gmAHwBGkL8v6Q0FRdyEB0oUaYX5QAOWyNY7esYxWuPY/R37DPaIKhG5aTDDSEiDmH0Odim472bSCoEfc11mihlpVpImWWQgO6FFx3mqamBbp+EuIG2s8EPxQHaKii3yDjNITsQyzd0edBXxrxxhS8lVVVrkw9HbXRMDeJRrrT3vn5td2tMM5YNntOSqkwDJMpGnsAsI4Gg4Lt5WURVzdztf4NdtjcXM5SO3nfYRScjkV32Q5Pm+3wc2QtSSUci43oB9UibJ/nMVXBfc5Jkxx09mt+ztvcPJhyDW19IHssCP/jNUAaBZz8d10ZcXHjHNGNSkozPyfOjbFhjzXzZVjOQaUn2lnfFaDEsf8FKsj0hnM7kE2aK8TwyZfYX4Pq8hxZ320tqzscVEPAC89yTWmcPE5UrwaSQGulXMdmPoWf4cY0qKxnCnlokNzT/Hvu+uzq5Nmhb+lQaPVjGALNFycL6eTY2EDQzGjDTC0zG7ZlBAHTgzOYJpBiLaG+hV8ZnoxdM8/PsG++P4yRX2+/QmPk6/H3+UuhDyUXiMbHANamYPKO+FzS91hHnePhs2lAJ6YzA4WeroEvb5zpoFr9Q/nxMzns7JUWFf3RHHKOercJBuhQlRMyBhxFiUo22Hk4xwhknpyPw9ctk1v2823AZID9KkULyjHrPfdbWQvz7wJoRHeqppn6iZXE+qH+IGSbfZbPfeYZa4aRtTrH8eo0bF9ZOxTdm9QbovkyTDAiCZqP81VALeNBwnbIZ/S8jLNkmDfKCB444wgl3Urjg4a++7nGtp8YiIfZfNgibYChszKHzGfVJ1AXA3c0sJGtWG6ceddtg8/EiWdUmuVkJeDIR0PHMz8PwwMAJFS+rTlSWE7Pf1K34si7fBBM7tqj4xn6XbpABeYT4B62wufwcyB3ibqXeowGRvqntHndPxHzAx5x7zw+GNqrmclhmD8yFFkOs+uzjKL5JVRgdO40d6HhJTgYAyVql0voiJwlmxo6hFGR8GHuIfV5BwDJyBw0huGcXy4f/55db9eb9nxcvIYfgZZxweHmEx5l0VUasW/6DJ03KC8L4gA/lQMTbh1uAnTZCKDXOgLl4Ag9ycDFiN2wT8UJiUK+KBR0YXSVTTHTSKCnQgoaQcs4UBgrYh+XQ4uJSXy/KWyYvkgL4NBJUBSd7f9P2ne4dZmeWR96r/YuYm8oAhZEwYKIgr3MZJJssvuP5P/YbHoy9gKIiCBg79gLNhR7oUlv33XO/TzAZDPJZD/2mmt2Mg78eN+n3Pe5T6E4l8JKIbPEYp12wZnA+s/FYsbGzLzo2QjYAhwctzUxWI58QRPnkQLAA9ioE93o6mY4X4865biYCLnimDW0+f6bfSWLcgr0qWux0bIvpHgJ8jPwUOtSvgQXLY0ALHQrLDIQIeFmlxwcwCyaEPHGTVw3VD1722zPbuCFwmepQnu4f7vC1jwtwtPcbEoidyXZo/JCtOBM2aaya3UiVtskNuZn8SyuJGlncpMyUeMQz8unxA+gk65MdNdxHGab0vlGyxpo6i6ipHsiVcQXhCz2e9DaRrteNpV2MJiw0BAHTfsUxspigrkJwSqSTKxq1rOWnUKEnweO2R3yUKXtLotvrjVe3CwCvH0mEWC7cC0TQOwJF3g7fH/YRes/l4nNzfKQtqGG8stJShcbCzdbA2ykuPdsgsiNZ8ijIf6OkjhIQ7PJlPGzrdkQ/UEZBWZBzn1FIW5MdLQOCl1Bekw8SID2Tsu9sBwTb4ZsBaZRs4YoDZr2UOBPyotoHQzxo9bK1NBms87pjtfZ2TTM54vYczdqmGngrBCwJtwuDPPRNwqK+PZdvrEz3jCfk9mV0p0mQDaNRO5Y6JszF4XONp0gmicHROoOugloGE2BqCSLLNHZPM1yGDjjD32jrvhAMW9Pbwgazz1+NqLSBIH4eUSNi2DDaAgUUUr+XAtCHRJ38iyQ7knOb0TRPPhhRYgaazWW1txwUsNJAc8z7q24eAZZmq2tNDQdTGDnNNryf/r6OhESao5utJ/XGhf66LJkuniu8C8z9+Ak20AEb61sDoAWuGj6Aj8RtHVJYwQrzLiPZGJAN8kIo1xwD9KMhZo7UmtJhWVBZc0xKbZBZmygSZF3/+Jepu6mXQ2CKDBhoWZcwSmTcwM0fZXXAJGqag0uv7fxy83RkLonTppC2eiEssGyZm3QJpbgnKfOOT2LnWdOO9LeraaIFF5+RtnPSkfE4n6ImuTDJ/1+MeYAzy3T/hm/3U24XTHo7xnLTmGehT1j7dcgr/OMkoat5auZTxgN1KbYauyZ7RIZgrhYNnWG5vJOtMBWUqzt2YTpmXPPsggxUbeKQpcVpZRv2ZW76YdD0KURckAmQTUWd6T4kd7LdcjpBvcPwztpoexrAjuarHEzxNeYG4NNGAtchQ+7DJwuH4hIAb8VttzjpukgXY7ASfggXZjfl+uB1DUi1aYPMkMC00t4TYyzzpZ+z84V0eM07fkhlcbMh2gJbsWtAbDGjugP8BNzum9ZY8iCjSAAz72ICE4ZrPHh3UhNhxkKmYjelfsCZNnAsEknyMR1YevW/vLZNqKxuqmXtAndFkPhKfae6mj0qWCEiipulKjhlF+fA8ZATQG2pLmx4ZLTJIFUC5RkoctGx8LOPePGmjTPnvGNo34X10TaJNFNFx3rQcHJDHFUkLKZqnS1WjA2dVGy8qY43mnaCDxw/xitjzRdsnEMGPVcEP4/BLKF3IsuRyC1Q3WfcXPs8vUmAKwRyCglkMM7k02M5c7ZdFWNviZqBgywdtL9I6q/vS2dk2K9mJ7XfmcLX2ecAtkBrPk0IZCGp0/3IKcN0ZGsxSyfyoydDCDxHa0IbnL3dJRgV7n48803ojrnpPky3bbccpnl5sBDshzsfcmjVhk5YiawTw3iJH8AsTFhiOF9LX2NY1i5v3tzC1tbBqraPc1aoF2gLmtNnvc2XeX5yrvJTDykdxFAwqaaUyuj4oqKyOdEva708GzELdeHGkIZIoSxCWQtxn7DDCSYLxOjzBiabZkhEBt1RRZo2seGiff6gBqd+DizctYEVa5lFPs7VwfjLlOMY/aM3Gz0JJcjhrPP9S/FHBnIk3aXoeMeKhXULXgWfRJIycXF+NFDNoRsZAIQzrAz8eM5EhusYwdtXb2fuX3LofBCE0mxCDYEhi9AXR39p1m0uXA/vj5SDSi8FYWIqccOSePL6u3lxc8CkN23eXsbl9pCowhqaLrhRnpElnhgKeyzk2NUN0WQqww3Cv93TiY41elHVGQg4mI5po9RvodxQw3dYCH5tc3C+DSqdvkXxgc03imLIAU1KXjN3gW54Uy5VW6L3KWsWeAkxiYqQ/koQxqCodGxwYPW7ZoY008LXBvk8jaUZiyhoNFjrBC3fBFerOYsQ3qgs7F0UyAiUZYgTQTVNVfDphHa1g5d43nUqWAwCxK1HCC7yPR7ECHUqN1Ecv7C5LPi829VVoKlYpNiwSKK74CFvAIo9V5dKJ1vzJT/YYnS0bHBiIxm0cTGZphDmg5QUgnMetmjJBTT8jcS35WNbqRxVP1hb6NfzwFmB2i8ZxacXH+cZhnHmkUXi/4OPUNvGMC/W5AgC1WbShnvmgWaFQdGuTd61pB9tkdOPaJjeTTGWaeWi+/DWXrK9dNEhh1sPrr4Zy3sz3zhrTAx1NYce6wR70bl6VK8evkCmVmrMWXqdE2vKAZmUfjx4ztUlJ/Qf7+xoBCjx47R55W9Y1uXo4gyRZ0iSza0vKgpyDRerP/dKSy2inAFZQAAIABJREFUXBinvXPHAi8hFmo+mFOFD+ksmsLROtpPfm2yNtDfg9rrF/C1tRVL0jMxbtxENXV2EbnGfyiPy104w84gX4bIQKEXHz98xJnTFTp3Vq1ej7jYETblk5DY1qvRTM0xyd6Vz3gxvrkhz8ZzN0oK/9nb17pwUbdXLH7E8rJojsK/s0AmqkyQhQWRwAaF+RpqRbcuGgnQ1UvW387J0daX0dtEOXLZPBRkalIinZjTyjkuOX99TXlFFeB0j/vajAVY9FEDyH1oaeFeozW0/i1wz6z3eVFLL8OL3pmM8Bji+mIzSBCNDbUyFkKCNWE3NyGbPCllXVbo5ihkGqdOo0o461sWOtJcMntAYbZ9CA3uN4RUYmNDE9nc2+9lVutENy3EmOvQCn0WMUQcSX3hn6U+RhkIKgRdwCnPH+ovvhKJ7x0MLRWDQZMIsgjCEDBgHHo734d0dBJsB/bYvpbVLYtiu3/YVLKQbabOqofcc35+E+6bNiJQzzw6moWCy8ehy5gLL7TQTGY/UJtl9theG2kFv+UKkcpiDmcGpPlimIWuGaWY611YWJRN0aWV68X9+9dx7mwZlixZjC3btgoddTxMTb04MT9+rAQvnr1EwZZCzJs3z+kBzRnSpiu2Jzx1yZr2IQdNFlZEhNm08K62sEwW8GEICab+ifuHv7MxHJqbm3Dpwlk1hStWZmPMmHGO5saG0jLF/J7zOVSDujPqOru95ozsEE4++WKG9MPS0wzYWUN7dq4p6TgDDXwg6MU1/OL5U1ScLkZCwgisW78J8QkJRnvq78WH929QcfoERiQmYufuvWhs/IQTxccxafJk5BcUqgHiWULNEfOMerpsQu5dxQxRNzDYMpPMAMnenTOBcQYHpku2oG82QvyyoE7bowT3wmg0IiDFpr3UK9p95kMI3BTBvS99j2E2yo6no0aBWkraT/vAaulVCPZKVM/Gwqa+xoCh1bmF89odw0wwA5CNwu+mmK7hVRh0t+W98C7l/jb2izjpOl/47ERLDOH6YvaLFcHU+HJKao6cdn74CQBT43l+schW3SWDGwMFfCaWGDxsrgmYK0jVtCJ84IN0Sk63uSYEypH2RYDbJl3W2zugVUeQfWZjvngBmHOC81C0b/7tPxVAQ6qXJkmqa+zPyyCBJhtdvGecIxrp+kH9CtqOiTZrf1eSu9rE1om0QJp0uOkUpRIKbzVjE2s66JBpzrak+tIEhPvcGvVQ/UxlVymfzjRcRg8lrZRAqe1n1g4ynlGgJ5sinj8EHTs1WafWyLK8gpTNwxpaeXmsPZ3mSoYLjNyQ/t015XZH/yagu6dX9su+QCKCyAVJ+oHRSSii5gVk9A/vLMEf4kPNuDjs8vZWfMOcIegp7jpCj1j7ZE/Z43GqYGtikPLjSwk74FwejPP0Ndc+Kzj7aTnZT/6jBebxEOHUQLaArnjlIchGgItfqe1COruFBpotrtP7ONtZCT3V0GgurpdmKKKhiXzJ/D2EpIniZmFGw0d21u3yIutR4CEbQlowW1gXUTF/YXBTDaCFaJALq+LvzEtIY2a2yaIqEaG2saImAnJu4gTBmk0i7UxeVdMgfY1lrRgwNjTatEdo4063t0ybYmoDhzTaJpbloQ4Pl+viizqHTrKQ5/MIDWMR7sWQDrlwttBG0/TOc0MNlhLvHQTYR7m+rK7twjC01YUz8blqGsTDw2y4B0Oa3EibvykPFrqHiHcJmgbwvbAosjRtK8hthErBKS/I69fOo6HhCZYuX47Zc2e7ZHbj++sduNRahq2SRuS50dQ7ceMawskHzkPDENvhtCQ7KIj6EDkacnPj59DoWuhxF969e4YXLx5j+ozpWJyaOkx07neB8cDfvX2Dg/sP6gDZsXs74uITna7G0S1E3bJUXzacRochR9yaTyG5XV04U1mKx4/uYvXqXMybv1iuNKbf6dPvzgOMSKyExgMDuH/3Pj58+ID5CxYiPj4eJUVH8eRJHVZmZWPM2PG4d+eW/tz8han49PkjqirKMGLUKKzLy0dCYqKmJfxMEmc6/VpbWzMqThXr+WzctAWxsfGDjbwmtaIFmvaOa98uKKOPORmXfia5u7R55JphcWEHpGWmGEUwFA/u3UTZiaMYN2EyVufkSjvhJ0s+KdtyctwZ5C4Ox5y1qbsO3S40NTfjwrlzOF9djTlzU7A8c410AFwrXlNokztD4tnQEWTQKeLS030Rwc/f1NSMkqLjeHj/PlblrMOChYvNNEHOPKQzGPjAAotmF2yE+UysySNiZ9o7O6iMYsHpk1K6NWH0n8v2pXfA45SGxYLXC/Fc4JppePUG169cQUREDGbOStE0k4UBpz+yOnWiUv48AlhNTW2i7AkdDiHqaxkY4XSMDArG29dvUVFervW+JH05oqJjlAdQfvK49sWO3XvUKJypqEBEeDTSM7KQkJBgZ5rAraH34ukynro0OFV3mifqLzqUcm50tl7ZHnPiRy2irSc/9eTza2r8jDNnyoQ2Zq9Zj4iIKE3BzJQnCF++fEJNdbneQW7eJkyaPMl0Y150KicnaiAta4IZUKaRInBnIAWzu9qaqVHpwblzpXj37iVWZuXqAn/y5D5mzJyNhYsWITZO9AgHprFGGcCt2pu4duUqJkycgZmzF5pxgRp1m/jwGT2tu41rV2owY+Y8LFiYrvepQOkYWz/KSRm0HvYV1Q+1ZDzLxFRw2WW2f2yqwTueExsS1RmWS1ofgcCWlkZUVxWjs6sFW7dtR/KMZDftMsc7PotXL+tx8PuDiI2Nw55vdiMhIdHyVtyxZvuA+8JyYszB0WhUbNys+LbGlH+AzTmRYqNbEvW252H6Ppv0cp/err2OSxdrkJaegQ0bC3T+yBrY3QMCP9tZJLW7bBSzZDc8z1xT+0GKrk3dW7+2oaWlRZTK9+/e6a/Pnz/h/bu3aGlqxNSk6cjNK8TkKclmvtHXj/oXz1BRXoR4NTKbkZCYYAyL/j68ffMaFaeKEBUTg4ItO9Ha0ihwaMrUqfq8mny5Z8/3wN+dExPWDrLgD6Zpx1ecO1utNbpq9WokJU0ddqdbg+jZDZwi8T4kncroyqYdYh1nZ6lrauhm5gFITuI0VbC1OByc87eSgEjWKLLCNhczunzxZ/FOEfVT5zenky57TPk2LvFe02GbBLCQZi4aAUij2dvaEGlEYJZNSU3DavdneARpRZQU+OkHqa72u/As46SA+jpS+SjC94261T0GHNL2OzY6SjEOvMM9g8Uon3YmGl3RtNrKXSOjgp+BjRTPd7KHdP7a52RdagHXBsZoWmliOJuWDE5jzBhBSLlo/wZ4+c9nz9k1QqpFAmzSJVaN/bPoinSopHa6k7+XTWUMEKZNPZ2/TKdnjYzp+gYZVaqL2EyawQnXqIFNNFux80INetsQa4R1LRkuBHZMS8/Gw8B4gmi8/0ix9kAbwVK6gxIwYzPJSaYMuJyRCkN6pfl1YLwAFNX8NrGiRby0UgR3CD5Jczi8VdAz+01Adx/LyGFdhLILXGhfh+Un8ELmgc8Pzl+cB4GFBLETJjJvjj8K2HLdunWb5j6mhFkhglbAeyceL1wa0hH4beJPO6PV2IRhiF/og/YMjQ4GkT+bknBkyOKfjZklk9oLNMGWbT6zdVaQTzjRgSBXbJhVIx84qRyeM00xHznDRAtYsAtZUOIuOZDB4oF2il5i7kNWdHtnJxOD8YsNDIseFk8sFrlQ+Gfb2vuUhUNqkLfAVBHEDo8oHuk0zj6TuS1sxuVk4Xjt7Ld4UFionn1f29BDLb1PQrdGkgvBIe4sX7UZjAaiVOIeonQWGGhiZuOX8tkZouuaOiJcQrUNhfbFnF0ovuvxC843pMbBlhsHPyPt9ljUO/0OkVEesrxYVIjzQuswpybZOXuXDV56Sobvx0CgWfcSqdbEQZQY/nlyRwMQRVvKUKIGToA4EIDXDQ04fOAvQjY25u/AiJGj3Tsyyo/E7izm5Z5jiC8/Gy/WRw8e4q9/+gOuXr7wd4v1p/9jztqN2PvtrzFq9Ci8eP4QB/f/BR/ev8OuPXuwOjvb0ZOGr/c+18gcskZmz04kxI8w3ZPDQa0VHaIPsaGXmUGHNRBsillAnTt7Cs+ePEJOzgYsTs0woaksSDmfN7qipqPORvbN67c4fuQoIqMisSEvH+fO1uD5s+fIyspGff1zPHr0AEuXZWL6jNm4e/cubly9ghmz5yE1fYWKLx5avgHlO+Sh2dnZgsryY3J/275zD6Kj4lFSfAyH9v9FRcK/+po7byG++8V/YebsBaiqOo0jB/+M16/q/9V/9qP/fs7c+fjZz3+NhYtSUFZajH1//TM+ffr4f/5+SdOS8bNf/FLvkvt+WPk2bFpHvncHSoqKcOf2bWStXouZs+bpMiG/nkWxmZeYOJVMuqd1j3H44J9w88al//Nn43+4JGMpvvnu55gzd66z8qXOpgOlxSW4d+c+lq9YjzFjJ6O87DAqK4+jo73tR3/ehAlTkZe/E4uXZLjgRV7eRqu5feuqGufkGXOwdNlKnb2tLU2oOlOmQmVz4Q7Ex4/Awwf3UVpyVOtkc+FuzJk7R7Q4hTIGANevXcXvf/vfek7/ztfMWfOx99tfYNHiJTrPeG/5PI0rl2vw4vkTZGZlY8asOYPTYF/wPH/2BHdv31ADn7U627RxzIIR2GJZM6I4dxGkIAgQoIkNp7ScOHGyJECwmfS6TtRUs5F5hbXrN2NKUhJu3byMszUVmD59BjZuLsSIESOk8eG51dLchJKiI3j/7j3WrN2ECROTVDD4c5x3KIGUusf3cO3qOUyfMQeLFi/X+Uf3Jeq/GPRq1BYHZA3TuXoKjZ8QDnHoh7J2jDZCWqBZ2yonj8F9A3148uQeio79BffuXv9fr4PT1I2bCjFy1EicKC7Cy/oX//CV5eXn4z/+89cYM3acGpz3b9+jvOwkyk6W6iwcM2Y8VmdvxIrMtUhMTERvPzPhWlB9pgxlpUfR1Pjl31kKP/izEydNxsbNW7RmecfUnDmNU2XHRUlOHDHKZfkEIXFEohDoluZmpC9bjllz5gsQZe4ZHQuVHRZC1yqjh9rdHoqX9c9RfPwQRo0ajcJtu9XMsW4i+swGr6z0mKiP63I3oaW5EefPncHkSUlYs26jQFdrOIyeQ7qmMVasAeD3KCs9geqqKqzKzgafI80Ihn95sMSma3ZvmfuWOXvJml8mSpwkW9E4RJd2RjkyvOGUxCyp+fPNbczlo3TS+rsbPZyqsxgWZd4mJlwn1O5y0sO7xIBgo8XbZ+IUmdo7yxfk96FYnqwAa55YQ5gJUISCVsnECFEDYTb0pLCzUaDWMFh6FNaWNm3pR0cbpwBmkdzdR1MG7/ZmttXcFyzWSbcmum9sGwf+6kE6J16Z9ZgTmrRXBK7J/ukiq4dNmoEl1gyyjrFJED+78mUcdZnf3zSINJ4yaqN+TyeV8fXVD1+iWhW73V0jo0GOD5R2jQxrY75DApZmoEQ3Q6N4W/AuTSyGLJe5hjzoyhrTqPEOSnC5O/wz/J68n6jP47lk1ExS3p3rLjVCMtOwn0+QgX8R/GLWGl3mCAL19HOSRNdT5vGQAmrZdtKZOgdcBakKSTC9EqdaFu9hfYUAQT4z94B8OKy1BK6R6e0fkEaGH5ZItQXoGQqi6YvsKM2+0tv+cTMRLZDOwNmnqZhlk8IgRf3//CF01eJY0bJYBkeSRrV0NChD6odvvkE+rWteDLx3gmpHe+JBy4VN5I0oCyk/Em9pPOYKXTfF8XxAoaXhRimSP7Xr8Pw0iognbSptfM5ukMW6dZ2iPPWwe2RjR2Grpd6Tr8flzCaIi1zTKVkD0yGNo3g2Bjb+Nj0N9UfmMMEDXE5kPRQvUd9DowNueNeJc6WTW6skd3a1neiSHsQSZtUqMgfCZQAMepq7yZFpRuzt++dnfGU7QDjJ0iJTcJyJ931OjdGJjH+tBFxZY1qWD4t8OUpw4fmsFrfIrNmwhtXWmS/Ifyh29YFYciB3lC/TExjFj4cJG+p2hUkxb8icTYh2E3UU1am/F+1dtGpkA2kGB95Dj4dHS8sXHDv6ParPlP+fLz3/Hy7PzNTFO3PWHHcY02GkB63NltXC/dDa2oyK8hK8evkcOWvzMXPWArm3sckyxN6C87hJLY3eqHcvX9bjb3/5M27V1mJTwWakZ6Th1MkyhEWEY9ee3YiPj8O7t+9wcN8BXaA79+xBfHyinpVl3pgZhaEcJqr2f9meYKNHPUUvqipLUff4PjZu3IyMpcu0N4WAKffS70Xyga0J5Xq+c+cOPrz/iJkzZuLq1St4+fIl0tLTRe8ZMXIU5sxdID1B+amTeP7sGTJXrkdS8hxdcEansTBd29e8FNpwpuKYsiS2bt+NxMQEnDpZhNcNr5CbtxmTJk+15kvW4oZyKvC1vRNnq0/j+dMnKgjnLUgVIsV3z6aJv8ft2qt49+49Zs1JwYjEkdKOMXme0wKiuhfPn8WzJ08xb8FiTJyUZOYGzmmJ51tV5UkVIitXrcWECVN0SRkIYRo4jrx5SZDeonAuFa5uvQ8M4Ma1qzhbU4VFixcja/WqQWrBoD3ssNEzz1FOZG7dvIWs1esxfeYcLTejFoWaVbE89/kcLTSRxVxlZZEuufzNW5EwIkEX1vWrl/H40X3krFmDOE7Ojh/H+AkTsWZ9niGaAqDaUH7yBD58eId1uXmYNXu2tGxcm9evXMO5mrNInrEAC1OWoaWpBafKDovLvGXbXkyYOF46MoEGLKoCA3H18lWcqTijhjI9Y6XOdK07mZN0o6b6BJqa3mPjpm1Inp4Mom+fP7/HieKjOmNz1m1EQsJIvQPaltbevCKB74qVORg9ZpQDEgbUUFy+eE7PdFV2jtbsUHNoNC+F/ko/2YfPn5twurwEL+ufoGDrFixJT1fx9uVzE06dLMGJ4sOayPz9V87aDdi99+eIiYnF6VMlOH70IL58+d9/btKUqdhUsA0LUpYIMGNTwecYG2fmEVzzyr2SZsI9i6oyvH/fgA0bN2PBwvlaj69eNeD1q3cYMXIMYmJjZdjR2dWh93jr5nXMnbdAz4JOY3du38TBfX/Co4f3/uVZNmLkSE27NuZvQnRUjHON8qwHTz92YmEK2lXImZ7NTlBPWwlQDEFTE21lSeOzCQjBkPb2ZkydNh0f3n/AmHGTkDx97qDjaXPTJ1y6UImRI0dg9NixePe2AQtSUjB79iynl3Sud9TpdA/g3r17OLDvj6i9cXXQOdPfWYtTl2Hbzu8wfcYM9PZ0oeJ0Kd68eY216zZj0qRk7RFzDCX1mhoB079yT5Ayy+aVTqU8I1iP8PlxarNw0WJkrsxWIKmK3i6b6lKnER3N6q4fzS1fUVpcjIf37yFn/UbMmjPPcfr5M6mvC5Uzp2lbmXBuuqFnT+twcP/3GD16tOhjsXHxltPW3YOGVw0oOnpQ7JW1uZs04TlbXYExYycga9V6REbGOLE5m4gAxMWTHmrFb3dXF6rPVOGvf/mLwKSf8pW1ahX+41f/ieTkGXYn664161rVfDRPGETpbaLLz2nAIc2QzBHLQp6tlPRxF9bIMObAaj9p0lhTOdtxRU6E83w0/QmBGQKm0vJxeip9s7mCWo3pzJecVTvPGDbnJjInaG2NCl03W9t45/fJ/ZGgD+sBngMyY+ggzckaJrq5seYiDU2O6uDvxWI51KIoSFmV2ZEZyljJYgYK5JEZTdzKGGXMyfbZrKYJYChdXmYVnICS3cCT2QxFDAQ1+2fev2KNRLl7n3eur8202P2R5robrzXzFDT9WaMOmMOp/QecylA0L9odQWBS9SW1sFBnT3Pm+U9WgTWtbGCsOWYArpkI8d0aSEMgm3RgUv9Yv7BxZwPDZoZfpt0kQ8BYO5pCCdR2xlsMxyV9kNbrvHc0YSS9z0xi+BktFNwPGcxN10xjqIlmLp4ByX7GMtjsWYzNkP7OusHfBHT3DwwY/40FPIsHS7Ony5EJKG3h+rG8F4VrTKW8EjdhIU+dTiM8VOhXLsEWyxDLwfBTCjtQ/NdwHqbj/HubSp/s7hsYTQsct1c2xOQs0hrZFhi/rzVD1oRZxgL5897Bi7aVzC3hWDIQfCfeQ91cJSyjhZZ+RNC4yeRlHREpiIALgw2FeLoMKgtjV292kRHSHhhiZgewzz7pR1OTiTXlekFOu6hG/FxuvNtnNDihCzF0XqMQ354PPx9LeqE5XFxEUbSJIO4gCxtWnPK5DzR+tZzChOC4EdwwD37L0fCC324Fx32lnofuFDT6DA7Xxazvy/GwbHsZ+mZucizmxKOVMNDoSINbyoQbbkfahM/Tx7QA3LPRIeFyW/jH1bFLwEcNBbUxLKjdpap3ajzvQYtr54bGjcODmIJ/vivnbakTR2J/t86Mb0/bZAuBe/b0sS6ZkSMSsXMvL5kR0sB8beHmdeI+F0xG7U//gB2YeraDY1ejB/JCaGvlNM4CFFtbW1B+8hhevnyG3LytmDt/kXFZhRZRrDckmiZVICY6AuH0TxwYwJvXDbh79xbGTxiLMWNG49ABNi0RmtLExyeIynBg334FSK1bv0EX4M0bN3H92jVMnDQN+Zt2IXHESKMQOeoiLwijRnJtEdXqx8kTxbh/9zYKCguQlpE25Lz2g1GaT112iJCtaq3B4qJivHr5CvmbCpA83S5HrqlXr97i+7/9EZWnS5zD0w+v2RUr16Fw2881/Wpp/ozTp46iu6sDeflbMGr0aJytOo13794gL78QM2bOcpbRUnzpUuXPbmpqRUU5qXEPkJ2zEfMXpBm1wdm+8oB/Wf8MlaeLRFdbnbNRxRTdyXgwPn/+GEVHD2PEiFHIy9+KkNAICyJzTkhEw2vOlOHN65dYkbUOEycmCW19+uQ+ntTdxpK0NDVtBBXYaJ2rrkBPbxs2b9mCcePH6Vlev3oVNVVnkKKie/VgtoOJkS0M1HRvFspYfPwYamtvYmXWWsycPc8ZPhhqJgClhzQR09Hw8mlra0FZ6RE5F+7YvRujx4zR8z5fU43bt2qF0o6fMAFHDx1CdEwMtmzfoTBD7rtPHz/h4L7vNXXesLEQEydOFBhz9/YtnD5VhslTp2Pp8mxpOqg3qCg/jjOVJSqwf+xralIyvv3ul8hctUpbjjlctMh8/PCh0PNJk6dh46atGDU6VgDQly9f9BmaGpuxfkMBRo8ZN+jM5GmDXLPSPvT16fk/qXuAmzcuI3XJEmTn5Ki4MrqobXPlTzinPHH1276q4X3z+gW2bNuC9IwMATdNjS1qHOuf1yMzawMmT0lCcBg1Ml0oLy1Skb591x41L7drazE1aQamTp2F7k7TZhDIOltdLiCAEzQ2Gjyfam9exbHDB1H/4qcVl//oWWZm5WDL9t2idFacKpXeb+uOnfo9r1y6qOnA0uUrFcRqhUY7btVex7UrFzFr9nykLlnhQnZtiiUbVKWRM/iZ6CbPISvmlcbtqDSWrmHNC9el0Y7s/CbARDMaJmjzZ/IOf1lfh3t3b2Lh4oXatwe+/5tMCfI270B8wijRzS+eO4PWlhYsy1yL9rZmlJcewsiRI7Fn7y8wadJEFctWBHXg9ds3KC46hMYvn0TR4h7gXmEzV1pyGO/evsbW7XuxacsWFcSlxcdR/+Il1uVuxvjxSQK5bt++hgf3b2pvstmQ22d/D87XnEFLcytWZa/X9JsN24MHd3Dz+hWkpaVj5aocTTqpc+Ka5XMgbUYGIf00NiDt6wTqHj9AVnYu5sxPcaYvbFgYiMsCUNwAPfOb16/jj7/7Le4OmxyOHDVKa/bjx4+oPnNGr54OdwVbtmNjwTa8aXiNA9//CTeuXx5cFqQ55qwpwIaN2zBmTILOLjZmNVUVqK29gVWrs5GZlWXF4rB6ykcjtn5t1TSMwFhu3gb9WdOP+iLdCc15V4q/xWLEDCPoCka7bytizTnO5yP5GsvrJxniLBN8mt+wiA0nXYtZdWTnDNagVkPKtZV5PqyjzLpdDBGCI642YmHNjCPTyTjhujQ5nkplRk8EdJvkXNYlpzDTftnjs6llMAb6rB4LpD1xBClTpuGTnldp9AMIZt2kiSWXOwtOo+OrjhsKobNv7KjwPiqEZiYsyLvaLBaCtQut3BW4aXa8TidHO3rTRbIuNidXM3dgXUNZhUkCrHTyDbdTmjvDIFWDYq4o0kTW/LZXyUYyy3jL6GMt6YNh+dzDGNgZFWGW3V18rz4clrEVgYimQQEBeVmtk+bXafu9nYOKEOnN+U745f97uu2xnuEX7d+Nqk0zFDOt8TUep1OdPV2qM9lcmdOfsaUsI4mSDwUvuhpvKGicNae9E3v/RilzGmZxVL1kQc/uNwFd/f0DLARJyzL3HfZ6xnE0MZtlGpgtJgsxu4S94EnjM9GzoK5Kfx+cyAzvLg2d/0Ejo8UxrK0Z5m4yiOq7DArZrzHAzKUHm5MX6UVWKA7nng9S0TRJMLs/NRwRLBCM98nOnFw805CQW2j2d9wozIBgUevD4JRY72tluXORg94tW+CYaLOqJIWGLiD8YuHB5oXWdOS286CXg1dEkAvVoxmA6Xn6eqnrMOEaUTqKtHgJ8QAJpx9/CKk5RIj8hMxS5mWX3cnNxEOOv4olBKtZc1bM5PnK85yOUhqLWtHPi0SIAp3bRCniMyAyYWnzFHCxmZB9byjtJBn65lzDiFw4hzJNmdRw+WClYQnqvl9VgcxXH2iiMGeRS4RU3lUBA+iiG0dnjyYM3DwspGzqRApgj34HWoRaUrBR6VhA0CGlp5eUDxNy8lDvcRQSUv04JQsE6U3MV2BL2IOzNeW4e+eGO+BXaK3y3d67+wiH9x9AdHQictYVyFzAO/zwebEl9xoBE2vb2lWmhguU6+3pFu2hvv4ptu/ci9S0dJ2HyjL5SiGoE1Y7zU9L4xdpODhxWbAwxURy0eFobvqCwweoh4nA1h07VMjgxMh4AAAgAElEQVSzQC4tKVbRtnJlDubOT0VYaAzKTxXLvjA7pwAJiSMQHGrOfbwMqMGhjSLRPNKVKH4/fvQwHj98gG07tiItPXWQNuhwDjfNtKKm7vEj/P53/4Pz587/aCHLf0He/5y5i/C64QWmTZ+laUdgcBCamj6huuIERowcgcJtO/Hk8UP8+Q//jXt3fkgRyliaiYTEkSrI1xL5nD1HFw/RGbd89JwppqUwloU3mxTSK48c/CMePrjzTz/fT/mXSzIyUbjtG4wdNwmfP31A8dHvceFcxU/5Twf/DIuWPd9+i/yCAlEi+NnrHj/GH37LZ3ju3/pe/g9HREZhfW4htmzdgzFjR6mROXr4e9mZ7tjD/22stEY11VWovXkTWauzMDVpGo4ePKIzcfvOHUgcMUIX4cv6lzh6+DCCgyOwOidPVpcP7t/GlUvnMG36TKSlr3RBkLzQOlBZXiQQZf2GbYiMjkZPD00EzD6fdI9HD++I2pS6ZBFW56xGkMSfAWht6cCJ4hI8f/ocyzPXYVryDLma0ba0va0Fh/bvEyjDpoGCbNIfvWOUL2A6u9pU7JIhUPfoHoqO/xV1dff/rWc4f+EC/PI/f63pIT8XDROKjx3D86cvsJKNTNI05fTQFvZk8XHRe9du2IAb166JUrQiMxuREYmQ85MzUeGaePH8MfILtmBJ2hJNrM7VVOPOrVvIzFqFufMXmgugdH7UEJiw+dbNC3jy5C6y16xFxrIMFTkswgma8XzhPct76sqls6Lakc42b/48VJ+pxLUrl7Eic6XARE5unz19+qPPgUXwmrUFyN2wDdExtJC3ab+cuoQ6m+aTU2EWID6dW+Yvsl+lhsS0AARCSOlSVAEC0drSrAYxITFODWJEVKQmBBXlp7E4bSkyV61VQ/Dg7l0FHidNn6d75trlKlw8dwopi9KwYcNWxEZHSz9KHv+7D2/w+u0rjB03DjNnzZQ5BYs86kAqKypQcuyotGN7f/YdRo0eqbOQQArpvVWVp/6t9TByJPfnd9i8pVATnCuXrqjxuH/v/+/8iIqOwtYd27BD0/NEPHn8BAf37VPztHPPTsTHxzqL2wC8ffseh/bv19m+bcceTbTYdIwZOwnZOfnAQLDqAmOWsMYh3b0R586Wo6GB63YtFqYsETgTHc2Uc/cIXB3V+KURJcVFqK9/gbyNG7E4dZHLWvKPyl3Mov57L61AMVuYz8Hsq7a2XlHmNYEJsOmWN2ryCD+/G/kYCAkXoD1Ay92AXtUKdMsKC3VtlcvPYdPB81vZQ73M36NVcACCQnsltDddnGXwSXuqctG5p5HOKTG5/WUmRGaCEThgLoJ+0kJNRXBQhFy85MIZ2CeDJNPTGJXKm3HIrVn/58chzrVTAe/DCtNh1CxlFnmGEJu/zgC0NNMSulP1CHPTGGbbLzcxM2MypoNR5Qj0ywWQFttBAdL1Mm+I2iCThQ4DDwcdWC0AXKCN0+sQxDX9bqjlXVG7ogy5cAHFsubu7UZweIAiAaKjjRrbSdD2qwUxM2MpEKRHhiIymtQxNkG06O9Qs8n7leYPymjkBIbh2nRWlcMw68xw2U3TVIYZWjpJu8keapflNiESPkpatXN6xfqagBydKE27Fiptj3J9aIpEYJw1H+URwQRS2BwyW40sJgL04Qhho+hXrhtyaCLT39szwEDWblrT9TKFl0U4pwjtJKogkpkFYRHo6+UlxFFwj3QJIWEDiIoMRiyLJh2IQy/etohrZD0S/3dHjv1x4xNqOzlxL1+WuWlZgUhBpdyeGIBExJ5UFTZKIRxHBSGgj7+YUdnoUiOaUV+vRKfymI7kSDEAoQyt4wiVKL9QDBvL9btk++HuXhpRcizd0Y2v7aQJWKK9b+Lk1y2uJz33STGjGJkiTxPQstGQXqezg4kpiIwIRTTDFKPCtXm7erpk0UyxW1tHoJodHvjemYePg0V0NEPOwkMQHhqAYKIJ5IzzX5IT2em86E2mDRr4MPOBAaRqRgbI5aVTEKdF0MSDxYNHd02QzCkVmybTMtnBwWTyALR/NTc4Gy9btgu1QlxgFOGyY+Z/451qnF2AjWP1rl1Tw+kYJ2mdxovlBrPk3i5ZEvTyOQqNMNMAjueFyPDy5aiZ3FKOq51N7qD2x5RygML3HJzhxsC9FLh39qGTJhA9vfhK94vuTnz88AYVp44hNjYWW7ftRcKIEXof1Bw9e0K0/oB4zZu37kBcQiwCnXECfcvN49++L3M7eruDdQjI00P0DK6nLpyuLEZDw3Ps2r0HaelpNpVUPghH0Y5rywykji68qH+BsjJOcJ5iZfZaZGatR3RUIl6/eomS49/j4cNbGD9+EhYuTpdDWO2NSwgNjUTO2s2IjIpVUVhRfkxIxZate4XOc0JqOSDUIzAzhEgqOcphoMi+uOigphY79+xFxtJ0x481BxV7a26crk/Ow4STrz40N7XizOlyFB05gAkTp6Bw+15dvj0UVba34VxNGZ4+fYD8/EIsX5Gp4unli+coO3VCQtaCQjryMCsB+PL5Cw7s+16p1tRJxMQkoLzsBI4d+V4C1n/1lTx9Ngq3fItFi5epICHIQo41G2uiRxQ7+6wIoYDt7VpvPJBNSG+5GUTIaP1OOhMpD83N7RYaGESaWqgon5093Xjw4DqePKnFsswMpKQu1kH/+VOLngefS86afEyaMtGACLkcGaWOSOeLF89RWV6q95i5OteJmQ3t5JlyQZql+1ifm4/U9DQF8Cr0MDREYnlOD7knOakaM2aseOTk3xcdO4y2r19/8Kio5/jFf/yXtC/FRUfw+dNnNw2ZoM90984tnD9bhcmTk7EodTkaG5tw59Z1OSouWJgq8faTursYNXoEpk2fJr0Qi+zCrTuRkDDaJqX9gYNAyr17N3D3ziUsXZ6BnLVrHBo3gAf37uPAvn2IiUnEtOTZmtLduf2/9RQ/9p45QWKjUMB9GJeIG9du4Fx1FZKTU5CesUpT695+IrJfB0WqKsxFMSF3uweV5WV49PABMleukn6Re5cGDRRJv371ClmrcjF12jSERXBfd4lCRJrtpMlTUPfokUTcixZnIDY6VucfQRROiSpOnZQuLH/TFqSkpKGzrRM1NWdw+04tMpZmYfbchWjv7ESXPNbtiwX77ZtX8OLZY6zIWoOFi9LMMIZugZ1dsoDlxJSNztmaSsydNwdr1mWLAlhaXIaE+ERsyNugibCYDbrsBnDt2jXUVNcgZdEi/Z4MiaNDJ8A8B9NgtcmKecjimABMeKQ5EslgwIuUA4yz3t7RpiaChQs1SxFhkbr/uWcaXj1Hw6sXmDF7FpKnT9fx++nTJ7x9+w5R0XGIiorXPS0uPA1qEKKcDzZATc0fwaaca21Qo0D9YhjvPQv2NDtiMiportKLixcv4MC+P2PipCnYtutnGDFijIoe7lWTe/LuCMDD+zdR9/AmUtOWYEnqYgQrxJOg0km0NLZi8+ZCjBk3ThMmOmR20EjAUb2IFktU76ZSrLw+vHurfUk9F1HlttZmxMYl6POlpi/DsswsucDxLg6jXtYJ460t6Edd3WMc3LdfE6vde/bKJMWheXj79i0O7N8vXQun7R8+fELx8SJMnjwZeXmbMTAQ4qhKtLMfwMNHj1F28pDWUfbaLZoY1T2qxchRo6X9Yn3GaQjfz5fGTyg6fkSGGgVbN2HKlCkIRKh0UqTKWb3OtUMU3KhXrCE7SOFmPpyjSBPo5R0fER6ECEoClOdhoDGfG+M1eC7y+4SGMiA5TEVnV2e7KFqafpBpoB9nnA1z/TRHM9Za1AtHRwYjMozOgmbmY/Rbn69ENL8HHT196B60oKeLW6/qPoEpLNxpwOECZ2X/LOqahVubFtdCTkWHlQ261Tk8J1i4R4TTcMpTg/mJfYC27V2LjHMAvEyKBoczg22gpBlyYCOIHah6keYKYgrwLtZSJdjPoYAZdhCYCwroR2Qo62iahDhrcNZ4MqCi6QQjQvjcWc9ZRtRXBS1Tw2zfk3cO6zyf58NPLKvmLtZuzDgKRVwcdb9maKD6WvIM1vJW2zI2gUC2MbBY+1LCwLDYAfT3WrC27PxjrNnxFtpyLqNOXKGgbICNyaSGs5tGSwzWjbKwXb7LdjZPXQ5YpfNmpJpRH3FBah6NYsg6MRpi96DhFc88smtEH5X1eCAiKXGwf/5NQH93F83rGAWoRobZHnKN6qAtWp+mDjxkerpJhbCxG3UvtI0kVTlGNrukQZjgm65ag2Kc4dqMwc7G72kbvdn0xLlTuPkaOZcmNuoU5YeNjMK0uCHd6M5z+AOYvCwmUT8CNGExC1kiO1ExEQj1Y04/qaLlI5PHFdpkU1Vz8fKNmPmS86Jheqk2EW1eZRPoAgO5sZ1VpOwuZVlrCAoLBu8axRaLz4eBWXI845jWqJdaMKQm0T6Yrg4sxvgZbKpjOhFazQW7cMsQhr6pAOPG40jUOj6Ohvk5mQTPED4WnUrO1ujNsjosQMusIznWo4Cfi5abJzqKi4cLwye/Gv2M3G7RvVw+Ca36uKAlwJPGwyxC9R7kMGKJv6KTWZSEmSvIypDUMSZLu0kQHTVkwUv0QhDJYHgl+a5EUDjlE31RT8OTSX387BCW5N3ijNfNJ+4esNPetLFAbe1E45cmXDhbgccP7sodae48Onb1OQ1XCN68foWKsmJMmDABO/bsxYiRCUMjX4cAmOU4aZhcD3YhcC3R35wNdFtbk8TNFPVu3b5TExmiCbKpFr2MG94nMlsydFPzZ5SXHcPN65eweMkyRMfE42ndI3H4Z86Zi7W5m8WxbvzyGZWnSiSAW7O+QNSpluYvOHO6CAkJsdi1Zy8+fviA3//Pf+PCubP/qhf4l/9+w8ZN+O4Xv0ZM/Ei8evUKJ0uO4t6dWhU7RGbi4hKQmbUWmStz8Kr+mZqQpqbP2LP3W+TmbtClf/PGdVRXV2FhykJkZ68ZtGFvamzC/v3fa4wtvU9CgjQdRMrZzI0aPU5IGhvE8jJOobqxuXA7IiKiUVZagnt3byNz5VqkLEofTIkmImXIDVEpAxVMYOsooS6jSLbtbrxuwvpYUQ+Jp9hFTqe2Wzh04A94+PDfE5fzoS5ctASbCndg8uRpEqi+aniJc9Xl4sCvytmAyMioQa0hdSJnz5Th+bOH2FS4BctWLLUgUw37aEpB2snfdO7krM3T5yTARGc4HuzbduzCuHFjdOadP3tWFDXy/mmGUFNdicePHyJ1yVI1nnwON29ckWFAWnom5s1PlSbAwBMW2504W1OG+hePkbtxI5KmJeHwgQOa4Px9wzR88ZCe9c13v0D2Gmtk6MRG+h6F26lLlmPNunzEJ8RJP0J3rs+fPgqtDguN0DO6eeOGpnipS9K17/nnWCSaTs4Kh6uXr6CivAKTJ89CyqKlCA2nAQsbPlIp2LzQjtNMOvjnxeHWvuzD86f1KDp6CKGhEViZtR43blwWTXPlyg2YMpWNDKkaXTh54jiam5oxaXISWltadfbMnjNPzT555PziWXii6Dju3rmNtevzMWPGfDQ3t+DypXOoq3uAjGWZWJiS6h6PCyekReoApPO5ee2SBOMLFqWpAXvzqh7379zEhAmTsXzFKmnrqOlraKhXoUaq6vLlmfj2u+8wbty4QdDINJ90XryuRoYF7eqcHGdTbOwBnlFNzW0CHnnWs9g0t01aoXYqkHaAAmcdpcal985pmj4HBQoBpS2q5cTYmc4pd01VFf72lz/IZvjf/crK3iDNy+gxY9VM8Z0pIV20E7P5F6Lc0YlzZ6tw6lQJZs1ZgOw1m+Smx4Lu/r1aFB35k5ruf/dr0eI0FGzdhSnTpqtg8oJ4ns2fPn7AxXPVeFX/HItSl0kDde3KWU0EV2StlQvZ2apTOv/YkM6YMRtxsbHKwDA6r63XZ88e4/ChfaII7969F3HxcYMF9Lt3b3HwwAEh5zt37dREpqTYwJ7NBYXaF6qd+4HnL16jrOyU6ONL0rPk+tfYSGfIYjx6eEsGGktXrBR1lKAR6Xiz58zB0uXL5JglKg6LDTV95s7Ke5yxAgEUXLNuUCp9lzEiBhw9PYqTEbq2MR4jxHJIAq3x4dShjdrQrx0CvQms8RwlwMJClY6JRitjHWIJxAQK+b+YQyrZPKQh0fkqDDFRQaojXb+gfcFaiOyFr21t6OxmYCb/TKgaGDrKUvbAOAGj9lntwC+ek8xFU5AytVEKdOQUYEjDaEGpnDawEA5DHB0ZQ42q6vUj/H29nbVvYnykhdWqjgI2zN3Uai7e8WzaBsxJjE2YtNWkyZq1u+lvXP6OCs1umU1xukFrYmtMLLRZ0lKdH9b8aIIrCn4fmJvKutXrre1eNq2wn5qRIslhA5lA0sG6vER+Rr57NjI8JxixYTENQ3lX3qCL96Ia9vBAZUqSPuYdOk1rbeZfzc2tLkPJXMbCwiLUaAp06qX2vE33yIAiUkLV4PBs4fuRvlyaWL4X1skMSw7S2pU7sTKY+HubSyefPyc0/B48o4ICAn8TMNDXO8AGobOHi5q6CQqwNDRUp28W1Ey0pdsFx2XkHbKZoXahD0EUNclxwDIHjDtKBIs0KUPnB+lkXq/hR3XiujltDLn2WkzWU/Az8KW1tdIhxoZ0REn5Cyrtvpc5Ib3O+cEqZ25cNlVqYmj1F8bPad/P2hRXYduOcv+LQ6LVRA0J1e31KQ1AFCguJtZC3paPehm6afV2M1iKP8BGsCZu5kZg0FKYAjG5mPgsZEPPj+M4kT54iQWUPLPlVuLQcWexR5SBBS+boDB17mGIjghFeIjl8HgBXEuLGQIQieDP4jsi0oUBBpzy75avwCmCzzFh08nJCjcPx4PKUtHBYE+LnbZSVeVf7kMTWTCS9kVvf7c1qI+igIw8fr53EwCZkK/PC88thNIa3gH93KjIMEQprJKb1S5nfnYTn3vNjWsyB4d8Lmld/ZJZE9tTNeRnyFaSD5le9f1C2h/cu4vy0mNISByFdeu2IjYm3lzoQs3q+kndYznXcCKzqWCHXHco3OTG1UEYCAm5//B/cE/6R5dtZlYudu39FaYlTcLXts+4fu0SoiPjMWv2Erx6+RonTx7UdGrN+o2IionGl89sZE6Y282GAjU3zU2fZeWZmBDvGoJ4x9c2dz6t1R7qLMyRj8hp0bF9ePvmFTZt3oO5cxfZMx9m5GEJ5manzvV//8EtnDp5WDaIy1fmoOHlM3z5/EE6jIZX9UhOTsaEiaRjfRSfffyE8cjflK9i9Py5s0LTSYshvcdPPVnsHmAj09khUTLRThaIL1+8xKrsjRg5arw4v52dbThdXoTOjnYVxKTOeb4swQOzZY7UQXfyRBH2/+3P+PTxp7uNscDfuuNnyFy1ToWj1wLa+6IFZz96OnvlzlRXdwtLVyzFsuUrtMZ5qJLm1vjlC9as24DIaGsyLJ8iGKC//gA1BfU4W12GMeMmSBMyanSCwAjupy+fGlEpg4Q6ZUgsXb500HiBZ9nbN+9w4Pt9Ok9y8wpUeDU2flZWDxEuCsdJyWEhcf3qFTV46ekr5X7GYu/GjUtInjFTVBROQWuqTsuBifoiThw4sZbNcyB1HtdQUV6G+QsWYN2G9dLFHNp/QIG8O/fswthx421aK8chy9K6duUKrl2+JOvtpcszhYJTs8HpGjVcmVlrsHnLdowaNcKmJSFBEjsf2rcPgUGhKuDv37uNWXPmYsXKTNk8c3LId8GCRVPQ/h48uP8Qh2g9HhYt6uGoMSMQFxepWAC6ZooL744JNr2cwNDYoLO9Gzeucmp0GwtTMjB3biounD+tRmZ19iZMnDRVNOG29lacPnUcnR0dyFlbqLyu6qoSDPR3Y/uOnUiaNnmokSk5jtu1tyTMTp45V4XWjeuXUFp08B865xEQoNj69esGnKmswIyZc5Cami4KBg0Mbly/hrT0FVi6bBWCGR2u5PR+3Ll9TRS2zMyVGDNmDP7w+9/iZOmJn1y300Uwv3AnFixMQ3RMrIo/s8ntRE8fM6O4z23KzGKETSHptDQtUCChii1ID8n7TWYbbcyZI9PAwgTlbBhE+pnZ+hLBPV9TiXdv3mDlqjyZdtAxn1RXAj1FR/Zrcpqb7yyJgwlYRQpUZGgiJ1TSEwQGoqWlGaUlR1D/4gXW5W7BvPlLLBQ0iFRsc2fsIWWlvxuPHt7E07q7yFi2DBlLM0S34s+jHurju8/Izs5FTFysNE68zSVCZ75SZDh6u7pw/+4dnDpZquI5d0Meli5foWfBCUKxa1zXrM1TQ0WQt/75M1RXncKnj++xcGEGFqeuwOjR41yuWgAaXj1F6YmDAvumTp0q+mdGxlIh02xkePYReaaRCx3abCIzBZsKCjT94oPne2H909RK218L5eR74VnNSVHFqRJcu3xBhgvURiYkjFLzRfMVD+goB0QibvvinaAJdSuLRstXE2ArwxRfHHIyQNTdbndPHSe4rMgAism7uP870SYTI64P8hLYuFBn1I8gF5sx1MgEabLgox4E0rIZUWAs6V5mC+wlDGSOKFeP2UxysSI4FaHQSf63LPxJ0XKeQIOTJql2SevnRKTdCl86vlJrx/+d5znrBK4hNka849h0WeizZQmyQFaGYLjR9khvH8pH8rWiA2ld7p9R8LyNsv2eYjkp8NvYF3LmkgGSa9iV+UPnNprZWNYbJ0YEvEm1Y+PASQs1L6TkKwBe4cTGDPLvjd+TTbEFwBMgtumcNThsAM0SnfQu/jxNbHrIcqKrG0GPYH1Or3/y9z/vbzKN+FkUUzIIWFu1RRBejVW7sWtMB2RNjI/mED2MdfzXTrQ2t4LUe9+AsIn0YdQE4iV9cAHNukOduxrNIthYmvGNrQtbrzyf2GNQvxP0m4CB/l5Ry1rbuvG5qU3iPhaqzCaJoPgqhIuGOgw65nRpU7Er4MXES5AcTnbjStpWAcQRlXNFoG2xbAO5HYYWgffrNqDbbiAWsnRfohMGLS4tZ4OcQLPp4yTBUrmJJJiVbA/5Sv3Og5rWcUzMdnoYbhCJ1GDOR4OuXZp6OPqMRFNGAeHFOeRQ4UMHB8R15J/hIW2WcSwOgW66Y8jirteCKIc1Mj75lyGNNEBQsr31SZYmLz6obWDZ+8nG0yw9TYtE/iOL9CD0BYSghzQ7Ol6FMtgwGFHkC1LoRxcNuX/QScNSctnARETxkCBawcOP3EP2eZwrMkOFNDNe9uYioTEd3zHTr10CtuyhaTftuKp22VmAkglszVGM4VdtzCjhpabfk4eEcU650UjFkCFAIL83nSio3WC3zUVvjTKNKfz4dvDAcFQzRUhx6qE14spL9yg1kOKbHRTJmaDQkmlpN8zfnShOmCg2pcWHNI1ZszZfFBAiIKQh8cDg875z+w6Kjx9EXPwIrMstkJMWDxI+GwWikpLhkroHjSv8cFmOJsCzp8/w59/9NxrqXyKvYBfmzF/sHLHI7zRaiOW7UIhrPHVNxMLsoOCh1tzUjfoXr1BWdhjx8dHYsmMHomNj8eb1axQdOajLJ3djAaJj4vDpw3ucLiuRjSQtXOMSXEZKhG1+j4IZzQ949fIl/vC73+LRw4coKNyLJWkrLRhV3vzDQhpdcO2Tpw80lUiaRt1Lqtb4+ZoyNDa+R35hoS6tRw/uY6aoJskoO3ECTY2NamRowVhSVIKGhjfI37wZM2bOHNxfpDQd3L8Pz589xegxo5GYOBJNTU2oqqj4hy5R/6h6mzd/AX7x618hLSNDE7GS4+SF1yO/YBNmzDQTAtvPQ3kJSk8WzaEfly9eRnXVGUybuQDpy1cLfOFlxgKIh76yhKgVHAjCw/u38ehhLVIWLcaClFRr4vsHUFlRgva2JuQXbAadougeQy0G6QWc3DGEl2uipuqEHMRo+TpqDF2kiEJ14/OnJj2zOpoXrFmPBQsXqIEnhTMyIkoWs0cO7pcj2/Zde+WmRdHw4YP7JESmXSvpZvyc169d0btYnLocM2fNxZcvH3D+XAVGjh6hhufT5084UXRU04tV2Rvk6BafEIuIqGC8eF6HP//+d3pWP//VL/X8TBNiDZ0hiYbGsxCSzaos0lkcEEEnR7sH9fVPcPH8Gd0fdLQbP36cGlUi0ma73Y3Hjx6J9jV69HgZP1A4nrJ4EXLW5sgBzijHNl31hQ2NAS6eOy+3M2Z0+Dyyf1XVsziYMjUJmzZvl96Fkwlqyjh93ZBXiKSk6aIP8pmScsmzY33uNlGYnj19iOrqUkyePAnrczepKGXBU1lRptwfNjIz5y5Ef1Agbl67gLoHd5C9JgcZGWmCVJobv4hCRHrurl17QAF2cdExjBs7Abm5eXj79g0OHdyP4NAwbNm2G3Fxo1Ws8Jwl0HD71hWMnzge6UuXWngnxcIKgrM0a8/kJmJKC1TeyyzUe/tpgmPmPHyOEZGxahYstdtCl8M49Y5g/hHBSTZy7XqU1F0QJecX6dHU+bAI5CsxZzhqVM2yl+uCE/VQAmDKMgsXDfFUaTHqnz/HKjbL05KlSeU5ylBaUndJW1uXt0nOesplDwzVGUSdF93FtG8HBnDpQpXsqZcuz5LrHacRfj4/mDfG5qe7B/fv3cSjB7XS0ixcxCwuaj66UVl+Eo2fWpCZuQ7xiYliZxDg9HcQtTGV5eWIjYvFmjVrMDUpSfeUXdaDTHyVKVYImxECawE+n3dv3+L2retyShw1aiwys9Zh5MgxouAdP/ZXvP/wBps2b9H3Zf7WhfM2KY+Kjsa27TtE7/3w/j1+/9vfDv47/vtZs+di+86fgbbwPf3dihkgWGEgsU3WOA27dP68KMYpS1YgPDxWn8+aek4sXR6YK2TNOZKZMs7Jrbff6Hwu2Z7rQXRDWhk7na5oWKyR5GRmlD7WgUL05XpqFC4+KzN5chEQbr1qcuHDY5kPx+m4q++scDfHTGXjSQNixi7+fqSJUmRYICJYkJNaPky+wOdkTYGL5nBuqUaHNpUPT4YAACAASURBVFmCuWvZZJb7kH9pkuFYKfxwciPrdY2M3F9pOGAButKWhdD1zO5GTSUHlUXu8h/M4nFAquIsLGSWNRlpbiwx+T5YVxkF3QBe1ZM91KVQO2yaNHt3dFmzKJOBPgb7GkPJJkwGILCuYgPB/4GTCdkVu+bOx2GwfOOZxUmZ0WsZlxKqM5tDCb5LZkSx+VEmTjCpg2akxfOXU73YOJ4V/nc3ahobIfYCLS3M/ukQ+4IOngQVuRZ8aK+AbAaJ9pg5AHsKanWjXY6ZP7/1PQmydDLQ2Yx0ePbzmXM/8m42y2ir0bkWFQHT3oF2WYj3/yagv6d7oJcCzfYeNLYwPIiFuQmuwoKDEMv08ygeboH4+tWNq7u6dNnGUvcRaZZsZvfKw9SKe75yIQMal/GDeH/yoevHfgE2Kr4YpxWwJWVznEgtCvm+YoWIj2ne5LQc7u7h6LDLkoul97CEWgrB/cFvwik2Mj5B1V2Sgya9Q7oeLhA+PNnXyhawz6YwDN10/uW8aDQtlQbFRsmhwbR+NXGSuXvYeJzNjDYmU+Y7O7W4+Wm4eclzJT+Q3EgW886UwyYgXdwE5AayTQ9Gf1AoOpmozLEaEQ/9THs3tGxjIzMYaskFGR6C6JhwubMFB7EY49TMuijbEOYsJOclbuzB4ZQ52bCZ4UY2e2CO/YeaiEFkhyPmDtKietBMpy+mQhvmMzj14gYiAsTnIm6j6B/uc8npjkqePgQ6wwBjpLlm12cR+e5Ph7D9dON4utA0vitRDq3gMj9z69r5/ujzz07nxrXzKDn+N3237bu+xdixY3H44F9x5fLFf1UL6d8vz1yNrTv2iHamBj7CDmy+uC5mozghW+2166iSbqIFC1LSsHRFNiIiKWwd0qDYCNsORk0P2XAynRikq/GAYGjaW+V3jBodL2c1XvqvG97I7YkNN91uyDe/c6sWNZWn1WisyMzRnlQOToSFR/JCCgpm4jgbzWBNR2giwIYma9Va6SciImN0KPByFOoVEuKKToaI8Ymx4AnGhw8NuHShQqnyq9esR0JivGt++S7NeYSUtkcPqEtYibHj+IwPat1t37lLORk84F7Wv5Kr15mKckTHxmB9Xh4mT5mCSxcuoLW5DWvXbcL4CUmyaWz8/EUWwNxX23bQApjTB2v6zBuf+43gByk/tL1+KVRz1qxZg0FqwkqcE40cmRxSRgE19QhTk+diccZKnVGfPr5B0aE/4+K5yp+0Ln7sD9GViM0w0f0P7z8pAZ2NTO7GzRgxKk6jfqLubTQvOF4s8wLaClN7oIR4FReRaGluUfNBlIuNzKhRCcqdoL7o2JFDupyGf02fMReFW7/B3HkpGOjvlUC4o6NZ0563b94ozJP6otlzU+yiigxDSws5+ofkqERXsF/86lfSkLG4Onnip00AuBZzNxRgUWqajf3DwnGu5gyiY6JQuG2H7Dt56bEw5tTo3h02L6RsRWqakbokVY0MzwnaaSvbot/MQZQ+L3TVUusNFKF9voEipL/w0ue+4rSAuhB+cS1LHDqoX7B8Keb2fP+XP6t5+fsvNpO79v4ciYmjFdBHW1zSPEnhmTNvvgqnc2dt4rBq9QZMSpoOJjqzkXny4JYamfS0NAT096Hpy2fs379fzR/pRSwQ2LjExsVhY/5m5TGRCrghPx9Ll2aKqspwTdqcX7pYJeoNi3hSZ9raWwQUkvJ4ouSIskh+7IvT0S3bdmBF1irExMWI4sGGs6W5U5bYBNLYlHECz3OJKC8RcO4lA2qsUOZ0sYP0HGftznej+zc0WI09tSsP7v/7IvmVq9ejYNu3Sr036qDZ9tLQhoUiUfjr1y6ipOiQxP/ffvdzTXn5RQv632ldlvz/7U81Etuxa9dOxMfFqZBjkVhdVY0//fFPePbs2T/9/mxECgp3YHPBTtAi39Pj2aTV3rwucKnhFafL61BQuFNaGd98vnv3GseOHBBqXbhlFz5++ISyk8Vq6pcvz9FZaxPyYAmtQyN5v3VrIv+0rg63btzA/bt38fnTp5/U0C9YtAT5W3bKkZB1neTtqu/MLZNsGhbvtJ3+geWt0xDzzKZDHie6bHrNMpfsC9ZioQgOJTBpAvawEO5HM94RBurKKzYW3AcU6H/VtIVArTMZEg/N12HWQPqJDd29IoIHEM4sGlo4O9q61xs5IgYowBdgJTq9A17ctxSE7rQz3ixKTRizuRRkblReT9cU+Y1h6cGsI0ndomGSGXFYGK4BPKaVMYCQd4pvNLjPO7vJsKFcgAZGPK/CVCvHxFK7aZRZgvGcanT1BKGzizbnpEB3aQKtWAvWbipKebda7cZnw7ojgtbEEtcbnVr1dagBrkYfNU0361AalXAf210RgLCQCAQEULNiEzAE9CCEOp1oy4dh3USQWw7GbD5obx0VIudD/hw2xDyTeZ7w3FA9ymB0TtHl5NotEIvAFR+U1kWosZP4PUj7lomSu5g9A0sMCE0H+2TZbBp5DiyMcmbU13AXZWETWZpV9RC46e81sT8FvV87etDkNBZsIuThHRKE2Cj6X5N7TBR+KKWTnTgPW9qzUThrDhs28jJhtDU2fBiywI2k65XlkqhhoJaEHEKKpzUy69GHZ1EsKlVgEAJZgQUECQEZkDOU+ZSzCNZonBkq5PJGRIjvqEtLC9gseDXOY7qx1oCN//yIVJ24FqF9bz9i92FnFhTF/8bS5IkW+VRlm+6wiw1CfBzzJFyuihs8WeFkdT0vCyXDcixGf3Z21urMzKaahSwLCjnIBJLXb42dEmz5zwhEW1cvWtvb0Ukjg/5ecFocTuoPReTO4cRCMoMRyolUdBjCWCzJBqDfXRLO3sR3vx0m7pOfvA4WE+HxELKEbm5ecn/ZzFAQ7zaXYAkizmYtTTqicVh50Ngvbfk1lrYcyARxCcgspViakRCOQ80SkWvMAqmcrsfLX7wyRgeiIwa6BoYoBxEPNpbdsnHUzEnCTF743Iz8fqQAvX1dj6pKWgY/lQVo3sY8rM5epc9g/RF/QBDqHtdJoDxq5Gi5yRAB5GHEPAhDudhAG1+Td4DG9uEh6KQF9Nc2UPdRWVaGz58/Y+q0Gejr6ZXwl+i41o4mlnZxW0NmBxUNKJqaProMjTDMnp2q/IkzVcVISIzFlh27EJ+YIP720YP79axYDFGczOkHxc+5eTswceJUe956zcaFp/lAcGivmlOu58pTp9HQ0IDExBHap8szs5SLo+TqHrrTGari+bZsevv6QuRgdP3qOf01P2Uxlq7IsiBFZguFmtc/D7IXz56hprICSUnTMHbsOFFpkpKni3rFw4vNw53btcoOefrksRDdvPzNag5pC00awJZtu8CQRU5i37/7gNITFLr2Y+v2PRg/wRoZTTJtjKdnqTyW48fx8uUrbC4sxPQZM22CyC5dF6Nl2AyO57t6cPvWDVy9cg7TZ85H+tJMFXFGTzKBKEO4CIy8fP5U2TMjR41BWsZyXeByw4ElbNNlqrW1SRqFWbNnqcjmc6N4lqLMx48e49gRZgT930Is5UK1Ll9ThTHjxkjIe/zofrkectpBBLi58SuqKiuNWpaxEvPmLxIK/uL5I9TevIxpyUmaSlLPsS43X+YKpNGwqGKqOM9Jvnfuf5oKTJ/Ohop6MJ4PRPeHniPPZZ5dd+9cB0Ml585dDFoHx8VzwmkWvwxRpTMZqXAbNm5BcFCYE7j2aUrEPJW8TZsVoHb+bLV0JStWrtLlZAUAETkimUTn+V4sGI3TgcuXqnH37k1NnuYvSBErgOYOvGPYxJyrqZKL3arstVi6NMMZmQytk+LjxXj58gXyN+djuiZPgfjypVE0Ov6+tKvmhNCabmZ+HBEIkLuxEDGxMThHW+c3b4S+M819IHAAVy5W49OHt1i/YSNmTJ/O8gEfP77DkUMHEBEZgR07dwv13ff935RtMnvWHFy5cklhmLLHjo5V6OSH940oP1WiRoZnWUf7V01ykpNngSG6LS1NeP7ssdYh0Xou/2Dek3LuDMDde7W4dvUiUhanSrNE21WeWW3tNFjhlJohi2Zty6mNig0+Y7ER7Gwzagmn2Tb16evhRMYQfiK0pCGyUH/1qh4b8gswLWnWIO//a2ubgk1fPH+GlavWyaBE93f/gCauleXHdT6vy92mZlFTpggzpKFzU19vF87WnMHRQweQNG0avvnZt5g8daJpTxwcOaSJpK4GePzgCWqqzyrIMi19mSzr5Rc1wByxdly+eAGNnz9rCj9j+gxzQwzmHne5Y5oIGOXZVVeuiTGghHR3TpBv196RDo0raXXOGixalCpXOEGk7u6iayCdAVmn8Ocy7DU3b4v+bhqTfnx4/xblJ48LzMzL3yazENLUxo2bgFXZeQIxpA0NDMTLl3WoqSnVXiDIQJoddXOcvqek0jDC6HxkWLCoJFIu+jan+z0dOMvsorevsGpNLiZOTtbEhvc5EXEWlHzfnfzv+ixiwfJinOheYeMBEvbzfiPtkhR1FqaswVicGphA1zIaO5hfkyNT2DPURMYKfx+2TcYNwT8V/qx1FDDrp3GsP4zyZTRkWiT3i4VieTQm9mZSvdYDGzFXO9hVYJC11yCbpMHrdh3LZrCGsNBIrXdR3ll7GTPGAtHJVDHKPRsZNviiXDpqmCjOpL/2DAggoElGZ0+n9q2fMvF7DumRbRJo38NpsAni99BR1iag/Nk2BOB5aw5eyiSkZVSv5YjxGZgDpGlpVNb64ZAaRmp4qUfmNDUAA30h2if8nrzTODnt77NmhOs7JKwf4ZGM16CNsrE4yLahJTndx3qoeQr22lMCpDSj4NnEWpaOvJZH5bVH8rILMnCT9Rc1VgSUOI3xoZZWmzuJgLvDLRdnmO7CaR0J4IsOyzWiO92zs0j/C0NwmB6AUcs4YtJEprldjh6ivXBqQHcT2q9plOUF6n3qrPmweMGxEBRvkR+cwXG0/w23aQQ3F4tl41+auJxFMv8dx4zivLlMGB521L/oL6ISvLg4puuzlFuzyqNXeQhiWACH2+FrmQwW1jjoM62RqL0oo5jY5cuTmWW2KGsUoXf3opsogwoT+5Ljgx6a2cXROlkdJH+WOmCn4VCIXhCiI4mCM7zHbP3sy+eguH8Uhc2N5xVCaQcPKXlEm/nZ2YxxkXkKh9faiMbFcV9vlw4FHsChQQFyEyEKTnE/fx+FWcqIIRAhMhawMBt6pXthnLzLVegapc78xunpz0uN6LajhPUSeWGDYmJaOWGF9suqVJOv4Ah0d/OioPNan4pA2vBxoYqSo+bRDhqhMXIq63Sjaecawt+Z1oOabrBLt9RfPT3qaNy69pbhnk/KjcpJkiVrW8OnGVkQUSbznlczFRCApsaPOFV2VJt/WnKyEu0XpS5SI2PoildABeJp3XMc3H8Qo0aNwa7ddJqJc37tRHRMwEd/fRaAnASyxyZVgX7yRCBoKXzjyiXMmDVXidG1N65oA69fnycxpmknjMvv0R8J7jp7cO9uLQ4d/BviYhNRUPiN3uXp8mNqJnPzSRkjEt8kwX1MdBS2796LyKgYWWV2dfQ4mhoLFHPN41SUGgc+I152fC5PnzxS2OOkyZMxf+EiuVfFxcUhb3OBQm15oAsQiGTejCHctdev469//J045D/2tWhJBrbu/AZJ02ZIzFdeelzFKK19SY3KXLVGORcmnjRAgE1Z2cljOrSZnUHHppMnjukALNy6DbGxCbLjffvmvXjyBESoESGyKUQq0nQUpP3xPXZ3WSNDa9p/RyNDNyRmVGRmrVbBaevXqBn87OUnS1BSdAzv37//0d9fZ29AgLQP23fuwbIVmZqgWOhcLx4+fCjXLiaY057WUzg5rSAdo7z0BO7duSNkflFqqr6X3PE6rJAmnYqIHhuC+MQ4dHa0oqy0SGucrkcjRo+RrfCZ0xW4e7sWtJGet2CRuXf1dqKy/ARu3bguTv7KrNUqttm4c3rx4P5dvHnzStOiuocP8OHDe6zOzsOUqVbgs+jkWueeEiU2zE/7AnHt6iWcqz4j04yVq9fI3jQszPRvdGYidZBnx/oNWxEaHO0ycBpx7OhfRav95rufqTA7W1WtCREbE04kRamVwtTbbkYhMiLSiUZ71LBRqzY/JQ2z5yxwUwKjA/Gyu3rlPB4+uIuly1YjLS0DkdG8GwwdYYNUWmJo+cbN+UieMV13Fxu8Q/sOqCHetmO30HGewywuzlScxoXz1UhfugJL0peh5ky5gltJnZoyOVnvo6riBFq/tkjPRjtprnWadXBNx8VH6zzh8y8tKZLVLsGOJekZ2PsNRe/jjBrW0S09VVVVmWiDzDlZmJKCkaPGgSyxlpZWXLl8Vhk2qUuWyTTg8cO7eHCvFunpGcjMzELtrZugg9rCFAsOZW1A1zK7qzmVZTFBZyIWbCaGpgkCn69yJrptms17gjoB2cIGGf3Y7o5AfP5sZg38oqlFeBi1JCzAeG92K2fn3ZsG5a7QTIH/sRVuLi7B2TzznwkExcaGK/Cxq7NN67q0uAgLFi7Enm++wcTJE4eoQ1aBWK0TMKCJRGnJSRQfK/kJ+zNQzeDG/G1YlLJEZwjLSdnIEk12YX9my+sLUZ4FQN2jOhw+eAgJCQnYsn2bcqkGg72lUWXb6i4rBxLeu3sPRw/StS8B63ILERNN+2U7/798/ojyU8dFc2RuDgNuz9WcFv1sY/4WFWe6HzQZYP1hLRzX5sniIty9fQfZazcohJbNscToAtg0WxCAwSaF4bWnT53A61cNajgnT5mBDuWk2QSGdy/vCt5d7e1f1czYZCUEGCCTIRgDASECUjk9oHU/S44oX9iHubR1xRDY72/ZhMNDuK21YJVoBHLT2PksFNZfcsgVRZBriHrNIZqZ1WDmMKbGiTWkpoZkeOgiNYDbndneKNVWimdBOA32EB5qtHcHKAuiEThDLSnZKi6FnrR7/q+klSvHxJpdPzyS2ymZOX0B0kkz7FeMGWp6IkM1jTZweqim4edi48m7wfSY1JdRT8NcHb5Hu3vUEAZyffIvNiNsdswxlY+SGqaY2DBERtv0SxUPHehIoaMjajubMdPI6nuKjmYadp7jRg00zRX3XkQUp0Zcb9ZOkA3R1TkA6q6/ttneVsCn6jpW4TYh0p4W48kocewBhu5nA8BZf7L51bNzQzprMO0va0id5sitEx+WPtTwMfDTZQ260Hlp5ZyRSj/tlyn250SGjcyXZmpkOH4ORWxMBOJjQmX9KzG/LhcLYLSUbXJryXvmDzHOH1+uiYSitGnZqJAqxYXDzS+3q6hw/VL8d0TQbPzmnMP4wVxSrIpa/TjbzHI14agrJMgE9FFED4ZCNCVTkWuIG4XoM/PJDRNhEZUlv5XCqU66oXXa6ByWGM+CgS/JaHJOuK+NyoKcXXqP8khYYIpHGRoinqlRw7yVtDmPWTCn2+DD9rfnA/LZMVukvbNdUys/OuOiVJFOvrAl+tgBE8owT9L0gmX5GC46DwWPdFUjJc2l9fb0etGJuInU0SjFNtKcfcJon8ffScU+tR0s0om88UMa95Xvpr2zzcwH+ngA8Xt2ICCo2xZqeBTQHyL3DB48cRybxpho3xan1CsOH+FEjRQR26zcYKQycePTEpINVwhHo8EWKmqGAPyMigKV4Jbv3dPJ6H3ODeuDBTmG9cnORIeEKGnE2odHj+4pnJJJ2hQ5k9K0aFGKMi84QeIm7JPoFXj6uB4H9x+2RmaP0bk0IezlpU9xHBs+0r/8xrVQLa6LN28aUF5WgsiICGzbuRsTJk4Uh/na5YuYPn06VqzIHNYMD3Nek2NHr3IYKk6fQsbSlcoS+PThM44f/15Ll+nnUTGxamTOlJdKuLt5yy4QqSf3lRbMd29fkxMRpwITJ08eLCpYGA70hmqyceTwX3RpMaiTeScUE1OfsGCR8cq5VUgrYzNjXGy7qOicVHL8mAIOV6/JxfyFi4Xq8nkeP7wPrV+/Imc9Oe+Jchm5d/sGyk8exadPH+Qslr1mI2Jj49z3pSNPgGg9J4oPoKe7W5MWFpo0WuAa54VN3cg/c8oiIr33218iadp0BdexkaksP4XXr1/LTYqf7eL5aiQlz0VKynKhnHT5uXH9PGbPmS8R+rMnDzRRSKGjWk62EFLuB4YhVldVid43ZuxoPHv+VBOmTQWFCKW9n3alFWZcF58+fFXB2tDwBJMmTda6T0pK1iQOgSFyhjFhol3pRFd5IUijEBCIqtPUXNwVxY4J9EL+FITJNcf1ZxcRtQ/tHa3K5qHQl3uYjm+jxowV8lx5+jTu1NZicdoyzJw915C76Ai9j4P7/iZB8He//I9B2p32ovYR+eNdWr9sLBYsyMCDB7dRfeafB2H+fWdH6hW/f/rSdDWqnHAEBYYJfQ8OitIfv3/vGq5dPYuMZWlYm5ujtPrqMzWYMXMBFixchoE+Wml34lbteYRH0B0xAseOHPynjfQ/7TCH/cuctbnYtfsbTQTfvm3Q+6Rui+u+sakJh/Z9D7rI0Q6chiBGYQ3UmiIIMGXqJEyYNB7HDu/Hx4+flOszdWoyPrx5jaLjB1WEUXvEvToQGKiJzPmacowdOwoU/BPMoOnA93/5o9bPzr3fKsCRQBpza9j8zV+QiqlTp6mxJ32Vn4G5D5o+d3Xh2pVzePjoDtLSVmDW7Hm4ce0Cnj19gJw1a7AkLQNXrlxB1ZlKTYLTM1ZovXX1MLOMrkQEpYgq22SZ97Xx0DkNMd2NGBR9zPVggC5Re4KYdk+Y0cMAHj18hD/+7n9w+cI/z5b6Z+9lWWYOCrbulYEEi9KWli84WXIMd27dwOqcbOTm5WLkyESbToDaCbtXWNTSXONsdZU0RjRB4BR46rQkbC4s0DSGwKqVR+a+2dTYriyaJ3WPpE/q7+3BxImTkZw0Hffu30Zx6WG8bnj5U5fRj/45Otbt+dmvMCVpBuoePUTxsQOyDs/dsFXaNtY8rDHoNFlSdEAg4fq8TWhq+oBz1ZWYNj0ZmwoLERVJsb+BcbqLOwk2WiAwNT8PH9zDylXrMS15Lvp7GY9hExY2RmaEMoCQMBaZXThRUoz6eq71LZg6ZQZaW0wby+9tWhgW0dTXOr2x9EmkHIYIyUdgGAJCbFJN4yDKh6IjgxAdZYHbypMzcpbTNhnVygcwePqvGjPHYuGUxxhZ1tRYRh+nvwbuakqopsMYNGwydHLy3ITl6/msGbIZIoJp9Ux621AmoW+evIDdGyjZ7+E7Lvu7keFNi9vbQxoWrZMJlLL2sA6BtYTC1Z1LmZ/AsZGhVX+4jAsYEWH5MdL/OrmBflcHYhtwTG01KVMmwyD93up6R9eTG5vdvUEhAwgMsSlEZ/uAIjHY/LEpiY4JQUwsJ0XmFksgWprlr10gPj4wYNbqbLNZ57A+oI6R+1yZLE6Uz1gS0tQCg3uUp2W2WmHo66Fteh9avlp2D+mNzMzi0xLoLHnF/6Psvb/kLq81311dnZMksMkimWiiASEwApFFsjEY43DGZ+6d+5f4H7nrzplzPI7kZEROJkeTk0Qw0Sh0qO6q6q67Ps+zd1XhOfPDaC0tbOiu+ob33e8OTzC8jWmtBRJsz2H4t1eB+8q2oOBGyWUHqsZ9+E3uK1nLZi2c7zOrH1uxgOIyyR8klZA5LRr5679ptNfJdoAKdeKbvYtyXo2AYDMdM/ABxnmBmC3az6MIRXTN6IgvtzxhkM+KOq4ckNwu3BnjAblwKU0IZ2upZhQMBLUCZpYwMKYaWgCSMmaTjES3RzKwJnUR/GHGGyMxNzUVczNIvCHfKyqJkkqR06w12B9N+v9TIDUFh2JkJtKXVLVM4GdhkqCzIVh1bQi/FDIURWN4raQEYayrgJjRZImujomJlnJmZMT3+uX0vXS0kk0QJLGk6mcCJvIlST1yyVmdMnIDnlVYYTqMsYae+3hs2DgVs/Pjkh4ddPUNjVJXCMnkPvQPmTpPKtiIMl+CLDhlJYvJKWM/IdkVCdDeOUC2uhYBYBMAA5SYA5ugm9jGpkyMULFDQGB8zJADNrLhZ8jrUZ174DmyjoxeSlrLT8UFDc9iub0SK71WdOE6QBrGE6hnsyVGkXQM6BSRrEpCWsZcdD3gc1CYTQv2wcoXGV/y1Ez07G9jeJ+304svvKAEFcL29osusSoXAg0NQ77ef/cDTWSAXf34hhtjbn6jCjACiFx7E6bk7pehF+B29+/5PO6955b46h9fxo033KROKqIMQMkef/yxeOutN2Lbtgvi1NNP/0/Iio34+us98bvf/lZd3pt/8as46eTT1Ym/7ZbfR2NkNC658kcxPTunScPD998ZE5PTcdmVN8bc3EYFh6WFb+LhB1FcWojrb/iF/B3cfXEXhskCXBVw31dfd53MJpW8Li/HA/fvjI92fxbbtuOpcXwfrsW9Sdd+clySy7f84bcxN78hrvnxDZLlhT/10gvPCUqH1O8PL7xEBEKmViRkd9z67/HF55/Gddf/S5xy6jlahwRP/pIQkYzce/cfot1ejOuuvz727ftSXXYkSD//7O9qIti1/rvqBsp/QAXwajx4/1/ik48+0WF+xJHHCf5g+JjXG5Cr555+ND75+AM5ekOcBRbx6ivPy9H7rHPOiUsuu1zFGjFGeOTESL/37rvCyR98yMEqbsDk33XnXZpikSgRwDEAfPH5l2Lr+RfHaadtEdcM+Wy8gyCUAzd55eVn1LA5f9uFMbuBbqwPZifHjjf8xQzxob/cF2+/9UZcfOkOyXVLklbcD8OFnJDR+MEXqBNffv5V3H/vn1XQnH3OebHWbceuXe/H22/9TfK9wLmACzIJnJvfFPfec2e88tLzceppZ8eNN/06TjzpJB1cdPvMnUIRp61Jwa4Pd8dF25G/PlwNKJS/2GeHH3FIzMxapKOmuYglPPzAI3H00afGGWeer+mYYRhjsWfPl+LdcLBdc/1PYnZ2Pr749AsVJbzHG278ZRx7f/QBVAAAIABJREFU7HHylnniyYfj+BO+H2eceW6qZbVV1Ha7rbjhpp/GwQcfrn3TCyAue+P2W+6IfXv2yyj28MOP0qRB5m/qcHalBAZs8PQzt8TJJ58lQ1x7jtCA6MRTT+6Mr7/6TAIIGHWSJO/bsy9uv+33mmIy+cMThRiF1LlUInErnx7T98NTo9gG1gfB+5WXXo4H7r8vNm/eLF4K/CA+E1npvz71eBx/0qlx9tZtOu+efOyBeOC+O2PzUcfE1T/+WRyx+UjmSPH0k49KSe2yHVfJA4h9Yifubh/iwfn62kvPeSKz5fw4+pjj49EH740vP/sorrnmR3HyyafFCy++GI8/9khsPvaEOOUMYHX4wHjqzSRQjSFlZyx4JnYWCrBZ3YA4zRmNIpzOOJRJ5R3GeQ4PaTn27gWKyjRnVJ9LPKRIu//ee+PD99+PM39wVvzyv/w6jjueyZ67eCQ9+EdhBgnf4prrro9NByCqsDvuvP0P8Y9/fBlX7PixvHvkJi4lJqRku2oe8jzef+89cbkOOuSQuPiSS0S2v+vOO7U/4cYR02lWURhuveA8ybMvLfbivruBE76vSQaiHBSEHMtnbdkaE1MzguAgOoDvDeeJfdOsWrXr/bdi5313phfW9eIhkoByLpF0ofrkYhOjaXeXd+96Nx7ceZuETM4974f6/Ucf2tkvguDQwXMErvjZZ5/GrX/8bbz8wrPfKpLO3Xp+3HjTv8bBB31Pk0E4wU//dWfs2vV2nH/RJXHciSfp/Nk4PyN7B5q6SsklvINaZ1dqaB/u3iWlvyOOOEbJbiEwePfkW5NTPRWTJttzCe64s58gUnfWDD3kfNUeT0UsElLlFuQZks2FKG8DRecnVsvijFW5Azxb3kKWYnaOVmbZLmjICbhX2T4w5QNtw0voc2gKzeD1xJqwUSK0AhdbwK0mxBexcmfF3kKIkEeQE1ppFj8qUC3kFdy5ifDAgpmmsy7cjKaAovlk9VkpbC1hFIuarDlnNNcx7hbsWYWov588gL3iaQliKTT9SfLTw0ncHkj8UDWaijU0yc3tw2smOT5M+Fe6IsST563TfEf8Q7QPRLHMrUY4ylLQPKs1NSKA5onSIYsChg02zOYdkh6p5Egz+C7lwDrDChBVlsCmuBS3boYp02S/UaqcSE1nI7HKq0bwOIx3gaQJKTPEuaixTD6j/qLv85Tc6DWyhmv2IGIYkl8UFglwcb+Q/dd6vR5jNnTB9+5bVlU6NopxI5hVYFeL0Wh0FFjmZz0u05gtR4os0D7xBrK11E7Wot3xv/coCpST1U8EARoBPuFxEZhCIGk8WLgdUkhosjfgFYChtCGfzMMg/rTb2mrg7/oBVyO8nMio6v72jduIkESIBcoCtFmS3l+OuZyYEsjYVLjPMmptxiQvD9gJErwsBDrX5ZXjnZ/cIKkAGLOZvA7+q2X4TFjlu1kodPp4bhR64gHRa5BUsb9XeMZRsKjjMTHqUerUtCX5MMwj+fJ1Z82rSRYQG+6xLck/GU9pBGjVEX7c41HIWSMSAyBRZYFyffAymMTwziCI0s21NGsS3IRTRrEinyMmnh0qbReQqrjwrWmuC1Oq0SoGmnoXeXbyrCRh7QnSUmslFlfpGNLxIDDyjHMUmpQemUeJH2UYEZuPA9Tu9eZcWVUsfXBS+lHwFAU71Zfx/HMvxqOPPBZnUshcTCGT8tGpOAaX4ZY//E4+LpfvoDM2m7rwXK8PeQo/ecIgNY1nxp4v4547/6hD+Kabbo6zzjpLcIWcsUdrxZ1y+Dd0GoFM4H4uhG/qyb/80svxH//+b3HoYYfHv/z6X+OAA74buz78KP78p99p71y243rJExtvCx7eD6bgaf/46rO4644/6D1ZNvq7edhMxv79e+Keu0wO/tH11wvOQifQXJ/1+PTTz+OOW26RLPP2y66Rn4c7ny4MmYy1llrx6kvPxcMP3qVD40c/+Xkcethhcd/dt+qZ3/zLX8Vhhx2hPb9vbyuef+7ZuOO2/4hPP/kwLr782rj6uhvSEI7vpfvWjcWF/fHg/XeIA3DhxZfFu++8Gd98/VVsPe+CeOON16RCdsNNuNYfqljgvQ3vpBV33X5HfPjBhypSDjn0SDlSK8aoZl+L3btIdu6RMAOwNci8BOTnn306nn/2KZlOupAxhAPTWtSEmABtu/AiJTqGwfTi3XffVYJ/+OYj4prrfqTO14M7d8Ybf3szztmyLY4+5kRNlJ94bGd89dWnIvduPnKzGjHI2HJgSJpTsBLLYWj6bD/D2Lt3SdMuuC0Xbr88Tjl1wPkgkTIsB58syKDd+OuTT8T9994eS4v745BDN8dRRx2rd4HCHs9w96735Ry/5dyt8fHHu+L3//M/RB7/4bZL+wXixZdeJcNLYoAIvtNTOmzFMdr1UVx+5bVxyCFHiRfw5BMPxwvPPxnnbDlXXKYDv3OApd1HGpJ7fvjBh+K4404XLEzjYZzjxQ/5LO6/7y5xSoBB4nn0yAMPqIt/5llb46yzzhOE5XU4Hc8/ESecdKo8Z5AIxrR151/uEDH2xp/drN91c2ct3n3n7bjlj3+Ogw45NG746U1qNmgfJTKYtQX07LnnnlUSi7y4VbHcWgImhxT2Z/AGLr7c8strwLb2xYM77+xDGOFDIetsUQF7nZBYMBVFaAHyLOILSLjfe8/d6sBfcOFFgoTd+uffx+5dH2rtAgfcct4lUuJ85MG74713Xo8Dv3tQLC0uxHEnnBSXXLFD4jQP3He3koXrb7wpNh5wYOzbt0+mjB+890G89cab8fdPPxH8jmnsZ59+FGf84HwZS95/75/izTdejA0bNsqHBi7Ge++9EyecfFqcc+42JR0zavhQyKSRWq1FNRT2xa1//pO6/PCwTjn19H5s8cQG4QmbF3ImEHuserWin8NctjHSjScff0jr4ZxztwhW+tWXX2m6IPXAPpwk4ssvvxQsjcT4pzf9XGcWhq/EKIrm/+wPvktXX/OTuOHGn2tvDvuGvPvOO3H3XXfE5qOOjKuu+ZH27YNMON98Pc7esjWOOfYEFbqINmCGjNrj9089RYUR61QqfHDApB5l1Ug+g6afoMfr3fjow3fjsYfvFwfxssuvU9xfbS9Hu7OsJB0Y90jTgkSagPcQJfg4Ht55l0QKbvjZz2LDRjzJDK+hYP3T734fzeZkXHn1DZLlBpqIYe72i69Us5c/iB9wNluBCwK0YXvvvftmXHTpZXHSKaeoaTE7PWs/FeKkkl5+3j48PJv33n1PHDak5oV2aJD4UhiSP8FPMhWgeIQqZZSfrQuds7C0Ih4ohQ3Xwc/xDJRjqVHKme6pHVNEzmWgVZbWNX+i4p+cTAQtK4igbRac+Pv857wv3i4iFZ2uJ4GcV6VW6NzHf8zrRZKZbv+6iwGuQfdkLkrB+txAqiIDVVWaychcW9FMBcA6XBmT7OWNN0J+2tMekrl4kwZDW5MPzFTb3RXtkdmZ6Zifm1EeK8RLqpctLPhn4d3Yh5D8l/VF4UheYd8dCPPkM0LNaE0ljCcxAMrvkDzGw2dpRdwl0Q+yOSFaAfgdSZQbWcR/o//AdZO3q3ZL1bOsIU3fQGVNfkLLsdriemjqTyqhMtTX3jScFTaatow7xfJaKr+5aOQMMFKFNYSY0fzMlJBLflee1PCHesDwyZy2Sso6BRSqqEnfIa6jmn+V+zhQeb331nu/aayv93osnn1yAW8JDjE5OatRF2TM9sqCvEhM3rFfCBUwo6SxVG5KD8fsONpvhS7F0hKEqhzRibfiRVWjJXtYkFj7BVbAtcyd/1QXE0hPBVHjKfkck8PYlP4sJisDLg4daZkkLeOICgxu1UT7goLlwevCwZMWuEHlHqqNijSzeDuF8csrs+NjPc/BBKZfSa7HSpuuposogiYQPErgvh5+chGQnmQhiCzPyRqGg0nZrEQMwC/iC6MiJmFz/f2cSh1olDGqVQ7vZJnFBj/FOGaLIBA8ONgImhxO6hh02vpcQ1JmpCHOcxAnK0nkThZT2rBLFwA9+WUFzQoyHH784RAFSkjBhBeLTLUygWNDiiCHUgcSrmlqavkxCl6mgHajpkNCkWMelgMuQQ8elwqyKRSKKG48/ZNySRrp8RkU4aSDzz/3kkihFDIXbd+uz4Jot7REt3s93nvv7bj3nj/G/NymuOTS68XTYM1L+DpV+Hg25meMSJYY0jWclZ//4peCqahzrHdjXyXuF9z54489Hk8+/pRIuJddfrkw01wmuPfbb7stHn/8URlLXrQdP5PJWFhYiPvvuyO++Pzvco0/9nsnapomjw1ksXPaBRTkmWeeioceuF+kekjr/D5dRXgAfAZ/EC9A2pcAWUUlz5bk+OOPvxT35s3XX4pzzr0wztl6oaYK2nvchqZpPKPleO3VZyUlDK/ie8edENf+6MY47YzTldCgLvjyiy/H3XfdEgd+52A5T7/7zitx7vlb4tIrrhTuutYhjuyYj1I8YMz46ksvCJp23vmXxhOPPyCi4o6rfiboyOQ0wgp0fJqalN4lUv9HceVV18Qhhx4lI1jr4K/F5599pISU93bt9T+NY5F/HW1KMvalF5+Lp596LI474QSJHJCk0rkEZ46DPe7jN9DlPwJonr014Lfce/cdgm9dctkVgvIho/rB++/H1q3bJUkNnPCvTz0sM9Crrv2RJlZMDNWt5sBX1DZGvLpK/le9WFxqxd3g3l97TZMQklvWN1KWUo+TCiQJpfe1ZY99WLBP5P0xMyHyK93/1197JbZt3x7zc3Px23//N3W+b/7Vr+Uj8/lnX8Sdt/1JB9CF26+IQw87VFKYcxumNfWSj8/uj+KyK66Ngw85KsnD7dj1wVtypD/uhO8LCsUaJEl47bUXxLM644wfxPk/3K6Ys9qmk9qSvDEyvNMzs3Ht9Xhl/D3+cvdtceRRR8dVV18vXgsJ7+t/eyWeefpJTWTO3XqREqy33nw1nnvmcamEXXrZlTE/P6vv27Pn67j1lj/Fvr174ic33hjHHU/RnUzXxIjjawCnBW+Ws7ecH+ds2aqprQnMFIOtuPfu22PXrg/igm2XxmGHH6nid2lpfzz0wD1K3FFZO3Lz0amYSeMkmySNEMzsD//zt4JpXXPdz2JxYTEe3HlXbNq0MXZcdW0cdMiBKnw0Se4SG/HAeS/uuuOPsW/fN3HFVT+OU08/I/722vMyxzxryxZNLR78y30qRk497cx44P7746Pdu+Koo/FnOjYOPuSYOOCAQzQRJfnh7Pv44w/i4Qdu1XO59vobJYF61+1/ir3ffBPXXHdDnH/+tpiZQp3I125zvUQNGG+tPf3ZZ1/E//i3/64z8ee/+rUEOkha5MWzvKiCjXXnxAu0QlP/XyIMMRK7d70VDz5wu2T1b/zZz+LoY47W9AMZ9KuRQT/+uEyo3AxDevv2W28V9JZClGf0x9/9Lm67BQW+xf+sjhGE9vLLr48dV93kolYFgTl8u3a9E488clccdsTmuPiSq2JhYV/cc9efYteH78W5512odc+7odD64ou/iySPIEfFT7al4E0oO7U4J7EkYF857q+2WvHGay9L0OPEE8+IC7ZdqVyguwbvtxOjExGzG0EkTOnYXlwwVP7vn34UD9xHIXNo/PTnNwumLFTIWiM+/ujvaphFjMYll18f//j6i3jy8b/EoYceEdu2Xa78ivXD2U8zkQkDghK8E8yAUTi84GImMqx//F6m0i7DXXGKCpqmCC9gnPvppyhUXiq+EjGvfP7UkBMMCMjhgPsx/BJ4Nm3J4rYFbZO5MAm5GnvkMaPiXbmpRhMzeRgpv4xYChxiYnc1RIsU7oEIRUzmY0q8Dcd3seMcBmhti/yNJFsiIAMrDUMI3SASoHCEPI6JAwJMidhJ64sa6lh4wKR+NbaXQKLYEsFcW08YyIvoMTOxsgHvwFW+7CiAwS4u75fsOYptc7Nz4oZSXAGb5rqZCPI9Zc5Z61dczCbnRFeNEscpF9CVZ9EkrudB7mh7Ess6U4S5IrC0sfryUqMblyCN4fk8CxerNmz/9hajgIcTL0jfKoR6nu+auL0oV45L6ttNU03kNG2yOadoEeLP8M48wYMuUEI5NilN02Lx64C00RRieuZcUGl48qo8WCi0gqcyyv3JY4uDpmJocBP+DK2C3zS6XU9kSDKAXRGkmqMTWiD8oKSFmxApcW5dFi7TpE9XZ4wS6UAK2qHvMJmeIgan+faKjXIogkiiSQqFXRSRiulPGmslv8WbgS4B4zVvgCpo6OQzBkT1gvfIRMCSejbx5MatkEYSzbTBimf9DQgmWCaQbGIH+GaTZDeLIJSK8L1RtyFJdNpndA6GEpFMVouuxNsTbjIfst3D27F/cSX2L3RitT3oQPQ3CsGY5wFOcr2rDoYk7uSibHIZo2M6dn1cZxVe+rh+rytXZyES/e/FVJFS05reA+9D8rN0Nwz+VKaaNjpKimQQyT/HLWFdXB8CoDC1STysMpOkimcPxNDyzhj9sU7YEKGx69gUZEo2WEHu3PliPMvPT4zhr2LZP6ZRSEaz5ngvFs2mmnfxwgRLcMblFWFq6fbglUMniPdWog8SJFDSPhgvv/j8C/H4o4/F5NS0EtHnnvk/U5E68wdb48ab/kts3DgvsibSoxQl11x7nQ5Lb9vivwxeCR4APKd333k//vSHP8b+fQtx+RXXxinymBmJV15+XkUUxQod9grUKBQ9+fiDknul0/u/+4Mh4tXXXRvbL71U5NLPPv08Hrj/L0pqT/7+mXH+BZfKa4RuCqolRViUYg0H1LIbBK+++lw8uPN27e2rr70xzpQ8rrlu7NfP/g7x/M+63tl5oDcdeXRcdsVVcdjhm2PXhx8KTjQzsyGuuvZnsWHTxnji0Xvjo91vxeU7rhLEjMKJonlpCf+UWyW1umHDptjzzV75chx00OHCj/N8gfn87/5QiPzX//b/xJFHHRfffNNSAv7MXx+Jd9/5W5x+5tlx2ZVXK/GjSCExoLtJcnHHbcamX3zZFSrWKYYhDT/y0E7BhK69DqEBd/lFLlxmStlSor+4tDeeeuIhyfFuOuA7MgDlmRx1zLFx2RU74rzzt8Z3vmsicB9aSpxLoRKCqacyg0AMROnOO++IV199NS66+EpJIxPHiK0U7nT8ZIYnwQbcsIEdsLY5CDrRhGszAdcm4rFHHxbsBjGFTz/5RLCWf/mv/xqnnIbQApjikfho16fpQbNPcsnHHn9CNMdHVYBgtvrpxx/HtouvjMNRwGPnKQagLIkoC3GSw5yO8Vo89+xj8eGHb8eVO3aI26O4n1L6mF4iMQvG/fgTT4u/4mfznQPiF7/6lzj88MOkdsPBt3fvnnjogZ2aSn3xxed63XNzGwTbo9hCJp2mwaef7FIBQrPnppt/EaeednpKc3KIuyi0ytpK/PXJxyRisO3CS+L8bds0HXZ3MzR1vvP22+OPv/+P+OYfX/8vy4v3+Ov/+7/F5s1H9KWfJWgjcvyySP+orJ144mlyWscAds83X8Ypp54ax59wnBpxxG2Z8rXgzn0Vjz3yiJTHzt5yQRx6+KGSxp+ZHY9Pdn8Qt/35D/ICOe2MH8QNN/0yDj10szrDxEZiNbxBY9mBQfaUlD76yF/i/ffejDPO3BpwTeY2zWNrGcsL++P1V16Ivz7xcBxzzDHx05/eJLibuaZJyhVEF1iNY+nrb7wZd999t/gZ12DGOAkszrxAEi+pBOGZBiRJXNj1WFxYVrH51BM7dZZeedV1Ks4QfCG5f2jnveIgAcXEfw4Z70cefljPGmgKPL6bbr5ZUK0+gqHfCbXHE4aN4nL0QCVMKcEliaUI57oKcWG7as4B3Nz3aX/u2vWeTI0xmmQqSTMD/tmWc8+NAw48IPenX73g1HT9O0xmbTj47ttvxB23/ke89srz+pnJyek4+5wL4sodN8TmI47tN8k4c6bnxmNi2ucmax/xGz6DQuqJR3bGUcccHZdeuUOFu1Qv10Kw2Lvv+LOU+BACIBY+9fiDceSRR0tREKg2dgkUqTQA4QjzB4l5DD7/TwVNzj7n/Lj5F/9XnHDSyWr2YRLehz/1G6F5NicE0FlxJY3kc4aEi4cLmby16jMfqBgWGXp/TkR5F/Zv6comYtP8rGBX5A/9HLTPZS46gPMZwW81tTcZ3wT20HlPHDYFgIkFflN2hIdrTGFlxVT/JdcUBE7WH26CSRoY5AnSwnB0NWEyl6REjrh+pluclYapo14JEiOn6NkE0LQDoYf1kCEu8tRMXGggYjPBj0ELMJTPjV99rvxTLDLEd5ETjY8zRcIqAz6YkTqG+cOLM7xNsU1mkdmIV2we1zDBk3ueE7ybju7RJqXOZUE4McVkXzN559y31yM5V085Kp+t/DObtOSdQl6BLvmnP+Z4c4Yz+OBc4J0BhzFygvsk/+L5wL1abC1JUt/+OJ4MMd0RVwfYq0w/hwvpwbTN8DgXtP/8pyZrFMI9k/17PRYqgXeptZpEJBcLHFobN8xpXMjBpsVFNa6F7SkCHXc2Nc7z7kRBOloRVA3M/EiDjuG46m1WaWFxGS2RwNus0phKTSVG8DLhBXgkRaPdimhjhsWU8kXJCC/D1bGvCC8SLLLc3hsEPMatGAoZn45MoDCVEPVRapiwKkWWSn3ZYCmeiaHjSUdfjEx1/wCnqeQkMU2MPyUpjbdJd01eOHR52m3DvjQayxfmMSmTKjx71lW8MJpE+cvdi6xUKx/WBXjx+48Te41Yc4JTJKlBBVuTMRYdm8ALnFFcjRfLKdjJLRuOogsiPpLDaWQ5BoSLkakJoZLWG0tljdzYKku1eVH2MlnOBDGKO7D+dL7AFa/ms7aEM6Rxik4SbOBvmCdRxMzPUzhxTWYPVdEGxEaOssD0lrknzEPdpeEPXYNS3pKqVcIYefYvvvCcpD1RWdqy5cI09KKjgBuuie4WGPBa1IXmGiP55uc+//wTdd+ZQAC1OWLz4SYAplwmz3MYy8l+keKHRqkRe/bsi+eefTaefuoJQRXOv+CSAC8tLfZx4CtW++Mv63QOeB9Ts9rFUrQwhEf4Yy6RBUym1mvEhx+Q8N2jZ4uU5wEHHJaBDcURHd255zz1054IZIYJWs1YWlqIl158Rof49085WUkH0rT4NtDlhl+DXCyddRSu8I3Rexyf0D0ddvjRccVVN8R3DjpIa3X/wj/iofvvio93747tl1wb09Mb4q7bfxt/e+25+P6pp4twTfFKNwq1LzrqQHf27VuIHVddHwce+F0X5Uqu3CVG4Qco31VXXxfjE1NSFSNpOefcC+Ksc7bKRJDDgsOKAwY3aDT8CeYvPP+MEoE3Xv+bRtv8IVFEPIBJxKGHHalOPAkk7xzJ2E8/3h2vvvJMfPzJh5K8veDCi+PAAw/SoQVU6f3334jHH3043nn7TSVnV159dZx19jkJpyvEeY7T1bjwAU0yhlrPXTjFv/Ky1N1OOPEU3S8HNQ0PmZPJE4BGC5PS6ZjfQJPGPjSCO9KwWFtTwvzM009rDSE6cP4F2wRzcxILJw+4ybomM0889qCSj7PP+WGMT01GiyT9sYfiqy8/i4su2RHfO/4kQYmn0fxv0CxaiZdffCn+/Eee3St6bkzcrrz6mthx9Q55BrGGzLcLCSX84Xe/E6b74EM2x/LSQmw597w45bSTjTNXzPX6Yz+TjCyggLgK98xCH5YD7sTrr78Uzz79pNTAzj1vmwo0GlFM5/BG4Bzid/DlsMT30zIGRSKX4lIQIXzOuuuxd8+CJk+7d+2ObRddKZlp5HjbnSUVufCrMCk86LsHxwvPvRD/4//7f+Nvr73sCNRo6BouuXxH/PCC7TLOJdZwNnLwyxpBMvMUVECsmcInXl2/39UUnCIGpSBiKDFPrtcL9ujQbtTU2WRaNbOmRmLXh+/Ezr8wMVqP886/MI793nGyPqCZ1+pA1gYC3pGU+8ryYrzy8nOxYW42Lt5+qZQJMUmWM7emMo5rJDGPPfpYPP/Cc3HBhdvi3K1b+8anmtlwXmltod7WjX17l+KlF5+Pvz75SGw64KDYuvXS+O5BBwtaBveoFDFZW19++VmKKZwoqLC77/nPPMPMITVsBb4qhYCUkCQNS3PFBTxxXEmRZFjtd2XPimYsLO6LDz94O1564Zn45OPdccppp0tYgakoDbk93+yJV156KR556MF45+23FLcuu+LKOP2MMyVhzx73lNimhYZ9uoggp+F50QzRfk1IFkkZZwEF8vxG4orl1pcWO/Hk44/Fn//w3+Pvn+6Os875YVx13U/V5NE+TTj+1199IWVHvGiu/+lNsbh/bzxw3z1x1NFHqfhDYdTIFZ97cEeBx2HfcN99dwQmnhddfHUce9ypscoXC5rDOoPraalsoSza6/Hko/fHP76ED/bjOOnkk23sqAauOcWVHhprUo3GgopXrpE/BQ933b5OK6hitZGmBjsxIhuLKl7Ia+TBl95y0xOozE5rn4j3UVBhOCw0IdJk1OcuRaW5kLxrzvY6n3nncKeIgeSl/Cxon6UWZ7M52KwzeRnCp5aQxUiMC5aPoueo8kMKcRp4nr6k2XUqhdlHzzQH/qmJkSBrFm/yNGcI5qZiZkT5Dh5oZSTJ+WHxIorAlVjrQc2YiI0bZyS2pPclKJbGBWosOBYaFljNd3G5gbkJkufikH/SuOKMsDdN+reQey0hINVSDk8sYeLG1AcOjo24LbxlYalxTVqZyvDv4OZs2kTTJM12UznP+UxaYyQ8jHfF3oHLtEijHtRVws84Nygg2X/4vABLRHWXNeHmCJMbo3+mJydj0/ycKA7KQfUenCtXw7VQhFUED0+V+Ax402trXeSXez3jKi0RzOGJKSWjI+tEu/qbmkCmcVLdTTgVLAimNHTvp0RQRQ4Vc5+2EhEISeCTeVh0pOm+ypsG7Wewn113PNHV96Kya2cl6+ZEWKECmJVVxYYjepilAAAgAElEQVTk5grhJWdWZPOcRNO5WFtHfaGtzTrWRJrTKkCeNpnMNz1rxQdhS5NH4a93gK2uRP8l6vsGP1hFYh3G5qYgI4gRpIOQCF1IGQrmZUiINLc1DqSIgUDmRAtYGy/fv+kgo9CiSyHjdAFSxCwF/VQ6tLoWBycCCoajUFQJiwr3JAlTvg5gZSMibNNBlHiDeEGMkOmELQkeousTHnbcxWDKOxNE2JRIZ7qgGRD2xHtZhKyX0oJsEjgvGpc7CbeynOFKOjDFf6DocmEHeQ1hAzoJrraBwtVmH5rOyWm6K0lJTWgQY1cSaF6CyIDCAnuio8peJDjzeiwBiXDAika78xsgmA7kEnmmbFZzvlb7GOGqKYzTteqaRvYTdl3mYDNZMjXpBYM0z8f/9OTQGGPzOki8KY74y/so2XDxVDRnzjWgQqZ8kdJjeIhHoQmzxvJpfNqiA0XXxIoldDClT6/CDUWisZgch9Q/qXsoDLE7UL149dWX46GHdsbGTRvjoku2x5FHHqXOkcl2XFMjdu/+VKprjLTP3rItNm46UJBT8OMcRBD7n3/6KR2sZ2/ZHps2fVffz9pBmWp6mj2eMKwhPyEXdL4X1hXvmI4UEItKZpiujTRddHCAlVQnzwh5WSBl4ygwznMAMpEawBuVQKkhQ9K0khwx8MzLgpK8/OIzsWHjd+Lk7/8gTjv9zPje946M2bkJTS/2Lyyqi8UBBJQVjh+J9btvvxnPP/tsHHf8cXH5VTtiliJVii2pfqf9xUFq52L5dzCNzMaGnYzd0eJz2RzACLh31g7/Dl4LpHolpn2NpuGR+8AvwQZxju2QTL0vzQPwWsRgV/hBvXu7hzNt5/sdG6QAyOFqypniDNdDnKADPzMHDGHWjuhJMuXzy3R3lW4cMp/TkzGHv5Xk993IoUPIYU3s5LrGxyaFMyeJZI34u+h4ombENMH4fYWPXqevosN30xAoGNm3pdt59ibC8jlKWvEaHkH23UR+CkOKDGPqrYZDt3EZqBGEXhk7I2tLg4Xn4iLDZGUnAoq/K1aFWlnm/zv+46NlWAaNM5p+dIgtg0+cXtyP6/ayD/Zp4EQzaTxH8sIZgdKQfUXUEEmugOSOKQJX7IitxK2uRy/LHEn2K4kFMc5Ta183ieKdd9wW3+z5R/zoJz8JjDTVeErEdCJ0M7G0lwP/DmVPilYVbZg9t1u571yAuulgeDE/NzkBcsOu3CRWxsFX955EBAKzeTckWxK1lWcXEGmbA1bDjc9eXFyMJx97RJ5UGzdt0qThlFNO11Rpbm4uJwluaulsZv8steLrr79WA+OVl16IwzcfGRds2y4RCmIA+QxdX/Ic7T+mLeIVGJLo5NUIEJRW4dzxOmaY6o5OqusumPQqMsVpH5B5hb15aPq6scoz4JzB+4izTgMXe0OmGAzkZdAJwL1Rq2rKhb1ysWZyO5UY0gzFOHGoSeW0E1lgGouG9csVXSI4lthlD5IDGVruc4g91ecZl/Jrv5xK9EfC1X3GOD/pAl9HuIjp/sqKinOfI+bnguCR/G/aI7AO6MyrUAiKVk/DpJCaHoRWCUsvldE1PS/ORpspJtcwcx+hrxI1KcEjiptFFGltLhkIAMh7BrlpT3v4J811mltj46j02WTXuZD3qxvr6fsGV6QLKsm8Kplut4EXsi89MRTnIwUIECoiOQfxs9pZjuXWop4vvEmmKEInSZjK74rr1ufC16JATG8doGQIOXFO6BmSz2LUmb4uNIFBuygeKm6Rl9sUmL3kzWD8lrnqxc3N/FR2JP4Rnu38PHmXG03FS9VW7aNNsrxWzkGRz3XbjkU+Rtr3jlUSbELghyJyzFYqlRMBUyc3ECpLlYk5NaKF6D3bE9IBr75zoPlQkxoGBi1xrDu/afR6yE4UHCkPq8IQQsZeXtYiIymcHJ+KibEJk7Uh6qu6YwzlMSijKAoTDnqCrLWePYnhMXKhSAVySMpBFAliVLKk7JxJpuBnXsgeJXrRg32cnGhKbpD/DfGeYqK7bo4DeGTJAdNRgTMxyYiRirep8Tg4xTowRRBLFa8ppO6SMM4CGyufmMT4+UkaNmaBJL98NlCJCOAFwiHGwsMbRNUwpCtGr3ITTyK8mucDUiwqIHQEWdze2Nm6r2RVzk4DOIoTO74XfgokLZxNUQYpX5hOdKjas5qm0mmsYdwEJMRqcQQzkcpmea4JW8uiSV4tZfyZ/jxcElCHhf3AuThorOLGmBrYdEPcHY8ySTqRKCYwkbz5IKV4NWnWOE1PHCS5uNqOFuNSSWt7zlTyfYb9USSAyUde0uPLfAU6EHmsy2zexZaSQ6BC3GcFG66dTk0hvgbEYHdYIPIxOkZkYnaO78hCMptQQPAqSVFHg+IE5RAml6ueSEohTIm44QPlWaRkkaRReOIEITYgkvoQkRuvsPuqsPqwOBLUCuTco4xOkyheRVS/mEoZYA5iulgFSSkHZ56rSIZ0cVIQgQICQiRJlczNmmMyfizSXf87+up7Dug6LHQ4pYiHmg/WkofQuJeOVLsrp2fuj06WcLOSX/fvspa9hj1N0Lh5zFAHJ3o8GxTrLD/pbpA7gUz7PKp3YUmwlwyk/KaQiETgwkIZ1c3hXprghrNbV8ESWV/ttzyfmUjLdXqhpb2FtwbTwjVgJ0AGRhsxOzsqrg48NczP5HTNGkij3ipiK4iroG1YndATPa8l4ibvhMTXRFV3nEk0CipAUi0IAv4R4qEBcfPBKVgATtdq8IwF8pkqdtOhWuozKqIt8QkUF+gFB7ENTi0FzeGCT8i0FItK4MGwW7uQ52b7NhrOcA/UERfYc22tZx3OanAZ3lAFu/iImrDzPZb0ZtpNo4TiWnFeiYgl1zmYxc0TDMXXBLRkaYkph7uKrGViA4UF5wE8JNaxG2HZsOD3ROS2jL3gtEpGnZC6y+fOn7q2GMWh7COIkKcB3AscKg54mjY8c0GSs0oSzFmyuBTY3Ish05aTpSJKY8H0hCi4cE2/nR34ughQ8hKbLsWiTB3S9oD3W+dj7c+CtpD4KH7q3iEE06UGEbGsM2m0Yc4oHDvWlPD0lFijTtopqiTDq2Q0nzHPqt95tmqkVCGn/FnEf+P4vaYL/oGCEI0TCkZxa4jHo4YjWoXJSkpWabKyJ8Uce6LsDlyUetIBR6yz1lGRzPSrmp01OW/xXYvAkcfUqOD98VkyX84JAw1Tmh/8ZS3wjBCVADZLHODsIjFlbTENMzTG/EvQB7wexR4Sbk3biP1W8VSyV5MFKVGZx0lspxiSl5NgQXw+UrvJEVbSBkGf/WDusI0m4e15wsoE2gpjFDHENO+jyXz+UhQFVKhkmjPetgdKVtX8AYlheww1z5S11DnD/WVBXiJJDTe3+lwQocVKWtnFTp1jBTvzyrWIC/tFHGCJBTh+SBhokcKP+7fJpBSuxiHjGz6rZmQfMuimIM9Pz2ecxjNndAkMuDgdPv+wntDZjJdL2wbh8Kn5btbt+gjoHBJlEnSet40l+W5MIDfMs8ctflDTB0UH9WcTssqZv0yOZ74zSTjTeJ4Dk1GmazNS2fMaRw2OnJIGFTxIfKq4f6YVVuSzKa32DfGCghUlNK0tzjbnv2pn04jXdBTrkREpCRO3yb/IH2lwq/mPCiGSxDI6NyeaXJT1a2EHigNgb6iLGtrr+AuHeF1npGgVmQvLt4fJVJ9DVfO7bz9/iQUkf5113jcZJcbQyJiEq2QVRnswuslssS9LbruxZ8gbhQxTN3JGFa1VnSS/uoo87en0Qex21n/TWO+uVEnfr78FZOqtR2ctDRNTx57EbETkXy9edU+ao3qg5lYYjCyDI0k6moAlh1RVqdb85oa0wdvr0Wo3YqVtWJgXuxWq1IGiG6INtBaNXjfQFpifGY9ZAs0oQWYtFpYpnFbUBYNQjFqWXKanWKw+tQhEkP1lIChiFyGAxUbhgpJHTwEEKBs4QUkvprmj6ggNEDwBwcCoA4ZRRP6VWFlsGaNJwolCDhW2oGTNGCVZpiDTdKMXo0pQSE65x3WP/OmMq1CzH42Dkc03rY3HKLKZaiT2fhB0YZmxXTc6AtA76eN5VBdBxqJcOkEyK2QO4pJfHh3l8CPgV03uGyUJ7mNAJUXdsRHkAgsvu4ziyqS2eI/Oh/1k6HISKIRtVqd/Qp43wMTEtUIpueBo6uitxZI01ekcNeRSTVBfXQUy0vKB2wS+4WmJR48QyHguBeGzfw7riYkhgdBdXNQ3+F6CfBEHnVQS5AqOxrOXBvoEXUZDHUlqCPR8lyRLHZ6tqoJs9HJes549CakTRHelgHm4mKW4G01DVY3yeedNYGNNTcRsOFcdpsT4qkOeHCZ1UCqTdFLvrkqaimXXjYOAxJpAyMXaXNS/xyFPIqAEVdMjChkKBY/7rBpeyv95SlQDLr9/GKPqJDkLT0k6evKkyc9qR3KZdGE4fNR1EiyjwHEDQy1NxEisSfTbCTscAS88kt1Qurg+fLSnJFmezsXAQVCZIb5o0jeQXmffmpAOPKupd0Gyubi4oCkNnzkvuOyM9p1V5hzcGZWzFm0c6EKmrSDbEcRnfoMFSUhi6EYriexQZFFImdDJfZGEEbx5mjgTs4dI9Dm8SaJ4P7wbDtz2SkfvDMjRHJBKZHL7XTR3EBeXgR+1hE/ne7hf9oOgh0zSBNMypIQ1ooNF0EumcOwZOIoUTCjOGF7IGpifm4gZ8deyLWfcbPW11LhRQ0zccI9kWI+Op8AKIINj6GtYJhMWkjxiOGsOb55xioA0K6bLzCRnedGQMJI+oH2QSumGUzAQJygWgQfzGNrtZuxfICHyNIn9SaIJxA4Sq8ixWsqOjdrfqGeueMrGtTItLGw930lBw0HIz5hzAVSDcwwyO3vb3mLIqs5vtPmyiwk/HiAgJInLmPxq4goGnK4m8WfC8XrNBrDyqki4Dd9VSXWdc07snPiy9iWJrSaOp7bN9IPwq0mxloQ0fwtmkd1WEheSu8VlN5/WUSEd4zmxlla1bom1qJBRlEzjfyFTWZsWu/jj3LTj/egY7zekRCUYHfwsztUGbnsURkY78OyZnLqRZRVKmgiewLjDW1L+TAJlBM19T2KWamlnwZGaoetiH4ujtrqq9SGpffZzwq5UcC5hCJzwWCaCarqZ18YaZ5vpvBMu38gI3omTZcdDPk8KVMv2LyFBpJCmuJcYwBoFlRt0NFL4jJqO9Rqr0RxtqQEzNorHlItpNavEyzAx2vLgxEI3Csv80RuMleYipgoZ1iAcRMF1xrgeN55UZFBgKXy40HdzyLwL0CRqVhIvu/BqiB18P3vC8B4rS3ktlXm1VaYMq8JKQegazliFVvaj4WsaHdiZvA/Hl8VGFtFen/4x9rcalUxcE6nCtYLQIQ4pz1AxTOMVoYCBe7z50d4L7kMOqpea+PH5wPzagvF3FEeJ9eRg46N42o1nflUTZ5teaqrCz2oPMCkmlpLogzwZmvawz7vdWG4tG37YAlVEAuM1SHzi+mgIz28ArWTlXP49BAjD/WiyN+TfQ7JOjsaUUrB3IKTJCSKGMrWr2MDns/fGgBiPwz1je3RjagIDduJpejuC8JFNicUX7LlEMc9eBJ1kBVsV7xNA+/isEe11ziRulwmMRJ1QxsMShaK7TYMK8YJpQSj57z6Lv82ZkV+PJksucmQmn6JWjnUMF4rjSZEMPBDlY2Kk95ealCBfstg3zJ7GhS1OVBzm1MZxnb26bO6qrFPg4zTNkdECLGugDDz+ItJVH5JcFAcXhyR4USfsGB2V4aTHcFb4gisDCbwVYyNrOnAJRMWx4KYFTyFQoOwkyb2EZWUirNG5OC8ekRs77SAxOws0jOq6F4t7nWhzvUw35jZwaBE5y0uECrw6oZjn0VFsRmcVjDvJv7tDcpSls0GHfdxTHaAvY3I8deDgkJC2P10GwTQo+Bwc6d5ZtYofpWAZVSA3FNIHE7r4JX1MUBK9pjrfWhADvJyk6SQ7R/IBdI5CDA4TST9BYFRQAL0fFnPCUwhkBD+P49djrNlRVc3i8AZKBTZHEcG5eHaaJHC9fUMiF20EQ6ZZbU1ZrDEvrpPArQ6mFB8kdxQCPD8CEVW1yGPqxBFMSMBMNvWUydffla67vx8uE4eiJ110Fnj/Dn6GcuQIPqXlOZD572xcnuPsHKNJNNAJoi19r/DOkgwfTXGIJNOqfmOSZbzveteOxrw39NCnZ9m8mcVx16le5L2cG1gdVQ65TrRWSOpcvPuQILEEP+3AwX+rdy356FlGqBzY1nfnM0twocxVvRqangCmDGIRIqW6srgaraU1rTEXDWvq0FtqMTljayivTOv77OwLrGsAI5Axqk6sf+q4KCbYtAyIgzvNPXVb4UxYEntMBmqCtaDUpVG9DwiKNBHDa0ZN6av15kNTHWWKoI6ncuoSaazucTukSfDiIjOmSSzFS0ED2K8KriQcmKZK6c5TPPtAuJAZ4I2JXYaledrbjAk6zIIWTSlBQbUIvLPWeQNILPAWxwc7ZhsaRGEuF2R11FAjchGr4NrhrU1Ebw3IG/CpZUEkJU2aRG/WFXuF5GlhLzASYg1JPTA13gN7guZATw0b4oCKBxKuJSsEah+Pwk5oR7vL1MXSqhRhLmIt0870GuggHXiuEdgBSQQdaSYaiGpg1eDY/G2Ol6DGvHvB4LxEaAIQi8wrsJgGiTznhzD4uU/kyzU1pUSXpsLqMvAn//cIm685EZiW1DmFo/Y/06PcK7wjHKbhzxQ/gv3JIcvkBlM4PS8aCSTviy7o6WbLcZqEoEGBxNTbkDk7W5sv5MnLqu6hJqns1cLQszbmN47GhGCuFjNZXx+N1VYvlsCGr67GiHxOaIKZyGr/Ee8lQ5Vd/WgCjQmzDmwnqZo29ohL8GUsd87aVWI1QaMNuJibbA29GzdWhmHPyMTycoiloEnUaFs33AzlKrr7JCQUISTUwL65btkNTExKDl7FgSak/IPnRnFH08PrkkkMCRjnuibUwur7XBY/ZIkim06yc4UqGKxy5iR7ZKQbzTGfyYZqObnauHFW8rBJr3JK1GNK0pVIDecPxSGNpiI9lwywIGiJ8S+zQkn+piStPM0mXfQzBVADIX2n+vCUDmI4LZnKqgkxSvfYjQYaZ0JgqAAhtmP+h3UB+x/YW0eNBOJUNSc42wrGoz3Yt+f0tFDnWjZ9eHadrhUJPWlwU0WJvmCnND9RtUL9i0KnploFf+fsBh7K93DN5gPL/yS9tdjDKyhTyZuF85R3bLGHKkdMcTXs2+983EUTiAjFhjweRFJP6ISaHOrlm7csmK5RC8RyCSzRWOuuxzgQ5klDvgcFFQU7EwWfbfwlBgGdnZljn/qaOCMEy1ZzkByBmGDSPmsDHx/iU/Q6anTPTI9IqQvFX5lKUtCQW6hmxM4DOJKlkzlvmoFFhNERamDKbwkED5NwIOVuVDDdscKuFcBKxYupOLFOU8KUeXfe5lyQ5u/S0pobwav2BPNxyxpai+bYqho3VkLzd9A4mZz2ZIqiTF55Q/C/fv6MSWcWr1J8K8iK6BZM89uxvGqKiFQvgceJk0Sz2p6O+IPRQHEj1rxjc8WId3z+mhASbnrQaHMz2YltXlTafGgN5/RYhtGcN0DCaVRKwAFkgAF1oqtMApNm75Aj0eRCPY19Zf60uOyz7APHTppgpVzHGQAUmfO320G1rN3tFTbeztOF9TO3oUbWhS9UEKI7qpFeV87yXogDjCCHhbpJjN7GGiH4Ftj/vO+SmKuwvKZRk4O9CGDyXuFAsf62oSkmNLMKgMZwkyw5dK9RiOA7GS/T2UT3Wx0jKXPZ6MmKUhQ1bAQ8KSie8Koxvrg2NaNidcQw5xzHXdqwKJ4FwdsHBC8nrzXFCqRzpjF7L0ZHRnWwERCLZMVmkC4/z2PaybWwq+qW8WwM+qyit2SEjfvEe2NZ8CEWgmT24H4IL+Qkmz+VALjjNKEkZnTEiUphVD0+HXT3Cp8IDrOCNpMS1JIMlSOBZd2yAf0OWOC0fPgoFRg5NVM3gu4mkBXgDIIBeuKlxIK/TAHUjQGXZhfm+uPOkjv1FBearKgTa66MOCkJ/eN32CxKAtaMYye54V2JRBoE5eyMZRKmzy7lNiXojHPBa1IcUnRQGFkoYnSMLpE7Xt5YcIMKouFAxh9LUDsAaDSKDrw07A3BIuiWY3El0eq4gBnW1M8dcp4l7wxlEwKY14RJyny2yY8ez/f1+KmskaYW/rW028djGrMrjA7VdTbUUDsAfpQgLO52mIDqp++DfdD5qnWiCWDKbla3m+dugmJDUwv+CPdNUSCZyoa6hiIXO9plgtN/1f7/6TfmzqdH7ED3+D7DFFyYwK+jCOH67OHj9a1CcIxnaMiEPU4GtVMlK57+mBti8vKqsPZdOFlzkzE3D9Z93N5Gi+B9iTvmZBBwxV3LSZlN5MZjRkU605BCEBfJNQKEGyqBqy3eq2Mhz5kiiCkCyRDrmeRv/17r8Ruu4QTF0BsaAmMxz5h9YjIamRQ6FvJIgZV0otVZ0WHBlHZtzRNVG5S5MJrSxMXeQRSCmhjq4DcHg/XHPhnIsvrQVHct5T6deJdghAngFDjEa65FHmCCx7pbr4JSfL+G4MMkiRhhio+FuAdTBx3i1fjyFLu6pTQhmB74LPA0Tmle8jtq/8hLasZTLA5fCpl9+xZVJDJNURe/4b3oKYf5ZXQlZUqcRZMbSDYV5vBlEiB4EkbOUrh0YehtRLIIx9Md5akZ1LhG+6Zzit9KvuybxpRZnL2cGpWHU24L7W+ZAC6T6LjJYxiaC1G+FOin/DnSN0uxLxsmNM9I5DiXmP4JSpj8q4LPUcgSvzRdX1rWtRUUD2gXiQ5ICXziiF+K2b7loV64oWSCRioxMXEXrgCfx+SX5MPQ55KyJY5BfLYHGu8AiVYaIex1Gmv4BQF1Zu+62+54U1MS1jQQFfFq1TUGRUCSagXG9YSTcp6iNkXsVWxWcp/IB8EBkx+QPiaGQnH9Ntzlf5MwgiRgLdTacOw0WkEd9QniJ8lfNibFWSg1yOGzzPGUs89rrhE98SRJyo0MkC2DfOUcf+2XYq4yP0czlsvh+cC5kKKp/GJcdLrO8n0OBIDSV4kGayrJCkkiWLSnM3xvmXdWA0tcHsEjzUky73PMyWvKKQ+4TVYn64J2Yc/oXswjNdTQ0zXC2eTouMj+hgZalpx8UTkn8veQ9gUDBU0AV3QypmfGBBNUfohVQ8uyz+a4euLAhEsFI43zJuq3qLzSUOCfrJkBf1fnWz4lDDAlOdwypGmNsz9z8jpbKCI9JUlUUaqsUcRY2ctCAD5rQHwkgiiPt2pmcqbBAaI5ZqliN+l45lYuW4tGqrMW7E5G3zM0X5rij2jl5TS4oNB1Tptv7H3a/5siHbWeMBungcgZY3pFmn8ypYfrN2aEi3nFfSiGJ4fA3Dpt5fGcRWoezXD/3EOiRooPVddgjV/Dx7SWU8yDpp7WSdqQZJwz+sANEhAKWveJDAIVM5lrQRO+nKCzdjivaK7QYG+vtk32H0ovhnCQ7ka4CKjk10km0JIiJdmwsLCyg4/iwSiAjREcbEDFAWNlCOP7quPR7wzkr1fRpGCTnI3++Bq3+8QUUwTLt0RQBgw1PQqzx6QTIQ4ef74PXYG31Mm3Yk5JC5pwhk+Dp1NcqzuaJAXj0WT8RuKql0Fn2QccExtjte0wz+4dQ/I1ja0oeIoIx4uoQ9iYQX7OXUJ3lMC+23zNSbdH9kCHRKRLpaXCSzvZcfdZmHw1EwhynlyJ+wPBfvCCEyeSyevQBq+EE9icjLAWlgURVN+twXTJJHYJN2SlrsmCdMHZ2BlURxwIBSeRiagPdo+0SyfcSc5wv8rZtIsm45Fr0VdwtFdIoZR473KW1ai/TCoHZNYiTpMEmINhWF/9vp/vurhcmsx1RwQfoFPT7a5IjYekDPKiO+BAg6ZNatZGM66fhM4TirYSDR3M04a81FN2MevxLwcIQZsgKpfhnjHofKYMUCfonpN8OeAB8eSQkPRiGpsW9I9E2r5HJkfzvgWNADtLUgCGVGNbq8AI+jUCt4DfMfaWAWhhnmtd1URJ74M9COwTc9zEsUK8JGkgaRbnQpAM1m5DHWTt9T48blDIkEDavNLYV5azMc5OivksTTHaJYrA80k1HpKIcSYi7nz7Pgfy7JUYVupVh6k7kwnPy2DLntq3l+59S/wyAibPkD8IBLhrjhkgmF34Mrxnd+BZC6wBCimNvcFwaxKV3BLBoSCLL6lZst6dTHlKIIvp3IxqlfgKTgzr/VZHrDwHgBzhBwIvkemXIWtAoGwkB9mXQ3lpGd4QcBRDDsUF0lQUSI6ncC76XZxQpLEemCJyUiJWIIgwf9OrSfwUODYUPkyl6EZS8EyQkIzrfQHR4OXTRZ1TF3Xg66Lf73h6zSSfBB3Ppbk5BGMSopDTTWDI4nhp4mZ+AIWMOZIUcrwDe0jxHkqtrBo2XDtQJk9TVnUd8xumJS4giLCa/E6+6PBqsqsJdEEl/hmu6ZitSdKKu4ie+BVs051vPmJqNmJ+noLRJFmv9kFTQCvvn6ed/chAMeouNhMi1gsFKWedT2VQACZPE+MtlGNyr5oiJEMoa5GE0jmGUwKpqIebN54NMzEyhrEd+5R3b+ERryMb5AH7Ic4DsZ6fn445EoemizySMBRBaVoOJ6jivlHcBkpsoYQX2CTNAPYvkD7eo/mNhqNxJqsRyPe1eLc5EdIZ3o51oITJu1Hsb5FwEVtcmOtpZIKsZ6xxF+eKOWzmH7gQK7iuf8dNDO6dhpDUMbNpau8Lc1coYgrP73snMS/FMvOdqlNtPwzikKVta+hszozPQSebjo2GfqZASiqhGmYGYd8rRme9YGf+64KUd5WwfTz8Rs1L1NSZZqW8sODWuik0WGZmSGs4lrwZYq7irTge5DlcmTt8lvz1M5K0coeuuA3CKYSwnXgAACAASURBVNxKYMPr2DBec5zMyYIX3enYQ6RkjyXMRD6DgMmQImg/FUnYKvnG0nI3FvZb0lkQU9amuv6GqvHOXDx7os8fTRQ5C5C/VmPEfFymSLrefPn6+RTEQaELHvWyOM25hpnmS03XRaRQRYbgJLLC5xW5nv1paNAO9vqAf+t8raCDhhpz3RaTIC6zH2iuyKyz6QSf+E0jw/5FltjX+S0ob0cTEfJJ84YoZIezOWEmsoGextC54hyIslmoxhTPuRMLC57MCbKeoinKq3ROmktDriP1XRWPqY6Z75ZihuLWXkyG2FWTVOlv+i4ql6iXnXWEufVe3zX8YJ17SufmmifjXpMgBFBTFVdtqInhgtM2KeSja901ODLIlvkrPZnJm69EmiRDyasPQ5PBKR5y/KTOXm1cB6uSeWNBiOjHSECKVVZoEpmVwx/iaiVtg0ykH7S4LB4VXwe0Qonmsjea5R7tvutJBF2ECY2qFFwYy2ss6mlQaZyL7JiSufyO4E2dLM46JoJ546SJpIKpO6Dax/A4UCPDU0EBNAxpEnwpx4aaB+RGJIBozGYS4vD4VYlp4mr5CgsnWDFIiYC6X74/K7hBgOO77cfDPyGAcWiRjEhBTMun5BuzOhiqln14Z2Gqoq4nnKlkXqVcZ914BX4EHTS6RAKYwzuFC2LNxlPZhTcxy2pCwz28QUfcnYOS1tM6oquiLnkRdN1JctVuLoA7N3QkjWG1ipIx51KCgfibHXoWPp/pZ+wDyOsvyYPCSdMZ9aTOmvrmktDkUyIh5RkU7zI5lf56mhAm54WAUPwDJ5d4PHh9sK6Fl4b3JO6TCcJFIuTH+P2FfUwEIAuSHNYUzrwzGgQluQs2WcrKGRAGRYDfnwjbGI6KY5WdqDTUqq4Q7wB1D5NUPd0sCA+KUnTV+J6ChPK5lbTo+WGspekSnVumTo2Ym7fsLOu1H6vywHZ7K3k+eaD7+lHwMwzVMp4m77Mf6p05mPkTfa8cUKWyY1y7RCYEdcjDekhAwM2KlDr/VvLoCTKHOPvbOOFMqlbB03OAeorhzrDFEejueo2QAPjw03Qy1ymwJN47SY2glEwlUGiB0L4KRwPDNUbfeqp6dhMJITOp1nGK7+M5mITpZoqgd3T01I000b/MfvXOc9Ky1mvK2BUDYibMKjxUcII5bwoeOynIhBWYVND0FQ67QYcSUr4I11IGo+A3VIJDorHOXsDd3ZBF4itFPORXoABOjC3nSWxSk0peCVZB3I8QB4lrj3jBupnWhEGkUpLYnhWfmNpQYNnjgHXvqU4puKkYzZgoR21N6Dy9p9NM8s+U15MB4B+WsecMkEqTUAEiDfbjI/dK/C8oUE27BAFCuWw/xYyneEwT2NvyJpNdgc8hbDSk2ilCq98z+8X3YZ6ED+Za1wUj8s8WR5GCYQkXcHVuaQKOSziDE2JF5OKCow0KIwqZIs4DKZ2QwzkNjRDkCSLy+kgzllppXLyyojUgawOgPs2c2kqRjOJnIqZFwk7cOg0X7jO9W4Y9PIpvMT5pMRclrhRAnfXYv9+cE8til8G0z7MidrsZMK6YAn8NTiTvTJDQUSCr5jQU128YSVBFmZ9JwnKJhcLVG1KaSYQSMSeUw5wo3k0qYMk0ecBr47nz+W4cEcd8HYJUSlXKMERdfyb6Pvs8/SFe0aQtcYOKj2qPysTQCWPtRccrE6Al3iNxEEtqkwADObQxYkJy0+y5j7rIc9/mlobG17pSQzZjogr39CgRn0KNuBKRcANE9glLIE4M9VWaQNGcMtnFReQbpHA4gWIXsdQKYVJDnfFEwbw4tY3T1sKomGJjMv1hGsbgc2XVqoodJpJ6544f7CfyKvIbKw86Vks8ZIaJK9NtQ+ttKwG834kwz4z1RlPEqqUjmkaZZ+gCmTjF7xvin/CAzIlEjUCsR4/ehQ7xjUJE54TuLb3BxPWouOqmIb/vRrUbMMXNYkqOwSY0A/LCxeWQ1yDXpgapJiMo27bFCx9tIAQxEEEoaXquV9A5FbeDidAA2j7I85wVpnVFy3YcTMGcQ9pbkbjpKaeVBy3AYa6gU1m4ozQt3LyW4q0aan6vEijqi1l4elmFr/dAKtVWvaCpI41W58QqIjX15DwzrUTIgYR5DguA8WmCl+akaHxs1BwZpZ8ZaHU4pMoLN7uwtKyEtoodmVsmdMxSwEjTDVTGSvq2SHkeb6u35CAPRj8741TqM4JAiXmckb6Pc3FHgRerFhSH9ZoIjGxwK6WNpyQiuH0OcBtiCq6lgokOgQ9hkr4iYzmZBepEEsGLgqROAmJVJhYwySpBHEgVCR1kV7p67p6YG8OLxVUezg5dqRr11oFmyWWJ6Pfliw1zIamiEveY1y+yTJIKCuLkQocorqiCb9Dh8r1JD57gWZLR4tikbLQywcGB5+ZQRqUKZhSfyATj8N4yZpRAqhG6DgIbdqogU6vMSRB1NlhdJl+FmaxAUB39/pxTY07zaryuTF6m42YVGU8qjK2uwtjSsAPcdk+dEEQcSKRUrA3xirRFKUg1xk1sbpp0ypsg9eIN1SrJ2Z4UgugQc6DJhE0Sr8ALrCqmgIPKWpJQrXjGWNtYTkFPenQL3MkXaXHdXUoSNKnfKGml+IQUMShUJA+50tEkAHy4IDky+EI+EdUfw2q0ZoUV7p/LlrTMv3qDTRJkK9qQTFHUFHTTEJUcsQv6mFMQpoSttuCDdITADQsGkS3lKmTYl6hNIdpAwGt3THwXvEJa+xp99hXIbGxV6jmebEpaWO+WziGmcHbRXtgPYc+wFO6PpIdGRBF6SRwMW6JIALNt+VAVxILdVPMkYWsufzJ/GXSQFVCD73SyTDHCdUhWHKNIdfgQGfC74DDWmsokuOqhvjiBDMoM00KRpqZcTKgErUMBp+lpLzw6kgKRpxMypql0TkFUAM0lVCElyX0PKR2bAgR8l2GFTHUQNIHozpSYRoxhUkwO6LaxNiXbm1wVXpHFD2pyN+ggc+cUMuz7MrI1F8CjBZ7btAiawJpcCPA8eGcchnTeBc/gUNE0GTljPKcmlCRrrwDTAn7UNWeFqQ8Ef4oa1j37flmu6pDQe3KJB1oiQmsfmugzofZBxQfjsC2RLux/D+x3KiYJ9rQUvQY+RZMxN4dgCJwQQxEHhXCJJDiuVwJMw2z/vla0V1yooWzI+zKBm4TcZqUKmZpac42OL0BvaSwhKCFRCTXrvBcrRgqinWgH7kcYcCwPOiRqni4Q62k0aGqShZP3ZsV2t+G195HNRn2Npo+gIt4OTDwXlujE2hmdP27uJXnXresB15H9KP6bE10I+hRL7EuSOBnrSm1xUJzl8MGE/vV1ddeB+FFA8LP+LhORuVc3Ht1FJ5aL0wTHYTK5g+kJ5DOrj9eomkC/T0FklSc3AAouV8mYXec5s0jYSjHM9y5VMUyTE6qlI3rIu4J7qOYocYu4L28b+ZtYDEFDdFZbefQIbWA4su5DZoX/PB0aNHy/neQV+iUbi6hQMkXHI28VGKN5VjXZUVrI5EAQQBdPfCdnMhC+io8uaPptsHx+OYIvREQJx3TdZON5MolUAQvUDBgbyBOQI/BMBSn0epB3U8OcVJ4zBRx7xARyAYzy77DCnZ8B+2dxaTlaTCt6rA8aJOPJn83W12jE7MxoTE8ZVri8bI4EifeM1iLNyVIFNe+HxrCbVlZDW1lZ1mRL6mDkAz1MuKdikkkvolGT6auT7593Sk7C2iIGFLfD0sIUqd435gYnDCoRIYZGDtaiIbdAkIetRUCVACnr6u2stMZicdGS79KxECTLuTLN4glxJD0Fo/izzQCNKt43Zw5iKSk0kEl8X4zCbHrFCDh23BtFHIibReLySltNKWLxrHx+OA/TAJe8gHvpC1TgzbOWMNepmBGM09P+4k/2+d79Znq/g567OCGaBfNM9V++QzVQmtTSBMH+hRwACoXP6eKB1/u2OAVn7uQ4hYxP8sTzQ5y31Kc6t8gjsnAVeNwRRAubjo4X46rGTxUc1ZXLIGfYhJUThK0XR8TcgJJWVaWZ+EaRd4BwpVoYL1RiA5ngklhzYJGMECA5zDlgCTJLi2uxf5+DDO+ypN5I8pqjHOpMfwayiGOQdZHl01JiURoiRGdPRk+pIkEHZWqMpAEtbIyfTKC2CgcJWEOQM0FM1Plw91LkwnSWt54/a6nIdZ7aiHC6shb79pNQGrLigOqX7xfnaQhBuWQ7OdzVbRX+HTIYMCcfRv6iUjMZHi8r9GUibrKucPmqy0b0jnlP7kCZdKrr1eTZ168ujjgDhsfMKgEvZbga+w8me6U6pyvT1Iv1QpCkCICMm2Zogi30h5B5/z5Y9CxR+JpGhY5OHYlKyg3qPutsK1ymu9hVLJJoLKQHhfG9ljZ24mU1nyIgEoDoRNt0i86eceL5SPuHaBUD3h8UtA7+gosJ228Z1pIaVHcO7X+eAQV/4qR5uApEuENPOHF0IVN8G7pO1om3MlhhuU20NcTPhabHufacaWi9pbRxkvQKkuKJXfFhTOJfJNnWM7JqT/EQXAAYh83Inv/jIG1op2CDjHZ1rw6GdGos3esvIehSINN5M76ZxNXEQivHmTwqnw4KJsHkOLR8CMF944/kk5XUUrShambn5UoKKwlhPbhzahdwkkInZJD+nfCw1pzM+PvqeiXyUR2myswyCahiqJ9SpXcBj2xhgW63fU7kTSKzPjduSKDoVFYxRAxk0sv9sbbo8FmZxckeyULJcvOu6jK4ZiYgQOF4ZhTIqBdx0BBDKKjZrxzUKhgkTQ9cAMdrupRF/ufeB5OV/gSKdZw+GdW1pHji9ol98/PeD3VgFSROkqFpTFtrpyRyWZPsJ1TLiOkYn7aW0zQuSDKBj7jjXlAf3r2gC9OWdi9PsVq0ShscJL+1jhVPkWKHVLvook/S6T0SWEQ/WEOoJZmvYpdt891KDpQOoMmmnkoZJtIWdEPPYAOFBbw+xx0JPKAKteTmCfA7c2PcBWbfoMqFz4iLdMMRWUsDmKI7wyQpnW5LXVjBdWdmBXPiftk/QAA1HWs40XBT0VPUvu8Pk7DkTWhylZAVEkXgpQVL9lnv2MF7mZqZVFLCHoGcvbSwpMkcxZQ9i+gc+PwvSEfFhoLnSplqyUmfr9GwREEkdYZY6VRTWZ23BRMuhSImfZ4yGq8/DJ8pqF4/BGfCQ35Bw9GiGRbySJPFbP55b5uDKPlopHJRXpNqY3raJAKn33zLoi4PRwvgaHKXvlM8T0nwA9Gk6Pc5VrLS/J6l1BFYsdUE+YebufWnusaJuq5mrxTx3CTYv7gk6fVYn7CKInGsvEDkA5UCO0Dymm5wUGzTKefc7EO9+5C8FKBJvlDtOfKYUoz1Oexiinhp+XQmkTQophXbypBaqlea6lhRtZon4g/OEMcG56cVBe0GX/B6cygMIUZhbHpqNqYmrUzHWWOYnpP+apTybFCs4i/XyATRJuI0TtL+Qb4mbU0chAzCP41pAcV5wNcmaXdT1BONzLn6E1PLJpPkcy4u0yRJOXKdRemV5GZKqkWOGOpU5xExxspbQL8pnLymM7OzcemIpedXOk3Zh5B7FhpDxUqsaRIlfpEaieSL8CFRfLRYB++lGn8SW8nYTiNW4i08xwyjwhWR/+QaUxNT3mycsWnEmyIFxG3xm8XlJG9z8xbYKvFX+UBOqkgTzR9mDydqpt9kHEy/vfItUe7nNOyDaM5luw1Sx4gc1oty+SGo2jDai+YNvjfYIoyOBtCyroxkuaH9+xdj394FFQwEpMmpqZianRThsRK/WgAmDhL0OkrUSMqGOxDqlhFMV3ywuGtik8J8vN7868ZW2kOAwDk4XFh8HrVayYquFaNouqbqEtLxkBJGxIoCWn1PYjh1QLiQsiSwISB0QSc5LLPDKKjLitVLIHq6qIDrglrItHHdEEoFc4MIT7LJaJSxvyc4RZwlGUKxSWpZwpTbr6NG45p4uLei57xnH1yUTkJbEp7mY9qBQgpxVvtgtApkheuzqkxxBhjtW+bUCZCLQK8dbyCNjukSY9y54MRL8xJNVH0wmtA4rFxWMpvqOeo+qkMObEXa9ZJuGiaKD+4V6IM4TsClVlzI0BEngJkT5OsT2jJJgsK6qjiEQDsWMxArZeSm8s6qZ8m38WPyejIEIRtQ2WFDrWXPfjo/loQVnpiDNgUq/J1MvQbdbpKIMtVkJ8H5kAlV39skmwuJgqJpSEfBBwI8BUMDBJGjY9tx98pQAheXVSxQvLPujQlmHaXyVRfvBDrvUyk0MaJDhT2qYjP5PZYSZzJo4r5J8ZhhuXtSUEWgPE723QU13M6/w7vh4PRkwV31/vVq/1hS1yRbH1yCg2kveqqJySzdWrpk8qTROzXmuzx+fO+VDJnvgdQnSatEFdQpri6woY10BUW+J4hirJgHhIh+44byWI7bibx5IOY3EAzd4fLBTAKqBDaFDtjPgqnJ+b0w7D5qvk1pcCfL0IOBKALrqfaTxB5WKC4zthUkbhKOjeFWFn9wouuOm4s5qx/aeFjTllmK2yTOp9yv1eLoUkGSpjHDNfGMVgU74hCfykRA/gThA1yu6r2x9CmgI79iDp9gOHQLKeZKah4yck69cyqoJAPp/CycrEhnkqgS4ozP4lCkMqR5Pvb5IZFHSAG1NrqLeHrQREE2lwSU37O/g5s8fK7UHBWXLW+qybv4HGmgmzFtsNmNraZQhjC/by+TvpS7hh807oRMKmVSQbRctPmUdPts1kxcQn1rmEfmzj0NB6b/dnoXf0xwC6Z8a7F/0clA8RYML7bClSS9l33uldoa1+1pNPwi4spEKiGZPC6pXdzsY9RTv/2L7pyq6wtyoHhQFhiA00IRoOkLyQDYdqCkKDMtYwrLWc57YwJhI8v6fuH+tQYmEyIEvIeJJY0JzkonMwNeIuefSfJKEuU3l/4XgjSG1MFmZ+cUQwuJIc7HChCvgo8Q8f2MaE4xcUekh2et9GAo4e9zHYpArjg2UIUiyaSgUBGPLUIaFsKLsZIo+yHVDPU+fcYacoVpp32I3Aj0JHYwyXDzxedo5RTu7APDkqIfsHfB7c2JqBjvRNMeeIKrpioY+8nQpISwCz0wmCpYPYpJuadInDsktBj7MhHRPkjYFDFOxtfJ++JzmfIX/EixLM/MmrgPC2YIYirivJtKeh7A5dSM8TULMp1NYKgA4logPZ7KlfjxEf+Lw8D1Fc+Cd2d3AXOOKECk9DdCHkG+iJcO57LPHb57gLiwrLBadToeyJvwnYHfuCgOIp8/C8xJk9ZxweKX4bbpbHKORNEqfxTgnkhMA8EUt0hZh/Z0TRf9PY7zFp1AQKMg8LYSqDxjgIpgclyQsCHFUnHEgcaFkCvl4+fFxF0ZgcNEXep18kgzUoI8j1yAOD81NaMCz2qLFH4DkSUKLhm0tjADR+3M/js0T1VISTmUJntFy8wFU1xL/CbyQVQHBYczT2dm2pNkxRXQBSlOIfieYHuc/zbJ1T7L6RD8YOB+FtswJC9lexNS6BxTcHfx39diTVM04P1FKbA5LbmaJ0vkqY6f/P+ClbLGpXAH37QZv2l0O+2eiZvpBQFWr2fSD92a6dmxGJWRofHMxpsaB+gihkPUmNtKgJRPJnlKihkJJ+q2CTZWp3FhQyLEC0MmF+lcumQkUl5kGnMhtbeAk7QdhBldItkIDhPFBzpmJuKNiiTO4iPQeqrhkR14+JIOZqPzuyjNcDCL8ynzJnsj8D3qOmsDN2NOLxVXcP+s8YAp47cSsbA0Eq2V9ejpd6wChOY3EJKJ8WYcwEGeUItKkFzUkHB1Yj/Qky73RdcDwuS3Inm/jSMJZiYadEClskIQ6+iaeGZWbBmMsiUPSDCik57SiHSSSIg46K3pTrcppxOjTMM4rK1eYSUpMPRAPsAjsiYY86IOQzJDW9IFgInvJtwLFqOOEYks0yY6KJBmCfqWjXbHzQcZ98sirQ0ODKucxYHFFJEyt2AGAXeABLEIDn3jOlnkwsQyRSC4rkfsX2rHQiYblvEez8TfCdxo08IOcgGWKtoApoaWP5M2F2/Gxtqd2hwlAgkX2BCO0/KsEitYYSpgmWcSEsmcqpPjCYQ5EZnMZAJn6BsHInKwXSWb+LFQ2PNe7bXgyZNHxDQeVqK1RAeQLjYyk0wkutFVomEOUZmr8Vz43JrmCfowMRnrXeSj6aZ2s2OJTDMwEAMVUfZaXMKjpq2f5zkwVSEBp2MoVRJhvzG9zW5vOouXlKgLICcgnpYaQ04zAYyy4CsSVLBAiLtXTlCJFcjvUvTXpFBSn4l/VsdOxEN3fUu61P45GIA1FOh5rux7ujhW17LLtSc9rkrlS1NFi6ZKTpAtj+qJHv9UZ2xpUYp37C267pPj8zE2OiN4qqVEac7Q8S7c+lB6lt8lbl7L+HCmeRTVHO54DDHJYJ2xTnTQLFFw+/7qWCIRBV7GnjV/xmtaB3J247g9Gccu0+m1eSPrj33GZHWGho5OOquDER+A/VGU692yv4klCdOlyOK77BtV057iDdlUccB5Aj6BBO5ozKnxZOjIqooKErhsoKRqDdAJTbHWVmJtHXnmhiClwKxIBFREZCLrGEJyXCRgPCLCxr2Q18fG5O8wOz8mb6P2aiOWF4H7YaTmvU4R0wj7TbG/FPfErbNKmM4Ibzur6kiViS7hqK59P0qSKyQRhu9hM6DCMMmpJHwLC5xHg4nGcENDzRqgODPEVkPpXFSnvwK8JyZMIuc6mdPgp2c4GU2emRm4RslH0vW0Y43Oar4bmnGCngkqSyLKGeLmohoBo5YYZxqjIq8JTJp3bEiMIMxJMifWk8CSRLIHFPvTjNSJhydPwFSMSHBJwLnMtIx/ymcMuwBiLkW9+J/w0cz3k+moiNuGgg/Do4YbQZoypol2qc7xfNT5xwxUMrLYH9g53aaInuoS67UHRsH7u+MtmFYpYopz4cYL9hL+fDgj6Vqf0yXx/RLWyX6xn5T/mv9q6waadhIlamARgTDGjDxO5G9FDBcsnphBEopCKsUIeVfE+GRX0w0EP0j4jeZIaVs1oNxEK+hTQdZccHuCoPeQjcLqAzgXyealzm54y25UyjskzasrNjr4pf8fCf7yihpVDa5zDINzm4XWVE4/a7nT5Mc69nsaTr5CUdlQIaPXoklrTWGdF2rS1ZiwRDmwsLTmsIN9W9ycoBEuuDHwfzNydBJxT/BGJ5sxOwP0EhUwvdHk7VRT1ND/alRl1ZpTWaCZOS1A+ES8EiNldByIw2rRqppyalqZTctupwWOKNXfmLJy9pBDZDGjZ+PinoKZtWSeL3GavJAmDBOiaoIiJc6kdEb7i0bagmDqxDB8WngPNB7xS2vGxg2zOhMc34t8n8buStI9yUZgpLz4aqrE/llpr0S3Bw/QOf7MFFM5K3VqcqJYn/yhXDsYFYs7o2ayoY2VsxS9gOYKTRbUNrvr+OWQH9nuYJhmIKj6iHPpWjd8HpM98l/uEUPn0dGR3zTW1xd7gqnI/ZVvp4OQ0KJUe9CoGKIeGwcjOiaODRP5Ia/K+Vga57kY+0dtJgnaNN4IVdRIYhVCN6otdPba5quQgPiQ9OJsjCCLa5PE0eZaHLBxKubn6BhwtZYLtClPKtGkAojJVy4WCKAk0ehn2wsg940e9iC51Oek6Rt68gTkmTkrk9QLHqQjqXST3REmJSwgQ4s8oeG7RhqWc+TFeuya4+YRQ42QaKVwVedgwnAuP7VSBzG8xwHYZGCCFwkQ8AFPj5Lfg6Sd5FdNimYTi3QrfLUrXb6L75XhGSPPsTV13aaFsR6Lcckp2xuGKnkJrK7UmoDimShN0TiCERHBY3RNPgs2TkqZV0nodu2M3gLni9Z92E1enA+SJHsV0E0xxMcHnycuxmi7oC2+Q+GYazSZcBiejPTas8hTJ774HgRAd0B7a21p4rPwZ6ZckJHMGfJnwz/wwCRvlrsGo8z7XDY2tonp1XxMT83o2oDisYaFq9f409MBEjEkRjmsmU5M4WI8gRu2YZNMv1j3bGQmDcAjLHvo+/Nf91BMYDQpGgU13inrBzlV1vbevfYzIkHcsHFKpo3y7MlkiKAA9GdhcSFWVhaz60biijY9qmN0aO1mLmgAExtp77voKNhTddkJlIabWPFIXb7cb/B+RNhG8Ua+F9XMcIFRkyCpkIywBvE+6UYz75W14II8laaG0SU5CaHQ0HhZwdrvRzybLkkA12Qitn1GgCpgvGW5ZcNlvb+5N6a55pxVwjTY2fW/mJxQBKG6xZ5rRE1HS0q9p7VP8irNf/GTMnEREduERO1eTUdsGltS8oYokejZq4mJgabW2Y1ycW78ea/B+wGS0FHiOjE1KogEeG+XnEwFKjlBnMOqdE7CHHsZ3atZs9hJLxniqOMDhxkNLA4UKxK5ScFURzBCmj3rqDzZkFMNoekpTdU8cRpAZworTrLDhITJ09zcdGzYOJtFcqULFN4RS4uovDlGOe5T3NofA9hJwRHtxs1783OWi/2SFR1rSl0Fs98v+86JnHlNdjsv0jaTWHw65jfOxPz8XKpdVXfce0+Gg1JEQ96Zd5Su7k0KIWIGEw8gUhQ+M+KUOaH2cwW1wFqXrD9QasliW9DFBXj6rsgjg98jSfW03hPY8pjinilEvFcpyjdupBON/9FKckeN46f4ogEJakHqhCJ3exrrd+PJsNW9OEc8VSkvNykGVcNJE0/z11i3JKtWHSNJxHOrZ28lpkjZqSsfjX829rVPGOgH7jHXnQQIDE8RAo0pDTAwJoaSuvXZyd8UchyCFPP87SbvpBzocalwWWGVvAKuiX1UfCarmaVigUKspbXGM6IZS3EPnFf5BYVuign8c3TQvbK/kv+q+5JH3brO5RKcgd9iW4myDvBeUpGGKuaaIYWWPLY5oRpYyQdVsW3YROYmngooWZZNhWGnxHmbbnq9smfcxSbW0vQ0D4m90hwF8QAAIABJREFU5T2BIXVLxRlnCvHS0yr74fVhnWq6uLDmb3tlXUXEoPhK08o+PyNhVClBbv6DG5jEaBo1Fitxg0dgkKxjBlBxv283Ya1qJg9D4PBSsaNpl4XyOvHfCqDe+4YvyyuHc2jMBtc0k0HIuP9hQQ6eK8WPY+RgGl/FoKdBnujrL3loCyNWjIzthSQEviwAEE0xQmFM4hfjsd517iPYKTzM8VFPEaSsl99bIaA/7c9cOb15GDCUSJSFH1w86x5VaOM1hKiGBQjIdRg02DR5LOaQckbtrG/u7XzX0u48K+JrEfo9bSy/MXNYQVe6uSg4tIRffN4BmV3DJkOT7EGOx5RETQnODZ6R1lBDjc/FpdVoMcSQgWcigoTMMi+IPa6GptBFTVkZeIo+KjoJE0qex979i7G0vFzF8W8aa52WnSk0rk1YUZFNO0DDGCGlh4U0nhnRoZRE0jGpQgYymP8kaTA17j2qrcQskzVhMO0ZAdEUjoG09JdRBWJcXaROe0YY+0ggaMujYtMGEjnLOUuiju5JHtYlS+uFmCpY0m0nqI3ooRDMSjfeRoRWU6tRMw+Pw3Ni3MpM0zOW96tgOrzZ+sFNGvBWayt9/XZ7RfeDIZJHx5A42cDl5g4cg83hQ2N6dlIY15p+qXfU3+SWuVNHX8UInf8kp4pzwPOzi66TeA4pOixgkj36rgQplcmN20Y5ia7IGCNXyxPrTaa5onDiMlnzBIIJhapwxq0MdZjEgM2WsR5vwaRxNoOMTClMAwUa8OJ03JJgOWJhAvEvmIqgZ55FiwvJwfMeHCC543kS6a2ygrIGhWnyT3yf9jDwfZYqEcaCIzEDZnVyNCaRtFRx4E6++6CWhyY1t9us9f7pBnDQWxbVXKfquGjUm6pPDqTuwPWnHnjpgJMvaGEW+ob6DaSGjTizF4ZkD3EsTgKr9xQbnembx8d0duj8r5D4dkOTzLkNJEd1ALmb6A4uEtMkpS4c+fc6dFuMzhlV+2A0TMuJBIUCSaynZe6EF6+D9TvsuqvZmpJEgpRliylWVOyMpFloFhH8f6vtOOlpU/yvtFQ016SGNWuomK+VGCDIhOCF5a7OIWwoEKagVvQyF0Fd8zWSBiBKXld8VBG0h7lAFJpWs0pmdD6z6iCxp9sdc7oEF6fASK4bSYL8HaScY4nI4rfVoShVqYRsaJqUzstlyse7cTxyUSwPo4TvuXtVJsMFIzXUR8pIdMolb048Zc1DNLZ5prshFcsNhzOJEw4J06QVJUEahDaAW9nsdrTJRJypQgpdYBgrkr6nncDYmEDUM+QZkLzTISSZHeZgkYBD2Ny7d1FrkJ9hkl4qcKx4numKjOcoRijELGpi93gUm9JrA+gQSVrPSpd0/FjPwIYtSe71Y4EN8+mkoiW+5eD+SWopGCW2QazsrcXUdENSzRRl9fPEUzyY6Izy+SMqYMf0rpaXmMLRPLAAwDDHqSbSNmG1W7XVr3ICMNYUbwJYG9fHH84LJSp089uGX/Gu3J0kMXVzg86vYcPuJCtujnEOGtYE0kEmcsgdqymWcvNDGbibJP9rwS5umdZi4eYtxCKMOn5X4mgmV0SKegMOAHWSpjYpZDAsxMLURetfSl3sHbpYObWWCikQJQQOBmJCjv9uNvCMSk6+1CcLfqqea/Ieh88I34vhZlJ/pJkmuK8lX/08net4v3JmGnpu6V83Za3GZtjZtx6Ze2sJ32beSALLZBW4jSFuTnwNM3PS6eTeUBmbyJrnZIgRz46YSj7FJMT3OGgMVIHIC+mffWqiMX9Icrt4iLyHtEnIqYHfR1lPeCpFMc13kPB6LdtxvaBdtUZo7BbkhzPQTdS16LbdPBXKoBLQfF+ygpAIjCGMgvkyMZJSmM1siWEgOjSNSO8SYrX3rIndTKJpFmKW7kLKaCBiJ0UCZ6CaAXqkKaaSZyoNC/a6DJgx/EWdjO9ljfIsQIKgAstZSlEBHDdzrcpj3UrOSF5kRWKtEBc9xS1N4UA6pK2EnjUNA5ILpjS8HwVfcj03mmiOi6DP/k+4vOH1aXWS+U+d1eYrOaeyfLG9gMqiYK0BIsFFa8UTG2uiYkq+A/8IsRw3W32s1uTXxZj5KYaL0nSy109SG4Czih9r7h/rlSJDk6UsNMg9BXkGTide7njGxlGJROL1QnznzOZ9yi9JuRnPxxDAKl7IE0uwi4dJISfVy0bD9JUpN+ha4jSC9pFy5m8a3VUMMT2mreQKbw2RwUS6XdaIiRcvpQJgBcKcWtsasnt1StU1SUm/wh0OhIAzPbChfBpqpkFUmj4y8paZVhr9eNSeOtbNpjqskhoW8Q1VJ8ZpVoP55wIj8yD9e+NYIzqCnpXuuWVKK+lw98gvj+AAN4WFbh8Gf0fJ3RnulCQJ8l9H1dwDDmJsRJ5juzPiztqaCYfqkKwRFFY98l7H5MGbc4ppDZ2Y5Ap4pO/vEoE3vQws12iIQY23Sw5V+HRNT8yBkepKTmJ0pQrg3BPJCmRcwxpknikj9gwweu58R4rjJ6ROXBCeYQvJwLXo6LRz55hphN+dE6kmXRgdYE7ulWAoKS3DqnxsGUTqEKvD2tdb3iMpHZu+KCxgkVhRA1MyV9K7xdHxoV0bBLyoNjRTqFRTcXzK90ZBrEDEf83EtgjQdHIXuV+Plt1BMqZa16pOgpPN+lvYXNaqzj7xlrzaXNwPJRR5/0o2V3Eot0ykyJYGeAkOId6DlpqnHAWDwWRQiaRgciVkYMNVEeXzy4aTOjqiNm1M6cNUHONQNwwtzcBIQrIQk9688PaWJbYRmFWf6OoIMspGK+li5GPVNaSgT38C6dE72eQA6nRW9E/eXxk2Ooha2tHGjnBi7CzuIOpunGR791I82f3bHj8lSmDHefPpUFpqphmXkyaCtnw1pEYzkNFUHZ9rQlAIdUmN+3WS5GQFXpKI1oLHZYdVvzvoMNZhWC0cJchS7DNEie9GVafdQU3K8CY4BuxNF4+G14rfJUEEVNGchAwgl8NHrqd6KuD13M3VstGeC2QbktlPREkNkuHi18Fj8TNkfxpC6ZtxRy2TXXEQzEEisbFABlAHJuc+BD1FHYhT8DNMZPTOs6jURC69AcrsjuSEQ95rOYt9mk8U3VKLKg7CQAHTSVlJLfuArfVBg6wSsEooKxngn0ogZxAYMOzKqluQ+OG2gD03sRa4FRwkOsFOiIH7pBhHdnl570xhSkWrEgOvJ58txYHioCcGsBbgkKk46ouEmCNDUi2ZXqYMOdYztMrnoRM9Ci1zWhzPTXymOHdCnEppGX+q8+1GjIvTYe6E78GNG/83YsdYFsFpSpgmsRRMhmgW7JJJkG0VSlLc5tpMEQ1jLillnysJP06/MPNnDdEFtqLiTJwTT+ks8W37ATU4s0GqrnQSj60MSDHoiW3x+uyPVL83kIZ1E4Y14gSdIsfSyIbTUazSxe9Pn/vcHD87zlmSWCECKJyEkDDPpswKKQJtfG2hiSIsDzg1Nt0tvH/xCyyowWc6F7Ogi/2AtDaTyyv/uIQyedLMe3EhMQx3KlI4/85KcmNay3yOmwCDKXt/YqQmqOOFr7cmS0yhaXjArXKTy2etJwPcK5EDPhUNAZ6LhJTyXnQKZq4o/EdCRh2H3DjT93F4aIqJpYah2ZVIQ/QvTnC1OC2Lzp5qq9AQZ0lcFDc6qknLeYPZJGfY5LSfl95x8iN5VhYC8sTDp3ae++RDJP+rbooj/AQfjRyYJpwI+AjWrJtHupY0B9EVeqjtjkugQEVj+qQYpfBtKWyf80N8zZyKyTQ6i3TJHQuq7oKzbBvsrcf5nAIyGdNdHCcfVPQHP5/hd+yzBige79f+XfwOe4qYw7vOT3FxmVyx8iWqBoSsC0gopSabsYrfFerDjUqpyWk9pu2I1o7PN5+3TMCAVhvpITl3aCyiajRVINOYW8UQc73dk3CZndRXhVtj8fHqPBHxCJAuHYcR0ruGTRkfK1nFbwXK0o9OlYaChSSW3mQdd6uouFEMa4yMq9okgLHCa8TKaJdJDF9AMBLpPacLcq9Gy1zdJ6uQeCY0RMhNPKweZKtrGcOh/ookDNVxSifjxPiLyM8YWkHbgZnnQKcQ4qu7NjmmHB6dpMFUwdDcBbW8qcbnCoqWsZU3BElKtymiKXwSBXwlTeA7ebnAN/CI8ejSiUVJKnrsqUJmnWLJ41eIYip4RoC1jMToCJAAJCR9cDgYmX+gOYBUJ0jGmrq+Oow0FlRS7wOon3invxCdTfg93J8hgHROwF3zTBOaSGdRyQ2yxK68a4Ru4ycOav4MoA6GsSSmN+UNy7CrnGF5diQK1BSQ5WpyVZV8cTGsE59+Lqjl8Z7VBXIXd7hQ0ohZSio2SVXxJ/yzISn2ICmol9Xayt2XTSdSZho1GttdnSK/+776Ta5PJRJJ/q8JgLCnnV4sLQA9c8eNZJOJWfkSUGDYTMrYWvD/Thwgz5HUo7TEwQT2G75LwgWGJl4uhIAaMckj4AKHSyiPpjDG/apISxfmEpGoPqH5SIbMcCiOjdooUYnEGtwIT3T8/QR2i1VwfVY/hHNk6APL2th9CKEQCOkcOoHjvgSrTNnWIiPSvWTto1iIWEFJUpZ6jJPkZUGxICGSIJun5CRKUFn4Zq301kkBhcJAszYkYjKL+hCd2vJG6VieVFxCe834vRc5cYjXNehtWNJdsBx7oCipVNPAqoplHkgi4q6kvZYGJHTeD102J6s8V5vlVbOjupbVwVvXActUocQFSsSE2OK9wjpxg6gSoupIuoHENCIhVnKk5rowwQNOALSP+O1rZ43DhyOuV1LDfTAps4AEEBsUHyHj4y4P7hnuDUku90GTCklUG8IZ+kCiCYl/3VOU7EKLxKskJNV1iMU5easEju+SWMSCpz32jUjJ7ZRM5jkA0SPO1jMnPg6KEOIoogO+D5poxJaaGPv6/FfeHyrwzDcrPoeLh5osUoi6AOC/C3om80j757jJ4ynhmPZGzZUL3pKQGw54pmPLLSWLpWZGATKQxjU8ifdb0xKfdQNBmEHRXWf2QNHQBZgNiklCiUcll173I5GGnAiW7LBhZpxfJTed1Ids+qhBktP4gkQ7DGKmS6JOgyIbOUzb0pBvMJ/wCnUhT04A0RxIsLvFnizbkBf4EF46ldy7SBgoKfF01zpwpzg7aaJ64q4TKZucjq11PrkYKT6m/MZU9FtNjvxF5ppM5YnZ4/bYsXmuPcvU0EojXJvAmn+qdZFKp5Ly71kdbVkqfCVvztRwND0+LOKg70/xDxXm06yx9MjJyX9NdykoLOPugo34MlB69f60Ga8b1T7HfS6yFmX6mx455EAW4SkRlMTF9G0fBhL4WkfI/kIsR+FREDE/NxUQyUca9tfhdzSl0dQbGLjRBnwdE2lBpbJBoOOVZ6tGIPsKzrf3ZDXlah9KiCallv0ubPZbXCI9U03qkzjfL9aZBjFdNHyfYgZUDKpm+xYsC00RI7n1iVHlEJxlQMsszU5c9hlrrpOnZBMpjV97vwYA3ptuYnqSOqT2lcqsarzLWLOMju07JCiuUDHA+rjeguFZwa8KSZ3d4+QxNjmvZjDrtSgQ1UTxs0rSg5oFOb3pwIUCHWQ/Rk/InS/zrGkOiLbC/SIVPmZbCccknoU9iSjsSs24Wrz8d+6NMxMZfyuDsqemY2JqWs1cnvHKagfVsl5vXaNw5D2RdyM4uovCDWH2Vd1lHTBiCHmxixie5GMnhYaNlbGd/n8Z8vXH7B43uwNFFT8leUGpPbVtcDg1481Y8r6Zcvc1zqV2kMMUVdUpNycISdcYQRImybWOlQoF4/o070wVE+vvT1kyNbX3leQgpwvUDegSqmfCYFpaeXyyFrm9Y2TuNmQyqbFzPgPUyNBKp7NglSBEA8xbUaDUozT8RoeSumCW9OU6rDpFFepDyRAYj6Nd2LB5CUgQoFb0GXy2pSwNraDLSmVegVame4zcVWAAKXGiqC6S8OmDjSwTyjG6h5bM5ILZhARCuBn4LNCAJwjTKcY0TguYBFQk6XJUturUsIeAuqip5jUIHnmfONtyVUoQ/n+23kNNjjRJtovSEmi+cj8w7y6AUikqk9+x4xaRaF6QfWd2GkBlRvzC3dwE60JHi6LAHqxyKLV+ZL1qD+5zEkEP/ebWZqBd7kpQy0lRJF4JYIJL4YtT/MVy/HY5He/kPa9NttkwGdVyWY+ANChe0pcv0s1zOKBHoBm2EZcGV5ezXZra0OGiIyFvhsaW7+seiyj+CVGvSCs/JxSJXEb+LC49kGMQZJ1E0BZweT4MhaEHtU2iFIe6q+k+VbpKxu3rfhrR3pwsHXdDFdIikc8ubZGDFtMBGo0crAdoC7pxdezt74fK8Lj8/Emux10EmC2aLq2tLVRsiuT9SreLjWZExTyPB65Dp6xxTardq/yPWG8uiAJxnip9qIWKFJ5woKcQ5dnR1Ln3OFjV6wlg2DTQfLJfaZ6wmPX79ZJxT4rAMh1SvCma6VS2YZvSP5lMMlX2TIlb0LzTXhysx/c/n/rq4xCDuHbEwAEGJkMozeIkJ8dEZaZcAZ2GJCHNzZR4plQ0YRYGXipByGbUXxqMtIjRcbEf0HHE/RA3OYxRWKOii9Jqcdhi+ipVhjM2Wi1shJNVpd7OC8lmJFOgTITk8DoN8EKksQdIyPQXiu6Jn1cx/mZEk30BCrqj4bFh5uei0+PclzaELgzXvTGEmYmtYt0mr1tUA5zxnDCk8GNVwDrGBmQxDS1QPUQn+pcOjgIyFlGKnT23WgxzD/CzKGQtnBTXG+SZn9lb/a//dL9awDuR4Hu/Ydn7yXTPCU2MYyZmQIdEKC02YzkH5jvlzpksrxZ8yXcBVHmjcbc562TXSQuFmFqEugIm5DqOSdL8MKzYzGtEjwMkzT8W2BZe6sau0zShY6Ipq3kAn7Xcf0Gx0VBec16yJqU1J0+L8NOwDGxuM1Wd5s0J+tDIg0xfL/svNEajTzvKYLCOsegraLs1b5MhEgQeMw/3roGL1h2JDRhtQrOXZBt43/CfnGdoJDG9kA7Om9YEgXtY0w4+nzRt9rcIueGQOkxZH/CdO8lh3ZRO2wamocOcbbW1lWIslTE26fdMQixQOT+kBGou4t16Gz2c4deTHTJXXcT2tYufi7ZTrE5b2AbRXoCgj1aJL5qpUdaSU4TkEmYtDq32TkMT2AbXN9+exVlXPMstbFO636zHoyHXOok6mfNsE3Ql9JT9wM8O0MNdb7cxWrsJ/MzEXaprmuNQ+3XelYVAoOwxZkLUz9zxGCaxuULPYtoQYNBJ2p6YDe7ESi+yjqkNvCNz3nD3jvus+2TTvA4kMHWLDWZ/lXXjXTaWyQF/OP89S/r7PYesj2AUNMC0gZZlH4nF/sW5m3Nw4Oc44QrWw/DgGVCreX4PvX20dtfsffRZnA2jqed4kuU0+voOIYbG1YB135MGE6whGDPUpYkOoZbd08gcTmfRem0b0ySMzVw64sem1A5CC4VnXgAvzKnA+ELH/lDOt4hxzP9m1IvLhQ4xXHBsSguFu1C/EFFyEHC5B1XIBcdEoYIgNSF5cFxu2GXiekBoTkaBUgMo6Ha4LRwP2Xz6/zMC1fmCYh9RPouEHBZCEfnP8u9FYxShskg/xvK4o/8uHAX1IGeT8vtwn0VbpJvLl5/19fWe7wRHnOIhtIdNUhQrRXUR32lgsuF3oF98B6haiMa55ECUteDjsEtGToKC7uKSpR84Aq+H5cc/oFBjmHAxg7JoU/shD1LEKwXAZP7gRMIHZKFkpIuT2bi2OG7ngqS4/45Al9FiAitfKS6b9Lrx0kEm+rPkg3uwsDgpvOjkLf6GOgAdakSojuE7NoUGRFMiOhqdxoyEg0zk8Gdzjjg+e037v7QpmdVOuux4lyRbBIoMCcogCqHjMB3bDXeZ7/6oxiruOgZ+gdAThJpLaoKxcvBe0Co1wupY2mLjQOBY6AKDoDCyP0rzcaQrDYH92DA57CUtckTDMt3J2aL7yPxX6VKhSVD4U/CJ6qNBYcIagDE0MZHScOvhvJ4oOnyeUlo2NDUX1LhfWY35sy18ptGccEQafw8YDnIBhQNUw5nESefqGhUlzeXH5J/px9iS9js6Wv+7yWH/ItSOY84UOne3jxa80OGm8AjSM4cjl3KtmzlzWsgV+a7LV/Qj7+pH+H5ORjgzPJRjdR4Rp7c3z9gCVkAgurudaCfFRmhuQ7fj7wD94s9mehMNCAWK+ggnv1JZawnd7+9zU09lAXMai2/+uzQ5rT3vV12FExGLj2pS+KyaNjgNognkOz4wmQmqbJHHs7PQda8EjBh+c/IUxiyFcwILTtY4FzD85VJaWCS8R/4e1jpNGE0s+4fvKG3DgitFGI1gChiKHcMm1WlNTkcEzBQD6h7ZJ4r+GwDoNIpLjWKe4DyaRs7N1+eX5T73jA0ma433kXdH4TbTjWanJW9mptCZsibUlrNpBNZlL4wFLd9LkEvAaaP1SPHUPIFJq3bs0gpnmj6bN5OhQYDZB5m0TfZE1VtbH9MzZdgHE0ypRpPim32JHpS9Arj1J0CHTlFOJYu8hnoaupJ7U32hmlOdFTWjYf1poPEcB0WpzvJkM8Fa7Yd1SixVSc0FDaagTIMoY/vOxCx6q0nwHofABiSrjyO6wHcXunY+o4iya1SDBArgTOgAGR832rKFfDEs6UqdmBXlhvHjXqbhlWrsVVEGxJybM2YvXSuAK4G2P6Vi8ryxYaf24bNgtMA7NDtKHVoA3nFXrLuZxWUbU9c8eydasXvOSDUvpdXyaTod4+xCAM36bCPhPmiYtvUEP19L9M09ryYv/HzOReoT1rB/nomz4azeI94ZoQuh7Ug2j/cqzm+caWFX/F/yf+ammsabNcX5RQ0ioLcDeF6tqzVsYg/Wplf5KM+IgvyYyQygXow8bgXConIdoNURz00AYsMspbdhWAQwTV1+E/oS5/OyHAnkHLq4TrlDqY6ek3seQxMn8jGAmPfFeRX/M4DJCdukdsYchsiRsClCBxacwmWTfwAPUs/F4ppCXC0e65r6KpMu/rlgd5QS/v+boI68QP1Q/6Gu8m6ijnQC18gH1xFnewCWK85uDAhcQ22GrYF9Fmngxx5/65o6raXen5iVT0y1HE4IGPCscZ2j3uUuYfLIWqPmhraGGUAp+tYAPtpS/f8iT1kXD5WMGoC7qC3WeUmOzNf83yMSDZ1oeKccaqTVlpfPj6vDEgdPBOktxJ2osJEZmTaMLrSv5FiImsQybbIceEhx7prmhyJbio5FsVSgsZwda8w9/t4T8sUXwkGC81fReBibGV2b+vmUC4+JSdFKhbv7OHbRwCDGJiekGhmrNXmQrO/96TiBYiBg6Gz0Fw9qwBO4PgYxAO3DIIDDNZxQeMZk3lx/xzEjCGg6+zq79TKw4UtHPYwvnSOYCIGEcQBxyGLPp7BfRNPCF2pezvZw7BUg01Q8Po+DFQhPOKkjcJyf0wM+47+ZQhEkRUDibg8xaNy8coCAjjHdKgf3wQnP7hAnD+iGXCD8IzrUTk30KVO7EexlIjQXHyhrbJkjwNwSYnuwl05Q1xCeU3QEoatY3D8wqlwRzCH0l34X7l4nL2MNvbra8Ix3y8fbRxD2729pdJkoBhWTV4vIlwK9yAkHKZsw2ggmMut+2yiVWUMXQAZ7hKkOzzeOSdGg+dHkrfpOQW7Qu7CW+b9Zl88UR7HYHe/5/MXquDSS9ANk+wfNxlkGWpKj9f1ecXYGgOzdK94jgs8RlEKPYvKaMMoRwFYbkUYQFHX2xBw0mV7lsAT8EP3RvpHvY6DZNwfZot2zGpMx6EhejFPJOBd+AoxIWwgN45GiTtrTyoOfvQ8iH15yLMgLlthYcL6U9hAtWj4GBWTzd+puJDqVQv7pIUAECBj/W0LQ3kDzySGZqcqEw4XWhcVxgmCleuZxTPKxBiIGf0r3FNFmXWXdZioEVa1FsXq9P78o3JkCWQybA8DzkifsVFHEk1+dckIbg1YUlujpJgYOptv7e5nK0nA/P1EYWDSwzpm6l75Hw0VAHHuWNZF/MpnWspZJb6zEOc+TGeSzg85ogwUwdU5AqROezVGQz8qzx8nu7Q/uMlcplhC7827d416NKZ7mQtSl5ysFIARrAE6bzwfBJS7LTGUs/lMoZL+oS8wUcKajFbuCyPeXgEaLW41MyAUL0hfwEzTXuywFf9Ho0Fs8H9QI2gyBEjuBMBCOz5Up6VCT+Nl108t6z1RxJoFjEBNXxQAZanwSYJs8JrLMxpK81Lk8syl+M42dMyB0LUFF6GAfb9/LnzdADHKGtnyogklqJSioyHu5SpOgecKI3+PUCH1bWhT3KYW7RgwbwBAzEaYLH0wXtN/NJAW74JvrNDFbw+05o/sa92jzK2zI5deLlvuZ1HdFezDZJq4b/0Fjxs83x66sgE3/o57RuqZT5IAgFcYzuY+e4xxAxfUN9YX9ig131EdDzXFSSPPFM+TzoGvBYh1wCBtaGArsZf4djT1/F9+xmjivI4OpnahDP/NsqNFKIgBS0AJ4NGBwm8vREJH392f2FMGb5DVRWHvuqHNK45Kej3dg4yGQoOZP+jZ7mlrJ55fpWSb+M8mIAYVT5e6rrL5pGkIdjXmLDXHvbZsuphPX0aJsIdajuw3dyAZgh/X3QZpvDDhOS1gkaTTGeIeDolRXGkyds6jd7pYH7hcGjzQZo1stsL6eL9Emms1zYLpMjZuaUN00taHNsXvL6Q2p8qx/beO578k5WpuZqSvOiQowQJd7kPOORsaawSDnTE9jVIBEAhYPbB6pwbxPw5sBmDBs4bxjSsLa2uI4Og31+avxZKKGE6+6GUNh26yGlcI5G2fFTpS9iwr60FjRmGndT2adRhcpX8atTypdQa3NyKlZecl4DDju/s2U/4Yz4X3ZISQi4+4WkO17OR2taV4JAqcRBfj+S5t+abqjgRb9V/cFAAAgAElEQVQgCWdK7KlP5JwdkruY7MahPF5dXf179X38Pa2N3tuXgYixI469ITvQjcLGxo2Kl8IPURRpinZ4fHHm4T91UuBCxSe/ydCiJBRA4+qSBG+1MRQXEXvmYWR5pKHg7+JDf+3JBPlY/kBpyEH8vNzf/szhYCdN7gmXAm40ZEa85CJg2gMXGaQiotnYIIPo82KZbFgI6VxmkYjNn58AZzWrRYMz4Wvr3pVk2qvdcqLZS9giWhSKPAoYdGqn5eVhWX4mcfcxF4ojeTeNo31v8yBpNMlZ/PKwKwxMoYgP/35Qo6HG0cgsZ0akHfWplUB8TJgZGRZ3t4rMdEOSp1vXpMtqm88Ndf/9g7R3JjSGanJRx/Y1DnEgyxaI+bzYeCbYAEcthGzXycBYbRxBk0BXaie86qVE8sjFeX9XPL1dUEJocp1tcEqz2Sap3qQ838d7uvwJGRub4hoW+EnV+Dh69T/52NFpfaKR2OWgpiG8viFkkffud00/y8WT5p0DjgPqkOyT1x/3aVDvokreRN55zmNQkAM1XFr0CupeaBLZHyBt5u/YfCPmZ5gBwkZBmClTjsMig/HHGWrY0NS4EAZMkEqlowq0PwMHtVnMpOeWggX6z2G5vsUOl8NZ9zDH+p0g6SZXI4O4ijSJN4FYUh54duRoUIxH5xZKhueHfRxCQgo90+HZb51+pHHGgvp9vxy+xuJ2AZml6Drm+yeEMQi61CS0IhTiOgCWM1yU3EmCWUwYSkxxAmVjGteGV4a3POGaQV1vvkNlhdvM+hLRNzk6gXrR5WlrCt8++Tvxyp8wtRpDlGI77mAUGqTM08hEq0Yj8wJFkCmCB3iCVL+ul/c/hpKyBrxMi4adAg4ktBCa1hQgoY2N5Tzr8+sLXRVZTTQ2FMQ0pzhk3S/PTGbHlpm1GHe532p8ikBHkXm9X27vdFZUcHuzfB+ul+PO0NRMPBEJEyB4RyGgUcP5ah/wJDliI1q15xIZBqWGQsO5y7MzR6H6CSc+AaQSVumkovxwaKEAMkyZMV/hs6OVSQMxgFA536XSSTvjDmG9UThwvnciq4WZhbBFFQ88HIPYgUpr4bNkrdXt6oTQlCmfoFpAj5P5V9xtNKgNPgwdpD6Ica0TnarldqaiM2rM5P/IFOljqIN8L7UJQUwRB8cFSOBmFazXlj5umdxPotU5Awg1/cQiF4T0tNyNKQHFJt+bQoCm29yRtNgTSAp6D4qKJkjAKpNgJrQ9h0f4zP3ayUibEqnN2NzTjJBR9ZTPQyMlkFI67LiXRSPmuSONy7WX8+8B+t9x+U1ezW6fohVDCQBOmoawR0CcP5nM7tNw8c6lR1HU0ZiO2yAhnKG3cDdrXVubcZhM3wvriamaYnUKMXSp7LuciN8p5XLu0pCQocP3oVb58ROHLu9J6oK332jgtDYXZGzGlrSpTpD4DLxnCtbHZ3R2oP9tZiqE77Xp5ZJ6YMJMaWSw9eYXgEuAPuqNa9bI47iacjNguOOE3IkwFEamtGMWMlbnTvl1UxMPG6ppaO9OwZNbl8bRNc17b3p8gTidLbWxTrYgxXqNGQg9xh22P2O5zb7j6mcb5qxAzxZQB+qWJkXNTdqAzgGAQ3O/Wp4fbhI4qUGJOozeaSL8SiBCYxvTEuq5Q9gKJ00B9tK3ChbRtIU9wPTmSnok1GJs36kZS4cOhYxaNrlmAD77iP+pL5jESv2unTv1Hi6TrEH1f+qLeHc2lKxGPj+ACXUwa9oG0Qa7tVDD6HN/7gW4Uy/Me07D+oB51P1y/4RFdGmzulryXEKhH40owBA1G405jS5WY7ZnM90q5Z5mEwCxzophcqkrAxQB5Pvxg5oPEOX38v75udyg1X0iX41MrI/lQMbXDdk+MJSYYNfQgJt66rQBvWNGwVQ57KSs9slpsy7j46kRvf736sxM9ELnMsrkPGge7vdC1otuSY6Y7mIp/P5uqNl3aEI6gPGXculStDQ4UJ6qjQ1NCcXyR/6saPH5/LE8PCxB6h5fRNcyPRjhPIhvQhwjApaLzOWFnR48+4exeeWhg5T97/9A8QBZfFwIA+My+D6C8H0s17eHFFVaDU7OAh1hNRSXz2Hl0axgXopSmoo/yZVQQMqhWOpUhYRbii98R6YXNi+1pQs95fLXBRE6lqyxxgXRneZmOLvQGFKIxhVKq80baDUVv4/1cC5DnjkTraTSW+jTTKrPlHspX9kuvc0Ul9yv//2dyw5nEPzlGYMWEeAw4xANMsWGR4wd1EV72R6mWFiDbOWgjquTP0OuJigPDRNj2PeE7pkjRNHLmBsb6uGHRkQpKpxsmiMVN+FJXmheCDS+CsMdzbMOpZ4w1RNFZd1RXHm40ZSEWhVaGiceKPxJygo2mLjxxXYadMqwWIoA1gD6kzQGIN0JSjOJVgvlmV7MWjLEi0K4QrtTAvNAP/h8NNqhF4Rn3KyEaezGBEEjAlubjtwZk4Mk82wyoYnAbxlNwHUuYL435yA/i4R5aaV8X5AfhXZ5r3Pg98Qsn7Y/D9Q3wlMOPpx5wmEeG/VkUuiqJT99szTOukrA4CXdYy6icfvBWYoLmsMxFuIxOdA5BTtZioLQXjD9YK8GwVEgr+DUd8yl4RSjk5xJfJ9c47ofcuFz8O8Js307LO9fTN8UWqvJYQIqKk2xe4OD4TQrtW21UMFB6Wq5f7SRDhI/TaVuQKZPQ4NtLoxOj2rlKMoEMaArqAVjjTExgY4Vm9gF6gQUFULDjsvDE/o3BP9jAR7HoPPykQL/tBz3FOKske/l/vFq+fGqU181EUFhR7QZcICQ3Y/v5c9vxaotont5aqDAnpAKqFBcYCGT98+P5XAkV6VuduhiXlLA8KxiCAG1ZqfrH+cyz4JmCOorjR3BgBRK/Hv2tJaorBcyho7L3Vhep/mYMbJiacXnH1jchxbEOSZVOcL5WLlKueH8oTDN2Ze3tFFROsnMHhpNCnuN5pV7hwazbk2X9GKbf4p2pgxSoXu+uqUUSwIEBBcYcEABr06HMe5Iw0KRfbt8fhD+Sjgla9RmHNAhiP2IfdljL69MLi1IuCvQsEgZFN2H1rHbf4Qt8PKDadkP7D/y9yerCNAPoAEqZuy1ZTBwdyd1PmHKApE6jfn5dcLTGSpOnFCP2B05SKSjJYRwkutpMgA8gkbroTlaJPnz+S4/tGvV4lnjB/4deygTpR3AkVlcAokDfA215zjOS3nO2a/Cj0yWDqkvoJibK1VqnXbETG1vokv99Ztw20/DPJOnAn3uOkjzVxwXtW72n/kuPTeTk+GqqgFKz8M0Lt/qHtX86XSZ6THTd2iLL5rRBF+c1Zm+YnUMtPlSxA56r6V0sj9ylanjqYbHe9zP488hmBeKlBMA9sA8YnUoIzpfy5EBtvJ92OcDwlW3yV7O1C2OpPfLzRXTICl0hCenOR2dLPXgE9MFDDWYDNeiPnEXQxsdsDE5I8lvo5nhnuWB0ZjS0JQSJXtkc/hjf1Cb4kIGO0O74afH5nnhkqULrpO5/hoNLgDiGYdOKmdqVLTaV8na4nOw3qifdN6jjnlMNEfE7Yjqs4sbhM574N6gLoQ+NsYeZeHkfFF6EGOrSbJHbsHm4lwMFW5PTcNZogwhTe6j9zj14Mebpgn7A2Dblxzv6LU0jACcNM9MAMvgZ4cQl9Q0J7enyAMAUgAZAf6JU2lTlGHFF3ro0b8w8ab+nHu2Whj1d5yBTGx9Xn/e3ufvvV3++edH9iBn1J8/bwE3EuzJoCFnm+db6kL0PQRE46YaUwNo40MpjT5pSSNkJANsGWrCA43M8dxRrV90s7ulwE9Q4FB1eOGOz3BbYXOTzMrFKiVCaoi0EEdqXnocZGaLeBBSEJoLgJ83Qvi7hcRohPRXN7WBBsUmx0ah9zf5FBWRoo8Yp7K4GnxxaKm3YF3YMbJgeBLHdNGI8h6fPDwjpmqHnktFVLqXWj73BEdGtJyEWi5KRfNw4U15ld7FgR+NB5a0+fzSErhsmR7FkWzcMHQ4kh+pWFOnlbquhb8dcbmUEZEcEW5+XxDTyUgI7SDOELVq1RYywqhY1u2XKxyK7qEQgFRPEBMF/9UhlstcEHz+jt4jeE64kXbbMSgI9cZDADQBRKAcc+wnQQUPoQdWn8FvlmLGSJZLXq702LOe2NC3JqnHgeRm0om/My2jkaH4yMG/esizyTV5MORSL3WnLPzd8oulhOnEpqc9zSx0Px1NOv0x4wNaoFTHCPgZ8wNIDFXJfTGTsWgUxpY8OgX0ZMdlx4g3h0mnBIayOZZQ/5NDRbxUzUg0BIRbErqK41dTd52ElIPefKQVjmm+Exkd71+ZTkLFCXMw/99MEwf1MTvIca+hjZgUaLedMDJrurWRLeWmxz0XOVaP6Kc0Wxj76XknpcPwjLv/2cMKMb0/LEsuOvX5y/NshxILQBXN2xuZVVB8ONhFtDSIABFXn8Ue62VcK2aLH88akfamNpvS7pRNm1DtjzmTFIRCU93nHbJ+/DkcyBSnmcj02aYwh54F6mpejs9Wjnj+yRTJz5KE8QR2UjhuDj7SP5ucDgVjkLZa0ielexz1FvULOjy+JbiPvQSAQ5AshRi6KMTRIvAtYr5TANMsPGDWYem+uvFQbIpaavTQfSECuu1vGiKmrPD9+X66yG1Wztpqa4ShE5uFvS5NPAsog+6fP38MbWT6zs+No9OTwtbY1O84S5mUPyzPLzPxMqN7GkkBiLWqjr2rmQq4B7HHOf9ZozRlndTEbQndyZyZGivQTGmLbiMhh1ykchwKx/a6Yv06fvHcOilX3M0dxt0CGn4lpRKgDfQbIxn0OULes9nqOlk6OH8fXHnd9z7fQYKhZjnhohCDnhVnS6ggOB2hVaBgOElz5h/OZVFRKBvcv9+hT3P2g2RSHDC1Y23pEiTVExofCek8I9bV6w8pYYILagxqhMCd3cwjzgOew3VoZ6x/Jsk6JOpMyp18CLWI9cDv4U7V9AFDAgKi7zLVYE1rIlOBtlbb7DHWt+i2hR7PCeOlNFhQaWt/Hwek8/LANIk7PrC5TlOh7OUzOAXvL94IuRYAk+xp3i3fg+fDL372JzRx6ICjGWguVM4bJtTnc0BVmqTskbzrQeEjYpT6453pVIO14DMz38MA2I3SNFdH/n4GGPneO81OOBt5z+aosCc987TTpsZSH8OzY69iSFQHKg0iKESnjogN81jHz94S0xrqxEwrDwn9priUBssei+kKMQ7XhFPO+XrRFBF0zgs3v82gYybtuXem6e1UuQBRAtOhSVU4jp4GV8Boyjaudpu2BMpe0djtl28AvdOy3HOvPg8FOM928uEmUPSS8h1KYYAx700aDWpUzlKamWiaqFsSLaEja2i3CQf1ZuMsDesoU3qemwBYKGQrHbIrbujnq9sh77x1VbUmuOeNMUQyf9jvgnP73dXy+e47vrk7RafLxDTwZmiKUkB1fuW7zYzCQ3Nb9/MsOLuJYOAc495iIsP56P5lvX0vXx9+rta06kWdwOs+JojHWV8TCP7s799/0szA4Prx4zUupTS4ZL/x7/h7cBPlf3eqCx0eQBvHOcGDyh/SuGZQchNw/Wks5tnKgPv7w/Hfq/PYlbTpWJuZSQ1Nok3s2Wgs9uEA0sV9H2+W+7un5SWOVVz8FNhejtF0TLJrN6AHwZznwx+EP5wmiOCpND8e7qUbgABzybUUyigxm8K8CFBpqG1v7+8papnCYOHJhRgqXGgx38vjAwW1F2vQdzuWIe+4UUrtchxs80Xn+PUJZ57FqXATr34WqdoeU54NlMIVCX67CyaXYkL74Jd7sOVgjnjYCq4++4D5EVkHBUMcpnCXBa04XzcgLijC26BvRQxaSUgFUoOc8fzCh//4WN4/cTtCmEdBJ5dVyQPc4uuxXiVIEBRZBw/QBA5m3ikXwlCvLzYC6KjPkWlBBG/haWpbbRaB4kztg0XsTHMHDWOzDfcaB4t7LCU9rEEGIq57xF2EQvRyrFqLWZtE/sz3waRX+fpm/QQdipdmHT+YBjIxkTKYwjrovvzrTBGTzwFi7VhVL/P/TM7WItw1rmMJ6d3SlWxaQOCcFsn7drMHv8kGGGohl+bD/fJaN7L5UdXiXA5Ksh6d+mc8HhOK+tdrveVhRrMcl5RpfrOpB8UaJxoa7gSvIRAHCQoaInXC0fUmkEW8SBIv+14UzCA+3excR1zCDciq4YaBW2MKMvXb8BvUg03wZy4ociOOumBR4HBIc6EYwCePm59DYwHYIb1kXYp+7ovR+/ZvPGt6J9NE0xCAPhm8yx+M+GT0hSZvF5mOoxrTnb7zaGEs5CgqE0Y3Tks6AWl6QSEOYsXvtfkb1xw4wpN1JC1D4GPLhWmacalVG5VAJ6cNYFCoz6RFikAm1rGXtwlGuM9Ek6JhAx6gLpLn8iNomGGnFBbz7ofeGurZH5q1jC6Xx0cbu7omOkVyopD3eLhdvr5sRC+zJvh3FGk//qGJvrdYH1MSzgXeq453PBfWoDkonO/QtbjAQ9mf4zpFxzSEoukjtp0rOuct9J43cwfinjauVZ7pVL+kfFPYcbYJ4HR9sFYonkEMmaTxfikUKQI1wtAFcnrmyUfSMpyzU4vww/K1MzCTP/vPz5/LK/kzY38qS8SiNUPYTLews8ZiVGtungdFAnqi0DwWcm0srPhZ3EvuO+8ynY0EUTy3BfksGAXkoPDSSDLtVOul3TbAD+nuGuOY9UNzkbv+C+MLNSyudVkSBiFyfte0hnw0UHc4/bh36QJGFAB/jwwNznporZuNNn8fzZ/7rM3hWK2++2dtCgSDSjuxhhiTocQVuI4pyOk/mFbSyCQ2YYCwFViae7nuiJypNDKcpTGYmCBBJ3k6TEIjDOA2E3PWEJ/XfcMkQIAA0Cy5OoP4FfhzjwjeQptawSD8FkMjL3VaUNMsE41cnMFXCamZjDq6vmefXWsWtV1mVXFGAXKx/xsybANuMxzdx4TPynAS9NIAYk694nEz5XGSoFFNysZIKJnGQBWW4QAKmPsuzqWwzinq1X6GqogZg8euZjWzF7Y+xQDx0E2THdU8oan4U7T7OTGWgTbGd/yOXkQEmuE4NQTUWmj2Jdd4lG8MlJZNOdHGRh1Q5+Pd3JvcP0z3MqHnPDHPKLTBuLLyHdR2hsr/RKNzEYI84cTeYxPdkFy57YwXhO2kkwmmTbygKRMudOXS0L6/AZypyTiXAAFuU9uuHgsNiU15a/O3mY51L1n7agQE9dfQUvYQuhxqNRpuTbFkR6zPe+yyube468pCaO1g3aupxvsH2sjP0Fz5vJhuYSpADQFwQE0aAPn5Pt8zZ81o7GIkFMMxv7dMC/VY0bVTM0YXqcvs4fCNRsZAzFJMerD7ECZwB2XA4bi8kaT9gaMTY6yX5RXOc/NUZrHrDKILAw8xOUDxBDfBvVkf6eYiptPpSrxalFbhlMJosgvYiORZHBxTrFOP8DbHJlDHpxGJpemQvpBx//z9bUq3CRQvWzRM2ow0Ai8Gn4m0DL2w5YbaaYvecch/ZZLk5TjivLElzPefQE4OFwWRQ51JU0ERZbfP9/fiJF+Dix/aADQDrCjdSDjI/fiHKQnIVxF1KT5Bhwb9lxrkqJsilFHk1wcNhq42LZbVoVgAZyweBzjTutU0sDOgIVnUX44mLwttnXKmaIwl31iTsilT5G1hniKboMSgyb7zIr1SxTQt0CWKS8lE2qG5zmRIPi+1iZQx3TmgBxnMJ6eXRlE0xaKTBtTsAikCmjVwKd1kXGmRjXuIug5DwvSnD4c2z2EoAkH4l+Xj62yR8Ak1hzUOmlcL2bFXpDlnKjkJ1llXKcbMPOhmlRIjuqlloxcgGzyC0ZmYhls/ZhNmgmA8wJ+lyTAHJjqhHCwK3g1R+5hEd+lGFgUV2JX2J+Ke86Daohg2yOENXWAco0R+rSQnNarqgBWB3ri2amtiRoC9+afi+CCRky3F/gLdBnEsNUmqoFMzCiWF9l5J0nfayAz9bgPu8vvMp+H9mN/iOHwrkLgQc8kOnTC6rGmeRdF7gfpnanPZIvHj/Xv59b/oBHn/GhnkqkixycPZpkMtcup8lDU1e5BmPhQldFcjGO8EL4LdI7ok6U460TR4UtqE+iSLY6Yg2kVTPDpFUvdDI4pGwWJU+qWXgoJo6B00MqwV3dtE99gjk6OVaYBFvd+HddR0aIMrPUfVLd09aM/OdHdLsxfhNUeDd1INiZxyUr8fnphoMJlwMtdn12e7Xp7TfDORJ9sqTpZHABEMDwyWRFDbBHkn44AWTcL+my4ksq1zUYxpKIhKuZqKYW2OY4gwze1OwS6T4Qi2k1v1sCwnJhGen32vNFmcS1mHEbFyt+D6hz7lKkAV5gk8cxyXAMMoOsKFD6XK9RXjkbGvzuQxeTVTxMzeAM8BdWXaWR1rqYOZWl3haMZEAYRflz4aQZ3jRh87lGDWDRO3CIOzTgWoBtMacw0sm6FAmXOSactYczfnhjXjOyBMW0CQNeO7rQWuVtXrrDmWsU5XQzeJCxjC+NuAcYBuTA/jfjuW+CIZ46jaops7A6bHNKC56yeostO3UmtTqC7eGbU1jt15LIAFX3M3jbujJ9LQukonjIBSfW0mK5hnJEza6Vje5zBXpDlPfkteJAAkAIRnru5gbWBTjgqMzTkfK+u4CgqksG6aU9QpRveR0wX+JFpfgRipdWiR0IpO5lqAt5mABbksGL2djgkmxI4dILT5gmR2UeyjXKDmSKzDUNzH/ZGvyNRAR0WBkDj6rQyT0jCHEPqfqUzyXDDjYTqCLjsudpy3msxAXX16pqkfHeiI3lfwYhrbmJrETdQaicazDXveKVlfAL80ymEc6O4GeAStlweEfgaTpWgn0deOxgTKaHkJfzOfLNaTFQYFM6yiUgQ1uwjIE+q6oCh/1/VCs4FRDd8PMBRa+0zR5lb0zbQNHk7EJW12XM1i7Y+5U5wzAW/VoF3eT4DJPR8SHDp6OZ1PrfnW+3jylmysWefH5c9v1joBwmjWybXDvl9UFi0c5wdn85/fb3kGoccmPkMwlmMaU55Yj48Gkymvul0bxNPp9O/V8XA8685U+7PNParbkt/MQvsdLvVheSCBeQLtaDA4oJoTUuFeaCfwockxwSZv0PI1bViuTYrEyVQaAasOO2zCD1DBXKJRBCYpFWFekOcEukFlEzHT6UnutkUli6s2xL3sRS/YONJDRAMNM9PNhF+4oBhQ50iUDcjvoblqnogLhW75bEjm5LzIhc3cOUjzJwcXmzQohggGm8QEZtAv6HM6m5RDz3exsTgs56OIRvQHYzEZOcaVh49c+hYyW6cvkmUZqZAOLuRnNk473YylRwuQMekNhYP2yingIz47DuKu2FQtgn+3qe0W2zrvTBjmanHquNdDlDGpnvtQdoLOEZAF4nfi4rfrdnF6kKiB2C4RXakMKOU70DzB36SbB03zmdIEKpbm8yowd2OXqtRk8tCWKsid52gRwui9ae0VZt7pcrXS7OC4Q2VZlrd3kbZ6wadQWO2DzeFAxxSEA7HkTGtqU6gBhM23tA9NB0yd1uUtiE4uclFkpxmKpkEpSCdn1NzRvZfbFPxppp2YFe1hHQRZizGFB6UNvAeUUwOE2RZ9FBjkKSHwZt2AtGonPrqJQWN81jqReQH6d0uPoIDwYONzJIF4Cv9Or0pDYUoUa0rELKFFzWRrnhNF8ZqfsIIo9bKX9mmzwf+GDfoun4l9WhpIDSVoIkSX/qbA2WYPSlqnuFrOMnrfcd7QKJh4rAWqWgHOpyD5qwPZNuHjeVMwRucRrZlAhoYApttT5PG8AUsU5d8vhz05GzoSxdUuNIoK23WT0txB56UAMFMk6d5majvrn3/Hz1GcyQSXy1QzBc6L0Gbhvy93odisCesJzZ1/0N6FUiGC20m2NrM2kcm/ORxSnMd8ZXVM0icEY5u4gH3pukORzzNnHRs8bCPj2Sglar1E573TfDVHKxNlePmvNL5o2SZDC5QzuRlj6R5LWrjmTp6695pYbjaQxgm1Qs6ZkyKaz+t+1oHKfRbNTD6zQu8vGqs/PFP+HvQr2m5rEy6oZH4U5ztnIzllhpRygUNrhp4BdZAm5uYK7YaNTwqBx9vY/wKgyTHnmRKWiUbmy6n56U7KRkAUzxlBLhsGGycpxPzyObLneP5bppRdht/Dvfg39TdOWaxN9jaTcuo7imG8UM5SVXg37GvDXE2SZ98IMNDE2cw7MTLPRSOV7fzmY7iW0UzaMAtaal3u3WgBnO0ch6zayU6+2eQt0ajpFGljZk6bVC7+7kwEot2cu4Dckkxg0ALWclhwh/f+9wTfcyBOVDMx410nUHYnY8L9ZsCxIJVIRECJIPcG5jLZDOUSijZM6QEG0+hQNE+GynLiz2q8IuKONs0iOTTAC+tdJ6EayOhC5pkfiuBM7GDLQA0LHtPRt0u9tXL+qxEb52U/1Ousr9RZp+WApmmyRdxP7APuZTQck4N24j5w+pJzJk2/cQyhSv0HyGhDEM0W58du1lsaG5kuUNZ5buwlCmDqGetc1o+skdLMcNSqzhkGTMLW44xawT7vgc+lEN/GHICMUHDOkGPcIX/+Y0MNQM8m07hk+7nKDTx3pEzjCieFMnvjmucP60A9omAiZ7h02Ti8Hm2M0C6SCfmK9nUFlWaENsDDRqXxXmOdpYnH5ChMAaI8BKMyuJjMMH5vrKeTodNsKGupvPpSuMcgoY1/6rbc+352zoDPD4BeDT9a4wm4OSTgXUEP66SQd74GyKLvgdFzPwH0M1ozh8c16yjk+t+rA9DuFJ48ZF6ui2hSW4fOYneFnaMFG24ocd45IDjmYhWF6ibo5VOnla7/op1168r0dwQ9/N3JHRlxGyN10IIcNuFd23G3sOFLU4SwSMPnw6kkvv6M56V5bGFmupZk+pK8CLMN+Otq6UsBmaItTd2M/4Oc26WGq/6FCIcCZ/QAACAASURBVMxDgWf0EkcymjV5iengaWIO+6AUf/6wSXmmiNBIP7eIt3Dj79XnPMLJdrcJD5L69Zg/B/+4yaeb606azwuxfjNXijrLB9Z6OnbOs4F6GTVUqkWktpcW0Iylv3bmOSjglOes4NfN6cRA96+sHdjYkwbMpuAAf0xDqKtIKIQ8p9JY9qflY/edqVqLSpvMfXz5Jc+xOUyJj/5qCue0kWPdXd63eh5oamYg0PjBXa0/egsRffalS/L/0WTuv7BIdJOCQsB3RfhtAYyLTy2K5U9bJF7H3S3r9LvFK1xgCuMtcV0q1Tkan1z4OKXhnIVAHqrUBPKpJZsReX5KFKBr8jGNTOhMepmtuEvWSUKmdMOKbWtS35mYeIi1sWG9U8ToyMTBKgVK7rbfq/9Z1K5icShBFNZ89rj/heNt8F7XxNYMifgFYSWTYu8Bqs0tYmIPrFCkhh4hWm6OBv+ba8G1FctuzocpXPyz01iCc0ATmSK99qo5p27du2mc0shAoXGq2YM5Z9Ac5CK0klGq4bEZ2LJKOD+YcMnjZb2A/Kl7WXnoCXxEm6ZurhOEDb1yqsYlHAeZT0b5u5w/SYe+u8sZghmGro5bAWjBxPQKTr+HfJEyf07PCL9DvlOmhNCMAKRoLr5Fsh/Z75gsSCXge3oest+fkk+DPXot0wtY5V2R6fDjenl+bWF6oT9AT/lxWP7nf94CQDHZ+OcfhNRqbbLGoHPtzuGkZwI0+7xFstb+UFRFKrdppa5eyQiKqLuaRad3FOboetj/BekKmn2N6yQC+azjIH42HzGsGKpzzow1M0kQwJwWJzi8LxpkftNjwj+lq5l2Lo0KXcoHrkgRxYtsa0cupa9/P0AVCD/Ps9Q19gxrH8E7k3nzUpz2xoQiWq7b5fnVZi9TsXDMyY8wKy003rPBrhT5EZWT8ZRGTICEK8J99GAe0if3JxbzmvZ4Zm8C8RSuua8pBnfRrtZFLOfIwXNb91MbCH5ozpWZhLagNtARHSP3jj9jBatKKZ530PohBVltq9FDfQgS4h7lee70wKwQqn6n4U7gnUiGGjv02xjnpImskYVIebVfNmX+3QapNjDX9bLZJY8GZ2zTq1NIARzWQ90vG7VgIOWmF1aTs9KKUqexHtznrstSBplEXYcNw7+bLMd5RDM5xv49lC/vnOTUUTijPWpoYYAwc5x8r5cNjaY3nA/51xeT7hSzVrT+zFLMc8/5/JppRh0hK6O/tzrGnlHoZGvU4uRXe2WNXIrCr3/+4o5yokHD5jnK980zhIWRCad3IY0QTULNK6L/iFkT/06XTkFPmys1IIT0Dm0rbmdNpzdigDv9C8ttGsXdLgU/90ocd4fBwxriefQ24axiX5rpg7sd+nLAFnMMafCcutnE9/4x3X63/MFt8lO5AfXJ64+b5Sd64uyfSzda30mA0NDUnDBzJjn9Mb8pE1P0msl088xS/3TKvuT7PD1MXTvA7Fbj+v68by4BdGtOvjMDR84/nCsT1P3tz+x9n8+V+ltqZkCMyeyqzrZrLe8/rCPryhgo5eenSf336vh9PluQYlEMtxikz7A0aRJqWwCucvjlzSDymwRiO5H1AkzR/SB1JT+83NILXuDa1U2FAGKHAw6J6hR8V1cgTA/pFgnVAzHEe5ognSCnQZQUbidUCQenz/dkrlDoFmESZbVBQNODJzqXAm5PXN6ilxQ3cLNFl/mFc4KpsA0rariZOTDhJUdQDi+SA8z0W3+JuJGyDuVo/8XFhhCYF+WB3aCioCKg4Tk/HI2CYCU7AacdEE8KuykUe/HxnYt6pmMfYwIXaQMnx5cf56drERqL1VOQ7KcXzRkwDHB6I8WsokEt/r7SjGlqICLeInelJ0S/4QV/+StCaPzpn/BMNx074fbDW04xTteeUKl5bhPCFkrdDgMBjA/YWIasscFL3QltLNOkCaoMR/s5v6+C1F6U5opw+OuutVqhOvXWKeP9O5lErEWQUfI+SIXH4tNsBN9PL4KgdITL5fM7heDCSojsHIT661t48CVj/cxkL0Gujltffyqwk6oorYdiIpz3CZRjjQTBz2QGNINLVFtNm9YJ/RwLRhChoqkWueWabu5xFgTsadFsLmgOmVJuPCTYvxQqBpiu9spDLrYp2sTSc6jMwSYQsE4o56LM3zN7p1OV6pFyyP1HE9XmvGYDPL+utYo1g/wGhRRNDZUnIXlwaqXcZIQff38MJcjE0NmGjCmb720fOLVlfSlkQMfDHuDya2OVCSZ02TsooSLJDUOMgLzp42Ox/de9P0eFn1eBMzSrFPM52Jla+n085+BnozeAF01xOWh1Dg5t56M2ynPQ/SVLcg1tk89u8PAujUwmiABPXJqWMSviXv48BabOF2MKECGmEx3+k2IbExVEm1xE+bwxWqk4OELMXFxQ2AB9Mm0Oclv3OGmPFB5yzbHR9fs1m0F9EAX20B/mbkGfGOor9NDR/4WSinHHXMDWTzpmUvRApYhtKW5yNANP2lQ3qFgbfr7DhnSDbEdbtWNfuke83ww69Xk9TxPj52ZfRRg94Xg6u7FWRnx9GcIcrktpEp6iZUFEg4P9dXSFSeBNccsaiCYTOejw3bXUHpOdaJi0UE0GzAvNqfTDsAs+0FAYWmche501wRrnvxcooMHiLhIEQsehXhMWATUD7ojsn4IdedqlY+fY89zM+8x79z62YYa6VyMJ12CAmAntzV37f5mTSrmkDIG6xERPPcUXxiToSnM228B5p0kxZr1QJEOplGlxHeR+K8b+U61n09p4xE10DEloDASUBDxD4rk4u2SK+PdDk1RQX3C0YZ6jPZ1KjaOGNZkgbZgfA2wy1FFf4d1VWnjeKcU2NOJLx8vS6P3o86xroGQTEyQ+1GR+s9+jBg38p4CStQ3v3wlop2IG2fbXSHl8PjkfDSvMMDCTfhv4TjwDALbpHNG7QCrUNvcuOshMlOf9W/f8XThPqaWW+AgFkzrQ3JE94Ab0TeqDLJXJ8hp2gY0pJg1Xy/0tgHGnv9RfshxSJ8zqEwScKd9MHKJt25+X3wTjfn4udwl6FwjHgjyZgzFB0XHL6ddY9g/QlEDTZ+oWJzA8qNx/rSSnPuF7UIdp6CLV/fb+tLy+3iw/Xrx3ElEyhg9KDQCf0Em/LV/w77MvmRY5nfL+wlXWpo36JnTEN8042DtQwXCcG9ys0J4fsGDZ1H3+nX42Nb3Uz9/L+yfTYad+XQc834B0GPt8c08DLD4uj8+aT3DM8dm6/3XaBJSZOmayidbdeiZH5kQjQzHzufz+9SeHE1+KCYIc7wmLOmN15sg8XtcUe88UCh4Whk/Z4WPdaKGkNsILVp6ztq1DNUkQ2UcmOox5Uzdg63dHU0FRerN8xYf+K8X86+hQeNlBnjJlsMDjoOIh4EMP5cWRtpftN43JjpRpMiF0+cpLhIedgmb4q4PolqvpZWqitim6eHuDUiZLdtwiJgtkneA4+iVd+hcTrB3PR/RXkbLFR0V+8mRxUWPa4WWDJSOW1NeMssu1HDSLhcJ31nLTi2ilkY2we0OXdRHiosmUZY85AQUD30WXpYxth4bmBeoUOYV1LnApJxZiW9PiREqBLs+JZwTtT9G7iB4aqrh5xDmEJoqCq5MnNu4dJBJ5xfGYd8QOFxRNAFOSXRJjW0g7CUpzziGZ57ifcNBJ6w2VjgmDeh+oJVDRrm/RvnB4jZYKQ4igHuN297WE203hwfP5+Y/if2lXjkuTPA5d5F1+M43MFRuO3vqs5WcmWGmOtbtkXfK/XUMhSZaBFy8HDboMBOygTxycFNu/fn3m3TZwjSKZx6MgePQRHMwjho+rUCgbk80xF6OTEb6dxZ4WiY/RDZQCIfKohsSQtwnjK90Lhu4300v5qwSVvb5gpcjkAVqdBZHaKwGPCDw7pmYqF6c9EX6aqmTmjBkDhQXvBGoMqLa0vSJ1zTSY/Ifpk3n3PKfoXr4+4hLFOSHlzjBAKBY0A/y9r+zvawEMqJWgyDQfN3egQYfl9vp2eX1mUuC0lM+eyQ5TMwqv2MDbwMe5ZyZKEWT/fMxEYpv6bgRyL7/R8IxTEs/IBtGixhR7nb9C9cHSM4Uf79yLwSIDreB+eXg6x642Fz3gRoTevN8J+xwuvuJ5KQiEwH2EegnyqBWslFobHdalBhDaB1OY9yJBaEozHyc99ilOgyfobeSUGP4H9bAAgqFs5pOUOpGwPUCTJ84/94j6AC2TTwcLGwoXpigUtqF1DeAbHdqHlvdFw1ssZ7Ica3mdIHvGst/VJpl5QQPnOj8sH280Mctyf2tYcs7aR1FgXpPo50eAqATlnR7jIpYMjQFUePdM+y81Yp0o16JYN7EJo82hKtDBHkSHIG1FMwvOTHVMUpl4TxrWQCNz+tpJDGcslrH8bE1RbnMW0pyxHxHWcvbSFEbjyOUPOHarzbxOkOwTAicLNkC/Mi9E4xJ1ZOwb9FYa8QxValwVY2/MROdMtgY/D1dMWQPTik1DrcsTtFJBNo1znPxK1VLTQmPpvez0XmS6gdgp7mIfrt0wv2KicLqzmWGyyX+idyC2IJbHQ4FDsn0Cpd8tNzdQcgAymARxn9hgdpJch8VLrUt0YDjizX2oEFy9Uh0JvR8t3JkKet5xj6st6/qSsTFTidG3FAA6orvI/QIAMD+DPRL9qZ+xfz50RKaIKX7NiKGeWQ2NYmpUt6+t9uLeqQtdhyTsRfYG76f6sDzfTg9nohygjulJ3jH76rB8R4sqxd3pD2cGDcEwF7jhM1FyXQrObU0c57V23rs0lakpodDlTrV4rQX4CmBNHQIYGGc9mgZqvMN5wRuKUkmt42jKhkZZDXEol8vV8vIMcIJVss2ZFtjSAUPfQ/bAd6nTXRxiAWvcP3zX38lRfM9eYboS3Q65agvfn3fn1DjUyeh21Hrqmlgr7pEBjDtbfjbfndosLoDQ8KkLcOyDOs9DIV9pWV7RTj1AOaU5kBYM2BezAEKCj6wlmEeAKJxbL4Zfc8ayRkLf8nzR7AS9ynvqHVwMaZSydkspG5FUGQbbqM7oCae9AsA0tjjeUWeluc85zbuFGUVdwUSXSZmsHXq57zNg0XfOdYFrm7Q0QaXshcImPW2cbf+9OmQVwjVkBORfHl4oCx7nsYQDsln0DGfj6E1OaA+XKovGA7GjxnZ8/HmHvS5G3Uf00aYQeXvDUxrbQzl5dGY0UGpr5ImCsvwGpf7iEJLDKT0Lvvc++RkcoCBwIEe4TcY5YtGhBY4wC+DP7128+R/uKVi0mFNY6kNK4vG+1DFoSThKvSQ9NsGcTG+gC3G4xqBbukYattrUfm0IQHi82eQ5euzoB20K5QQhOdk3U6hz+HGRc8hqxUz/bvEfVPj7LmGH0BUcFU+3HyGdTUVSk6uvIaEZ8TxTHqymuTCPPEP0DVicUjgylmbj8o509IpXfyhQjKG1ZuV/C0IxM2zQhbiCLac4b+Hhrq0tDjZDeSA8CtvADbyZy2Jz7UhROqm7HEgtvvLMokUAQcK1ROcqJhflyPeg0vXHoiG/N42HIncPLtFd6YDa99HcibrvYr8Imnv6hksuuv3wBG9cJLKuXjZ5NnI97DVzwEJR7msKtIN2oTR4XHToKFIQ5bIMjDgZJTQXbGxRHC47NjLrHIQnRQ/BrRE8i7LXVpxC3YDH3fKF/WtC89qgqAdLYfKFyP13sj747s9PIOckTjfzhDH8LnRMnjmNCtNY9p8uIQbGslcpUmmqYpOeySX0Ei4P14dOg6K0NtYiRKLCmBE8RH8lf1LkdX/Amvwrgl0C9PjZCja3LASKGopgaXOWSFiu8qyhh1K8Xd9YyPJLVFmKVKifQZw86HtmON0BsSMIUuGxvFz+DtHX0Eh2wKEUIxQ+Bq7FkS+yHd1Tnl5pWuciiuVoLwYVNqUHSucTFOHvl6qyLLtPp21pfjnHQuVpYOT18n2wgEq2Qr4TZweIL2ehDVnOIpoMKLnRrFkch0oykzz3q5kkfO64kNGII+gPKAG6T/FX/rHAFNRVIbg5u8eIBXqdAJLTH5A+/lOTDRy/uLCdNuq4oyYo+zRceGk+z6HNsq/N02DSb9oz/+AYdRcAinwVLf+ZKF8tD098ZgS4Jyk2vLsTNu6cWZNAfVRAXzScvcU+5UxUp+H3TSEYwTvgBpq3j+XXnz957rfX0GsAZJyu8jiCLuP4Nsi0kzNNTliP6s6wEzU4MmAeeU5P7B9454jcD3k3x+Ntft/XJ2v5K2c2fz/MBlkR0kZKbaoLnlRu7sonGRNHxPLf6mZ+TLGUbQ5oogYrBUus2W1KU7hdc79wYBp8min8hEcreNYfvNSeovXcX+zJ5Qo9qtbP7G/dBkcUnkZF4bOOV1DR2dvSrGL/ymQIxDbaxFJLjTNgPXAGtWHUZhheP8CNRXXWayZoPn8DL2niabqvln1o1WMZnO5dzWNppzc3aFzg4av72ijiTlXNARqaYd5zGwG/zwcNK+88X3NQ/HH2s9FWFxqHwPzfakwtHcZ1bkxEWLcU9XGuCvW5CfOsO+7mcZRs8HBKLi2mKTZfY0whjdvGs5j1NmlKMzTvM4DTMCIAJ2iGMQWSZXwTIf752j3URsq8nwn7HGBmSLjWOKE9XsceHuoqrm6rNiaGT1N8ji3C4XAVkIKznFoMq17qmIDoASyNTeC5xAxmKIGhOWc/Szvla6Wmw9p6kup5p7Hgbv05EoqGIsfMg8Yp1FKZC/1lU6qeWNrWTRqYAOeJx3A6HXOosAjYyzSC1EDjbnuLMyDvbILYM7lV28nkJ/jtsFESNo7uOflOfI2yf/gcFP63y9s7VLZDso0AdB+5l0YDJLBYoy3AJ9b1sjySdTbnI2dJdK/sm5W6hpmBa5Hnx7v49Wu3nI7ceVB0mZJtzatUfz+4dFaB9U6CnUL5rqKpu5Xir/ZKsImzC2dImAFMZJhmA57tcVBEaxpQ/yn08zjXBoixvtfMZNDaAQrPy/mikdlT7H8GtQy9a6KlzhMWeT3uHUkbv6aAnUUQm1wfum/FTdNN1GCnzbnBYuP3r7e4FXBwgOghWjWZV/QsFJHh2SX47EPam1xGHWcyNsdT/UG7XgoKD4kicku0FkwVELuzIGhkOMiw1Au69a1NZxKn85QsOG0MSDa2GPd7nOalexCzbxRQgXrSBNm4jDHyms0uHcEsg4jdMp2BYnFcPt912aGwiN/72MvW5pSNKN/0vHy8mdVCocnCSKAXnNcWQqOjMbQSm9mvFOI4/wTBxXGFwhC0C/pGLE3d6DZnbBjc6UC7afy8FCIgnO63l4njYOh1ZAlxsEn5Cwf8gaJExwkRNd+Wz0wf9IjrRrvA81PQnk8yhXRUjSn6FXzJH434b8RtelT4d1bARyGgsE93G6g0rJ+iqRXRyUG1cYF7ThhWTHqSEH+zvP6kUCT0q6PYjun/9rSHHpfQ1lCD9J7nIGMTplGDohQnPMXcNKwg7CASHrw1E1B/VB42n48MADjKOgMavlpKAw1TaE6HXUayP6Co3etolP2XyR3rxfUlmsfB41SBnw2lBLCAHBw+N8WgtCYnHEyzbq/5frwfJl9bjpEJ8B7InFmsy1+/SJz+yPNvzkEQ2jEbEEGDUocO5CH7iSZKMbmFvsWfiFk1Cw34ytqKDa6NGE5hIEhQSTRIYOI6uVODnjMx/gFAEFrnTF7R2xyclHFw+sxISPbidETu/saAGT3Nj5/SeGJTjt0x6FgshrXf3GiX857HZEIxp4JO3616n1raYplrLgSFtEGHwV9i5KFlt0jwV35u1tc0HglhhGbGlPKb7z6N3J5pEkAONsxtJCat+goq1EOE9xYaom1uUfcbe7xAwenEmtTjv81YLC+ZvFCkDFrbc1mtg/SrGm1owKIhR6lZUk1u06wXnHASDDDgdBftHBGH2I4SzLb7FDBjf768ApQMdTH3zVWoqHlOmWzgxoQO7SzXforsamZ4JzS82n1DLSHP5CnnHGuSf/jvNFoJEwx6P3a4o3eQ2iw9uPxyreC92PnHPC1Fy3zPZI2RG3VWG0kRz1pnr4Gw525Ike6dIahls1iaZTJaIt7n391pupK8My3o4/AHVQPjgZzB0gbnJU80wWjs1n9XZy1p1U3vro24P8+/o5z2IMsZGHuH9J3XXjbrCNAiAL5C+3yXoYBybvIPOXB1lZNC7H5yAuCZI/jn2e9UwkbDaaHASe+YMD5Ap2ks+ScgEwBtTUCkw0VjGwoLn9EmSrqrkyVZlUwFBqidhr6W9skxCmDAc9GSN3qtiJfV0gDOAdTUtQ4QQnOMTSvCs3OSZ9CoE1O0MVrOah5B43cIaCeb1+cYgG7MUHjfaLSaDZM1NOJ0IwdkW0hjHP0Ek/QByWLbvNMAxqwUgWiWWe8P0XHXTlxt5x3Qd9BMcVdlSkoDxx2Ronlbevmuo3FyPV+NYyxg2/WYPcgGknorpbeOk1L47DhC/8y6K+3d2g1KrEYh3k9+Z/eQzbpuiXx22BfcRdVq5u4cbV6cQi/uA3XYgpWlTwncOhmlVvMzcXcxneFu1aGQZ2IoaT/TTOu50/Mtvs1sTOdDZ6T1elxXM+m4jT7mA5MIGCdYM0NVzTOH9cM5ALC4SxOTbMbXp+WZu2kNI+9BPzVCvDAM5tUZTeOVMFM+vYMDJkRDhh5dl0KatUZpUJd65tnseq9N1tHYq2fNx0nVd1ETGPoNws0Tuv7Is+pE0LvsKwDql3rcTJnVtlVn6N+ZZW0jw4UJTeDXrz+xB6awC2WIwiB+/2xm7WkZlZ0SqsQFAZLKgalORF7bpIdPuvHqmd9pTJBbfar16ncsLTrmaCrBYB+fySHhM7T43BCGbgYXDU2HoYYiH05A5IXzYhiZs0FZzJoPiIxn8cTyksLLsec68sZVgSJ86DHmz/hy4ZaywdJgzSjeDTbTmpYGQb/cQBSwodacGzLm+FDOs2F/fP6EPMWGUdFu8i+wok7aKYiTly6e3DQR0gGG0jU+8/x9UiEo0g1K6hQozVRHu9N3lrPMmDw20Z+fy8fXl7kUCyhbJ2TSXLjU+IxB6F9tJOVe1t1l/uJeMlk3NqilA2ZKkf+/mUMVVSrgiiYl7kXk9HAI0ORVWJ7jpkNOW/SLzBAnAR6CH+/yp21kmlcwxgQg33dcGFg4ahKgew72rzQS0iYQ40Vn8x/7VdGWzQPen6OeKFbPKUjNzHBzuwbi1DFBq+ESZ/pq6m/F/rGLjrXyoGvl+o7YX24wduT7UApAejNBCsIsMuhkS/67Ym9FgzQ3Wl0z/dC1L1amaWCK/JX7rV5ASqmFY12COFwolDuWZk9TsFJUAE4kBO3BS3uXBHKFjjxXhIQJK6URRVMRWqeTHxs/J6VMJdUrsHcp+J+DkFMU2rCDyqERspDxkrTJ4M9nnE/A5bPF6JrlEf6+xYQOP/sUwdijUpRwMWSql8sVq2IKHM42/36KZTVVhqmFxdCWaNznWKUU5DUH2YotOb9eejYNuqlBsasjVK5qNYoJ4pTmmQycnEle3p3U5bNGZ+f5GzoHDliZZkmZ46wCCZNG+Lj8eH1OWJ2uQFKQspWmiUrOxg5dic2vXP1NtB3U9+oQWlhTpWPUMGcX64qEbPQlrD3OLagNIHOeOaLhNqY0Y51soGN8Wz6//gTsuL15cvIAzYbJIQHHzyN+bqEC9W+nlqWGLK5T7bVLPeOpajGMFT7UBoOOM7WN06QUMh5IjCFeaXDQ+Em1UiuiLhNNKftJ/dhmzV2qI++DRsNJs4hxf2+abnjkB918XnEBRMfyqEtUp4++jwtd9YqejstQ7HaZOgj2UVTYLCqWJumcAjf6xLhcqWHRMGQSa+1itypn9Doc87GYTUGhRqn6hjQzobTwPOc+iMZpBM9j4DGUhJW61R/jZIWzv2Ggmz20U1GLeZs6i1VzZ5w854xfBw3btNYi1LOEibTuhQJbnWzpULXRyZw2+DNYm9G7xWIc+pr3lFu7lLh5J7HmnV367cTcZoTnpRsn92fsl8cxzjtks2TP3zpnnWfRRBCM8JtcJZrc3M0DQuW8jvyYoGUAGAHJtIkpH9BH4bDFOavphXWNvwSN1AoT+Cl1cTRQo5HpGuEs1C1T8Ki0Yc/YAhmcNzQFgDGck9cL/aZtq//wrpoPkiZqsuZoNlurCCJvDZeGUTZOGkrIuPB+NRics7nU7J7AmitcaJAG6OC41exDfQYfKmf785YBpGx7Y1gwcSi1z3c1zqyjvYJW/PIqCMXP5Z2HdMAUlXyUj/eAgE58pXTRsHTiTGCkd9cMAOKyV9BXXWcazOh/IpAdUNpIBOvxaTyjp+JMvdbCHdZNYiU821dr9pCwvM+9MKynfL/sRyzUAedpLGpsZewI9SogbF1qBf1kXdk06urnHpJG2H8EqgQDATwBfmE2MLlnkpgMxtHiMW3jLI9mbzS5BvT6eZjiXDRqiv1ZSG9v75mS0Im/PL/mwuFLwrHe4bDEC8QSlowORuBBym+06MxCtyOnE0RMuyEnbp4uxtAkRiOgaBLEb6NCaC6gKDCFOC8luSZakkoJ0jWGg1vbYp1IKLgNztoOfw+7ixCiIOOgVjpa1fo5gtGLS3Heqi940oN91XJBKWR4ESB6XBoU2oq9aiE8vOxwl+sPrnUmC5sFF+Hnq5tIt5Yp3mT75UvwZyPG3nE4eRhnNDgicg7taDOmI+bf5TCeYDR50aJlaQhHnJ7NxoVFdsQnFtF2+RJi5Fcq5NZCu2NBnaugMXAI4AAlUnZ5UJYD7Eje5hQKHai9aJ9+90yURCg5jDf3LEfFFPCg999y7EOz8Od4JhssF7vKy0t4qH75mbHGdQTMZ7JJNBRM+gsNgHaTcvGxONyl+aBgDXc6E6LaIpvczLP28OUVqTvo5VD3L9YEGqTnFzUUWYUphC4KBq+0FDR1EqLgb7J9OKL3N3kXQY/H5aPXQw6oGFawBrm4lrh+2mi28AAAIABJREFUgLRHdKg14coxdV9Iw8h/h0Y4ouSGOvayEjSYwiUjdickq4lHD64II6Xq8Hsa+trfXwQQnRrTEi6JTEl+PEo7kqW5XrCsOemBPBeaUPQKgB4U79ChmCK410OxelCIbw4B76U6lNHpTRZG9kXynh7GKW6e4rBgWCO/0Sd94GYjwmXhwgVAHoqTOgM5bZgo8t7/QHH1zJotO+XCmDws0G60Yi6ybzHs+YCbSyhF0YnUHW+AodF65HOsUyIpLREwI7D9lErmAe+0V/SvQcOi+1IPjsvbb2gc/DxpGp1C85+cX6xZfpnjNRSXsa8VLW+YogUjlArXeTN+hupzFr1E8wUtzjBOznGT4wUBBJOSX/PJ9NSmjb/z+/S17I5vQfsfHp6Xx4fX0feohwSAsijn7Pd8Ys3Ervps05Qz68JFqmt7pYfmldXN8hgreLjdAe4SToz9rMguU+ZMBBJ2ylSOyc9HqJnSAnUf6mQqd9uAEyLBggg06hRGunoBFHp6AUpFGxKbfSYDuvuI3G9T4ArpUxS0/Bg75ThIQtWKw5raPs4uEXp+KMYL2ioDIGpL+3fBN4tX17VP3OTIMdscDW0URF9z30K5ieZAXjvvl3+C3uazT61UPvvKsfff5RXEltgCO4XUTNYweunnc3rdQELvUfaEdFDT13tu54wPEn5cbsOseFodQxv87KQagFYnyD5jz60BkbqPOtWYZ7U1UIIhFJkADezLIP+5Y/z5W45Nz4c5Ky6yWWhUMAPKXXhjfRJgdw7Pali5jXjWnHcwAdJ8B1AlgZ115XTqjNiakNarU8AMw4uHFzETDZ6fFFuzvNQJqVeyFjHP6+YOKv8IvqchMSdObeTVnJMAaIbnYiAioOYdYyOQyV7OKWULoY2HhTFF8Ho3DnDGlCnGTTwX2BKagnCm8HkAs2hs7x+Zrl00/pPlo95WWiD7sNq+JNknPNg/wzTOnLrJyZuGNTXoFM48H93tMOoA2NC0yWaYqbchn5nIJJxaTa2AyWdqChzJYNwkS2ttHLZgcU1aXPvsO/5TU4JOiAT0InnATexF+3J/P5qUThtn8jHT42AVBcpehg4aYxfF935a70pheu8KIzv2y/sf9YxaJ9udXgIyoWim6XbinAHBhK3n9w/YcHnOWMNLlwagZ99zh7QWjtNpegBrFV13jQ/h3I1LLTVp6pzoqxH7n84UMQnB+vhKUc6oh+6a8+kTTuD+qBVw3JWweDwsJ3jeWaAU9gqagtI/8rIdA1lw25Jrj9rgSQ+ouxGE0d3Z4WlhW0tGx+u6rvTy62W0UolGBG/AGjoJrUpLwRFJp4CXNsYhw4UBgl3nopWPM6e4RdwIilqJaewYTQfILZZy/J10hroV2Q3X9SMFb6ZLn+ME4zibAr1801gMgsDeSiMwk0NU3uaOaUxTZimoZwPhHPNNN2tmghMtsz74u/N3ZbQ6gYXTgJXqlKR2DroTDht349BGmBUTEA++GP3k0IT/Pjzf0KIcK4ajGa69mqnLg7KNJI0SfFsOPd13KpIU9Y/9IM5p9xQHFE7SrdQB8J04zNi80g18dr1qawMqupN07WxaF5wH5WlhWfbAUUiKmYTINQdY7P7uvEhjl3iwkbPhoUg1xTiGFeOW1EbGDB8Lln7/vtsUr4gJf2h7+n/75Spzr8eh6UPff55ZtE2hV3B58V0c34Z7OigetCdNA4/RhOFs5Tux2AwXfMSZufRisiGS5gRrLEDHV17evU2bHHj48ROMO2AEP7v6LJpaCgY+kcWk9K65m7R//DJoLMLJcfBa7aLvcSixAJLaaSNvUeETA+GKLXuKBIAU6VO825wVD0xOWAPSbdaJ1qCnMXMYdzvee9HWAhdZDze3+fso8hPCO4L7uH+FOnEKUo5BRnICaAymyWuQmki7TWNG/FmT6siaj1FqQQNgU9wGEKk2j0LTtc4eiCVwnHsqlpxzcPJtos0jJPNDFzHerfQ/gwjNPaplt1PR7InJU7GoY4KBjfDQq57QUIHKCZBk+pGcLqcKuhdqqMGdwWfQFlkEjjNHQEhDl1Ahhsq4FYk2oSahE/z7vfzP/8FsBvGRrlIURDToFBo+i4cUhSLeNARO73BIclJnIwNayBr88fMlLpeb+Lx057X836YemVZCQ2KdOc3DzjcWvJ+KrRVuS9PjMyQ0L+5h5Ll43kIN0wimv7hDdBSshgNqS7JsaOwRDZ8mGBg9D65aE+QZWvMDqPPlJNgpTJkJrs1xCRsAj/0hxRAQh0KBM5W7GcMI7JZBTLmjmYw9rWinpic6LDVsFbMLzQcECmu/71232bcrLAYEg/ptvk0mc0yGhlYXPSbOXZeX7TjEheUQjQsURppR7j1pur57rMidsthA2cikEek0IVoowSneR9gh1d6O3TKfu3eroApNi6CIjZvOge5b3vnQi4cWUyDK6ZsulNB+ADIo0jv9EaigqLXh5rDVBewpgvDWANVVcl9jHMLUtxPj0vTd/bXad51GvxpzJcMvBYd3aWByJ0wuiLQk3r3gTvdvoxS05xUQSEB5QCkBvzYzUvy2QFrYO60XAX1OJ/Sm2lDzjtE0xaE0QaGGIMdZdkIfWfcCyy1y1UZpCAMjZWuu8znudTtlX1rIIga/1UgI176sKycLBd/SJ0wx7F7zmZlxxB6iSbSWPR6hvDKdmTpxaKPUj1INpcoFzBi9lllt25Q0+yHGIgVXrDe5x9/eDtKfA5yOw22byoClUIDZAWoc+YzUSjxjagAo2txZCfW8NrNI+uDQ65hEH5i2W6sU6Lae+kydx99f++4c42MJzkQrGt07Qnup02xsO3k1U0ygoQ2OrJstGyf0tkcAjI0WPbOdi2HPZs+c7zrPjveCcRLNCTWXwKTRL1rFl1brtLMZZ73j1V1+wNz69+r0fTrzL0B8+RfJkME+udx/Ou+jLinQEOBtGlJFkUET45hdWshmkenBt4WDWfyNT/q4KuQB320e/hWFdeHUS9qiwS6NX5cby8MJ+sM+C4ZGRhH14xSj6AiGxzpuKQZYgZLeLU/zXXPJzoG1omBTNKr/seikKP/1v1z+ZNU8hYvMv+f7f3xoXsCfDyc2ORYKmHPnzCZZkYgVBZFTaCgXRZWBneEeUldFbE+hZ9rpNeLEoDZaNMPT/zusqMWuG1r3EvNk6N5Dx2HRk01xYwBmuuTvoVXwDei888zt2TPNSXOjoI5DJwguGilcWmeUzLpgA3OhptAK4m8gEv8u32EajWzuR2lvFq3ddC5okUQPuiIm6dLVVKfRe3un+KRLBx3imdvwiOyXpsb746C1SELzkFTqQTu9mEZIOZMT3pd2mNgIKpzeJoUVEHIBOz1MYz50gDQBaZi039yGMBWFG1wHxzpX8TRfIvQ0fBb+uSwjgt1G7H8Nn+I65ZqgCIozT94h0ztplE5InZZwmfD3OzUSoVOM78ROHr8ccQ7u7L9qvQeNq71i3jG27XvMCT50MMrYm/cmMm2hbdOBIQTvhmd+IH/itI/RRNKSs4Y9L8qBzXpj8pEmzyK8yLZ2vP2uTAd5t3xmaFKiq1LL3NM0DpfvrmJz+Oc4s7DvWOdcktIDaxhhI8WfZb1g657wQeh7CXYDXPAdBXkeh7MU8O9OjFmjfA6djDa7dhqUUJSwjA0H3Cmf7n82rUGcoSguipMJyzTJnXcrNSBTNcSwowXjz0knRQ94nxyn2NBOA1L9AugtVBUopBTwfH6Tsp2gsl9xRaN5a5DlNgOQix1q1bvFP89ciu/zGmhGU8Zkg4KYpuf379+5I3i3Ttlf8r04i2jgWf+69T0uz6+aX/AzpYnMHo21p0APn599HyXTtc0XzAKeK6Lh/+efl9jXR2uUiWwDY6fQSbAgz9kgQnWcGAwsyxfUsT+H5f23F2is+iPbQ7iuFXnowC+IUC14ygNvG5Mm5sq8ijTFaESm2eX5c3d+AQRSMCSgbu7Pcf5MVkgmQd6RnvGXE10bmTylajZz9jq1c6qGU6WAF0VqsneyV28CjMUdLxQvQLj9cjoDiFD4oM3D3pdQVy1ePYfG3SkavNPy/mnwM4UT+TUUcxbEQ1fEhh/90TTDncTZ1PK4Oc+NOqCJsIDTXt5pksHXzZTyDnFailV+HCHJn8mzsvFI5to4IFrj/mcSvuZCrYDxWM96N3qeVwsiRTvTlbnXN7E+Ey+mfo8pRNVMeYemlsHu/1aLbp4lrBI+H7/Y92gEADp5tz//YT+wT9X4lmaWcy9lT+bvTlW588KK4PyxgU8Dylk+0xUNKWQ7FEWvzqnvg73T/RgHv+dmkXUFu29i2jTCfp0hAb6ZjnAGk2EEUK0BQwrVsSr2zMHtlnflvRRCXJpbM2LIceEsTKHNnX9h6jIna/5SdJSccZzRsIaQNIQuPGCtoGvz+TYGUGQMEy8Q8DTgniCfYOZmLJLmZjKzUk9cQ5klK1B6XvUhpxNAPO8WEIzpPVEShSWdavD/cm99fuhEamr9NvmRTMKZ4nkdg4owO3z2aqrVBCcoF0BjTFDS1lKb5S/U1IJJEzRegOcC2+zprse6OMZtMMYgNCAP6lMensLMidHH+7tMqNA5AXmRMDzkLpKSeTklslFm/WKbr87IJjY1W/XRnSj/NZ2x8TRLCemE5z97NWBsdIk3y03e79+cm9ZqAfoDZh1pZM7RyNgklF7lD4mIGURt95EuG1et+wmMzKEPDzDUGFO7t6RaD9YMrm6kALkROsYyS4AiEJoJXL4inblThuddakvRhGznOZS82PTylrI0ycFBJEXo6Dy/du+KvUNn2pLjk/6KwwWCykFBFRRdIMPbfs53iP1usj7QGbAIoYQ5Vq/LRYKYxu2ChfLj9UcKCoV5TQ1mXM+CMuxNXiwCORaNh7buP+W96/+d74/RQrIPdPrR9rNd7iaCHIKH34CNFuQGnQKLhkLJBiXNUKhhN2lIdZygkbE4UJ/kOFGER5pBbFUJTXsmFHF4/XBEQ3cB/TAMirTfOih5QQ6iPa4gSeGO9a4uOpffx+Ng+385rHRlUhDJJljzPjjUc3BujRKTIwqVXKyxksRym0mJh6hFgByNIHyTiULhqD4Ayt3WyJR+wH8GNU9OESN98yVS2ITSNw5H/7lAKyAXVWNfARJoOd3mvAeP1AnWpw4wHE59FwIVmwC1uioKaLMOEDNqZ56CJM57Ixa9CCeLxSO5KuzBHy9btsIQm7c1JCrYgqkHSVb+ySlr9CWBb2xWg5pOsjWT16cH0UiO34RqYgUeb3jQK0O3NiDD5hYLT85/vpM6nZmSTSida4UmgzWErSQI/Gpr4jPqKwZ02XMZYvzhxQKCHtH7E8YDNBW75GOswV1pimyK1aVY3FBs2JQQDDye9wZzrTonfk4ariC1Y/aQ6cZ9mumsEaHEsRzfRKZJFf8ATVMDWKEq/92GCtdBHWCctEkP5SJrinfOXpr3op3jlBhL22o92B2jNWijAFWh6e6cY8+hj3pJ6Vrod6G4oTghtRsNX2ypzzRenHVOpe4wdfj5mAvJCc77iqq7lnm+TP5dW07MtIUX0TfpYlbeOqXLZ42r5rYPOLMsDj8yiaj1+pkz60jwJUWJF6QAA++xBYj3VX5aCjXuPe2QoUTygxWEt6jTDKe6Cwsip8syESz2oycb8V6njC2Q894A4TjToFnUlGQNlDSnhjtMxNqJyGozPeCanPLRPAAYzQS5NNLQSuJy5zQfzn3pYujnaGZsFPl+38s1FNVxtotdarJYBh1dm6a6N56Xb2g7Z4A83i9huZy36rfSABz2A5SMPX4swqXW+Zx0cSzdj3UgLfAhVOc22QEyMxnnLtRIxbvoYC4a1r4DflXcnDpv1k9ZAil4cfKLg54W6yvAmMbYJrWmEKLPrvvYeY81bmicCW5Eg0Shd7uGQ3NO1QREgbQgZoEC7kjOTCea6NVo3p+z7oNCD/UIfcDbb84QmjUAJqc5cafins76d/pZY4T898nHY1qN/kBw1Mlt3V95t9zLBO5Go/Xq+V/mS+aWqXls3ClibUZsbixqAeKmtiPSYnVIbUwDfXI1L1ttyb4L/R1GCndz8tc2MXi/v/ePhKdkChKgnX0CugtoKWDGLx0avSekjHmJMQEyrFuXRH+OdWSAzQBDkyMWhoI0Zafk3OuAtjIceFf7g5RBfoY27OZeAW6pu1aTFe0I9Wmm0rpkZnIZkHEq+pX5w++nbnHdcWe/vEA37FnN+6VeBRRRL0rTw3l1Ru5xug6b49cvDJ4OWU/Q2PjzKxjJWTNNw+YcabMGZRszr9C4pgnXPGumIwEFEOAXHBlzpkSmaM+/0f4x4AK4MFdLs5ELMOEvZr1rKQD7B/fOIYYtqSGYPD3eLk+vOBJXn+Xdsw4WpiY/fZ+nkeku/w96kQnEzrBK0FMuz/BqU3zI9UO4lEQPRtpHkFNoQgavkXh6zjjbIj4H2LhSadGIdaY2s6FBjBg3i2K0GlOJ/0Xd6WSGjpeRGhtUwbyju6ClcQY7xZeajRga1RmL3XJD+d8PDiymU+4EqRe9pgFmlkQ/krEaCcja6mZaQY7JDWMxJyoczt9nHSXCV8+hPsfpOGdwGMSNI5Q+82A2UeJQc+IABtrDtKITBsf3sR+F+xqhrKL7OjllbrS6jAzilGLMVG+QT5oMmjo657t7Lp5NtM6o+u7uMeNGPr8iUacfFHogsR4WHEAcJhYFoH19zzybPU0/WgMuHdNaQjuIhXI+Ox07DkzY/vaykPYRH/XMKhTi6tk/9KtPkAenMKyh21smYvMh7dqGWugUhstZpzbdYgzFtMjLc6LUiH2pJgZp4k68X9YJlEkv3jZ1LWZFSlgPGZmt1qHRhtU+dg6cho4lDDNZMF7coVIc+dkGGjp5sjhLUX+1RKz7I252TlUc7fH/D4qq2f06hqVhTxYBCPdOcKKUvPLKKfJsRtAukKugEFGr3LQr6/7TPn0Q5UGV69BkE6l4mv8thUNE6KOZumKtnhcEqxxuFEQpbnD0gXKBDevhQSpMBITQGyeHB5rBzcNyOF7HDlxdhMWEEximTQAWIrZS6YbrO3s6k6oLxFpqlVoM9C0UNNmno42Drsk/rA2mUtER3D3FeSoWuV8WAk6umSKhR2Gq6O+NWcKM3zgDo/v4hFrH/q79sdknRZBj6zsubH29ng26YSkwlztNg8Hzo+DgHwo5m0c0ZjeCBxTCA0Kcz/xMszPq5pjmJg0VxeLjcjX2ury70CtB2YPM6TIGqvtCaFtyU9r8O2XUwx9LXdcyZwfnP000n5cBz8OL4EE0W/zeTEo9S3gHxyOFsLoY0NgIhZOwDS3pZnnk3YZuUmrYpUOVZOEIV2MoIgIKnYOfHxEq9B7cy2ZKpeMNLjj3y8PTg6G2o1fizwRVDzUQt0j2h4LgWKaO4UsomtBVEtorIyDGBTN1S4MJoIatOo6RM53wJJ25FlcSK/raAiyFEzqHI80gUzRd/bImsdIP2KXNvtpSbUy/sx8sJmvNnCLtVh0M+/ohBbI880/CQBOvoAVz/njoj9wprmlAS0CffI+Z2uZkHfoO52T+4V1yt9RRa0/IKlO5l7htxZUz1EVF957j2vyDftskkMflNC80T5Ld7wEpZ9r+hQsTRafNDesxRjvkV/Hwr3dpUJkENqPEtcw7Oix79utoejo1pXhSH7LLOzDQ09ylNDHJDJO6Jg0PAwME91rM7/e7IM9oNyk4ud8T/hczk33WLwg1WkWz+LxDuOczEY9NtMYSWvOaO8PzZm+UnkyBB/hIzcKZitEJ0wydSuMnJg06OTLXaQwSPn2rpThnkU2owEIMSj5xgQLcuo8cgEaGvfH06CSVX9JKoWpT62GEoy7MYty7P/cg0+hrLnqcVPnZaNmepFWFlnRcvli7sAoSdKhbn5l/AHQAXDdxNpPCpq4wrI+A2TqpTmJfpvLUSy3YqQ1gvBj47X6VHj2htRMOnNgFNIMPrHmDtNP4pX5Cb9EcMs2ZeL7sR0BfngETbWnZw3YY6rMTU84s6x8bcqhZavd4Rt9Xvuc0frkn++/dA9GYTz6Xrn4Gd2P3nxDbuI5xtx6YiZg9w+/jrGWCE54be4JnQ04W54XZjexlQO8Enwd0tRmkDixLhs8UivwVtStsA8FyzgBsl80maoTHyATe/RlKGMyG06xHPR3fnSYvduac69SZF3f0OoyYXCtzpq6X3YfmIpxTTPhu7zFdWpb7J90E68a35THyvKC/3/57dT5+gjcNdxpERptgirHd4SsWkSKBIND3CZALgp1AwjofFPsAeRveGxQNuP4RqXIw2EV6yB+W4+ndwz+6Dy8qXUN8eWzMXL6CDl4ANufrwc2h8uv3r3xGaAr//PNPNqgFgV2vx0h97eWaxl2E1HgOkvDrceqSk0vzQC5F7DypsE7wfi0gOciiXbimubjVbmrhsiN3BJR0y4CJnd00QpefpPgifyOXJaGZuDMwEgY9oRlrGrF2sGScUOx+rSPB1dSAQ/jeKUcvt/IX67BFzgmThlrAlgMew7SkmnPpOQYXFRApZpSJeLz0jqBjoT9IQwnWGJ9+pjjSlUQi7uINfnUGwWUqJoUrY9Q7PN4tVhTY4Ui0pGC51JlsFBb1Ko57KZB004h5wtgWl8/ZAl/L3lIx2JDw/Lc07lpnpnfPRKEp5Iq2ndxpJ127UFEWFjPmE1gbKmqFEhWf/OQMaWEoVeMujfPaV4VKd04RAa/YYtOL85B8H9BsD1eEgyZCK7gsR5zCLvavQzvIBQb/GF7toLA6xykyVHfG2mbdSr0w8VyHLd2ytMhmDSi6t5GsT7xPyG4ghw389XEBRFTMs8LvPT83Y3KEojSrEwJHwR59WkqtsWmV7lcNG+470ae87TJR4DPj5MKF7YEHAqUJRQ95c10Q+zH5kvbjLh/60QguRUAn6X6AFGlYzfxp7ouOKzanTtN4Hnn+Y7+uU9UxwI50s+aESJWI5mM0LTqNgd7xHtSKRD+HlmkmS3n20VFh3Qk3XHtfaTnOv2JvCn1wuUnR/Pu31Js2bTZ/n7n8dejSnasFp1QYG+M0n5Onwbp7eX6JcxxrWGpDQyOlxEWPlVA2kGfpghQr63flfI7QUufFcqidOjshp7nRqcjsFwo/nilrCVt8rhb+MW3cJtIAZZ+DttQvaYItnlyvrDWBjhHN53yQAqZdsFkG7Mvbe6gPunhpCqF9KoUxxZsNFhMNTUxq88pzTK7Xi9x4z9wZVWY/q6GJJSp2z6OHSqHEJXxLsPFjjCVCM044r4CMeULSl3i3nA3JuDnQdGIvDaLpd2ZKjsiZItJnIAixGhZk6sq+NviXvWBjYHEMkAT7Ti1XjVbGmRBEfehkPCPWAw1rrcSDlo7uM5bA4wDG2pfKuM/dLh3dHKCAXzGV8XvRXOuKaHHF2lXL5JlHoQLVFyAzuUbBNw33e3vfLe9ECISK+BSNrgW5zAH+PEV0zrZHcicIC9wMTY4AUQEsKCTJjUIorruWz+t2OYapQNPDWvIe9W76Xm7uCP52okXRqQ26LolSxe6WpxfPCgq433/eou2B1v709KImdiqQrJfYr3tXyjJh0jBT4zxnmm7p/fm+0OPHBhn3xFtQ3+saMEl1u4W6d+e5FaBuFb7794bCuGOdGh4O4GHBCvhxXL7PXxOYLBi66Q1lhADcqt+QvsbP5D6F7kTtESCP4puYh9uxOW9mF1TpA5+X980ZIV3weGKv01AJwkYLmHcvBbBmC9ESwuTJ0W+zbsEs/VoHL8476kup3zRuG1CHAykh6dDJPddznfWZBzD0HDGAeGa/TLi/oLtyhqkL9N5Fz6lWjslc6P9pNP3Z1RPx39VMOqlNCHeonVvkg6GXTDmYjGlwICwjPU6gyyy+NCEBEZfU39HI4Ny3Gp8LMvBXCORU68JZoPZExzQnc2pMXYNaV2sexXfcH5hEMSkEUKSB8J7Nnrl3/8m4UatGI09NwXnG82ggehpiauyd5g5p+sIOUXOkw7FugoJ10r+1ABdkaCZZqNnJikOrqXMt97L6wRyp/16dz7uzNrV054zg5S9y6XJR8sAZlz+HtmH2CCdpWTkgQno7DVfvA60K1skG/kErUcSk5SGLFiT76kaEko0aQdZsbrn6HaGPj/5YsuULTVicVBAOj49MfnhZuOKYmGxnHx/7SxhsPNBZFCJE1tkcJrUFpvjI5wki852JgXkIIIk1ErgbtxPdYKRnQbES0ZY/WZeHTd5YAXM27LifcVhDM2OxS7GS46+mhrXt8+k0RCcxbXOlgBWN94tWrB004IS9JyFDnTTY2omGsYDYJBQZCraiL4kpArNZDoXhp8eqUzQ8PUxcZgyHojBwksHBQlHMwQIaJ9UD1M7DqfQFE5wdgXPh6vgDCpm2M+9k+z2Osc8JA1WvQjHI+LIZGk3wdiJgAeThqOhwxL3lGA2fXOqkdMhVo3Bw8sDzkfZisKSNDM8ZlJnnxUhahPqaw4CLL32LlBP4rqHXgJgOZc3cCkXCfH6pl8MlnUmMxa0BcOalSOnYNDYd909iOYfKHOwxJJhEL90+DNL6DvLqGJ2iGYOLuuNVQsro1ylkJ2InbddD/6QAZP8SQFYx/aZZ0SJadzV1W6K5AfqDkntIW2CN1inIvdQgHi97zTTgCRiLjXCinXNG8PmSURD9zlAqR7+TdzK26E7wglnl2Vow93D08I5YevjU/P0FT1wvA7TEvcd9n0M229HP28lyONvQbuMWU+tTfmNJ7UNFS0OmXsBLdFuvCkQnNnMaG8AM/lkpHkPt4GKlYAaIaCaF4WnwtUW8RMGcTA1rbRwcpeU4VfUZGwq5NWpac2ufzVkcehCTkJq1xD1GgbECbi3zKWYU+F8aXvDepSH8gbd9Ombqp5vVhTlG8oVwC5RzTzOT4OGx8XfSwEOTqlEdYYSgNDNQlmNDrsazqfEtSPh8XLQpPOLQp+kI5xL3jpNPQ0Lt3fDoAAAgAElEQVQvi3fWTuyFY2DgRb/uw9Wa2NBgGmO1AtI0bCIHJEh2jWgu65JCPZd1L/w4ZVb/5r2hc51Cf15sCqpY/Dc3Rl1bZskUSQ/S2QQo3MMBGEPBMHk+OS3vYyJCM3rN+Uzjx7nNFAUEGNcgGmEdGMMaiNMUE3yLb/6+bRqkJiHTEmjGUHSCeNsshpY3qC3r7PKXQn0akJvovnTrcsqsK5d5H1By0HAlBCAMAQopabm67lEkCnhKZXPSJ6gW7geQSIp9j0YDsAVLpUruDsfUK4AbvCuoQhHdz3muNveSlgNVbuzGmaaitUxj5kSG756fnKm3Z9+lUUwbUCmq1wnYzgRyzIK4Y6k5aE6hhkFfTnPHG0cH9n1a/rx/Lu8fZMRdLS9xZHOaI5VXmhlrgPcLwr0Pzdt/0pz0fqtxTGiQ29qt6YMTQBkPtSCmrnGCP4XkSnEe0HilDklb/drTeHK20EQHll6n6k5g3V88l8sasFSlTHDpxMeWeq3tRgrB1GYNeA7TpTEO3sfUAEzujdaY2iIRAqOfnMu19zH/J2dXqJI0rUx2A5pqyKTjnzWmBhFMIZwElbVhzSLrgoZDynlzkIT1eM80z5+Z2qv3lJLpe3Qyp4mPxlPKDGgWH+9xP2P9MhEDXNUSOuB7ziQm0mrhqseO8xyX8jiXagrg90HnXG1SspESpI0jsM0sz4qJJHpwfi7TH84Tmkmt96mFOOustnmG0V99mUcT876hZBZwTpMXAMIGSQCkjAqBJRqj7vVqoDT4YF2qu6PJur6+/vfq+3w4x3r2nQPzkFGxgZHQBXYLwxnElziRgdxG/xGkTv6G3F8KfcZbCIYcXy4cjnzBW6gjIOkuCn4w2SPYmXIZUR3Eio2COJQbU4ajp8nDrg91D6CG6+hLziXIoclBGO75I7QEF3G4zeNM0CaiVszloo62ajQRZo7AWYZeEE5uplHaynVsGPckvL7pullIWBaSmDqpxo6BRzuiLnEK4QuC4CBzH0NVeYxNpPoct/v2qweidCQubd3MeN5XV1LPunE2XQuFF4UbAk6KK5uY/sNiEHVmfHdeHp/lrcYZLT+d1cfTcXKgneEk3Q7axuHPRY5Ftq40TtVYP6XCsLHKC2eq4zMcjuggxrrhDO85NpskYTcPhSIETVWT7RW/M11gMsKURypXtUKulxYeV+UWrWhqQ7ZA1018jq3xXDr8p8VFi2kuQalvGV8PD9eDzaa7TliiiU4YQA35u0XcNo2Y1LRp2ODZYvE5tDd1IqO5CMe3mqeKVU2dV8QLv9sDb0P4Ooh0ggrq7OHGOjimiGzekijzbJNtgOnk8RttmWjT9+EhEyrXnm6DPbQ4aEm75zLSoEMBr5bfHr7RhiVDQTF59RyuX8LWpK75PdTR6W6mnm11MgwViufNBXQxpZ3PnnOottJzWHOA1uKYAp1n0Mar68P8Jt29WghujaPUKZsjzyTRcIXO5lMxpZT6E5Fj8qfGQAH6WULQ2lxsB3WyhGKSolaOy5N9ZtYKNA8LIZ2nnBaXWujofxz4hma0UR+3xnf9HhfiZh2EuGR0Jbu+UkNm4yeSuE53HswNSL7KNEHrGR1b0zbIarhqyKFmg3wrwyn5+whs1XTCcy0FyYAh0i2hBwOoCEIEqNprTW3mFO+HNa0GxclHxf5DMDtvVteYR6TR4v6I8FZ3NKl+Tm5CrXw4Li9kYT1iM7tlZZQ+k8n2RY5L3M0m8yiN0zhE8fstCrTgF2G0UOGOYiqQNG2mHAA/NDsR1EL107VpnSQni0cayJ8/6s8CqoV+477ghohj5ViCm8Pms61tafMwamLB57m7BZnF3MKpTil38uE959vsLt/XDEND0aqIP+5sE0obEw2KYOhg40rGc9WJyAb79YeAU13H+JmlUqEd5b/n7J3wY9ZBXQmjb0jxPdTeXOw2ldy3cVVMXAPTcOmwoeGdZ0pz/7A8Q0cbqmvvHfeK6Pz+CBj6nrXKHfT68pLiCnp4gppxuUquhz/H+0FqVqYLox9x/wx9fjitMe8gcHvuijpq9nNwDdzFZQ0Kosh0YM+x+wWEg9Lv/aYDGAGfv36/RfDPOclk9elRYyPObC3RrX/YN9/HATwvLLyrYRIMBXQrbdM/J/S6TYel18vgCLoPOEDekUawU7Nx9vGexsaZOy8ZYRpCmYMHkCcln2dyD9JP/kpcEAGFtoZZINGfG01KbNihE8uEqKaS2sMCWnc0CmzE/QXNo7WD7h+TCyjNtalvU6K9dO6n0bVlYgiV7gsttCL0MLgnu8ucKKMsdAEtWKvjJ5+nE17+k/fK525w5srwmVybAFTJ9qKmkdIv3XW/fHz+caDAMxu3t8xxMQRhwvF4nedYrZC0RM/suAQTov5p4y/I4tnR6RdnLTWB2vC5B6YRixbry/oCwCcurK8Eyl+Hevfnz1vOELVC7BudiqUBT/7O2G8zkaO5clLvM2P/leavLbzfv3o+QLtotALCSYfTvl4gpwBBAjH35+OZjUrX/Os3L85AuNKOXp6ulh+kKIP4zAYRBR3aTw4gKGVwtKVfgBTeP5kpc3tFUXuKQJ4HwwP78Q8dHAeJSGaLP21BtWBMYNLeVFR+KeBntGRnwEZgMVWUXVvljLfvRLazsVa7t3HgmE7eglLaRaYeGVnDi2SahE+7wk/GwxY6wUzGacFiIO5L37iUsZDVcrDxcBJh1B2R0vX4ueeikmbQy5zN8v4B5/bgROZZn/Hw7GNMUcR1krbzmWyivIxZMOpfamFdB60igxsFQ/5vKT1Z0LEcPC/Xt3TWIJMkudtZ3/B/JxBM6h+Xg0ijz4UiDrT1eMDq9SnNabr6MR7gc6gNcMrBZkAUrNe+xbwHug3L2oxlxMr6mpRb3DwmVM4DRDvGOLURoBQqigiWYZ8T9JYLwYPWtrCJ0tAdcIVDw6UAz4uN38Lm4n3NBQ/KDfpxByqF9e/wzIOogpZcLddMMKPNqkbDZoPxN5tOvmzH5kMyDA/1KkL+l+S+1F58/v0MIzqernBxFSK/S3FIY8HFMbqWcOYj1lMwy37huYKw8A/rVBpKDy3eP42r76LaM/6TQz9UhKPZLWnkpkDQ3Ybv5Oia96Bjk4WUlEqndxy61Y3kcE4gmf7x8LzR0Olpvx2uvWhbXK8TiGmmOXAzAcVJKVoBTSCaMOz5YNETA4S42uG8CN1Hob2XFhqtInNOSyyy1znuTHQtuo+j/6OJYQ1BFREogCNuonqcB7NH5K5DFdSMYS6Qi4Y6yPPBiYLFsblUAiGPeSZfn4Qc7nLu0eBkogHtJc+9idZqAvoMBZdsiv0u29oXCHH9Q0sDsAD57TSnqCDTmE51BKx0WVsRv7mQKKb6Zyn0yvtXR8FaNEOH8wEELj8f/cm4s9UIhHfKs8MZrlkLzcjSJMOgtj0Wqkwn1oJEwbV/hr3MlFeET4WHDej3gQkye1+aizasX8vd42eK7eZU9d27H2gmnPwXgMkkdyhC7DsMYkqNsRmZcM2syUFcoULFZUo+fn9fGnIE9qHSmV1SICs0mj2USygu2tLHfS7nkC558P5//EOj4NgMvCr351j3W7yJFtdsRiH76EHYJwFtWoDCRDCfCErmA06aUK1iTCCFMzQ9JtEwzEeDhnbUvcr7AcTh7mZvMTHiowFUgvISlst7JgBPTYviaiiFcLs0hmEKlOYV+u1Q6fhhrm9BDgpG9omTRs/BNASjZYrNNA0Wk9uhx7YJKvOcZ8jee8cN6wP2iXVGmsicf9BnR6g/jm0tdgW2rFOkpPOzdR2tcyL3OnuXd5eTMDWH5iayQc7L7QMaMrQiNPCjkZwbSzrt3INtZHbnTJAo1jlgaexZN4INNTzaogIiARjmSaZ0pR0SLs20GA3M5KDNETW1lQ6lCeNOg6EhUeirAVkAXzzjpXSdc4+lEE9BPNT63Bvse0N9k7ezN7ojBjwAz0QMTH5Y6oU6dk7Ib+qOq1P0P8mUexpHzTqFDT1IQJ5gYzQWMj0oivmshsVq321tpHFEnC7H0VE65jinRdft9E8rffaFU0pBEO2lNayo9XPrVMGMTDQDjLv3ORuQIPC+u8+d6gig8yssplDtJlOwU/sBmTBX2Q8LhuKWQGrqtupruRN0/5SOJnXXNcSztZEQvHVaaK7UCrbFiMEpNs8JSrNsLWztT6Hb8vnZHzhE6sYmuFkdzH+15kpRBADZT+qQBVJgU/FejsfRnT0/JCcnZj9DY6hJVhkV7jsaVieg36fzv1eHM/bL8K93y//5fwmf05rxFt9zwnfII3i0Aw5ihnYisSkKsl3It8vucwl6xIOimXhO5oKFBlkShM3xQ0Hlfv7DiIp9KOfSCcBkvcQmWFGuB8FXnCL4QaJRdsHy+9jEhBnqY59DhkCpOB7IW6+QXGpQJ0hTVqS+1T2NxQrKAU2AgE+DtmiGdBrKpCdTZMeX4f+tjZY8QEOf6N4ZwVv8YTZAYZyR5EXHmvHbqYF4+xQ/oHkp0IKmlyrQ52yRlfRuqGVJC1bjwfPQ/tmix5EwBwpUQN0w1K9MMRLHLzmaivExbIg6f8IA2SDwV7cMn42/76VJl8+a4X5mzNfkcy5naWTT/U/SbQsgmjAF/I4f01fGD18+tlMiJ0KiGufl/O3l6+ZnxR1C8XIM7Lrw0BIR2JA3+fShqKTZs4hLKOeELXEY6WF/O9MdiiRoBtAQGOXaPMtBtWDu5QXahLHUlk68BUfai44MeXRCfq46m0CXuF5eENiGuuj0hQLSQrvPxFF5aAHQsWJE4PgYlEbDBlFsfmZ1GOYS0aSYvN2pjUgxf169RVLsR4+yltqTOcNhA58adJsiBv5seO0pGKoloViQW+7EwDdU+gjBbF4eXt7ytaEL+P3IWkieTzje7jH/8ZnQ7DtWZoJGAynCz4WqGP9xDmwQPSk4roen7CUpU2g+9jkT0B8YQAuVUl1KC5s2GzndmEDB4w8tjv1mLkAaprgbtQk3dyF25JkaDeAjBzMUTdHiraGWXqGttI0MBTZ0HLQQOuBJ3aJQs+jnO9MQcMDD26+tdxG2/O1zxtXFqsLcFJmTbdMMFBts1qB2lwbe/ifYNjzPTpRHtzO2uwnEYw3GlMQsH/JoIuTl2abJ4p0qxg3kkNwKwAwKI5sRbYUt4JslsdkYD8+fKScUFdKmPzAbgTJSu3CDTrfMrNljuKqxb/asNdbjdYT0aYYopI6KfZ9eTsvLD6chLXDcb9JYucRBZvl+WqLOug+gYqAvnyUgyzTj2s6juxTNZRJ9+taGmWYNh6qnuPK5Dtp4lnZU+28+9yeBvsl2GOv6QfvVUdxmkh49K+gp3He0MFN48VuhJmXSzsQ7d0WpNxNYGMDMglnkX+oRkxsE+88gvpU6zu/BiZRzzOwdrXG7vilSvwApDv49OY8nk4vf4x3n9I49jUvg/oAFMQ0OdBkmQJPxgqPaOJQJ0kjZqejaO+HBYGTcPIfLX60QBfU9tJsUmtLJi/L63AE6tDS2mNKR02m8YNtq/JPzmTuTO0r6MnUGZkeuja2Ryb2UiasaAfa3FCm/Q6bO7ImwJplqX8UUItODmJxVp6hddxgvQ0em8cMRkfMiFEPuWdE6T5hp9jJlSL1ig9gcFMBJpufoLEqZzEl2MbHpOZL1F+MYAG4mPTQqAA03Kc7NKWktNo6DgAql5NIgR39h7ZHCPnUTz8Ig6F0MVgC0q0OztmnDGlOpSBl4TmhsMTVgTfP3ZmVN8CU/4zbrv5l1BqWryQqSf9JtVIqiE3Em05lM5p2qS+n9wDkENczcIpkW7i/rp+zTiXCIpnCm2ckLeiAKQCBNitQu75lGgGZG2vg0/3uAJajV0mNThUUfCBipXrzsicQ2pIahQcJIAC33ZNgM/Y2GKYwg3vHq0mYWTzLHJqDdZpypoc2NE1rWhkYw1JCAzgw3eNfUic/P9/n8vAunrFLrLhlBteHPIOO2GlZgJen6Gn05JadeBshAl4MtNGvWyYxB5cgdXD+NVHCdp5FJbiTf/QpqmY0Mo2DcXiLQBHk76rTDMeQkho7yZvnn52teRmhmc9FxKEFzQmTEiBa05uUH6KTWjnThv//XJoHDikbm4alCXsdEoiVNIu8Br3CUD1y3j1XbMs0WB0JDGldEdQ2Vm1RmLtXa+83EwM0qdYQDwawDCgnEtFiGgmZ7qBjIqAuWZZq0gepY1ALwUqS5/X/UvQm3rmdZ53nveZ+9zzlJLMoIFuCAoALiEGUQVCAkMomRBTLJIHa1dK+uVf0R8hWq1yrLbhwADQRBZghhUCgoUVR0aUMjIIoLCDM5Z+999rx7/f6/63qeN0hMuhdLqnatU5Hk7Pd9hvu+7mv4D5EwLg5Oy6LJD+AwR/daHXInHSZ0LHoOSjZORowJ+OI6OWjsQNoFENNXU4Ykr3YcdnZ2srgkqp7XzTggd0d9jT2WTGW3iSJUw0AmXxLVQ3qkYF2lm8M6YCQLF4iizgkFSRgLnO50/F/CFSLQdEfAQBkz2OqY1DQx16N6BhU5AcFEi7/X0tJM1TQEFUs6w3o0A0X2z14bGv7lcVAFQZKkTI+Q/57hcCgqCQm0mHJUTAeCwtcCPROlKogrh5tI5Dn8Ft47/+cV4B+ZMDi+zfQgrtwmutlLcZwXYtdcghxm42SsLHFzDZGxi+SY1gJ9L35CZcpZ3VQ74zoyN8eDAKOS3Qy7CqSxDim5IV2Il2oUBOPDkkWv7kevLbkbrH3HvTwTElCLGZXDvF9MKZHnZUQvH8QgJa/rYB8yuu+gx81McFlnHuh2Us/TqdoU7pjEpA7njJUzsUAxzM50kyrbmyOQjuroCf2Q3KgvQ7vU413jumDvRT6cCWjh94USFbwjOH864XSc9kQnh/Sji3kaKemeGXCJcxEn6c5cu5mXh1MTCp1qKDbiwViqZgX9m5OkKgRKmYrD1qJTAYIZb10S6SWnzH/PBGofadfdFH78CGkq6Eu5yoN9BybAMwoJvQqhKSPqgnSBF9SdMZoBvA8J23ajxa7biOAQFWag2WO4RJDs4/lShnuITKThpLRpuqIl1WqsckJoUSbeWiUyYgwQB4vGGba7QOItqCIdO6YZFDPK/YIRZ6JtMqkTPevAjqbPT75kpmPF28xkNEaSesfQMEmjqbgz/cxszigkk8+IxD6JpAqEnCFw67a3aI50U0YYCfdIwrO3Kzbd2AQ0tBO7SsSTbMPRIyFSZahhW80NsVmBkAp/rwRkqjHQxYCdWeJK7zcTciMGnA0h3G346QS2YbwUeqiZItBBTKCJaHKv0aD7WzW92d9D6AzTbT0pRBFQmB5FEfXiVVvV7Tchnye57pdMimOIWnK2gZgg322RQeixiSbJOlLn8WZThYxGB2dkkrJwG4lZWzF8TjwLFLsRAxb18u+EXMpbmKcvKaDXnXJkopb1YOwSLpeyqDw48JYix9ov40INj1vOWcKzvNHOTQJbHAgPyf1DOCXTntob2XPkFJm4mZe4d2zU2Xx2Yp49mUnAjJoIFxUubE30q21Q+ULFqIPlTNApDrgOVMl4z+SGQJ6i+tZTKJ4Re4ZGw0qZ3gZ23CqyNlLNnRCqORlA69knrWoXgZ00WNmTBWvn/iL1a9MrnO3YPtQ529P8aqCR2+xdIZej2ed38UPDxSKjLRrKXLT4LItmsLxD1jzTAZoPDZvt2EQ8jjJvZOd9/07cjCOuFaWNla/WnylrcgsTykKXFAfRXAdrDMUk0rJesUEYyGr76s3q3FlfhNT9UljlO2PEWlC3QE/P2ejJhOi4lS+ZnsExWcukFal/mmiqnclhTL6Q9SsfWulz+T6Ic5BrcD9pNqYQE/Uhl8/noShPq42xdp1W2jDyD81ZVTpngr/CKTY9sIXQu60b1DawLWxUXxwDjszxsSlVxvemD9wQkss7u7tVsUpaY8QM6X8zHR4gXEjpOk7niyJBSJV0fJiRV3DTQ5IlalN8PoShCxdYhDXOrnLBZLsTmJKYjf+JsoXgJxuvSBLKgkTphEOCYBg+QhK1wuUvECInnk3JMisrLLFXGWATAIIMhRgJC4omwT3jc1JGUdMEqVoWTS5uNZsYtdGFiVqR40iSNhNYCaqHh/vx5QmpDyWglU0rVEcTEhIh4adDuDJA1vFc2LSbW478TBoKrlLEKhYixQyLuPXNVVuxW5MNVhj/Tmriq4HGORjMcGIQZtiI4laUs9boYGl01qM/SJd06XuBZ1wY7LAYd7uxdNIUPkDREaKYWOi65prGUPTBy+JsFhrDRl8bFy4yXVF/PwdtjyPr98JLONY8bmmoqhLljRDwNGcNrjaFTFrPNZliQkGHp0UNZAxp4CTMg85eOj/pWqFKVhl4JdZC51plY4wr+2Cs6QxQ6COLOwdYngtBGrJtVHYir+hETa6Wzr5nUbMS/pFpaCYcTMqWnfaUYAIFKu+U55IOSmTF7awTdHW1nvlKjXX2qXdZVqusE8QkpSTKHiYa0alOQvAF4ufEp6BzS05H2HOaJlK4WsQYnLrzomHdJLVcMFJJh6gL2aGzeKXLQ/LrHhHzLheqRRe6kyxsTDny2eyMKcxshmr32g4hDvGsg+bh4XTOvozPyBr4cGFDee7l8p2EtkwhIRBGQY5OfCQsz8bBEevvMIf19vb5xDSKgXQ1A7MwoQJy09u67zeT3HQxbX7wfp0wqATUErgte36M8k8pRLHGQraPPLEFa1RlSqmMRLYVX7I+4rMBNoZGiVPNTiL4PSRit7dIbiwyE9a6KNJzrVy5nQp0R7nltjWwnVVx6GYGelSdZQ5WCvGIvwA1KnU3E0AholGBDOTVcVJPk+g4Oz2S/C00SnNffY/sViYWBp7sBN9urE2FrJkjoTVOKIVt8F129nn2+ntYyJrwdHeRPRUY5YJfV8RmAhUUjdCcw8AdwpsCikNnVVx9Yk9EUJx8WfTOyoFyzyjSLFZtginfurHJBG4zZ5WKPk7tuD/OFLmFKk2FLAwRm6lgnosFrJKlzbHrva+hKNeYeIQfXMzznOqEG5fG8NJYWVeAQAGezTTSJlggsJtg1pkYomZFR5uJJ91oEjgNmCXsCuF173ayRdPDgo7njLs9zyYpeTh1C02ZimFBRJQKJ2uSRpgqcLOZs0WQhpD8EUlhoRL1sphoMvXcHJsb2ymM2/E8EBwQIQVvt1PNNLwS8CLyZ9qI8zzm1Llv/7cCEj57J7FVYMQ5XbsFfdzcy8Dn0mAKpLp8Mvq+Y7QY/KHrB34KXCaasvwdjxH1HCe4jlyE5hNw7Sagoj1MsmkGanpIEc9+bBRFTolGE5S5NQ1LVCp5JkLkbFrEaBU4GYX5yso4uIJPHfsP0LWFHSqfwNSRMOePBXwlyDBfUniBZGHvCmcG0UJB7N4i4pPTyYlLgRGjRsVZOO/giXQBmwzqTMRBGtP7/E7D+ZjOldlq4r+KhNyvE9iGXZXAwMCzD06Q3nA9RQmPLNAmUDBH2a9OISzyLBhAx9DEIAm3UI6AUiuF5rxeDaSQ53TXRnNNV2vqkyK2pkMRM8LQvZQKMRwOMicG1aXIi7pmIFcotrK3pGUQv1HIZa/Aq0IZD5hoGq5Z3woGRYgK8YrklLsVj9jT5gbyM+E4EVONL4pw1KTosASgygDVOCRqRj5xC3LNDcsMB6BM8L07TPuYYC0nFySnkhdpQz8orhLMqvh789IZs082UylGpdkfozQx4KC65GTooQBGL6PfUw6UjXFu+5yJTvm3HMTp+0o6l1EaQU2kAgMPQpniImlzUeXALQ9AvxG3ZlddLnoeNN21nct7SQgvXLiQwAfRMBrnMZ7jZsEmEkDLIT03b1dFVRg1qV2YdkGENqxkI3HoZrQZbXkKtxInKE6PUDj//xyugUqpmmKCa1JAcCVo7e5w2Bc2ctMgDrzC7iWJBdwiRtCz6V+eQyBZdMboYHF4nqSYIQFo7Lqcl7UUAiTvJPj8sGgNXCRgYrCd4MhFcRHYiQPednRk8Xl0uDwOr6wG9sMzif9DFEVafWWuwCe+C/cez56EyCIrdqFFtx1Zace5SdYzKRFTStA6PFSeW0w6hHQXL0T+JGs1qWtDEPlAOkETTJRi5gAn2JAgl+EiJDuK1XUlOTlEkHyFuM4z4534RFgbBGXWT0+ewC1vpAuChnv8bnBKrsmeI3u7bkyk7vw63R/MXR0bR166pGlNBuVUBCNc18H3Z9qxZUHNZciVsNtoVwLVqPWYgcVkLR1NujmScoM9jTocyQJ8BzxzaC6UCtASkAenD+xF4QyWNd0ZS9DdUwKcxIPpCmZWdIRZTwQyCrJ5+lAKOcGm995SLYUudEtLO0bmfYOhlXfEfmtIWJvC8RnsyfjBcM4uaWIaWeh06umGSazMRK/hU+WLdOnSToK2KlMSEfM8kKtdFjYElIf7D+QHr5BSp1NZCxMxPYlITlrRh0SIta/AAEW9Smwckrtp8kh0RBpY1b1WATS+sGZ4nyAF5C3QEZ6V2ew4CvkJFOCcU0EgnRJmy3gyPA0aJBxSPgMLFpo3wNDkQzVcQi6FvBT2EhyeTIALutGdP+43UBwgGgXls4B2L+obQaLIhAdcuxOhln5PekHBtsY5gKJNwepoHJREOIXu5cu7gVitLnNwns+hxLS1O93CENuLyKQ0/JokySSo8BRJcDUtzTpfOklsasUjin7+sMfu/PrlTICcFFoIRN49xb4HMEWyBo6H4+AK5xMH8ezfIX5+OZ3Hi1fzbprX2Pd2Mo5PnWiAQSf+UjApiKAXDetnJV4wKIShRGVSRLOBpN/mGuux5a55b3Re4Y4Ix2OKn2JPYSwTlYIIRsUyk1onFUA+eR5M2YKEKDl1FQlbda1aGtXcyoS55IFbGIAzVvKxTcHjFADKVeMPw30pFHGShHIrikdOJei8C4me45lTH03u7N46WXVihJAI8ZnflfMTT7NMTU1+gD6aG5jQzhxPJ7X7kyqhigvqpjYAACAASURBVH4TJ4pCgT2dTq57KQZ7mK3WmucdKE5DHFNFNUlzcTrkURXPLntAK4D2wkkWwER5ow18LXCFR/u5kexPzFKKWc+MEgrh3Adim/NVcR0+L7w9K9Gh8DzNTTzF1sZ5Ju+4nbPH8PCLGIBPp+9dCNG+BdORnn/KSttpFyGgfDXPvQU2JgXKEj6pJEwOM8bjUQ3tSd5xEuWl1bOxtb01Nte30nQ9vIKXlRLawpyvjOXVo3HhIhM3vQJdC5pcuv6AfJ6My5f3sneFw5svZIVSEMXGYxZ0YfKj18hSeI82B1oaGlidk4Ico4EFU2SxthEP0ZeHySp5Bol1TLBrUu4kkSYTxcB+4r8Gk+aMQiU1Ad7dcVrMeqUxBFqJBhxxAIQSVA2bbzyPo9hoNF8mTSuUVQMJs1HAnpLbIqcokLPAHg+Do1fVDogq0vDrOZNQzgvXJ8aWrFc9A2l6gFwBTs218fzuvHMnZz0/nDsaNFOAbRTprVXHziovuJSzfQxgZsQymiZA+8+yX5mMM2ESPWRe13lMbA72aIZ7nsVAFroH091we2mSCi+OJDiN+yiiHY+dyxhtnoa/SJPDIrJgw82/yuAjCKWbl44Pz8LVMwHvSYgHTdktqXx01BAvXeHpFFKFkWwQeFns3ICTGr70JGZdUQu2KV4jQQ88k2mHp3ioNK8hW7I63rnsVoyBYB730t0EczTvt8+DwWbzm/Dy//PfGhrguFIoAQGUDU5SpMLDLAPIgt46t5WHEkx03EXbtA44gEZhcwHh2Fbs5uyhMBHL4zxtknsJc7ZD5Ed56bpKz4e4VbCwAs2ElDnURZXRa4qYJElCxBaxiGLThREYrH12LcsJxrlJ2C1b3e+6g5Qg7ZrEVQf1CoZE4D3LDZvnE75NjLWEDDU+EVwqpk4xDTwSg9yu1so+lxRm8Qx6bCzfKfO/FBxKPMLVAdpHooI0IwEYXx0lKBf/8JsRkbjEBEYhgiTxGLGVJn9vVL7GaZ5jYJ5Rq31NJOnyrmjFITkSGgwSWEIU37ILHHMvsCLBj2pEJTeJQ6G4WS3lO/PGEwScQjHBkWty1dUGSLoWrFOIiiQTvNd0NovzM3FOQuZXlUySZ/spgPsnSfeacy5GrIJAvznOX9iKQk6Ud0r6kMOSfc0BAuSC7986tx1YIodzoG17doEJwtz7xYvbue5WigtxlUIxnCm6UCQ4JI8YNh6Nw5Nd4UTg5ekyxzjWDmimJFeaTNndMBNmknMSJyavGcOHkAzmWpKsggSMxenggNWGtL6RiTHPAWgVB+lmyIMUZ7Mqi4m22PUoeBXmuKFEPTlU6GMrgTQTZBIHlOsopK+Y6MvzUnUJz6a1gnUSYxi305nz0FCxy65iFcKny2MlRmROQImLJPnzvc4KZJmixtdDngCO50zFTo4PhPIdsX5Ylzxf4G5M71SR88eYlGcW1/o9ieB086tbDqQRY0H+rnADiMpI3Oq7kaklxWngQvIAONBc8+Cm7dZaGLUvAEUyU4Sl+LZwbbmaCCEYq2LWW7GdwjIk+pi4mfw1kZT1wnvtfewEEw4nuH32PY0Cp92BJcSUsLt/U8QraIKFgfxCpwad8DM15zt4hzwPC0WLoYiYxXMHkvh+DnvhFEr7OpXioJa/B5y1PaModsLPw5KKQjZGqDrbx8flIrANnjPr00laoJo5i5tPivT+6jg8ALKNUpVY/4jilJFuw5t4tlsbwAflNXh+ycVrYQ/a+qgy8hNJ5kITSL5WNYwJSLq1majIb2QtAcU9f14FyXatb5iSvBthPd3gY/3zOYH+hA/GlI/GmZ3ZNHRQXDpVSQ/4XMvc+7vCu/jpCfxZJsRtVquikb4inEVL4/QYDp3PFIU3ZINpCPbUoScQ9ndU5vSMYG3R7ZZDQ4yBm8Ie814LCh8Oi1C7oCkKfhhoZXtDTdKyDTvzPsgLbMDKsW2iezcc09KtWB3IOZ+NtQBFcKtslRF1SRpMyShneoqDXaBbQP+cSMahvcwZVeNcWTDGPAslIAiKQD9ZM4rBdH44QwJV2iLmNcIjKmlBjzpRSdOMZHV1aWxtmvAC5ywEqdOqasoTi3cREIrUOEgKvW5o6KZowXOwpLN5xlEtJPaGgK8ZJuueuEe8b4nkWtp3mRjME0V9vpyAKi2ujL0xWcVLmsM0Y1cVBSlEDOkfuS3TqjY1bx7jBGVkMhbBIxAANKn0WSI3Rs0ukvHkmmfGOGJNILNBJggPxFicNdKQrc4DFPFQsIA8UNl+m4ytPOi149/Fs1fhD3J9hF7gtaTIE26XBlNg6Y7iwzXC/PXYplD8elLguU5FGx2NpQhFeb4R29uUVh7uURr0cv5cJ+H4lK8Uz2FjHQQRedV5+a4DZb6TQQ7KuwcCZwFpU8Ahh6JXMdj1aLt56ejg+CwV76S80NMQ5yPtrMrFzxuuXWr3g01vhaCM/kuxKDCdjOw44N0UYht5UTXKjDyyHJyu5gqYZwyckPLCokg6EA1gM4kR5rDr4FzEaroe1bnyxCrpzcI9K3NaMpgZsQKJIkhgQEYyrqKGCllgMOcOS6pJYAYF60infkFxaS4O/HwW+Z2XhBmwmELymgoZA/IM0ZLMnaSkRvIsupZ87M+2aDEZZ8JFISERUKCDwXg2YyKIdGKhcVmTxwyGCdj1nIMjBsYHZpWOWaAVJllCoVowQKJnCzAkOEZim64Hwd6pGtM1cbhF/A9mVOnCXGl1GCTKqoNOYo7KjbLWvAecsZ3oCHGaCZjp5NK5AD+Pq3Qw3UyoJKdxKHKIkzx3V0/sp4dfTxlJkLo40FQQwyswsPvpQim9KDywYRwmDU53hDQWF6d8hNIIyDuRuId8uX4WqvqwyekgIZIAtCq48aOTmEJSPKhSBb7d7kX7JyziUDM5HBKQLQ7AT5+OQzgVmTzQNRNCYPAnMdHvR6gIsDzWvPCWrMa8G5NQZQ7nnUiSZue9sNYFnWDb92Gf7lTw9ZKZQ3bn8yKQoTRoDpsiPMrpEB/bkBOvQy8GDttOYCJXWqosrcwSEzA6V2C4i2zJC6GjT+eM0Tk8DGKPWvWqzJjsFW8svAbVeQLtie+HsDYVxOgK6X8lGVdOF2svUws8cCLDHAJKihmeYxdGiCXEYT3deJMo9mj8NnaUnRdKZ4EcKFv2qlCoQEJFKQm3LLnaYooXP48176ERmN0a1+0fJ8+1zwvKkSLygCSHaSxVr3szh1XBuLj/wCXPga8vDhDCC1GXFF7B7wths7mTyVhECRBiELJEBz8qdcXHinoXnVRM2tZRwLFgZn1wlZmCpSCQU2bSOk+6ea7BVGcywNkixCrE1fI7mSVFe/rRMXKWam5eQePBm+TNRI8ilP3TcOUmwbKXo74Xsq17hvWkfxVrraFjvrP8fmCaPYEmeddigHuVJIxAwvI4zxmxvS7HLsVLncGBLSj64lvEcLjUK2sN6sZuctnrjkbF1uZmivvs2TRgZrhWdkChfft8SZFSvChCPF4g+MuRyPMdFiUkqsKyaTrlPS33dHH2pMj1dwgpyBJ3lEklhTh7h2Is/Cl5Ns01UOLYvReIb3v5LHBcM8UvgF+v2YZP89muqUqsU2DT3edCLB5jyJ0psdCbFtgxh6lzosV96O5XERrhgCLwN3dHQ0O9sqb9275XacjN6o0SxC1m5LI4cXbC5/cEvhm7oxIeKAGAhNT8Ef4cSFukm92fzSviwbOvKQ6aY9nwTO4t3IsQwtdCFtcE1zM000KamJlYyD+tXTM9l5wPJVjSk0IL4VlQwaAl74dCLFC/Ulr0f8/Q/i4KduCdhP8p19Ilyntzf2lm6u/xfQdX5E1RyMgRU7WQM7XhYB07lPie1WsD1dylGUTMlDPb6yc0gVJYTSw9B9+MHISZRw/BNOKlkKGxmyljyeEnv0lNQL6oyTz8XybCnOe83xgB55x2KKC8tbySoDoyibTRY27dHNeGcClWwBq0samir7BaJ6H8e6Bx0iMaRqfoEZwtzk4+OZDgyH27aXO+0TTN5GU9fOv+fGHnctzIs6AmEAMpSMhZwikKXrlq1fqnaBm+E748ue3xWC0OMwXV6iqToXOZwHE+OrUVrRHtLdAayW27UC5FTuSXjw4PzvjSJtNkQy50JM7opBccpXMaZWitVoN/TcUlOcnEgwNJAy3wjvpDlEt0uCkWCTF+wgCsNP8Xo2o6ADUVspsIuRyyHK6jYC7Bv2vK1p0eJz9FuFoIoDEFi4eASYPFQAc0u5Iqe9lpCW47MBw6oHSK4QoAoYD/wAjNQMQGXYuc4QKHoNmnZx4Ad94Jnv4sI/+4JlfVexdn6mxajxLWUboTWWRsMmBPc/FiZ8SXrJoJiU6Rfgvept+Jm9qOrL/fykCqE3mgcUgQYDIbITkBOx1iOhMRpA4NGhZ/fdwZTO3ueVhjWMlIMNOsup6ooQVaZHHsYd8+ESoYkUC6PkyiUtAWFLDJp0qTlnFYYfi7cAv8oVTs9ASxkAFyxOcHTx+4RU83ZjqSnQs2o/jfloQMcf4czxbVI6EEXJfdRAjsKqCYCDT+3DVuJ9Kkzs4+k4hyfkcidgA34p6LuHiOZ8xYGCiXGGqCTDDyrKsN+RMNXRRTb9DWqVtzKMnPFJskmnqydKEY/HtgVUfh6xATSf7WkgBaKKrC48SNxKJdennvsySvmHs7zyZsHa+UqoWw6ISFNRHCct43Mp90lvhvRwmoJG3A6jhk2ouhSYq9ylpSlO4Mv5c1FC8RChP+eM3iaumYKgYQTG4SYGKXevU9KYjSVHGN6JjaQNGFmMlBVLHouqbzrMIKkrkcLpubTMnEqyckTgIaJqoeXFV0RnGPCaB4ZhWVOKB0Ag+INoeZzyTvtPT1u1FhAW+DJY7SFKs0Fdr0MFtQbPE+sreZJgtRVf2FiYIQyVZfmqbvJJRJpNijpep3YDEUYQGuO8ITTHf0CKrhQGH6nWYgyxnlqZinNSRIf6Xs9agjoSaEBD8HGBxE4AQWWywA3z/vlmLRaVLEE0q4osNOI2icppkIyF8oU8xJrYszpc0sgVuqvqh9U0OXy9F7irrdrFHSf4LW4X+x3wRWRQmEZeq3Q5HMXtAM1ndrt3+R81nxM5KjQi1y/TQQcs3sFyAjenltlSFmpr4lPiJCwrNgglgVaZYJzwRfjIFlCSsQ88PPUezGIrmSajrQ4UFOaizTpEqUgOp8rYbGGs0ZUvBUCx4Kd6YnfLYKopzlbbDX63wRbTEXTLVPmChlIup00+aMTYQ0NKrAVzGuCOTFa0iRWJOJ3o9cVySVd518k5C1T4g+ZosQwjrDo4DnevUst/jPdKjOroh0lLec79BkUClem3WZwk1cDv3AnCKoQJUJ4yTM4aqeOCmxgCB+khQzraKZyGcCl6VZCaxNslgS+0Dv5sIgE12MlIuflisnoS1Jbt5f82YsZGbJ9XA542fnOW2uAP9vY2ydB944H/wzNyFvZ5xSUMfguCGiwqhz/UnOCyZfZMFwRGr6kYIJaFw6oqAL8JwBeu/5RWDWU6ztNpzgRhQJr6ZK8nmKvH/OVSWW7fLLbWGaP0v7L9buMatOI4FXLeyPOJVJGe82Hnh+FzGEiQXrMXC3GJpSOCyPg/iBiWIxJWgpfBXnsmerCUdR4LRZcXgRRKqJZdIMPByZ6fBaOJsX1XuqyCirhG7AKGVciqqZ3igPLe/P5gXNESYbngXK4O/t0nj27DFfF9Zsg8xzf/0cktfyqxREmccLfAbwOc5N0AEUIDSQmISTiyUOVgHWPL3mLkbtDmECRCOiuMhZ5DONETP7BCQH/K48M6C2WZ25vG6ACq9Ffvnk4KwdwU2YVcaKXGqrczV5LSRYXWxzgJTOtgovHE5AtM5lAzMKz8sOhwMHcjkcPRrONijcMsGviYviNLvrLjfDcbcLjIcez4F0OO1k9yHdhVY/rIywppfczs/VJQohmIRM2Eo6MASO6sLyuSFwHiIygKyo2POeHBmc6TQovcof+Qdz5dwdFghZdtcBh6dPV5wdyY6B6pU3QKs+eZCKRSbhSXe5JHXZmCapbGEhX3chqwar3RwhF39w31FEa6ysKjXrVSAAH6DDmGBW0CWhVPIDFgldYiZNNDjIhGGB/aVTLXk3ITqHEBA1u8krZeJnZ6Dl+5QMjRR0iI/CAqZNmsLA4GGXrMf/Fg5W6LXp1iWaWvkj68haAcPM+2nlkZpmhfNighdZ3X07K6xlipirrmZ9LSs6V/sh6kLhK0j8LFRerg11IgnzqmoJX2QUi5x4makG8SwWWz1/O0eBCGadii1mTaQ4PNKnSNUZ5RC74RB4EXybYxNl9PWRRk+gFXMzFavh0iCaEW4Re8JEQRlxMbztbeEkkedgUcB/6z3WkCzeJc9uEQoVQ9gVfSFIICJrGXK2co4UTUJrjnKNwatnytH8KlOcxWJZsQcSKtYIBw5dOIOY0tDd/S3sPdw8HMPDjwDGoCqLnibCHLmXSHXnv5vUOa3SRZ0JXBMnA9FLcPUQg28UhTuUeApG1decwBvPBCSjxahTWJwek7xQCIMHJm4R65yy0cix62ZS17CeJn67DzywA1mBKE7xFpO3UjAss9iD+HfIr+IwTMJQiSuFWMtwxrthMk8shj9T68AJgOqR8FBUFUk4B5lFGHsph3hSaYs8JzOzvHdj8Ft5RojgVqnmODntZI9ingmh7tHIzqtgZkcbfl8XypX0FQa7CybJ+RRyiqwIEyQW2el2nTJ99J6nOFQS8Tk3Wuw2t2biwXsX/lBxuRR8utPZ08sUBZVcp0glwa7JUaJ8PCAQxGjpZDu+doaJCZynxhQaOrw7Qh2So+G00WBEiCR8sepeAyWapr26vbe0OeuW9dsSq+zfNLMKbdHT/Y6X8ig9k+QFuQeniRdw7FJb1JeKjunCRCqKY6qoCfdwqpdigAZZODMWd/3THL38s5FFgZwolkAjRMiZSUtkocszSJ6iUtmR4q9p0lw0mrwpBAI8cD/7ln1u7JZTNDnb9/lRiQO/y1lB8U4xRoymmar6oxO2b+zY05Fn3fTUUEEGlee4xahYpqB3Ym7RV4IdQNdq+tkTd5Xc2qRZRIKqal0YlxBC+eilUx9IK7LETmBFqdQBRSM6kz8KDNeY+8ecoeMj/11uigiDuMgT5zbgmjppaJ7NBP0PvEo+BzlMe8OF9F1KZL5n4ii8ahuqNrHNAWgUZ0KLf0qg1OWJ1I3dSVhHb7PAaQteqIiSJrnNwc25X+aS8TxZUCS0CCv0TyeLtQjbM4o8M/LQNUXlvpTg5w+LUu/DcA7jc+Q6dApu0aSqp41MmgGcpyh+cu+ZzGQCaKzjOat0OMdGznsasi00wmdNUM26/i4oU/AXp4upt7GbN65KY6Y/SFwfY/jK58o3TFMWjha84bwTUDCsAXnr3YxermaHodZcjCLfPBL4uXyg8HqPhe63OmHzlqYmfSGk7jIGZg3hMRQuJkp45A3A30sYAVRACTu4dxQ+YaoDJD4COGeRXz7snHwB99lynWKy7b7MfiW8GH5MrICmkFQxdoZsuJVKXqK2lWt7eMzqSPqHGOiZHFRSUlrsFihsQBYUXfuCbQCjSQLlyFmoj1wA4UJuFPHzVsnpDtekRqURgpq64rwcuDY6Ts8Th+4ApFCrbpHQOpMNN7qH6HIR6TwAmhPS7ubx80pAYAFJpJ279kILDDBChuhu0YmXvNsiB63xzcJoaI/Sn8K3zP480PhM1dOEcpwc6csDNr8PNhKudGJRLiEYFHznqAyuwiOKjnlJ+qZ7wBi1Nb/t3rDwESGI1veSWGQWtp0rVNlG5E0j+wi8ZQF2Nan+BGLhREoJa6FXMc3K2tNgtYuYTLKKByQUx6E3Fb4qPA0L7KKzJF+LLNBJEEGEQzwKGsgNxhT2KCZLjDGvurrkgIPLtPvUiU5Pp1J4tB56IEYG2Vaxc5Q/m5/FqTmJCKepOGx+eJbwLtL9X9sY62vnKknUg6XVlOYpVCdCPTljfXHwINFZXJJpMpnRYyCidue8ZqGaGmvKDyBRb5dkA2cgzpUouT/mwtFrOh3HpwRoSO9Mw7byLAO1Yu9BKj05G3/xV58Yr3r1beNvP/apOaP5hv+LfX3T0x47XvZrzxgPvP+1jQqtMbmjbq6bJgpwgBzIZ4zOVT1jDWd6yTiaYoXiCQ+BcTYu7+6NN771A+N3b7ltfO6Or9ztNVx91fnxvGfdOJ79i9dHCawLdqFgPDhFCOhqdRFHt1JFwoLkhcciFplu1/EhSoCoQvqMOaCYrEQxh0NiQZ5cvpuTjiQzKaTcT0wXA4NFfpSJRcfIFMqqrLUhaN5lvJjgSinAYZew5JsRxgjUzs7XIsadQ6mnair/weVaTgEmhGhprC4ps8sHZgqVTqTNjhTMBbfjfXRi21Cx/J0zYYbEvDRPJolU9woHJs85+xOj2UDLTACnwrEgNhGnqTOA5xAi9Z5E3EBCM4KyecR3q8Bl132GEjX01b0I3IImQXgvWV9eB3tmKjareNP7SlUo3ovQmYbzSsg2Y/eM6olK9lUEMZyokVQwDQy8rp5HpFSRaE9X36KDhFWFRbvdJ2en4/0f/Jvx8le8Y3zu818dFy9s58/9rr1P/nntd14zvvu+3zm2t86Nqy7iAs9eEU41eU8VFLgtAroZ5/5nnXbi5WS61ZHSZAs/TJgPz1z0ArmBvFKI9cKVnJAqM9yiOOYXPVXj/SUpKt6IPiCiB1L0ZupHo0jVUZuNQrQW4zqx3Zkn+5Uzym47xXkQYCF/e5b39DMFepTMiGO+xzxjzri8z1lat9egU5p2vTdHav6PUGeVW31mQv7S/AzsU0NKxCIgdfdE03UuYqUbnk5+nZ7mpE/SbIFDfBV9AUd0OeJEFjNO82rm0yhUl2Llc8lvjpnSH8TrD/QMCAL9ygpGu8LzFrrkn1khjIL8AN+goCqAFJviL3KZXOc8IxunPAsmhPxhX8qjlVsNJBW5bBoviyCgRtyYf8wwZMeV5eFU8ryt5im/DTGq7uTPYb9hg55nlddNppfy2opELsQKGCLCBgjWxFICRQpiurGe/a/pL2ahBcOrZ8x5pc+KTc6mBog24Yc8V86H4k1O8niHi8IUi4fWBHuMx5jTFyhyEU868MxoERkeMwqvB4dXhHJlmuUkKdC5U9EVGsnSIFTIy/vDo6bzagWRYoqLrHOmxjRbbAazsHrtk6M1TxNqw12vff7f3cywycD1I94BZPdwnGAHol/EJPRjLmQMEpqqJPjS0srNS8dnJ8mP+jBoVOJE/ENqtMxy5qCxSMiFHLpSPi+QtDH8UkZxGlA05jYkIStPuw4QTecCpAlXVuUJF6mAQ/Y6BQYF1o9D2O5aRkzBCFPJcZ3CmAw6aGxLxKWrYUfJip+/D0SNF3v+oqMwiwy/teEXXUk2hIQEWxlpVWnY7CqYkCTSLVCRQmWG1TLLcoIUGEXpi3eSKLEclTVViBh98+/U/ocwrTQjvJWQyaNDTqAS72+FPCfaQplao9sAe0ZQokCIJCPEVB1k7UaWOEB1NqPH1sTPMnvqLl0H7w6CNjI4ZHHc5X0rlqB6FR0AndRRlgsZtCFh1VnSXGwuCAkIgT7lMCdplejbhl59+CUZyWZUtahx+E4RIHvOZEyL2llIogOA989hqCFiCmEmQQXHYloAnwkVKToV6QqWSVegD9UZTsKGSstxJSmlkU8gcGIpgTUiBAkWdtNtUmkAytruRoCQHu5NhbFJmCJFh1ClhrRw/8IHeiysbHScw+laRjGQjsyspJexPQZS1RW2+Cu4RZFtWbsmTKU+1FGoRTdqjM/bZw/v7u2m+8abVKJZz4bG6H75a5fH6970x+Ot7/hgfCfu7ud7HnDt+NUXPHk87cZHjwsXtvN+ojJW0JuGPThCJ8kXOrlxDi+QcylcOkQGWVy8BR72p//x8+M//eYbxpvf/sEJa/zNruNhP/S94yXPf8p45HUPrfVqYpMivq4jHSk4R6sWpHDo0iVm4lcEBMIICToF1/6eKlYz7EqDOJOm1ZDRhdqarPcI3rVrLhOfr72DsYPoApNhnnPJ7qZb2FAcW8Z5dxyoPB+eU/6QdKZiMAliz8YPZQGmI7nVIlQRjEQsFWYSa4A/Yd7HVOmcDYwJBjALEwj1ctIQwucxMqCQTsWtN2fOAo09JLxTn5nycgr30MO+E7c2BHUq6RsklnJ/QpOKSBryuHLcq8trRU6dmwKdlDodmP1B+t93whFJ7E2KFBPqmWenOV5LLcuVkUuZpLfw/A1X6nfq81yA6UxTLRSKkOWFl3PCrNvYH/XQ9p+i4aK5JMm10Lul8ZnPfmH89qveMd7yjg9N8Mu73WRjjIf/8PePFz33KeOnfvyHVUhiRjxNKy30Zuhor01NJU1Sy48osa7glFUksG5UzlQoRo6jpojd0dczqKYBgTThEcf0F5gXz7jkiNN8LFhqCOpwN4Uwcs0Nd40SWDVYnLZSiDhtDUwm6zcRYSLCtyCQZojFB8yUwrWW9RlFMp+z57ny8w19luPieguXKnzCfj5OJ+KQvi4iBVEIzl9EGQJJBPq4hlfYSqnzKXDAnrQQIWGWQ8zEkWKBJI/Chc+OoiNT7kjWHkb0I/B3OBZAcRDnKKnjXnHNRV48yzl3Vbg6mDr5Sa7LqkHujyiGxX2T8ziPVKK9EC0LleyreNj43uNjVbA4Gk5O/3FZXQqUPXBnxGTWV8f5LTmqLQigEpV5ivmTTS3hnRLuhaYS5+QWce09IaEpmYZv8YoXETV6HJVZ6URIVxSlG4jE5i6K6aPwPkEX0NRU1ZGGGlA2RAaAsAthbQiUkLsFzlUZHEf+HB5UmaRayLR3EVNEfZAUXpjRFQ2rSiKfiWlxUAOHBa7sc4mpbRWe8OtOTvVR8yk6CXRqTcGn59pUdJRfHtNiJiXJGeJP4+CBvdExjVjHmmWPEDcRCGBvMNWkKO2YaU5t2MLwrwAAIABJREFUwyh/amDoOSHKCxVCikYUIVHEA3bGXyQe2iS30dT5eQ9AUsgcnZ6dBQ5Q2tMSMiV267y7G3leCcLKv04qLlWd8jCRtuMwIZBcuAi5sAy0JqxIG+Aoi6eMn/KaYvrcBG4yt146L+nyGSRCFstIyySCBxpZQEifJ/JYmmjXeFRWVcaPRcLiQQT2sVdk8PPwC5iWgIkv/N8E/+IpzFjM3d3jcfkSi4dCxslOd/rUVT9O8s7UhA1AUEfL3GJq7h71JgmOc2sr3R+/u3lEJjX8qyM6jIwmjw9TvPWhqgeDxEvVxBxPOpZ3Mefqy6hLZRdl/OgIZcQYInGdrQ0npHtER7mmRE0eziGa1yKMKxyLdJVNGlsBKAGlDCt9FouQqOr+FlnMJNoLYPLCtbG5xynwNDpZhPG5I+RonkTB7qz/t2tF0ymLksCy6llYbM5dgO6I2PkKo6S6ZbND8awZP2XvhXtXUccAvVK+FVXYpvBQsECIhdAYnLcleTfRuyAVC0VzuvBHEscL8zl1hDoQNIm3D2uukTUjFIH1sU/VmgRI1TA6r7N7c7pnGFrS1cxUUMGDgBPrubZYgh3Ju3Yg+/DrJMnONROs8syoSWjvXQ/80/FnH/noeMUt7xwf/dg/3G1+xT0+6fHXjZc87+fH9z7wfipgIdseXo9wUruRnWzMB1Vwv8Dz4IfVNyzYNwS69Nbb/mT855e/aXzy7z93t9dAAfjkJz1yvODZ14/vvt99JIsGy1z7/5iOrsTt7PVqXFBc0owAdoPUt07crS5GXNJAtPl3ESIpGKkyyZ0sFocsynt2ZPuw0RGbzinPgYWjXD57ZmnpKMVr5DcLihS+BqTSwqe7N/QaYGLBM+U66MytlRAG0y3gD8gBE0vTId2kQMTnit9BLWw/8BChT068wg8B6jOJRCz6GTht5vNoCqDaSPw22TGeUKiSRFHMyCdyUkA3Hbx7lBxLbEMyKfFSRT2LM/1P2jcn/KAlIBSodSG7TYeZrnUl4BycJZVssV0miJV8G1+ZSAOR8p99aPfi6cOYPcsUN95pQEdImsNlcZ3ynHwvToAUqFAwJGIFwCiSyNRUIfwukiUSUafymt4x8aCYtojnmmMYfHw03nb7fxu/99rbx+e/cPeTxr5uEpZfevrPjl++6YnjO66+yq5+BG5Yp3LXFCuoKUoK7MUtM8cufTeM15KRCxYb7oau605R2Ct+xsx1nCHaxHzil5MW+WvdyEyCSuJOAZH9YKzuGM4zXi2TPfmfs0hE4mYJevQdzB1g0SWZPu4rcONUwyKaz+dP3kWgbPrmzbDw4kFFrcxJS6yvwqfg73J/nGGzoIOwY8WUO7dZLMiJwUKgbXbRE5luoQQHki/RJMuAr2Si4zRPISPkqRtZwuBr+h+YjrxfYlM4WUkI+RJFSZgamNj693oKlEn0Aly+m4F5PryvdOWJ1cTpNsjVLLbfCTDccnuauD0KCIxxcIT6H9zl/chKX0hTitzRfDDHaSDlnet4vjq5lstFgw6uYftz1SiqcirzsqTv1SzqHFNftxJTIWEOwkPuF01GrrFFMuKRFw+Xlaw5plcoBgZGfXgo7xMT+C2akOZyteqnorB7GN4P+7eFbgpKeVb8O6w5lpUlJrb+82mg574NiHpOZXa9WKSmYVVneaYtKeg0T83eiseWIgo2yCtfqDkeDU9pD8JshfGavzuI0JSb6Whidop7C3UknTP9LaPhPpuFUNp4Ejrd31Hor/ClgJYRNOS7riwxQRLZQKM8OdiK8tGcPyurTGROz85YABB2vv71nRQkVIcbGyyotTij5wPpIMblu4k/LkS9GA7G5Uu7ueHt81vj4kUOGzaxv+tGsDjS4E5MLJj0nR0gBhJ53dhz91LzxZLgSwJRScQZikRHhbMU/8qis2NX4/fwdBaJ3SSLM5FZHCWdd5XU8t3FXRHSVvC3TDQULSDwARc5PWaTbgjrWqIwsIBSAWUt+H/+G0keSl4cQvx018JAZpcvxot1eAq7cFRMUKBjFN+RyFqPbJLt80Vgi5IVhVxNEyCNlU+FEFKuEbyiOvEEBZIUNgALlwIqXhOBa1SlXDAN+DIxG9xjLQhrIDDGC6NIgeFlxNOEz9V/h2DGd+nxIM49k6PFTh5OrtN7gFh9mslKT9m4cheshFsmTlHL2lJ9zG5eKe8UZrOnUEIeCqIWYzcChGPixQDMd9itED4gzK3MyApPnqkh/JFTnW6jwMW6OEVRzAOf5I8xaMOeCIyS7AgMyIOvjo1zCi4090lltvJxKZ5Zq4+lACtJToNyd/wtSIXUcdib/AojbPnJ8iGg83gizl/SvZCaTDgg/QPlJNBG5lTelR48pWoUgiqHRsHIMoHpd6gZXfMggPDALepOkoWRvkysly986Svjla9523jLO/5bkra7+/mB77//+NXnP2U89pEP1x+nYkEO2jQMSI4R5WBi6SSjcfgJZAU5SgxMJO/ifIx//OwXx2+8/E3jDW/9wKTM9s2ugwLq1170tHHj9dfJgYl8NmemPkXLYz2E0AzRuZ5jCzl8opggNlfhuNzoOcjxaFhd38/UJlO2JXhCJtXg0cP/2afRAQ6dLlwdKCluaHyYLBIfle3l7jjYkHZlL/CsjxQCKN5Aw8j0dKK773rMHiCG7Z+OS5eIS3RBazI7KTrZhWay194Yays4i0PCVe4Zg1zgah5Cp4HORqVsA1ghZnC1hoGbhGej0g/eYYg7UKCE7xQZz+I/Za2bxKo2JgQX2Vgw65wVrcRlR9/kKzzAI5Xw2BM8vyRvETrgrKLALSJGupDcP6IkxDbuxXON35NLITadWGQykt7jDM8BApHnAPE9UVxoUDrKysOGPF8+B+l8nugT4jXaueS90J1HSlrOp1ANpEaJccGEF5wO1Dpc3IMrFKHymCg6KGL/5mOfGL/z6reNP//Ix+52by3+h0c87PvHi5/35PHjj3hIxb+NrGmSQK6ZiRl8KInuDSefVdD4l0kuAx8UDs3ESEoee5KOtOIQxBg67buXjaOTklpBzLrDT6Go0pMxPVwTkDusfWLwkV1j+YwK3STxBmp5dJRGI4UfeUnEPxYm3n3vqmtZnMgTMsYQrnZ39b/iuxFusEi2YArEJqiBhq7z3Fkzxbkqrlk+l3ccryZhO7MYhdMM1ifvttUjc8Yfg1y4ko47U2XWvsZ/NmlZgsuBztQZpoXyOGISBL+xvbtSxJDwIedeEFcKfXzRMKoONAzIFl1zz/AkwOHe9PlvZ02OsDwEfn+QZxXXrs+gRuawN1ZWVLPiubY/XhsoZ8IULzuuTQRIfhr+Tw54NApSaSFzFVMNiN3xyXEnWSyyzuQwE4+IIZnCFuTYDr//PZ4waQ6IpuCcNueaUQY23EB94J8iuqVjQBQC8WvJtEGfL89wPQQRWOFaIsG+i+H1Qf47DfFz28RnJpUFcy/VueaFLE4kQlin4Vrqiz0J6+sWuWEjX/iu95CcuPLE+XxvIYQqRgIVJ64sCLW0CEkKGaGguzt7WYfkaxFFArUUU0w7GEBbKeqST0boAyjzbFtAI6rz2lbuE56pJH4aCuKF83l6bVG4MqnvRrZQ5UzfYmIONFp4qpDxswHYiZxQLjmoBKCI5Qe5go/M8WkKGYoR3UjpxpHobiewoZqUai6lsQlZd994mWB7UYhickNCeuHC+dyEUp5UgXSAlTSlQNJQTclXiKWoc2UikxdvFRrIQ8n0sdhMfDl4JBbqlNrYbPX7VTFT1ceg6OFht1s1CpNzJjEEbcZpG2O9EsJeYHxuy/cCc4LLSABYoTtWBU5nS250knc1wHmBSTCLMJ1O3aFjPoJfJ2jCZsTBpzOCehvJSAogAtQsAyvxngPQz0+nPEVMOX7vavDkhKFUv2qMGnwzJmtx1IXMfDgu7+wIqYt5E8IMwvg6zBCQgdDF+wHOTiSYFVaIyeeO0nn8hKAX9RALTDYwRUc6+rWI07nHi4TOfZzJO5jUNCvJmN0o4Rt6mzDJwlMCX5kUnOUp4j26N7K3i68s5EhYW5PuWWfLBKoUMsLwJmOmmAFy+CrL6Y9QQRKHnctMG45ycDiiJzgJZ+IwEoet+WYbkTaOuDuPKebW7R607nkM1iC3lboQCXrK/Kiz2B1y3G0ilbWN8WwUqzBqLchNCg2nSFlfJPxny0l2UEHBMT6dlEhIzt04CrExKL4xE1POmE43h5EdqxJqqDAmvMfkpXX14VAEmxsDWrHaeYZL8qJYb3zMO9/94fGbv/2W8alP/wuTkHBjHjde+itPS5eYPWpjwrUQpabw6EiuIUAi6OC4XbRLLYKioHfA5DPAnr/jXX82fvN33jQ+8al/6mP0m/7zhif85Pjf/uebxg8+5P5T0ZrAPMEaOqnh+bhGWNM7O52M4rgt5ICpDZMxpLU3zp1G5KL3ZgtvcBF0ElF9iQtzPKNIkBR/YD1wgHDI0PUGItpeEJFNZW2FtE7XqsUwLDJ1sha2GoGEVnrnO2M8xwREKAqqkSaQJUMb8Qn2SyVTJcPFlLYnybz33cvcO9LL4tttQrU6pfE38S7y1TaYOHRROCOJj8EbhNRl/WcwRkNYRGlvlRgVm1kqRcQTi+YoKrHur4zjM2Q/iTkenD3Jy05uiEv2k40a9lR8kXbgsrG3uOfiLdFZbsJSQz9L0S1J95KYcuJSfJUSc3taA5wPLwfhenYh5WNwAEtgn0nW3YlnfXG2yqEslbVAFqu5EmPlpSRLevGolMYZ94Uvfnn83q3vHm+//cP/YpOgF/s1V18Yz37GDeOmpzxByAdxN+9eyKA8H2XceZ9yWJ1e0dAiN2ihHdEOSpAj5gOss5tX3HtPa0jQSHTIHTKliMlhi3XQGF0e5y+SkJRiaBTLjMN51nuH8eHg7EWWmueUAncf022IvgdJkDeRCI/fT4mhNM998vwxvxHCNoux2LBU0pUYFkPCiBm0WAA82gWxE55UyTaz1rbPAwHXk44GgT4zxAz2Du9bM2y4g4ggEWubQxLoaUQB9rNu8XBqzlLOmiiPst5V6zQvUZlK/ypFMjSfVF4/SII11jkxxaYl6BrjsxP2Rr1kqlWFWvPSGo6bgrEaITZYfDaZNiWmFNR1x0anfF75ujYtWk1WAQmbePKUhJ12V19hDiaLMXTFePIC9AHeo7DR5l7ha0X+YZ5T+R/7OmbaFpqe8apUdqHcktT9d4yPolUSE1LQtbQzAjQ2wm1iqGo35eJZnfKF03RE1OWKIlb6HrEeag0WsihFSI6RhmYWJwfeCuiZAw3II5qx4AOVqX9B+roAM+fxPJYTjZCHUFOeV2DhRTvwuddUMt23ekZTY1JeJfkcU3PeITmhxpY9g2MyYvGuH5Q2GTbFmBSPSGVf3qFuwEcPSCx5UT1hKpLifEqvqIK3BBvCmUJBNd6O5q78i7ZqYW/xDGIsuisMVNQB7xpVP5tAKyurNy+dnvFjhzhKLSW9y6bKmC1KDQsHQ71IR5Rn48ouGxLDPOADBBwPlGycepl8LsFQJSSl/bhpK83Syy9lreibF7GRGyUAKU/pNbSnSJO0JPhbDHC9JDjBpkaNRb+b/UjbOeIWmoPKkwdOuAelY89ndsWbQqOIlwbqzbGGdF3gTC6o3b29BCMCP4HUhFAIWZx1rxyW9K5E/+Z5iEuWVBt4AZ2DJeXvxKN7n+twT3IwltNsYc4poOjihkAXFRYxt5mwFBQiwSjJp+NXoGkETZJx/o5OtUoS89NFAYVVmzYSLMHA44vRIgkS11r9aW2cm5xahbJ0UiQ0RnIen0dSSdAF5hccMxLHjeMP9KWkYCth6sDEJtUTQ+wszyadjCtMqwjUFSirsG1SpNAANtZmnoNdbzquFHaSFqOq16T7LFb/kKihwBbJbg7irH8+Q2Ouvk8nNHUQpqtKwWdXr2FvjfO3i6kBpFKDtd2LRN+yoD1G7y5tPDyCk61iKhthNj/tAMnncchF+QNt+vr8KBCWjHCK9eI1YfBIIhH4TA7KKrQXDrsOZ4G3FNGSqZ/XT9KsepWFm8TeTCQ3VsbffPTvx//xX/5wvO8Df/0vFhDfyv/4zGf8zPgPL3vmuO+198n++uQnPzt+83fePG57z4f+RW7Mt/Ia+KyfeMRDxn/4n35pPO7RD8/EolWhSBy6s2bQVoBhUe56Mdmos68w4RY5W3S8t6rLxn4rhZyuw3vyl4KYRlPUYORh8ZOJd8XgEL7D2S8iPJCgTOM87NuM2GudnxLhCoUcVP7ojDYkJyaXib8lohHYiokrCaNQLmBMengQCzY3zqket4bBolBiYWfzpDgQrt3TnDX4JCFqQQHCxKvB9N3IMWHzWi1eFGxRaEZpUpIjCj1iwYULpSK3gEBlKk7xGBx7REfquZVcq6Rtvt/E3+ndrIIYoeR87+k4uKK8sAm0HI6GrtocafESuTU+exMyus3aHByPw0zm5RUiJPHO9/7puPUN7x13fOGr92r5Puq6h46XPO8Xxg8/+PtcKrigl9M252XUxRjmBlYsnJOzWYlaJxQptlecLhjjMGe06ZgpbsGyaABS8BGT1tY7JjqZspnoRIA4jNt7Gh/TS/MsSm6xfzz28MmIwmhx/SL8UqqfvAOuJ8ItXof8F7rcRUAvbof5gmdM5zMkVpHlX6VZWp3i5Bo9veEZFWf13Ea+lykaRQLvG+gixStrjnNW+XOSQtATM+SyydAqYc3y+V1UtXqc4kVl8InHE536I4sASfq9N4wjKTYzkfBMUF3R90hhYG5kAt33rGSzTauIilBgB2ZmMk8jknNWDq6NImFiJLFzQ4AmNI0MCpEZOimyIh4ogW33Piw5bybLBRW1MU4RAvSz3OIzDSZHsyhqCJbnt8nxpLZWsTSXmI5Wdnz2viILNkZjWJ41oD8W+1nBgCNNXdMcm0U6Ykicx11EjhQzMyoh4j6ZhpV/GNPYYZPNQmbm0jn9EhnSSmhpWhZ3K1PtY2FqUhRc542WSGO/PMi4p0aytBWBU2caD957S6x3/E4zhby6Jqk5W1IA+R7jbVWcSNaoimYt96xADO/CrWnx1KIZgXwzVSRPLtGMVo+Tx0QLmIDAXp6l+VPwZr2iqrkc6CYTVaderv8MZsixz05TKBL/aIIAc6aZARKBM4R6Ip6Hx6c3Lx3Futxk0BtcOLHKuMkF0ph5yXENgWG0TrLEAo5+fLp5JlV6c9hd4UsxzuEmVB7T5ZUus/g6D3QeUHwTVoE0MF7WqVnZRZUSWq0sJNqQnMSJRjFlWeIVf4/uCV19/jsa9xvrPe7ijjgYdB5tvCHPwYKAcalqArz64E6riMm48xS5OHTq7VK1K2sTWQkQ/DeKJ7+TqYBd9g6SSlwCfXIaFUWMkiemw9hYcd6qY0AdZPevXCm1ppJ9XttI97clSx1Nl9FfEVLbRJEFElPSyEs2XruKqow3hQm0ahKbIEGsiksWKj8xoIoiEU66kmHDUejDqJII/g5FTAj8SQgk4rfyHPfbPj0NExHu1F1cJ0GqaTliJTA4zSi+R/k58M74wzrpsWsSkeJYsO4YE8fPh45PFXBZ7RwepRQVSNcpFTxGYWchWDa5zW6PKlVToZ/OtZ1SJzJ39ezohKqfBc+DgKR4gERCi5iSbKwkhrUEeXA7br0L+qW53DK9KnKjo34bC0AObA6YCNLB7gOBwyueJvFEoZNWEL16X9PBU00NE6dZAj3dswStMjaV1aiYRUEkSYq+8rU7x2+94m3j1X/w3vAH/rV+nv7kx4xff+kvjPt9179NIgWk7VWvuX187o4v/2tdQr7nuh97yPjfX3bTeOyjH1ZTvsWYOuUVSfT0EKBbTDNIeJKTXdWawl0JkVUIXyfCTfZug7wpcc8h2/KtFv1AfOzOar7H59PICMGTKd+cB8zVfLpyMzkT4RSlTVU34k/M79L4crIXg8R14SRCrJbH/j4dNZpYV4RXlclnDqvAlU0i2px3il2cH1E00/AN9cWzEzx8VOgj7lgkVv+hFi97Ift+EqiRzK5flQUMzzGFSIRV1gPLi6lg8cLiS8Q7SdwSFh2zy/CB5B6E98Q0KBLDStp3gtDGgBR7TqJVrKNpQNLkxLqRA/PSnBuKvsP4C+WM4wWVqMzxyfjQn//1eMWr3zY++vFP36t1fb/v+jfjOb/0xHHj4x8ZYzv5a3bLZ48T4SrEVoRwevqC3Le8VL5feIv8ITwuTG6nPKe8yK600R5xImeTMdG8Ac4Uz4NJDMmfTSVjtiaEkrAl0lN/RxktiTuwWGGESf6BEpbqI4lTy0ZHDa9EATzvOINVJs0kopQgLT41EWSaYvEFwV+5fqdfrG2LYyZBly5dDoSKpA/0CUkYv998KQoZ3jOQ9UAgI+U9N+oWG23drFK4xYIk/IzwTfTXOEKFKgpi3awU7dKCKkw2wx2qSVFPViPWQre6O+hVIHHvvg+KLxXAeIbN4VLRr6DUU2fepmj4KJz9OXfIX4TNO0ku/50qiKPOCjl8gZPRghw2v5g6k8Q7pWtpXxriTmuZ7lSeiBR50Q4U9pAPE8RCcibfY5oYKQZs0AUOFsh4SZQz3T2gUQsSSIVR1iCCRJxbhaC2MaOakeXRZCJso1/YGs1hyfoWcsK9PRLdJxFpqKLJ+O00KQJDFGqZipl7a60hJ8bmcnn/Za+ZH7NG9XejkUzsYg3SOG0i22z2m1Ist9DTm7mYlf9UvnK7fh7Xr+z4XIhZHtm01/OK838WuMiUvgqTRguAKmnOX09oXMsHled2oQkcWYGBmHEu2Bn0c2cv3Xnpcpr9UF3Ob2/nPfW0DlheNdOQX7aQ8Ze7ep+liLsa66rYANP45JOxsiSuF3UXOt7cdIwrL+8FQ44uuZVaEdii+IM6iiNyOoBsPoL/zmW4NhDSPbRZiKtrJKDCX+QG+EKykeMia9HETVOYdIC2C2JgsPPi6NYqGRO3vUjNRXmnhO5N9JQdnr0WfCo8nnTZOBTLWZrNzMLUOdkCSzITXgzcB+RroU2SslUM60DSI1eNxTBuWx6bW8VBAn4WGVemGuUpc6SCTUaIYLnB8pPJFMwqHbQi9UvsF4oXAnjJJ0L0lyjvxExYIVWvikg1qrODAR4543GKFRa5kzYnC5Ccj8fWtpKPjhT1lmhPlJZrpjsW/f5lgw1B12B1XKZhd4XEtWxl+wVk4cbU1EOWpESJaDedSmaSaRvfGww3Km1xo65AjcFnraMu+IBHEpBS3TOOT8eIUMsBBaZfAmiPmtViBwpgIV65/GLDukbWNW0MtFFp3JgVltmi3Q0P3xT3KE2tE3kpFI4nvkQ6pVnyXITEc6c7JdfKxIi6qAKuoVf1OZMDOhZ2kCWXU6gDYynD1zKI8/f8HVXUyuy2PAcSmNOi51mz9opXA0GSPUwncGWkg/L6N75vvPwVbxuf/dy/bgHx5Ot/arz0hU8d9//ua8cn//6z4//83beM933wr+5Vsvet/EvX/diDxn982S+Mxz7qoYHehSdRCdTixCUwrx29i/jv6f4GK0+sK3nS8mkhlrLnjDllboYgATzCwHhteEA+ZVJM7LMJQKJgAdpwEg8dOuF8j35Qi4T2noYKcdR9HgjllSvA6JBsJ4aQiAArFEbKAegZIMTw9EzI8N7O2bh8WZERYsjFq7aTyKtcJlcrZ0wMAUsI5oomlChR4qPEDxC0jTVi0GbUjeITF6d2seFOamn2zNwTi6VWgwMG5p9wfkgSiQ3F6drYhNuxlQn0DFHVYynx6Bx7R+6fHe/GwWsxQOMg0yeS1kpeMVk93BfCQ3ikwPM5aXAqfnyWcO/fVwzHAgh5ZSHCdP5Xx8c/8enx27e8aXzgQx+5V1NGYuLTbnzUeOFzbhz3vfbfppHEs+pkuZEO3YQyabOBQQK1dd7pucbTbVZcmUJhfFUzsvsfKOABUy/ilD4aQIcCg6mGRyZvmRw0JLE9xYDpOCFIKsnnpYBr1SahUV3IcE2gEjgPFpVVI5oT0YGVnJMarAKZaQ5jyXLXmc65wr4hTneRT8LUPCHPdIwqhdCw3i8Cod9ECIOCvonnTh17OkfSDaKEddmNrj6feMZ2nhtmzh5p41XyI6f6Nh+MueEyrsNzAS1gPtHiFr4K5MI1JQzEcUGpoUWOmjpgkeX0iRyoJxjdMMz0qPiQgXgm8dVfjN+xcFdNyomlqJigFCarh+alMBnpbkkVFVkrnH8m/QoHWSyTHwglBupVsRBhgCSuQKGQ3fWzJXzPU07jWEdzYZPmtzxnIIBnoTQAeyS/wTMOkn4gVVUPdPOuZYg593jWFCXN9cpH0tVeolDvCRcxj2sT6m+eR86pgSrnd7xjwk89Spxk4sFkohv17W3m51feCbIl0EhtLzyHgcSiEEyRPqv8dkE85QGTLUcXZF1YG2N4lrwbpknkNK7PGTkgb1fUErFfueeC56VXVQ2GqJZSVNEwMI8wr4aXeBAfSZ+L/OQLF7Ziil3Cet9gFCs0BvjlTomItUdlo3IyNU/uSpw80RCzbzqVaxUzkhkNWDELStGgvJ1qYybJGnfRWecl+xLtULhIg3fr5AkORJ55S3pyw8jeil3e3aGTwgbXKCieCchfbvW400VKgp9uQsZ2EiCz2cHuLvHgxaragUfmkM0POYtqXmlgKuKMtmKiqFLOjCPtjVB45UANlAkMsTPBxQ3ZUDj+GfIqzu9lypRzOnjKWcCgJz7BgpertR3T/RzOMaHcULFLSeLjsVdwHjYFfAkwxeKwGU16T91x7dG0Kix0R8GcQuy3I9XwJjG2duu57k50LRaV5aTzhHM33Vi7CUUaLtUNCqkLF1ZDThWD6kGWKVnUVDQy9PN5VhaNqoLAxVLAgCA6cQjq0XcMFjpWU7AruhPzbtM1i3ssAXY2W+1E0WQMroJiBUpWzypemclFDUoISXe2vA9gEBL6GroiZlnvIdazEEoTsm/2Y/DjIHOdCo+UO8Ei3v4KAAAgAElEQVSG53kaEMSESjKG6Eog95BTuabnJHbBnXAi7KBIBh2iRLUJGuMD06BRfBDSl33QtNRvF70kAvz9xlGL4Z4nhzzPxug6+bHDlWeKzGkr7ASTezo+9OGPjv/0G28Yf/rn946A/K0sIFAd+7UXPn1cdfF8JJ9f8/p3j6/fufOt/Ip79VkpZP6XZ4zHPephMbQE3gXGu01GhTrwwOismljLE6ukq5LlfqdpvkRYgHW+ny6YQhoaLIYDtbSe9aGpbXWFUQxMwWoThn3jtKI4i0n4KKKZ0C02YwoSuosUesttViys9ruGhRCtz4UkTSxovpnqOGL8gYSRJDq5XguvICR8lIwawpa94qFE8u+1so5JmNwjOVbo8JcHCZjadIIDQxa669STBtqVSo7sErcB6gyjVQWO5AAvguwh4nmRn2P5yeQ4z4X7KlPgEH4hVrdAiM+AeCGWn/OIZ1zT94g6aILI+1rf5B3Xcyq1xcA79mfvnhk+0xh+Eq6zKPfc8YWvjVe99m3j7e/+4L2SWr5Xi/Vf+S9dOL81nves68fzn339OL+9Oashlfebsc/kPcVMmfc2xzTFb3EKk0ksnF3hjgUWpfpU1lc5CiyiBZIk1v/XvE+mosY1FUyNga2SJn9XIQ2REBQVema5V1pEgBjZinzsM9at05SShS74m6biQpX9Hv+p8qqqogrgKM7CZ8hPAW5zZezs7GR/ra9xtqvkl+dSfI8uSESrqOpHXsLzk4gN5xXhIo2+NWhUiIkGBEluJruTkpkFF7+TSWoKQ7nOnPEmrha6XQgH7lkS2ibwnnn93/NMlyhynYJxnjQ/z3vpd1ic4Cvy0yiqktekOc1ZKm+2BSMsAgonPk1Hml9Ec8HJQhAqW6rM8vzaqFaxpVJBOzEWiJwQXuk52NYexhfij15B1Tgt40vyS5BJNnNEIyloQaOA9WYj/64cpnmQwL0gqBGPJuwZ2ifwCJ8ilCDLGH5CTLmhuwjqLF7qCOeI8Mfsm6QKQDN59sZk3vkelgqHGPkSuxR7aUj0/Gy9bgzPoSvY+BDNJCpGWgeFCI1yvqybCeQi5GMXUTfOVHXCgtTl+r/TCEvzjnzPJrTDApEAnE3kzkfHxzcv7V3ZO5vxxbOrasbchbufTSEbG29FSOEgpo4RMJU6Eo4qnq2tCqeC+6HqhQHdzraLjO7y8fFyyIyXLgkBQ9aT3yfxlTui/K4FkAckm1/M9ek4jSKYEwMwq9xLd0F4OYyueYkkAQarIkWBCybolUmXHcK5amWh2s3WvTjQnYwSJbDy0iw2VL7JpCEE/hmb68TFz3SMXD44MR8S90n3ChhDfFc2lCsG8pBiMLAQ5D3BohemHH8ZeDiRK+YQJklo2UOuy4S9u11iYleraNJMsBMLHcMt5DSfE9vKok2X6spupAU9OzxY/NzyOAmBy+Si+U4tday2u1A1/77jUTGsuqMTqGdxhvlE7feQb60iZvKYyWYu6Vg6cmcYKKlexM/U2ahRM2TQVtGyyGk+mEUG0y7hbBhDlVstDtngeeu7umhsF+Jez4zumzTotc5kygQgoBJldCnsxHEvHfTmYrGH4mKe8arTn97WLVkZ1ZxMYUxoPQTFSOd5F0kwzLl0qRUkoHCkcLJDZTHDODuylXFjnnlJJlAWoyleSilICWKnNz2JbY5U72c6W6yLT3368+Plr3jreO/7//JedYu/1TnUU5706PHi5z1lfPLTnx2vuOXt4+Of/My3+ivu1edd96MPHv/xZTeNR//kQ5OY20Cxgzof4nwUEz2KeIjMGv0SA+QbVIwM6VV57u7GiR83PnHAxXfpFCldhQKifrZFA4lpbHELAp+0i+UhzcTjcBydMJVw6sDvMmmZjR+PwklJkYWyYvDJqo2FK5dkQHxXOu6BlpWiXDr4HjrsMTiD7NPAy6LgpMmkCYCNLNY2cUSfifLSSMFT8AaaVzi2V0KWuLJCM8OOpJ1UmzId05h8hA9Xz6FfoOebHjQqIAFjRg3LfcX0OGqJ26rjyHFs1Uyfv1AbSf3C32zeTbyEqNwJv4rHTMQZNPGtYcbkt8NeNK41nMamn4T0s/GVr14er37du8atf/juceelf/3i/F4t/Hvxl85vnxvPvukJ4znPfMLg/+beenqSOF18o57Y2RgtWf3AZ22itv+GBbVKhpkqBHriegznIJOfudnU3fqGrrEnky8Efs56VJSiG30pRSdZaJUE5TOYlCuHLcw6ezIXpNiGPBAhvvNnLChOob5UPmOt3MYxGyRKrpv9pUeRE6qzoEGArZMcsv63t64a5za3Jn5By+WajOsh1cWe/GAah5t5UxT8gXzWuluJ4lqLzXAvPS0R6p4zIFMjz0uTzb5/m7oKjJQ3UxqlCj0I4ZuVW3nPKszylTw/OBOzuaL7OfJK+SffQwyRWF9iVJvkeyTNC83ENG1K9Cf+ZlIflGwu35gJfn0WRFALS/X5rFx9c4zg0gq167XjRMWzs/M6nmu+pk0/K99lqkO+hfE019D8b/KeqFquMtEN7mOaQvYQIRdfk+bEecShuIeS7+f50ahvEYnp94rYn/yjfGp6TWt7UnLUERjS1iRFxjJNUvYDuTiNZvJjuGE+384pc3LBTavzKlyceObhYed5EFTWzl55xznx4Q97mTXH7WLSuxFYsQ2HQPrE+metc62XLpPbnQSlQBOMnEPD5VJDZHp8enbz0vHJWVTP+KHSXezY0axNhynazYW5qyxLaA+jMlR5JHlGvg7pyAmu1YG/jZISmYu4xUsHQ306dnecYtjtUOrXosBRbSH1Ji4JwSmY5pKiYwN4+MmPAIbBP5tfMeN+NW9MsVDqZmlap1qV9+HaKTzvAXCj3RRU8aJZ2xwrq5ADNSxsyIXqMw1hmP+ZAzhyke1eK841mNiMxk7jE8N/B+uZ6hrlshCxxCLuFcaSTjyJwURmrW4lplmNySTYdCHTDso9Hm94k+NRiVgErkBEMgb1sO/OA06wTGPoQ/F8+XuSup2q5N75LKZhUxLfYzwTikAqQgYFFqHhpB4IQGMoJJWa7PG4BYfdFQshAzhJAuNJOwnKYvMshGOZJPTkwISsDjOjYQWJed2JXUWJh00i8azV1kKqCwmuC5nWSe9gJgkuxTSysOEJGPC7a9hdGz7YxIT15gEpHKA5NXTcJGf2TzpvBXWcA5Nyvx2EVA+dpcqFbBRcg2RpFdnfctOOHGV1tgo3e4Jr77FwzoaxZGTeI+OS4ETRrrkYJnGN46YL43TmMNOmk/H5O74ybnn9e8dt7/6zb1u3+MnXP3o87tE/Mm57z5+OD3zor78txRRv5sce/uDxspfcNK57xIPH4REJh/4oHvSz87UeCK7PGBFG3awmcSVcssQBWrBCxSlaGpf9gRcJyT0eUkvj9FjoFPAnfFsgxYNBNik0yDcPI4lOYD/ivE0QFxsP+mCEAAxWPXCobgT4O8SULtLErCNSQtJCHHJKwz2xVtIY2VOtjMPIfVodPyZJ4bKR2MEv2Eghtrgv5mJGXmPvgaNjJ+0kOjP3wYaOogNC5ywcChKxeGhW+AysrQoTceBCXJZXTiww1zdKftSEkuenmSPy2WWKWqqVJAQmz7wT9m6R5Wsy2vvI5EXjX1V9eM4WcZlYlfgLjazXvfH93xa45r2oTf4//RWKF71srh9XX3X+LlNpJipMpjVzNaHxQJ5VKie5+axffNb049CrydhMYsw/46OxiaRx+7TdtdnklOJKyQYrsDMpYgUqV4VocUB4p6IfgAXpDedaXkoO1LAqJvlAIUGWsKdMik18GyrmeaEwRtACBd3rRp/TjVm9rh8En9UJffyraBqrepHCvOXBnbp6zvREfT4baSBzfoOA2S8on4qVyhc7DUyrOffXgjBCleWEShVYqqLc7r3NCwsGfUr4E9GBSk4tAhflqFU7FGpno9RrbnNg14Hwbzk9IekTY2oa0wuw8y3gXexLmi3wXRtOOa8pz/zkvJNRZouLzNOHFHYUZhOMFOheqcNVY2Ml68zp7QSXrQsC7cAECcVB6t/NTcQhzqUhZOGrkqo5Z0se37WgmZEdjfQx1yQewWmJAWfyJYxZzY1UFgMyf5zzwaK81c5miHiebNkzLPpcUYxL0GcR+D6zLpPbm4NamGtI3s9SNFcVIJd2UnAz5T5/fjuKaPx9PpvGAfsA5NF6DFNrr9+lkFF05PJlCjiUgRHX2IjNAeIJ1CVw54IwWV26eek0smVyJawcd/JF6VLHSBJymWPB7thmE2bhUtEejtX1M91oy8jNrnyRjZMAmXjl9ycjI6YRksGBLpnwkSTrGYHKlpVnT4miKD7BkcCBuiBckQ3hItnl+vmujKJqXAZRikItGGtgVu0TECUVR7UEAcesKpFIPkC1oiYXGwRFE12KJZ/TYUnG2UkTj1sSwSXlTOBBprUreKFbTrxOTpxS8aIgd3OghawInyKeI0Kd6PBESjUwCDkVTJs2S/nLLrqLbP5x9tWbIVCKuMeToCASoOuwpFoWu9jUdCiK7xRkZxIOqnN9b/guFtku1fIBnRQ7q0rlIounOhHvHdUwPCa685qiJZKBBPaDcXjcAhDAalS8sxh1jIzsrNhLu0XcC5u2OQWMhu1eLRSSNRlpOIHwSDvS4v4dnfP+6MSmkAlZHRUnYXLpsJbbr7CfNipzfN6JYPTNYyyl4p0Fql2qwMNWmRZ6/fw7AjHPJtebLo+EufaiwciyD6Z04CsRamyuXKcimB6reGcHfmOsB5pWJmgkQboL+M/6nqlLWDBAoHUkmQRBDxKT4XTmTtvQkX1HciykIl2XJWPG/pWT8Zl/+uK45Q/eNd562wfHzq6wnm/HD27lFy9ujz/7i4+OS5d3vx2XkO98xEN/YLz0ec8YP/bwBxHWs3ZamrOJmewNiORX9i2EmbDivmw8sUOZQj3eE+Dd4aQwwWl1wFDxa71BVh5R9eLwIvlWlQ7YAMp9Jhi9R7qYilhKTOFIbJj2ycVLoyAy6SR3+Gsw3bGQkR9SSUAZKYfPgeJlwTEbDpRCmGJqfTaBbL5E4l/8N4BMCs/iWyl+trdXx/qmHJj5LKluXSoxc1zW8kEMkZ14sb/6p/HzTlMkATf0JEWNkdEiv+Gk5WZufJeD1tLq7gsny7yH7HPOqFM9JHTHVkJ56tx2k4xpT3VCp4ZgdaujWFTy1xpSWjTq5UKhezBuf89fjv/8f711fOzj354J47dyI1nIPH486xlPHFdfdaGSPwVTIgUP76vyAJNe/ljsK9TgOonc/gHS1kKG0jwKxIXJvND1OZbNJpfcy2KzS3U4RHcsxGMPMTUb9DSjMGkSvEmeRTPJH+qn7A2n6Z4DUXM8Kw5UySZHATN8GSHfntNOz+M7UjwjJxXC27xnVcu6W819Ip5BTmGhYtHcUPfu7EetcmHPc98NmeqzKklgcWvc8w2jcpKaRDaFodMtid36q/T0i4mC3BIT8KASpoaJnLEI/lTBH650lBHnhF1xB4s88gyh4IoR9Z6dFccUSWpYdosEJMPMc2g+le/h5BAfQow1uXZ9ZVqu2HjIJIK/IwHegrMI/AQhYmNBxlgraXiGx1z5b3H8+nttlhTZH2QL0uVYfoyVspAQHqUYgvlWIznkF8884+TlMW5V+MNnpDWBkzXFWiiYZiU213ByJZroQS6Zi9GMTpO3OCwNv6NBFgpIPBAbosv0y4YR+0h0k/YfjZixaTBff6NdYvNxaSf5G4ifixcvZKLCwlDExEnZJtymmCkvqEr0UgqUD4GDk8DHQHZZNCkednJUdgSgaNaWb146OTk7yyEWtZLdyAvyRcFpAtfaUg0q3gHBaIt1loS1nE4Eiy2LKJtT+Ip40pTs1VLxAITPQic8fhGYTaJaASIG0hMwpWCHwWUbWJBdM7E00Y6E7haVKO7lpSFe8pjcR3NUCDwQobguFlIkooP3rFFhDqbuVBsInf4ITwLbKKeineT1P6GLSSDhhZBUoGpiF23mS+iJA66ZydLy2NvVlyW4w0W/F667HFMzyQKnGWJuTR54YHT3qpDgaczYTJPrc4W7TmBYwIlO3cfAkuTGYFrZo1lHxfKTJnxuPA30gZkIZJF37hF9Q70gzR0F90lzColoOqgUJxICj7LQdDpedCknmAizC2YWP5xTpiJ0haiu6bJsJqlSxcz3sejoTQATv2vHoJMzVVMMfr6zcmmOGl6Rwo4WDxHHwLl3eB8Yf0KATjGjKVvMnFvhtQzbKv7muujixt2+Cn+/n3c4QxOaO9SHkoWEUIPImw+KBTGrDQGgUAHala43sJUoJJ2kUJFfQLBxGkIQ08PldJyx8wNdWxtrKxyGdDeF/xEAooyPylo6ltTorOeVFCPgrum2RZr7PKTq9ewXBDg4gNnX8JlQfZMIazb55a9cGq+45V3jllvfc498FOLGLzz5ceOlL/z58cAHXjNApfLsgZW+8z1/OX73lnePT/z956e8ib376J/64fGi594wfujB3xvlQZ6NEs8eckDk8D36+09/brzy1rdHarnlKe8uAaOT9ZxnPXH82gufMq69zzVZe5/69B3jt171tvGW2z5Y9zv/9sMf+gPj1174i+Oxj/mRGDuatNSEihh2LCy1kw3ejUmwB0HiRLyucFpW6jZGbcRJfjdeLzPka8JgMwErIjkHLvKTDQF1CulBApqFhI44Az/DRIl9ezxWltHat8gWdllmqiRrTEOBriTzIBawHkgQNdtjPQBtIRZoVKnBGR3KJA4JOV5/w6viExIzVv0hTsdRjgDjCmIhRfKlqGeaBywu8uDGocbrkygsA7tYLUPXib/Z2PdACqJkppiCnXmguHwuqBinHF3AlLzspMpkw0fUbHXy8y/0nYkvyK4CHY5/nEL6nvVtSqNijaKxE3CLmHR5+/nwjiJ5PTcrbAhyvahfavyYTjdJYslXwzvi773njz8yfuPlbx7/z9/9j1/E8HjhyDz7GY8fz37Gz+YMPymPK+WVTYr7XKYxtxnxHUV+puZjQSt5x/sHQHfgIZIcCXvuaZ0KUdoAkMw1ibwV6DDTpSnT0zrhaLyb4uCm+ATi7TQ/BXoKfH4HlSvOLMSIlsfGOc4cJ0FOACS4i64oSGcVtEFERL0Tw3HhWnOB0xMRG8DsMaWp9TLq889kW7ly1c7mZprIDAvu2Tm9eKBnJIVy7MLbKfuELP2CZhJ/OH9TMOB8XzlYJ/rsmhgTIzoUuwHPsklmvhTxGnJOLET8ib1EUxJPOM4X7olGGkTwo2OSfYQSRH/Q3BDi2UWkELJWzkqTL9LTtYtzxLmPOxfgvzSfgtxRrztiUZmTRqBGHxn2p80Gp9JpZAZBYqM8TZfi5TXfKcVMiQt0w1hVU4tL3hVnJxArXiFTCXKZlovuSDY3hpyo+exVNz09Yb2JmjH+2HBs7667wmrlEjZErhgcWUMibvJEMhCIjDrnwQqmwUKGLUREYTnxAEKo6EKaC98Az5U6UtOt4khzFnDdO5f3x+XdS2OsHI0LV53PO2fd7+zupWkKJxOeMT6Ovf8iFV0qsDaD4GCtpFmVRlka5EI7pUzQHM65YSHTC7RlK3lpjq/WxkZI8Cq57JK4HuK0jg+LRN8ZN2gg8uYa60ZX16pS/xHxw9yoSSoPkA48wV+JSoqZQCyAyESNRwy1L1cxATp9SRonpSxfXicDXD8bhQ4ZL59JE8lvyKKFbVVJBEddyebdhel7bzk9q3xvi4WZScQuSR/fgREX6lVWqWKmmSbRFbIjJM/ILk53g1pBjAfFc2HE29/b48/mSvD8mMo0GSza8Rn1LWcRRPo40xMTo9SShSm3mNFcrgu1+XuKUJakmnddnKEiSrLow/3xddqZqVG/ix3uDlOjFnNwGsDij/v0UeuXc4jPJOMsz0DVPGSagDtzCEwW+kf8dMPFTHhyOcU5yTTpRF+bJrI3yZPCOiaRxVGwi0YXw8BgIYPLOAmRWFqC1NYWG5dDwquoKXT9j7s+BxKRS5f3ojzFdcLTsqg18GS6GE6C0JmYY5UELokdaz2Ff8EJGz6XQyVdaj+HjkSkyiccskkXo1n2Iftn/4oeB+PkLBy1tbVzKWqyHjpAxOWZTjnTVpsETmXsPvuMVITL1OCA96lZF0WU8EcnA1/68tfHK2+5ffz+rfdMqudd//Qjf3S8+LlPHQ9/2APH9gVha1//6uXxmte/b/zere8ZX/jS1/5Z7cHv/eiPPGi84FlPGj/6cBzJ7dia0Dtt+uKX7hy//we3hz9wb8j9j/zJHx7/67+/afzUdT8Y1b+/+8Q/jf/y228NLC6J6zf5efCDHjBe8oKnjeufeF0kL5tMrKBd0RVrSsB7JrGKH8ehhwN/32TerlcSs6mPSZLkZKZhAOzTQANYN4EmyVvSOR1DQwppCmAVAREBpAgJJr3WxDiDx3IlifgivITkgzVK0lx1tUl9FKeYzJeoCY2CdKktvJvnCNxEXhf3xVSDPVEO5D3NBJ55iA8Ihp6HidkcXNx/FzNcbxLFo47vFE7Ci/k+BEFOlw6F36wLEbJIE1c+fW99J3txZxd1KZUvZz6KRXdzMWapWJtH/GSPZsKpcTPFkYmEcLcIksAL4PyiiQD3ic48ydfagiFzcQfahyK2nu1DMYUOIwrvFegwzuCTOXJ10Ynxf/YXHxu/++rbxt9+9N7JLH/Thfvf2b+kkHk+ZP9nPjENUtHDXch2otIk5NVxfkszYLv4lbSWDH5iJmdRim6QBj2pUZGJWAu0eYKLxUDYcz/N2M3y6OoErSBs5hJCzUlTAjUML7EnhHJBCJBBiazCSdSYMMXzqlN116svQFSEDWPVB8ufBbuKTDrKYHoNcrWd6xiAp4Bq7pedfhEEqpip3CbMMRK3pxp4O9HRxym+SUDRw2Ez7gYWFFPh+XRzUun3hUOEwNGB/DH2U/pkU7JZ5tCB3NscYR9kz6WZWOiQQvtomcBkQIRF4k+hR5yOkqA6lZk5nBR8QrvN2+b4aA4gHEvu4Ox32BD75FeHTs+Sy4IaKrn5NJ0C3bRY5JmbB/u8IgZSapI0BNnDQNaUJVdlzKKrbScsguUI+t6lZuizyPrUOJ1mlOIBCLMQ37mvntI1ZDX5YqZ6QFpVVPvGaY8CEy3rXO9hpakJQofhOAY2hllqeYSFQ7takMGY/TbsuERXkJ0/oKkCkmA9IiUTbG5q2MnNDfyxEVdVuLNXaE5e2tkJxP2qqy8kr4LXFbjZ0nLgZvFwar/JilPC782ZUoSfioDqAibvvaC7KeqJnUfHNy+dFLbMTtNdycqiJMtYEfWsPcjlFgl0Z0P4aphBFqBcGjuTFDEn4yAVpkSlJF7rykiSPAqpcAHEB6U22Gogav3iyheF6rigQRYGNV4sQ8SGVKXLWVrpdLX4HJR+SJQdtSovxyiZ77xQTrISuotHUZONxTOg4UkWMhZ0BCyMMoVNqbG+WMiInbQ72s+2JzLxzjk9GzuXkAvdS7dcd3uTbB4sz5NpggobjgxNwFtAwGKTf6ecZqmnFOREuFlD8xrTKzF2IuRNz6olNtU4jycEwWnCklRFk06+G5TJGhj/lRhWrmXBm6DNYovhH0VZTW+LhopYWOGozOQLN2Xw9qhbqKLUcJAUuaW41BOzJk7yPl0LJkCqYuC4qxS3z7y5Oe2cPhcyKbiX6/CDTIeLdMxNhQhyFjAp5IY72HQyl0IqONQRIh/FLT+dJIYPEeK9HeXmYelpIWmPQjjrBz+GZeVjL1/etXOVacrmWJ4UdJhSlvIUUIojsbAW0xT2OjpTFJ8cce9MHpH+XStDVDqSOnjzfPtPeAwhcHvQtka/+8i9FzlUXODDldAA8Itf+ur4/dfePl73xvfdq+Lh+7/n343nPvPnx8/+9I+Pa645N85fXBuHB/vjNa9/7/itV77jmxYxi/vvEQ97UIqgn/jRHyy5YPGxHFZ/9F8/Ml7+yreOv/vkP91j2nbfa79jPPfZTxxPe/Kjg9HnGt7w5g9kqnTHF/95IbX4gd/7wPuOFz73xnHj9deVVCVrFVO+SmzAlgcCqmrf/hXgWsIrhMngAN+mc052wFg3n62LdA9p5IhP4pyM4Rjvhs9pbDIwif2Dvaz1qCcCGwh0wAKP72HdwifJNKBUoTyIV3KQIPVMcLJQMsY0qZa9RjG8vrqlQWyw1i0PqxfN5ubS2Dh3NNZQrvn6nWP/b/9m7P3Fh8fBxz82jj77mXFy+dJETFvaPDdWvuM+Y+NBDx5bj/zpsfHjjxzjPvfzoCqfsb625pPB0zs5w0NgY2xtbiXeykkgQTUInoTbo7AIhRPeAixXp+o0FNqbw0ZPq0vxjC2KtxID4DLRKIs/1hLPkmLKifx6iLmtFGmHPVPevYOxn+aae0OlKeHR6QDDnaFJVIqYFjeViyZ+jHEEXy9S8WLB23ftQ3/+f49Xvfa28bGP/8M9run/kf4Chcyv/PKTxouec0MkWFMbpACZO+INcyIuAp0GHtlTdifuQgXP4Cp2Zl9nTn8O8RhkwNnJzAOVlCz8MLDHElmxG63S4/T5ldSTn0R9MobenK/GXQsZWxGZjKzSeBI1EiPmVXkvKXKSNM7cV8WTRBXY4NVUEnVR/nAt7dNHkR+EV0G+448S7xT+EOML6UKMOKhCPHyZkgInZyqBgpCxE/u7KRFAftYp39mKWr2eIPvvloFpINilUhvbgSWbgE2K1zNm9pRKwzCTISDs5lyIebQQk41HEBh4OFkAZbpM0zMCKY1QKHn2FAacmzYONFBsTo4CHRY1TYavsyv5qHL1JOWKGZWiaZQfVfdMTlV1osateM1cyd5uo0julXir14/IGfOC5vwRf5lw2BjvH3JV3rUeiqpvEQgwto0h+gLHrqdhfFdEgVT8KD5N+3U5RfRzZ/71IgQf6fZGAFE8QUMIB/ob1N1sVJvz8T5pwOGzQyMnU5PzrOMyt+svWGoAACAASURBVO8RT/vslAiHKJPKcSNSZSFz5517Uena2j6fvUAhyDukMQXqI0U4uXj5LJnXOnVj/cvrBNrnRFXooQgpudz6+pyenlLIBNs0/XSn28pbiBiVIR8OHIzbjhnVpljSFGR0RioQcRg03lF/FLH6bngOFwy5lO1zpHigXn1IUHTISL6r2kv3XShOuCIZ9wElQcECDs1MzlcaeB6PJvGPv4DdFR4YByEHfY9QqUSZaCCxSRE1T5eKHNpc8QU1Mzb03i5Bze5HNmTBwrrT2JUygSbkxXKkX0xU+LsUhRQDsxIHvB82QZsQEdwlnk6bLFjOlv7TD8JA4VgSTCTf03hRg/csr9yE434GjOv4mQtHOjftQL0+UP1yHdhtImg7kbGQCUQwHV9NsTKuLwln3mPVUU5Z6jmy0ONds4d8MBhJpga6+fLMnJLNym5Czeyy9dqy2DMB53lzX6whDo3ACwFQl2JJkvEqcBfXegzDYkYGPMhRNSs1+2QJacxyQ6+OmFNKkh8ccGuq0+pkFVQWsfrdyQWGOR9ks+oM6+L8ha0UsOwREppLd17Oe6RbuZ0AsKrwZ+3SJFFwGRj9HnOtFF5MgjiYCyJTUAMI/UdHdpbT6S/8U5501glQwuLXRDIRIh0JmkmVf73wvHVIsa8+d8eXoqDEBINu8j393Pfa+4xfvumGccPjHz22CarbqK3oyfHFL351vOKWd47X/OEf3WNB9IMPfuB48fOeOh7zUw+NDK6Khks5HN/7vr8at7zuj8an//GOu70c3tlTb3zUeP6znjSuvfYaO2grCI4cjLfc9qHxe7e+e3z+C1/5F2/n+77nfuMFv3z9+JmfflikM1EGY90haIFnFrFSqBjTrLNxCAcmxHH2rBjtwBZbkncDLkw5Z8eVvnHe80EYCA2GuIG0EoPp/rImKlkuj4k2l2yYTnDScDBKPpNErE18w+fb3KqJ3EGZFLLuvc4U9HDW1s9FWVIeijhtA+0YS7tfG2cfef84vP1N4+hTnyA439NSmP87EN9/9z1j7YZfHCuP/LkxLl6dPdKiCCYN+KiU1H3Uv5YzRQwSYJnG1kEK96PwY5wAs6fXN1TIiXna1BEXBcC75o8TchIQ5fnjJF1kfKAcaytKqq6u02FegJ5V4sze4pkAGSYuBbaS+FhNuDiCl3njNAGbz5g+C5zk65Elb+9w/Omff3S86tZ33mvDy3v/0L/9f5Pi5Vee86Txqy948rjmmovTBUWhcw8iMIm9OUeyhiWnXsKZ5BvSSOVs50zXLLIS4TqvGypPXAAdEIjWAodyhpKRhLrePUOAUJ5LgR8eQ75VPmQQISkUVGgS2kSuQoedpGw10JeGRPN9Sm4DjW7ouSN+eZ7y0TSYtKutaqAIlJzluW2sKLw/uDio6IFWEfXCNNR1pviLsUfkCBN6n6Vd+xleNCfhvV+FnnLmeIbaIEoRd3Rkwb6v3YaNMw1debBtiutEk304xwCLIxP3hgHB0/1GGfq5gd6ywyIRMunOwedkhnUAxNqixETY51n3f8qeVJmVPI140YiPFk6QR2VT04a8vGdzBXNPPg83+fCQzo79e5GG7ga7RTd+XeS7+jytF/JF7jM5bnjFxYem6BHxYH7F+8jEr+wMeoqUBlaR84OISePYwolFEnW++H+ZxzLl6riciWHl2p3v8NxpzJLnsoYWk32uIZPtmqzwHbwfnh/+QFvb21UA1SQunMKSRp+U1pyKdSHo2m0/LwYfxStk8hVUgka4QZGcHkeBMtPTY3JWisANJzFMw0GltHF9eGnIdAtnzGoIFznT9puXjo6Pzrp6/MaOYMskE1SokLlBHlCrgekpA3RoVjPS7FCTP2U7dclVBlad8ug/Q3w7OcpBgYqYY6Y+vOeDY7FbkxFnzMb4TklIBiWT9U7YO2j1iJiXB/8hvJrmF8Sd3utsUzUleMsVtiAC6aQ3trVczX1ZdM+A3LR5Icmt8IM5UJJo3nV8y4bpYtEuOERDx3928xbJ+nBo3KjBni+oTNlBFYsb/sOEkRWKZcFBl5Iuo9OJHoP2dEHcvBCvDtYmMa1AUp8bVbazFCnZ0CsocEG0FZI0k+8siLq7YvCFGKdnzjRmL1lvFOuoNyhO08HMmN7Az8QvHafqlki+d0rV8rGR4KyxI/csBnV1kuiM4kq4UG30KP60ifOZxuTwA6K1MbZCZGeNkvTIDYm5W9Z3jXCj9KafTjDSOD9nglhKMIufH7iNXZq5QcBn28nhHi9clGvGvqCQofPn5KmI95DzSjkGYly+54jEdkQPHx8AYHBwNyB4856CFa77goOVA7+KmJDlFkxT5SWAFd+wYVHOvcIwOymbFctIAt/x7j8dt7zuXVEqu6efqy5uj2c+/Qnjmb/whPi7CLkkqNXU7myML33l6+MP3vTe8ca3/9dx5z34vjz4QfcfL3rOjeMxj/ohE4VyGee5/N0nPzte+ep3jXf/8V+W7ONdr+5nHvOI8esvvWk85EEPyKRYbpRTSyA+b7ntA+PVr3vnuOOLX73b26KjfNNTHzue9Ys/O66+GvlP4AR0/tfGwOcn5HnhnDlMqonQ3WDXuR4GgUitFOQj/BWmojo7e7grvZzYC2F2Txdmll9wyyRIgZHM6nd9KNnU4QOEPgh1KL+uQGN1hxZHLxG2IQckKc37i5xqraGeBB9/7Wtj5/Y3j903v3acfuFzM/v/nhbDN/vvNJwe8H3j3C8+b1z4uRvG5tVXTz4cYUuWx8xBPGaE7LZPCMFRaKheSLwHjC1TDNENXzDHY/odHwWgXCS4gS6wV1ajZEnDiSZaQzziV8MkvXiUCw1WYSjHQjJpqi2Kpdj8qPebRIq9JSafP8JAi8u5T6KJSIrNAvbWH3/gL1LEfOrTn/v/8zT/u/8d4sGLnnfjePHzb8xEtBXJ0iBEgpvmVvRXGnrcyl3yQJyaiEzwXKwzsFAG8/k682JElrTi5wyjSSxasREGoZu9bPcan5XizpRzuY3dUjONZDOqWCek9oHH648moZ416ZRuZWydZ5+a0PY+jB5Z8hXefMGHcy+iOvQdY30KLbKo4PrgERM7yVnozhv/JHAXFzmcNaBRIkfCHSrvGxXcNOfGb4kkPAl8NVC6Udem0Zw7xKo2wFaZ0NgdoadMVRpapgdhQ6TbFJzv0mR0K41qflr234KKYpNcrEQS8p5mBTQbeIxbWAc0C87Gua21nNV6UeWNV1MTriAFiHBbiwNEgtrMcy/FFr9jZ19paOK/YlMbY2NduHUaR6Wy2AV071/Pcv0MjSFiUPR3A5bL2SIX2AamjcP2h1vkhEgbmKHzxm3PW4qMTXynkqP57/ku49+MILLRy5rkfMDnqjz/CorZUKw8q0JLeb9MxHjeFovklMRG1g37apsJ4TZTrMUBgU3yvk7gi61sFkh1jOmFiB7TRD0WGkaTOuuVnC78zhK4oWhLLrsa01/2UtRUD45LylzjUKcxFNvy4/nfQPa45xMmModHx/GRWRyFGQymKXgCRqTQLrH4da5lIauCISlf4zET+bkDQKWqY6tENYlEPCgOFEZW5y9uZmHmGuolskBaPcLEtTXR5Rjw4sWgSo7vLoAby5GjG2ZRYcQxJwuuMXg9ypoUJEjWC/pBkhr4VSR27WhzqEO4FQpVrulnV9IdnA8qvz8HIf8vU4iCFNQiyiIg2MR86CDJCsFD/PhMzJgOz4bvFc62A0qKicJyEoj5Xqrv7la0Qtfc/ZsdlAmUwrFMnsSmco90kky8JZ4xNUNZTBlSDY8I3HaffcYz8U6ZRbr/dI419+LzLGQN2q2ARwGnJ4ojw3QpenzMOJ51U/h8AlJLZs9FjWaoqehPuT6nQRl5Y5qJAgxFVBLDltlWZjbhEXW0MlZFmAH/IqdJqDX5/oHOpatdk8GWLGb9AuUK2TewExPGJlUH7hc/GjlDTgXtpEsqFUq5skZH7a6HAtfWAeW4+GoTrwUMWSakdGNM4hB82D7Pvc/FgfBOD4GoolUxg2ShMBw7OYEu1FQ15OlSRWGsTOEq703oAcUN7w5xgze+9f3jFbe8Y3zuji/fbfJE4fXz1z8yBnj3+677VIGsn0CTGuVsLY2vfPXO8fo3v3+87fY/uVvlM1SOnv7zjxk3Pe1x49prrxrryHhjlFWS5jzTr925k8/53VveOf7ps1+aru0HH/yA8esvecZ4/M/8RKbHKKFEYIL3nsR3dezu7Y83vf19EQ34/De5r2u/85okYb980+PH+e3txEQOrfa0MDnxKxOLUHorGETzt3rSHejoKRwJDldV7JrA2PHYqakGxKwl4l4OZzywwpdaGkELTPw1YbUN3yR9Oyn+iNBGk+Uu5iVTy5US2y4/MfEaEnFjoLP6l4K33v+bvx5ffeXLx96H/2TWM/8WpM9L57bGxRuePq557ovH+nff3+ZMIefZrvt7TsIhxUdJDUnkkqwV+ojkuDL8iaGLxLbiN3I46rujLxj3pKs5f0QDtLv3AgpMCFNPvHPwWsgo0UwyXPL1KXxqGl6+ZMdHQCXkyvGeWlb58IhpEp1IDXJZk+95/4cD1/yHz9z9VPEbHzX3+5QbHjVe/Pwnj+95wLUz9r3eIffBHicOZa2mGVcGuiV2wqbvpiOQ2ghpVKOhLB6+gbc4xtfv3B23vuGPx+/8/m33OMXsa2ZN/dzjfmz8+xc/dTzkB3jH8hKNB6ozcdb2+Z7pW2BQTl9Yu22IbPJIES4B31jHu5AcnuQ+CZP8PtVS72oIazNBdTHPSPmBdOlbNWsxD/I+ek+CJuBzV43FB8ICM0kovyESRBr1fbYpZ6+BtN85CVxNjQbekZMkiiGaZW0ijfALKnlM/46KrK2EuWqinuOzv0ujHkhK+xzuJlwnxUx3/AzNZDXtNY/YSqNNlao2kwQWDZwc3htFEIacdPsx5KSZo1CBTVenU9mvmXSR57URrk+yeYCBEh3MDWqLl5qHNRShnmkrh5lrmtAnHy2fOp4fcSKehCmgGsLkRJbcUiiZnn+xkEhDm89BRYuJlIaOwLMofMxjaBaJ8OHdhbcXQ2zhbBQx5DKdW07CUoGuy+HiM+Q1cQbCQYJnZ4HMT6NN+tmQ7J9HYAdj46Jb9F5anKxwbmsobJM2zZMSnzo8Voq60Sx9NoksUTiI++o9QLMoCr+noIlAhTh9a664RZkNciHy5LquZ4YYrUiWwn2sxhqAho/mxvLoW74bc/cuNFkDoZqUyAJ1BvcPn1R/P+OA/EabhHrrBG1189LRkT4yix0nH6QJDx2xkEAzkSnSPEjwUoYKl6LGPZGozcsWixcyXPPTSno55mi7PPDTSLqd24ZL0HwY/zmNcivRYnPkxQTz0x4c+nL0oRyVtcj3SsyK8+dEGrKQsFtgMLPCgzRrxwOpWQjTPDw6HlT/duJLAjFVLp01DCtNJpMwo7h1qtutWNkFIhid5xpZNtSrA6NjweNx6fKVcEjaLbiT7n6+XY0qodta5yacFEAGPhTRxGqHrL4NXAm51rvCVEI4hGBWqhjZqFXBO91SljnS1khKoakVAYMOXCYM6sO3vGWPgfmnCRBdk5UVJTU7UbZ7ppa5vjR0sEoZaZlCjhE9Y0U2pW6udraOCurGZEeIVk9Y7IxKjOSdhpO0pr9PDJ2AyJVKUyeHU1es1IUOjkp+OBwEFEtO0o3WMZe1OWdE0/dhTLlv521xLMv9yR2w8yXEgc5ErzeLMz1ZJChynRRddIUc7UtqNjBB9Aa/mDeRdcaLV16RQslRHR0/pRHLfI+jPU7lPG4Vk3jv/FEJradMcojEDFtQGCxM7gK37Lp64UTnOUCwf+Ut7xy3/ME3N+gjQD3hZ358vPC5N4zv/97vcnKRg1bPA8mzTAE8tFiHn/nMF8arbr193Paef+5F8/+S9+bdmlblue98V79WVdEpGBETFBB7jCYGRVEURBFQAQVBRBM0cf+xz2fgG5yMfbaJRoSAvaKiAjYojYoNohjsiQoKaFTaqlp9c8Z1/e7rmW9xIlUm2TnRLEcNhFrrXU8z5z3v5moe99iD29mvOam9/MRj2/4H6DBo7iZZ7GBsTejT9Dy/fssP2tsv/kS76evfbX/0mIPaBa8/uZ368ud7Mmsu0Lo6V1ttzopcgsoKXiRz3uV2xSduaBdfdlW7+55epD3x8Me2Cy84tZ168vPa/KyU9SCza/8hXCJSak0QJfEpTLtI4jowCs/tTtZYgq0EfUlQiEVgB5kopyOnLpblZ93ZVyNG3ShNHUolyKJlgLv1vcRwBfkJK6mp2ydoltZQlP50CAF7AfI6J16iMep9CkTsBlYDobO19aWVtvPz17QH3/futv6z/0Pkc01VX3BCO+j8t7SZI59s/sR6wUfX5DNTBrU61C33r25imcU630m/wep89VzqDIK3BHHZCWhN4tTocBEzw4SMJHRsEm54HjFweWXJyQ1S0bjXar94euWkAAhQkmqL1FhNTsqGi05EVYC6228eDe9WAgWfuPor7YNXXLdXrth4IaM99oqTjm1vveD09qSjDnVit6cySZHM19RpRSodJDkv2FBHmzIivSrIB00ZoN16ECVOuAfi4Tf3Ptje8+HPt/dfcV277/6d+1zGPusZR7ULXv/y9qfPPGKIK+mGp4FHx7nzH1JomNirpp2J8iSe6TAD04T3AddW50BkiUmJnc/YsR4jPRqlW15jXZyIJJVmAeqVoERIqn221ZQv/1WfYUjconIB9h8qrhS1XQ21my7rbBZH0QwVSfyXFDf5jEjmmcqTc6jY4PyqBnOhL8wR81rGPkCFglQRgbiTPGOAyxkEZIlzW3mM+JmxU9C5IKi4LQ+cRyBkND+Pf5qnUeLdOPkWCmPZTUfdr4qI8AJJ4BGI8gCgngWy0qipZY9wdjKJkY2DlAKV9IJICOSpFzQPh8j7eyaQ7R7PC/T89Mc0iFksHcjN8Oli0k1ho0IGSWAhY4gLw/V7gXV5Ye0Xmr3IT2uSa5pEoUTIV5jGxisLHq8+f9m8LEErhWrRl3yrlgzZ7T5DPg1LPY7zaaIp4Vde5zVQCsGdOkBeq3WDcp+KLBUp5C4q3MTFEWSs75vOH4qPTIoZTbLUeJHgiYrT8Natgldm6YqFmKmqqBbcF9NsijFNUJiG6d6V41KUkItybzobgbwtzNPY1BkoKF+EmxCgEjIHkYZMgXozAb6bm7CClkm1LJABfROdawzMtKgtIWodc43I6MALqgRsSKSdEKPL02UMk+zxWLTQK9x5HG+IWoNQPTNqS8uLln7W9zOCjTusumaM/HTTVucyH4OxYLgWOlwyduKF88AoRHqcdfHgYKjfD6xgY5P7shzqFnhc4TDpQuslafoQuJJwlwr0KhIquOg7re/N6DuwLQYrSlDXC/6yJ2yElw4WUzwDBTwHqkomIf5r86l40Ocjv5ixZkbdekJK3JCdVlEldQxJHMrtlzGp+6lVqfbFxBTFikcWFQCriPusxuuoa2jjd2gSxG+Ijx0LCy4XjC4HO74T2niCZmkxR7mLjgDQLMHy2mjFAd+/0w7FkqwGcqcNQ3FZuMyxsStvVRk+cscp4hQk9Cz9s8VL0D8jEKAiY1At0zuoAlcYTWOBl5ZMJhYZTTBDS2r6Xep34XfBnxpoV2GnyZrGnLoOOi50WPCi4RCbD4TSAYEDRsFbEAXWTZmS1ag8HB79fh0euxcfslQ19zKLzGe19YyXFrxGGvMzc8b4Ry9e6wPCuCZVGunSOWTETYcKsrICoA6uamz4uZeRlkfpdKZRbVptd919b/vQR69vn7jmy+3Bh7pvizuvL/jT9rYLX92e8bQncnhE8KISTwIQB76LDyXby+vtJ3f8sl363qvbNdd+ZZBRfsrRT2hvPPuV7bhjj2nbLPs+atOzGPCKw6WC3YW9IVAx3x21u37x63bZBz/raz3jtBe0Qw4+yO8ONTimytPTa+ZjqYgET73le/nQx25sl1wu+Nx97VnPeGL7m786tR137DPaaEv8PuCmFIaCikm4Ybpt3zHXZucV0FFH0kE0qcTGRWWy7B6QdIAvr4ysEhbvrqiLsV83LF/M4Sb8Ozh6KUYG8yyxAJyhuW/tQyUFFhpY2Whr6uAaHsOzSZw0bl98xJK8HXDqtR+ILwx31ncvtoc+88m280OXto1f7F1QYZ8z23/tG8X5OvaFbcfr/7JtHH5kWy6HbUM1ZAA4p9gEHJMeQ0mLlDfM0C1c4+AW9JL4p8Sx9m9NWP0srIAnxaX4gBDDaYTpD2RrE3wt4Yq8+eSEOsLieU22aSscdtVOkZ51RorfuLpMx17TWxVKcwtdKEef+dM772nvvuzT7ZPXfNXT+X39chFz4vPahRec1o464tDy0qphXEi5WkHC+5dUvqZaimHmVZoHoTUqee2S3LekuSS/S25aCZoSy1LdVIPprnt+097/0RvaNZ+/pTiz+3bFz3zake1N557a/vzZTy7eKph3Nc5oYjFNSJJpuWQZtDrmIgbgpL8IwZxJIn6r8YRJoZOtat4AJ+PsyxnomFfwJytTqVkkCIt/D82cwI6851xoas+FJM/0AoI9ssmcu5ttfVWc1y4ZrP2pa9L3CTIMjAuuR2TTQW2kiRtvGc6WfAFfYm/rvcHHKxjbmtQKgaMJBSFhoRjX2gTWRTh5ks72bipdhpJOxJl25StnqfaGCvS5OZqzNFIpHtOV17kSXzIVBUySgDbRbFPBgACCCuOgCjKVgpqi+5to66uTbWlReSfv3abOgvdXJU0hRaEBl0iNbLzo9D004Xjm+vdA1uCN8A5n51GoVYG651fMoYuLu4wvls/TwcOu4GHGPY4rERZh3dwg/Ivw+ANSnyJDaqKGk8/TKFbTTM2wRfsLUZw7mlWyT2TbbJPigiqvrNzSebd5YkBomQgBCdP71fvU1AceGVNtA7v07GxQzr1noKC1Q4Ge3J+8tG2qcFEuEB8nYmCabFZBNfwNaKHFqzy5g9BPwdWRLINwkHqv1T3QuZjmgH5GOY7uT+qWRhWVLyWN32r+1h6NtLdyrtWVtYtGaxsrW/hJCKYEsdxE/FVtUI1L6Y7Mz0+07R4zaUFBvNZCptMqHCh675DkWDz9MerfdBBDapSmuKrUSMSy0YAvabyvQ2ra0x1+N2MlCqWYwOnFgvVUFccYEdhTJ/Pre6XIZHk5iwVAhAvnRGtvbQWIgE2PNlXIbFjb3ZMmkdenIgWKG7wq6xQdOsgouuCv6POVIHFgolwzGsnJOnhJJcaMJ7mngtSNtKjl5YE/jVaBk1hjRWUqWdeibtkgQ1nQ9ARVkfL88yh4RbIYuAqcmRRBvJtCSxURXh0bV/UOzMDOhGvVolIASgDLhko1PBIZccRomt9PUUmxgGKYglx4Kfk7T2SasMmLHj+bMOfxtBRX8CAyzMuEPsEK4AgQmNggSR5IMAjOWgMQ4ZjULC3tsqhE3IAZg2vyU27CpTqj4LS+vtLWNlbwUtnWp3s4q0MCVDdfHQsgRD2w6/707LtZGt1NkT2RfIRzokItkzV31CxpWcqAhY9WUu/7k0u6pB8NvdBnr3rapVFrno32mvGxi8L9K/iWYo6KbcHjtjRmZwIKBEOY1s7xmZhA1tmHS3kKDNyCMgqU9C+TuRr/lgqWrvuef/lNu/wD17SrP9cLj31Lbf4wvuvgRx/Q3nTey9rZZ764Hbg/nBl4MUy7+qg7DQXet9a4+OZLSzSNPEGcVCKidwvMic6q/h6su+LL1MSU/akMz1RcmFNRB9dFHWHFbIjCggcAT6E4osM0DqfRXtO0KF3S8NG0VgY4r9zrr/t0W77isrb1f7qIyZIQVOaFL22zrzm/bT3m8ZC/LdseLxw6u1bTsWcDP+gpWSlCgbsXlAQlwqgJ6p5xP1c3sftQkaQVyVmu5EIjFBzMHU65r9fExaRZy5krjivOkbTpi6ltoFwbLmJIwEnOjO+3gtBWu+XWH7W3/8OV7UtfuW2PZHJvO0NT5leefJwnhE98ouBknHGakl716a85sTnxxX/WDjxgP2K+eZ6oh7obWo73KFgpyWOtmUAr0R6paRWRFk9oztrv/uCnlkn/6s0/GDyv9nat+vunHv2E9ubzTm3HH/enTuRQqFTCwxRdhbn8rpSAskon/dzkRaG1ry8lbpEbtjCA9sSqnMPVuMPE2vwyIwsKw28eMI0EfXHupxlDvMYANspT8Hn1GVojFh4wfp+1531UCmfhLIxDZFOUKWYzfQU+aghvdd2DUPEs0TwsTXIr/ipxi9fHlqbxa4bA2sRawhSTEqaYcxFtvrEmGavIgbvhZx84xF/G4YHmP2zqnZJM25tvY9IePBLc0b7RpFznp4o5nYNKypXraVJp7rChawUfy/NN/WPp4mp+F6wrvA/QMcSkNFIir860A2K8clA19LTv9N+AlWtFyqQckQEmQyXwZL/ykonW1GmVosqmj/KhKb6SnkumKs5Cy8eP94lq2SAwVWtEZzziQit+buYkFtdbDWxUHKVI2afxTOCQ2U/sJi4JDYHiI5NPrXW8W9ScEWLDEPFyqVcst0+ZEC1qdspnarlg4LIvscCU4Ila7+SmxD7EWKB5ULDNzo0MXR/2g+XCe9HKtBCTTd2TaB+6Lxu6FlzTgjJlVMpUUPGDglnrNkVyCjGaQN3/TxxpmibsPRfplrBHsGhlGb5583sWyqI4iyrU5hTfS+K5Ak3uRf+qfMfWF0vLF402t9a2lKjs2rXWHrh/lw9VOZ0qkbazvAx5RqM2Pzdq23eomsSJ06NeSYzWNCEVMcY7hRkuB1P4AVqwIiojW4nSC6NTO8oWP8WdQrkj1+FEN7MnjGHuMO4PwQkfkQS78BUm1AFx5RhvkuJoJDHVGG2Ng8cLQcZUJvCDe1YBIK15JaRUm0CBKGTooGwomFhnPveo50Vyb4ysTN1s/IghFeNdfp7rldyiAifQH/0e/E+A9tEVZCukogAAIABJREFUopChIImnQw/OLJJuBtqre7qMcQuOIlDkXsfhhGx8cIfWPV+TX9CsMaY4LQcyUR0Z3Y9FF+hyxsMHWBij0oyCwWOiXJKkKnjJ7pSMb5BH1H4OSKgCcdOGZ1yMmdi4rwXqKiXD5+SfjiNTEdx86XSgwBV4YcyvojTUvXg09kcYQoc794GsIxOWce5ReA26rzwD/VP/rq6cjEIV2Aw5GMarXMOgzjO4VWvSQUEJj0cYfvTeCfgSF0B6ciD8WaYXrpAL8gp2XhPGwJPQpvhLp90SoSU/incT60tF88C5cJErFTgMHrXX7X9QfA6kzDfaD26/s136vqvbzbd83+tF179z1+K+5Di/999zyMEHtrdccGp7/WtPMJ4YRzK9uYJcFoRRBT0YYPhKNDoU0BFYsMmXC0ol64IgAlNCeCIeRPgdSa5SB/emJr7C4MvUr3HA6nBnqsvUWtcRyM0A211VgiiDYE2Lx81/y7G+Ev01CYV8++a28dH3tM0ffe8/9V2Ntu9oc6e9ri2c9vo2tePAoVMZoQ+nu/auCHYdbH5UpeggawsVpGemxxIdgHGYJl6Bf+agrkO3OrlW1NxGhxN0JV11En+mlF2mvDfJ8ErDgVrv2meBTAjn5Y+z1j5//TfaP1z6qd/Z6HL7tvl2+ikvbG8+75R2+OGHlBFha3fd/ev27suuaVdceYM5bM977tPbG157YnvK0X9seK1in2OyoT800djznNWe5pVCl4oYJV9OrorEftPXv9PeffnV7bvf/93koJ/x1CNcxBz7Z08f+Bt4ksXsUJ1/xTMmQVBdBK3dbLt3xYwXqIpispLPqM8B1WuGqLuQcQYIGsPIEal9hrdS0vVMySHTc44rnqp7Po96XXW4TboXDK1MmQN9o2lW3hzmY/H70jwEbVBy+/aBWra6kgnNTVLecHWV13jqtAF3Qvdg1dby+jCHTv4wK2py0JBQEo0gi3KRNSs9SUyGhgkxRMWym1IFEYSrh40AkzYU4SSvq2kj96h1QaPFK3wLGLPRKU5cUYoKWoapliULBmELN3Pd7Or8s6kSudA1pNGXhiYJKfOCFDLx6YGEr/0LxB//G5rkNM7Z8/ENMl1ABrzmEmIbMDS/vZ33lJ8PF4V3plgrniBTnkzEx/M9XYOnU2VGrT1kdc8lvVc1MzrsCononnMyQWR9cG6SV+rz9P9VvCnnVtzSc0bkSId9GUD6nphIABsGIot/XuKW1gWFgtZz1NLML5vReuD3sjd6GE9DTe8kPj/mDip3tTAXa9Cxtpo1XvszMqUX5BGD+PjthKeVfIt7BarqqbZrAH6/rl9IhMVd5DpCQU14sqaYo0JN/owyjCXm+hpKPCFDDcVtmbwvL61SyKiA2rlzpd13705XovKvkPqLhrMY4qlCXzUEQ87eHvtM4aqpsbWTp4x+Sqc94yZtBI2MnNxJ1tJE8jIxKjUoXggJN5sZLKCmYFm8gb/xHtgACWg6jJQgwJOBa+EJhO4ghUzUJaz0FWk/HipjYmHVV9wB0eFER1wSpDIxghRleMYwgmbj67ASXA6zQxZbpjSqyOfLyRu4E51XcOrARFLECMeoe1RAnZuft6O3umgba9KlR+JZi4AiAQypu0u1kZJIZ5PSeVAho85haefXQoiZU8aY2WS6HxWaFKdasBoto73ORsoUR0kZXYK1ldJwrymQJyqDcZXlZwb+D3KJrOQ9RpnlnByuhDa2SWMlm4k4APh1/hk4FJwlFUC6FuGn6WyUupex1FLLQDVIQTDa6w56hiIhH6jPcDe15BAjm6iOkMULXImj465nzVi78w3Gg3XgZYZqzcc1F/UMXV+8DvCO0NoHZxppcAoZRr7CKAd2QRG7J/Y7+wJFu3gZCe9LpwXlMSBT+uMulBMYPH90SORdJMhY9tD3J413Cly62ATPTJeC29aY+Z++c3u79/4HjMn9+Ke+3L556+3/qYnv/1+/TIWM4D1nn/FiF65mT3j6iZeD5DWNxTYvLXKRiTvaV8AJkdUE2pepazgAdLGqA6lkQVAVSZGrqjGfAWEJNRb0fer4ae1lNB/MPpAQkUxLvW9t3aptvWPHPgeGttU2f/nztvaxy9v6jZ8rvMF/7lOeOeLoduAb/6ZtP/6lNNbKLC3KOInHQL86REdSqPZ+cEMs/AaSoMR7DvFxwmiaXSShSRIwVoYzODR+iqtg7zCT/yMG0AtOilXtebRyMfabaPc98ED70Me+0D72qRvbgw92OOa+PFmpfEns4ozTjm+PO/SQMkbdbHfe9ct26Xs+0z55zVcMMcnXnzz+Me281760veKkv2hSC3NK54lECdm4KVMCEWQfQyFn2euJUZNa3Kev/Zrl1u+6p4tn7Mv1yvvpwje+ykUMZ2zOacU0pmqaIFgVqQoNJ32VsJEsUmgmiUkH2vyiCSlGMs0YCg0XKuXzoYSvJiHjk0iDbQxRwdcukx69LzvNOy6zV50Ylou4PgMVUBVQgnhqag9qIg0yw3dLicm5Qq0V97gn4MzpevXZ5hwLmaKGqfOWccRF58GiQUkMULGgBFpIFJrBGGDmuYwnzRDhY3bdFUBBADDJMQrD10wDRme+Cf5N0riQ5oMkYO/QUSdGAKXqIiWcoRh44pwIb5XmAGiPygU9JUZZVcWHpwCj8DK013T/4i13FTiSWaYz5mD4uVSstZhJqWatxY4BPmH4aPFzyXSI+4mqFY3ObtZd8VvF8NaGJ4ZK3lUgci/IM+varXY2q2mW1k+hlYb8QtNSpj8UiUz4hKigQc4E1PmWZPTFc7IfHxMeP2fvUc59vSNyTtAfKV6YBCcPr+m78uegLaSoW4VgIILm8HniQ75lRFStdRWTTGxonqHYRyyl8Qks3dYCVVClYU2jtfJPwFC1bsLxYnIu/72VpcD+9fyrya+8RZMvoWqE5qliKspyVgeON9Gy9xvQMn3f7t3rHuVqQQmeM6/u4kgeDSLnL7bVlV0aYJXqRilplLysK1l3Z0l46EjHNZkxMmZnEPIpDOiO+0F6cav6VzCthyVMo+Uq95QkJiBVQl1u2HgDQJALxEwLRWvHU5lwLMZPIm+CSDuyOHabcKTA6VTbv0eLatu2kK1YWEnq/QmbKspqbFbqT9lQeg5Wt3AlH2gXQTRfLCYmSx77z2iTzpqkq2CqRaROUbxoPMqu56ncWi88ifs4vhX1LS07jZSVRHGIZLQ6PqJLIaORZTDExpTKh6EM89DHF5mMTpo+WRtHfxQA7EsxZg5a+t5tQqPbgmTQveojRpRkGBFyoFJIeA0N2HaeG+PlKePRNWXCYFDCAXQbUbuoDVMSj0Dd4JTo+hhz4+BtPXdDvYCG6E+uR/+M8grFCgWEEkx1D+PM62BiXw+6uYGrGbLj4EbXAriAYGkEWgcfGT1ZtQ0VJKZPXCPQIHXqJE0OETciED0Ro/uriaI7v2MHeJIVEzFHBFjDHMVFmpPnjH5XSVfmjKz3AjeAIOmi2bCewJNirpouU7yD1BnH2forX/tu+19/f2W75Vv/TQqZRx/Yzj/n5Hb6K55v9Tgp2czPyVNm0rFtyfsGWAVxA3IVUE06+vpSMqOushJnQ6aiRlZS2j58SlrVBpfaL+QUnsgl6aOzpzgLj0aJXhesqDZQPMJ0SFqVsfhTNhcDWz+hQ+z6q9rSFf/YNn71i33JW/09owMe1WaOO7FNv+gVbfKww9vkwkKb0CT69u+2xas+3Fa/8WURePbt86am2v6nvLoddP5b29RjDuXzB8IozuPpKAcmoetX11uwWBOfBU2oePvwmDfwJSp+o95Xqn4lI5rEial0eGUlSKNpTk3niS3AKnQtXCvTeSeNG/Kd2O2i4IMfu6798l9+u8T3v/ZwDnvcwe2cM05oL33xnxolYNj11GT7yR1Ijl9347cHTtn4zy/Mz7aTT3xu+6vzT7FSGM+PRhQu8+XbQhQDsqimzmjUfvbzX7YPfOSz7XPX37xHgbS3l6d4+efPfmp707mntGc+7SgX9o5bjtmKjWosMX3ABJFkjiYfk4vwKLFbCIcwnXagtRQRnClAX8k9Ahkk0er2A+bRWJQBqLW779UtgPc3Pg0HwjMheK+NrWmmSdxDMVznESIhJN2Km5Lr1aTTjSxBtQTHmgH+wxCqpGst9COXc01FpZQa5ENXMxtrnKf352eIAp34KBi4qqnnPGlKkL2cpZDb4CAAk9dz78Wi8gYl+FWQFNTVRHFZH5jnVwqHy3BY0gQhf+CsVGGqgsdNmDkZO8OTYIKsMxbPLCwewq+G+J0Jj855NyZs9pu4hey/GjWeFlQBBNGeCRqNRgXRPoFwoVkTLOgQM/DXNJGyCiJrLc04N27VpBvI/sVFtpKdzjpB45XQr7eJqQ0/F08iJoVSwJNL14+614LPdAlq4IWkdVz8yCHvjMgPQkiOR4Yic5breuAY6zlQ5Mfw1E3JsXMjSqMRUQq0jL2S4qfUCWvDJg8aFM1KrGbDSmeCKOs9MqXVutLZH0W+qBNL4VP7Qap18H5UXHZoLfs7UvNdfCTFk+5B16dntGuXCsEtJM+3KY+DwI9SIpYv9lk0B6zviB7H9Z6m22hiSoaYmshstd271zyV0YhOkKLt+837pqz24Yq5xo1Sw5CxmFUQUP7SZo28bsbsnnpYtlKBvQeYELKiqz5Iu5bigUbaCUZ0YWbolo91lI3tLQnDJIhoSnNApmLT0lUhI9xdVGXGDzNgQ2AolVBLQUKYxY0NVGn00IUhFpyOl08wSkIyriSW4A6PAilDJf96JRRXSmxLfSEVav2QjT4FGamDVNMhCQBoswhLyzg6JmA4ykY+WUZ8quQZhTIy1xfBWklML+Si7GFCbCmXjR9KTD6YWOkZd7KatNHFT4H/4iAUaWR7UXRHZH12ukU6aEVwNwbfxU85OFei7A1XhUwkpc0LkVqGFK7MJ8mUBDMljV2VnDBhSKcAY8wEKSVmiFKwqUkq6p/CJJdkY/w3ct9O+K1nDwHSfIMVxrUUIwq28Y3RxEzQh8Ui8+u6Q3wrbw8q6UHRxbjuFQy0DC8oDlHIpumqqdACUyuekg4WDt8UgkAccXFeWyMYp8MYmd/A4QQh8PrSOh9JVY3uf9TCwMJ28iNrIz4GJXph4h6cLeB5HIAOWjYL032D9/7SV77T/vbtH2u3fOuHe8t3/iD+/pBHH2h56Ve+7LltXkpvKkgnJfM+6QLDrtpFGA7EK502EkolcVIFhNvGtBScvwvocgU3prvItun3aEXr/NPv0QGqibIOZSUoOmwsuiFya3Hccp5mes7Ryd6J/KUVjtSg+MntbeXDF7f1m2/o3YFHemNKTp51bNt+9oVt8uhntlULTKxaunhS16IO/Ki15es/3XZ+4N1t/ef7BlGaPuyP24HnX9i2n3hKGw3qTcW+NOEb81GaAnBfdD+KiZZiniq4gmVmyxukhAw4XMd8Bur+ut8MKjrZ131yhZCHO6mb/H1w/5wNgXwgTUrne7mtri23h3bubld/9mvtwx+/sf3Lr+7fpz1wzNOPaG/9y9PaC459BhzUaqZ97wd3tHdc8sl2w5e+vVeOjUQ3/vrNp7WXvuhZjidae4qX6+vhjqr7SUG7e3Gl3fS129r7r/hs+/4Pf7rXzx6/CV2fuDBSJzvi8ENrKsw0DI6AOs6cTZreZkKOMaTiNWRq+AuYJRPnaAboa5wrRYJMMpzvSefWjSRNS8rZXudRpMWHRoL5NnBt9TlqbEnO3WunTDe1v5jSKe4yUUBRSWc6EHJNVnbt2uX4ruvetm2bkS2GXTt/Aiau5F7iQOREKHxJSXF8n+q/o9op7q4gRtX4LKEDiu2CuM3yTPWczBFb7ugQr0WbBoM6yJloeJbPd3jNKngoBIERGQotwry4UiuoijHdD1dGMFbu2XLIlY+5bVqw1KBONBWGg9cNywe+0Ugke6Zu4oHo7FfTWEJBfm8Fy3WDwM1OjQaCeMl+x3MNSxCQEoHWm7dtREyhIkroISlx0G3e7/Z/GZ9yqEkqvtSM38Hm5kqbmhY/FVgbHA94djQt583zUaErWeJwfMVVsgrgHigUGgmOtebyR7KaQkf3bhERqTIWjBX7CZTIBnBM1Qlam8Rt1gw5e/49YiXkreFOG0rqfFP3Kf9EeFUS34oXndfZWrPqoiSZlcwgtDLp96wBAs+eQiZDDK0T/qQBTNPA+7YGGHrngoWpIbd9x3zbsUMFP/xSn31uDImLRP7k6Xf5N0WpmAaruFNVyFg9Z3mzPfTgUtu5UzKRm21uQVUmo1NLsAmzXd4q7uAVnCpSru7AD9J1WuiMnqZE3K+DFPm6uM8zYjMucH6ulMECqaEL75chj5IahZswKeKmeSsUOIw9WSh0xFjI7iqL+C430PK40eZlvAZuHDirLlSJXhG4ltWV0YIoTkIZNHrC481SIz5qGpLksUjOxEEbT0Q9JbrqWmjKhRJYnkUkTknGkVKWTKq7QjqQC7KAYRZJdHhIGVNqUQu7mIo49z5evWYKg88PBwhcGBZiSK+ugYso6Z8xaTwGVoz8NG7UWJcJFeothkuZY4SsdcbHugbJOy7sWPBzY3OpUIw7Oe8eeF3GlozfjTktwzM2Jg7u2dyeBjlg6XAIXItD2JCbDbo78kLR5xsGtyZFDwUdTchEmoykX5XIPhxYP4xz0WaXD4SSUsPePMlh/Gode607TTqq0xhhBaCRwdAzdURil6lYijU2K6ROAlg5EddUUoFM0MbBG8PFPkEXkQstQKm30O3kgEfeuQcVCix35EpNSaNaiOAFhSyVmbwLB0TBOTSBsopZIEeQ1POugXMqCDIx1O+XK/n/fufH2ze//aN9StJ+37/pMQfLW+bl7dWvPM4BXipZhngJsqgJpxI4J/JRxwLK51K8TNVIwPvUBnLsOE9MxmU6yPDlMsctYEFPZCCNSg0SuAl+RS66xXty3OIwwRwNjxs3Osail/aSoMS7HtjVdn/2yrb68X9s7df7MI0ZjdrCX7ywPeqCt7W5pzzDxYWTg5WVtnt50XAKxT+dJ1NbG23XtVe3B97zrra2L8XM5GTbcfLp7cDz39pmDj2MwqP8uMa71unKq5gzx09cLqPuaFykGAkGnmcyPq2qlejufsGMlxYraY0zOUI4YL3h5iku6zyymlR5PaQ2ygCORAN+pfaMipkrr/pye9+Hv/CIxYze2Ute9Oz2tgtPb09/6hPKVJiJyje+9aP2/7zz4+3Lv4NQwP77b7OR6wXnvqwdduijClII9kMxRHHq9h/fYy+ba679qq/zd/kSf+e0U45rbzz75e3Qxz6qy9rivo1yVKEsSHp1/qBgqkTcTUtDjsR/AkbElD48xTSoypMLIGdN+TvPSXEYGXwRh0FW5KAe54UaqrW+4c7wrl2Lvg4pPiIcAN9GRYT2ZkckwGVAWal88wxzR2xH+09FgyX4p2bsE6LE1ubZdpRHXGFIKIuvm6IaVEuZPrsZV7xZ8UKtnkaBzvqjMAJylOlCTKKVuHJmuwk60jkIV0TnChLQkN0NibIMvKBkMtCUBQU84cmB75vJB3xNEdStclrCRYgfcFYHwmwOWzViBrGm8Wm0Ov4yR9+tnEANgeKjzessgZiu3CnQujQdstet+GrCPc3ooBYQIipZ8To/h6bFHrlaYJagS3juPG+f8Z6mqRGB5LS88UD30BxMrkDSHkPU4kJpymZ5YSDc42gjplsb+MisKn4DDY7AigUNrFSLYtkgEuAcNAVCivKadhYHBSQJfGl7Lm2idqf7SV6MuEVU6MiF4R3BzRmN9OxAW9gLRhzZ3WqSKcdgIuUBRCm06d+DRoEDGr629gIqcyjNJVdVrk1zXM9lx455K37KF03vsWRxQJKAUKxCibw1njiKq5rarK9vXjRaW1/esgzxxoQVdHbvWjbBTGobWtDT01uWot1h9Soemsn5Yy6uSrwxGtMC6oFRy1DJM1J0jPm16KQipeQyHZbOWUE9I6ZBTriXQmpiY4IB7RAvLSDk6PSgcFdFuldkOGEGUmgI85tuPDyBjhl0vewDWAIGIkuqK60IySGYRCBEa9zWnaoa01tyfBEl8NRGxd5627lLm3TDXRM5z1umblBw6P42WtQx/DJcobwe1IUVJlfdTW0YfYZ8YpywVjIEDCWwrf5sdA+Gyq2F19DdjdOVBXZBcoPLd+9+hfzG4iQIK2n1yLa6BeouSfYv0D5gYOWSK4KsPFEKuzreVUM5RwoeY+P0wfMh/CcUt3S4yaBLARkpTuBPGm2qIyoFEKSmKWoyNdIYVNeDcaHG8HoPXL82LXheYWE5BPSMgc9x8AbuhiY+0yS6aEylVGRI5z1qTxSlPb2iOBWPjKA/jLTLWNLCGFZmKby3J4fgS8fFFeDWQJbTZ6g4RkJc0ynu23K/Jd2NmSteJnRaFEggBEJiBXcOTwBpxuCDtbcjW26/jgUOO3aROiYEXD1PPSuUWiJtO2pfv+X77V2XfaJ9+zv/PaBljznkoPaWN53aXnfGi60AtibMuZSAFD4cGXAjR8GOZgLEyzqoPd0Kx0PQkUipq/OrLqiSECBNEmKIyphylw0lDi5u6cRizhkoJBhr3hnrgQIH4RCgZ3hNBeoYzt/uO37edn3gnW3tuk9qgew1l51+/OHtwPMubDtOfGWbmJFPUF3T6mrbjfOyf5/+uKlx/73tgQ9c2h762Afb5uLek+XpI45u+73hrW37cS9pkyb9khi4OVLr162eeI0Ux48Eo3Dm1dVOfMqZoWZWGmU5KcITVLwiiRDJXIkgMT37I9LldH67YW8/n9Lr6twjv5HRqD3w4K724Y9e3y57/2f+VZjZQQfuaGe9+kXtvLNPbI/9o4OGLqV+9tbv/Lj97duvaDd88dt7fTcP/wbFlec996kujp77nKOrCThqi4trhqddfPnV7bbv/vh3msLodxz62Ee3N7zupHbG6ce3Rz1qPz93q58u0WDKxNhKfBawAHJJA0eCE9uQjRd3b5pCRvELvl6HRAZNQFdWE30mxOn4MsmkaHeTxXh+ivbE1MCkgOCoCaCzZGUQQhgm1CUPawRT2SswlVBTQkllQaw1rSnfunigeYo/UpNJ4g4YE1mVUPCdUod0c6y4hxQsCCJpHQ7w4HBsNK01hAtuBWudZDAJNfAjCg5/hp6txWFmLaBAg1ZQNEkRqzm32daW18rTq84YnSMSyJDZsEUUChqXdmolj5pG5BxxpPPUGQ+fqF/mOfpZFIyNWEciv6HCQdN/K8eFS6ucQAgIjJw3LJcPFyaQ7xTehmrr+quQAQJYUL8NmuKKfdnX48WMm5U1IaMBGO42a82NJ6ufKidUo0nrTYUBqm+a1JBvVE5a8sXAB2nSGmKl9VyG3MkNUDgj7sunEcEoTdXhPmqtqQAFVha0RffkISelQYkKavF7CvrqZueyoG9FFVkQukqTTXIH5cb6mUzJeH/aa0wKdTIFLqjfYTjjkprE8VYUT0Y5maTkBXHt/jDEfp1FEmdaaVsbBf+qc4a8k3PONi5TI3v22e6iJPWdz/pcVIu4+D5jEPikWIZz7rYx50Wj9c1VzVHgeggPaK7BVltcXm07dz9keVxVTAfuvwMXTi8A/SK8EYKzVAdO4ycdpnBzwGSaVzOrkSFuuWBi6fDrSwmV9cflNF+mkxQ2YFSBGVHV5vvhlMgEUhWyuhRAb7I49ZJ0rXKtljEgyhBJvHBX5jDsf1TYSL1CB2MKGcNnDGPsChtUxCQW2pwzpczgjoP11unSgRXdtNmZCgot6m3b5ZMi7F8FgYIHAcMrkqmrZW1I/HlUMMhNd9duHfhbxmIujHle5KAKwR5YUhksretdCh6IjKvfShVIcDIwDsuYnQUGBleHkK5VGyZBUwWVE4FBzlk7ebVtDCROCphA+5RJqYiRrDRJQf5eiXUgYkhfd/PS6nbWKF/XJkK/cKgKYB7dGobAJENdZ4/4Z9DEh1jL/WqzdGLcqvkCGmNqMqakUMnm8pIELdh8lineVMFI10zQQ5H9KXjx5HFjTQWEIAGecpGkGg5U3JzAHLSW3G0pyKBxyTVp1LM2kXi7OBG8g5iHRTWMyZAgbIyxIz2trcPhjjIWnbmQX5HT1YGirpbkSZE1jRIJhUowuagrdaEKYA3IPFo2fBpZzwR7w9Is1pECSHsEJZ3FxfV201dvaxe/98p22/f++XdOsn4ff0CFzFvf/Mp2zlkvbuIjqIkmAQykLDfaqnHkNVGsYob1Upy5eoc0hpKY09WzKIollcMjlGS9lI/0DmTmt0Exs6kiG4gVRTbd6PAQ6dBhuhmemxIUNZi0RoSRRj4ep/TV277Zlj/0zrbxnZv3/komp9qOl7/KPJaZxx02YOTtWaFmkqEqSsDKxbli6fKtN7f7L/m7tvzNr+/1d4y279dmTz27LZz2ujZ34KMGFUWt2yVDtpQQkwSmKFQHUHwl7ctMRGIKylQ0wjL4kVDMMxEGO09iqaZa1LKIj0iwAyERdE6StzQL9M8YMY6P6XN65EbTgLrvvp3t/R++rl3+wc+0X/26w8yOfOKh7fxzTmwve+mftYMO2m+AGqZRooTkez+4s73r0qvb5667habb7/glzs0F557UXnPq89o9v7i3vfvyz7TPXvfN38nLJr/yaU9+QnvLm09rJ57wbDd3hnuvLnEk5g0T3kzDTkbQSqikVyF0hYpF5PfV3JF/GtK/nLM5qwOrogDYaKvLSNhn0kZBW2edZZNJygQt90SykkNP6aXYVZLyxNayaSiVKSDFIEDCkXJMLu4GeUxUCEnQUCdEaEUNYk3MxTlSE1t711OiuSJ5F/eDggBYmznEtpEo9bxCa+i+HI/VjxJBXA7szmmAXFEQ4hyvhoHXva5VTbKKz7t2ooBmuep5netrnoasr0qZLJMochvzSqYC4Sa5D4Qv1xuOCrCz8GtAO9BEyTNFMQ8/HagDfkfht9OJAAAgAElEQVTOI0f+A4JCJp1TbXJaexF/rs0tQXSxUqBo0XmjQgIkgu5H+1uxTvkSsDTQPP591XjImsiaBXbH2oBjVOJVbmLTPFXeoftScq/cR5w85cYqYqan50t2nXwPSw0geTZXF1JDz6WpyQe/iryUYtSqayHCG5YVlT7lH4KUV77sCTEII/HsUEWjMZBJEAgj4K22a/D7FicP1AZrYmaAyyt++GeqQZ89JT6xChD47MpBo1As4IliK55O5nJPT7RtO5SjFuy+CtTIO3tfOMUvawCjgMjzzK12vsXZqHeuYkbPxQJEJcZlbKF9rYDFdS+jzu1yI0sTmQ3jIOhIu9tsyJV8QajeMNkRIQcXTsv4bYl0Bcl71ERmnGqrq6O2uFsbbNMJvS5oZW2lLYr81lpbmJttO7YH/6hfycuQfO/GeqmYlViAHmbnl8zRqSlJQVVt+rkBy134VZPgi1irl8SmEJejlDE83k7nZsoPU2PJldLNDm40YzKwulLuYgyrv9fny7jTiloKUTosZ+bMYenVLcWC/uhladyshZgkXj8X+BWwL4oukeyyETyykzSuXdAn26rHvurQCq4lGIMWa01OlNSGrDpgxcEbW9J6HnlKRqTIRCsJBweMTreuIVr72qh2gV6W6zqFjDpKJOfIRmNOpfcvfOymAzMu8Nrkgq2oS6DfF7EIRtZOHixCQAGcA0qLlFGoyI+oWIQsrw6W3r1+53KJMShxkzwfXiq49dLliaxtRqu7TUrD8FEE4G0+KNQh0dRLXQapZmgzhIQaUzVI7+uWuu0d2xRZkHpVQEDOU3dbnBetke5RETlMyG941wRaBywL1bVehMNZ6BKejMiztincOywhnUIVOwqYNkybVwJXzyTOyUV2pgAPEJKAhGQmxW8SvBh66uAQZElJroUv5vUMkSNHDaqnZg7EMnZcVEdJMMBZTyDaRDkLy3XY0I0Zj9y1ZuAAU/QT2DiUxrlU+DwwBTOBdnqm3f7ju9s7LrmyXf+lbz5i+nbcXxxjmdqjjnhc8U9ibIevigvWUvbRkSMYYciN6mZ94cZvtMs+eHX78R13/9bf85hDDjT34JyzTjAJm2SzDn1N4paR4X04vt8dtZnWpmfBRAPxqqmXH211e6u75f1v4QURbXWtfKaeofaIoX0l3Roel43sxNEqB3C9R4V7u2eLMlXcKN49kxzNize+/Lm2fMUlbeOen+01PZ547OPb/Gvf1OZe/PI2MaPkAvw3xFyEYwS7ooEDl8Hd2Afvb8sff19bufqK1pb3LtU9eexL2uxr/7rNPfFox3TJigvuoWdrbwXD6ALhg2dkY9cSBlEMw8gUlUnFVD0PCLmoig1xV51Be38BrbQRsyGsdIaF04ePIMNLpk96lECG4Irpj85KJ+SDU30HIQcmc+99O9vl7/+cjVulmHn8845pZ7/mxHbUEY8fI5mzLpCWV6wFx/6rX9/XPnDFdS6G9pVvM/5C1XHWhF/vZNfufRRgGPsAOY6f8IJj2nlnn9Se8qQ/qdg+7reCoS7Fw/hEl+alEk1w+nivIX1NoeB4M6vJ4Z6TLk8yXUyQFO1eWrVyqmPESOe0JNAL/19ydjqT2B9AYoDYrpZalH4u/loUTECssUDQJelsdg4gqJn4aIa3KCGTKirvZG5eDT5yBvg0MquELE38Yj0pedTvQAJaewQpbJq1uk7k+gnTg16Zn18KYO0j+b8YPjUTBVB5hsh3rGDZSo4L7u1JvhvN6tBvtm0yu56bZhq0onOZCW3yHGCvMcuOEibFVlAKwKijHqXcscO7KBh5lnTgmX7QwEVVT/mZoaZu6LAPtbfSSNM79NR1i6al96zMNs3LnLWxrOFnkol2I49Ed6pyLyFFLAIlL0Q3HpXLMMEAWYG9gcSCTBtQ8VP5mqYvbmL7bIjHDxLLoIJYnzQ3ZbtAYRBlQ4RHoFHoDE3hRyGj56wzH7h3eCQRQxBfUs9D+YTOSudlJYOshs2aisAyx2SNKXcnfwkkkvUH/1sxSJMTNU31ZWisTH0FGxykvtmfGmwtLwptocZO2XvIJN7mzsXzUUbqqR/Tr7kFnWNdOMg5vad6vA8aS7G+UCO45+7aG5gFK0ZS5GtSSHwrcZySgqYQBL2SdwA2TPty8qLR1sbGlj5IXXMFFk845LSr6UuTYRvFDMRjjX+0SLUIWAgK6hDaJtvSkpLgdRdSdp+V8oUIYyKFbW7Z4V6JkBQKpHJk4rx9SOKTET8UJhbZNNkMkSmEiFdd7IIU7En27HAIegoUMNG5VmBjzEYgDEHeC2vM8IrFT/Kt/x81Dj0X/bunU1IPKlwgo0oWVRLGqErkZ+AqkAQaM+xRcYcTJT0spVDwjoZGoXZlPsKsNpAEF2wG5MWBN4A6kJIlpHLWIT49SyDW36urL6yjrgnODmpqGpemi6RLM8RtcYV+yqTWQSZkBN10Z6bcOZAmOl20KM7lIAHmhxkbBDy6EtZ1jzNseZIk2NFdQMzBvjk2eyNZAFIFkc7QkHKhDzEfkQECZaZm+nkmSxCxIQSijIZ0IMlJ+CV0sTsJVQVhMPGBLOQdmqwtAqiywoKMZK1yDSRC6ujld+u/J9CBK+XZG3bn4hBuUooZIG5M2PTsKPBm/fsUcIFYMO6Wco260LMzwlMzoRnZoLaCkAd/PZkCY6pkO59DwW3Fp7lZukS79ZxIcjGeI7EgqPClNaPPUbItgYRMFEXyVsfF0xs3SnSdW55kSf3Fpm00pgZYYCZq+l7IkPyclbpKFvf7P7yzXXz5p9qXvnrbIybaLzruWe0tF5zejjrisCokOiyVJoIOVCAA4poF4qoD88GHdrdrr/96u+wDn24/vuOe3/p7xJF5ywWvbGef+ZK2MD/n7wP+QuEvsQWmV91XKWtFB4B8hnieND+SBIRfoQ62VCOlcKT3bFf5UtoTV0ZdXv08/L0OSXQSYGcQGjhAM4RNhq8lGIPWAuRnoA5O/pcX2+4r39d2yTtm50OP+Hx9H8/4szZxxhvbxFFP8ffqGiCm5g+QDZNjV8YgqEpwbrmprX/0srZxx96nd5NHPrVNn3lhm3jW8ykSVGiUgIgnKTUZHzwmrA6HTHveq317auJsGJ4SyVKMS6zBCLmLe/gzSpZYnWNgP3RQl5fEaWT/CuKqMxGjTBp95mpYZhhoZwRYWCOsaR329977UPvM5292HH7B857p4kLXTMe04oUL16jbzbhJoIaMYvoXbvxWe+eln2zf+d5P9/q+/qO+4dA/elR77atOaK848di2/34LNU3OOYsqGYlS1h9xxyaOJfGfQiYGvWraET/Lv8QO6TOGYtHk8ycMgjsqNNZUWHjaCBLEQiQmpxfcxsThilOlUmpEhn1IaHwh9hIRkw59UuJoU1STllG2dOyvRFG5z9Sk4q3OQCWpmZhoqp0krSCQA9+FvCeTnPB54hHndV0GpfXEAq4ZYKDKsUyOt3IaRbsKdTfciuu5UuqmKvg1ZZwSFMoJ/agmlRJ3IEbp7yOHrfyHZgReS6YM2GyymkmlrhklMkjY8dejqEh8y326YCjeUgSHiHWYWlPkkPDT5IVEz57WOldsxqpCUtiefOqM89BKz1lnz1JbXsTwcyZy2VZqI/b591WMTx6XxidwMLgi4Wi5ODLvhmtPnDRKoySUgeLy+2mWkl8ErdPP1y4i4LyxBFZ09Xw2vBOd85qK6Gt+Yd6NMeWq+vJ0rfgi8VVM01l5T+c6dyitz+zyxFPum7Mpcd+QMJ3PpZomz6WYCuue9A4MczeNAiK+CkT/MXJIjTia8I75xRFkD8OVIg8rmeESZwLSj8DV6rIanTSltFaVV2h6tG27jM2hBvScCl5OUhioxBNKO1XIbG3pkNm5a3d78MGHTFAXSXXbtu1t27Yd/iAprugXQPLWqAyjIvwndJMUI0paF02+whNGkAJDtRaX25I6PlsbLob2319eKUgvqrtIIEkF318EI68+ilYyYG7CwkLJ90UOs4dnOgk9EVV1CW4cHCQE9hISKJ+RhLkESa19E+jcJVDnGByiN5ddopGo4/o6GTBdyJ7oBv5DgZZuuoJGV3rit/P5HStPglg67x6pIo1KJ1npyVrb0uHpjIdAaw8ae+jE3dizzQE6psPb6ixrmqRE+1zqIyJdQrxyUKyxnzeORuPChHpKwgiWDcr7F0aSaUxIWci5Wp9emEp3kbvSG/daNL4Se7B0Y6lysaaG2wJyVQc/RF5hmXWdvEujKAsHn7G1/rs+0x2mKnjzuVobQExUfKgbG3liph/p7nDNFKmM2nEVjz8SJEkp3UmtZtGBJJ1X3h33TCJZ5MFZ1GnMkajvYX0TwF001RqoVVFFb8bS8Md0X7omd9zK2yXcNKiRCkJAYzSatzKJJ0dJMCLvS15gWOgSEzFdc6CBFB8kB+l4x2yN59qnMn6uxU0DSlcwVXdKGS+LjyMFISXfOoA1lYmUesej8P8oWorsWWatGbF/9wd3tIsv23shc+IJz2n/821ntqc86XA6fQWjc4HkZ61kM+uNoBuZ86XlpXbt9be0S977mfbPP/ntE5mDH32AFZrOPP1F7nQG9673SbHUmxppYCRaOQEvP4XEBpJeJkaRU43anT4bfL7I5wh3yEQsHU1DfSvKB4secIg9beQ/4KYI430dzvPbBLHC08E46ft+0x4Uf+XKD7etFQ7V3/ql6z/+5DZ95gVtdMhj8QKTUqHk+yXFrkK21P/oSnajXHMa7r6zLX3gXW35puse+fdopx782Db1qvPb6IWv8OSHohoIDd1RDECJ29l/SFQTIDRFVsGNGqEJ2FqL0xNWm1NyBGyY+DRW7w+Gl0WJ9DrSM8TjJKpJpU7kjrymtXQxJQ9Kk4mGWBopRg9IXt8u2uUxUbFMkvWOM/ZHwftKDSh14XUfFklRkVOcTK2z7/3wjnbJe69pX/zKPw2+Dnt9qP+Gb9D599znPLldcM7L2jOfdgRGrJ5WEedSyNrgsZzq++QdjxHEZhKDFUeAP5NYGm9EITipiV4piMWQeeCMcFqTBCuxxwslXMJMdiEmYw4M/EqdXzhNVk6rnmd4V46ZJfQS9cYoQClPsXBKzEXLgNDFr5AbcwVX9O/kfAhfSgUv/ASMsy11XUtzkEcWVLRgQ5zFQk5UE6yKdl2LGhE6vyBpcxbQLFFjTdAmNQqB5GhqoTN7dhq/Nbz5yC3UsFQBgMJY8WTzvHwWcoFJRF0QmbgdMZ5015k+KBHn/XHfxBTFfgqSKLOl8ehnYZXQUnWrRoCFjYoHAiQVhU/4seKUbLa1DQzGlVTrjHajSCI/Mhr3Oav4Q3BPbpl3of2v9QeEupQlzecu/yn7u2RNl/JW5RGgIHqxa6WzVUxNx9VcEz+StA/CcyVP7YmkVM9KvphiFKuSxHmtfcGVJfCSOJ7BfbhjjmlFnQhSKA0xFUH48cQ3qkuTpyGqzx1XsKXQ4v4QdyqxoRjNCtJfireC2pmTXPduESXTPOJbl6J2OPEG1AG/pBRdLa4iwY1dzqP0Gfvtt8O1An423D1rlLrB8I7qnY+2ti4aba5vbnlhrTJe1h/L/k6oG7K9zbrLKMiQFkh1Y4MJ9IfmIuECWMpwidGc4CXCvfpBa8Osr9vwZ7/95k3oikzlHso5Na1IAkDSrAR8cZBX1mgO8jebmIDRF2xPErVZKQYItJCVDW1QN6wMtUKGDjGUJwRkS9xvwREi6RfFKiRScT7V4ktFnGS2Sx1G0YLFpIMMfHq4EbE7pRpeKzU4MNvux1sBTZW/79OHNg6+WuCu5quTmy4JY3yCiTD07pgo4V0nOQy/Qs9smAZsSQ9e71yEXBSu/Lw2BBHr167A5NHsYLhYfKFJjJJQ4uKZWznI3Sw2R7C8gfWo0tezMPm+CHE+dAwD6aZPIaJ7LVgamCRdX8A/ICUS7EI8ZCycwJM1obWEBr/WuLqkc04O8E4h+eQw5iD2RKfG1RBKe9db14Cxk7CogthRqAAdiLAFXC66G51DlETUnfM63F1AVjEQAmeS3UAXM/FLsOJz4AZ4wiMDKRETNzTRFMQJWJ4KkdwPnWNBDFWUq/PBlK37+WjPcVj6Z11N8lwZSfMcUDYhSdNfcg2YWC2J7Ge1npIy18Gt7omTHWA4Ovz1x+9+mBqxdmlGIK873JsPr7X2/R/d2d512afaF2/6p0dMxYTZ/7/+x5ntKUcfXrBKHRTiTkHyNbbbgR6SoxoESnDUqNChIv7BOy65uv3on+/6rb9Hhcx5Z53UTjv5uGHvYCYqaCawBN5RioWS/K3ulHiJwnEbL+xGSYzilIygBEkBJI8pPIXGYWQOaNXMYHKaGFcqfLqW6rBSwCHygKiKpuN6D0n+N9rq3T9r97/779uuz1699zRXcfiUs9p+Z/9lm370wUOnEg6ioDk1qfOZoql++U14OjHZtn7zi/bA5e9oD139sb0bbs5vazOvOLvNnnZumzrwgOIapOu/56WmiUCTqZyxHfdjJYC7ueKcMN5KQKMGlKZLRFDgxZUDupXlMLpU0oRRGwWhDnHMgyFRW6HTMD6mQCSmQGq1NpSEWW54vQja05I+RQZVfg5+hlWUqRm4tLjuQsZI8OJT0WShkNXZ9Zv7HmgfvvKG9olrbvJE8T/6S4T+s884oZ1+yvPaftvnfC1bm4odcD54Zkk4FBsClRpf+1yVGxVpMQvWUrwjT54tgMJ0S1ChNLmSHDPdQoEP+FEXQ9Ha7uqlNKeClEjsHM6a4jV0Zb9SQK2YDN8FYjLCBDQM9TvisxV+hN+BpfmJ8ShFxmy4IGlLQlHINwyOJRMAYIhMQTTdV4JNviIRm/k5OtPp9LuotboYnFPB2oFkbTi513MVJ0d8XyM9CO1WUSRU0EwSJEtFkyeDpfLl5xTTZE9QRLwXd6n4x5U7BLqEu3yeL+++FzGJc3ipZCLJu6fwMOFbEFe1S2eEXKBBrPzGymlpUJi3Jjg4XBmpIYp7uK6YKb6GYpmV5uBEM30BXZPE34VF+dTRZA1kmfPcExmbd5ZtReWV5oNXLuVzaZAMh2+U5qNyEHFv3QjLCDAbcByFXXyYNGUle+/pazVyx0VZwqsCJssf5QMWy/CED+5rBJCAqxfnpxodNJLgiOtMT0OdRgmCBeHfoAxb78Dm2zURKzsAnxIWtii4n6domlqCFnF8dxykwTQUHGlkD5DpcYgtuYv5jhp4LIlzzfSPs1BFLSbPia/Ed85uN500kVlbWdtyFeYugyBmq5Zd1I3rwua3LXhT6N0osAoeJilmuiylvJNys4kXs2YYhG5Q3agpkTQUqDT6LYNIcWUEKwnO/uFYyocXJRk98jLWPCFRx08PrSfJpYQxBuEA98d0ZiDzGRpAJa7bFvRHRQXd++6n4SLCnjBb1tFW9QyucqxoMuIqnXzxWrqfgAKNfi8J8awDCIomaLWToAr2xQbyM3LyrqIDOA4dG7DwdNUhr7qImWbzT1mCOkEDieNIuSrKh/QGjAIDSMNMytGbhJhuojgz1knXc/C0DCdhwbkMbSueEfuTTo0STQKgEmM6ciag26wTcyQF93SqUS4TzpPRY56ZroNik2BrPK3Vh/ieTG0YZY8rlTCaHQ+UvroKgpqIpKNGgtw9dAggwqECN0PpK4cRpk6s9YcnSv0wVmdWRmj6+RxgFDyk5i5Oy9AtATxFDbLFyBtn6gSJE16VOmCZnOkdM+qP2g+FkSSuA/fS/nSHqeST9Tg3Nuh2Gltq92wVKEsu2hSi5+e3VVOgq8dF9USTWCBtHZJmH4QBQqnABzTLh0gJQ3z62pvb29/58fbD23/+H51L/Zf7vIPlI3PmSXZc32+HIHnye3LEr8IP2dQ+Je23QDeNJFWHs4opxQWmCpygmNTS9BmfiiG4oZgcaB4Jt5LL8B2991fTcQU6RwMgyoJaPxST6XSt3P79dt+7/67tvnHvU5ImE9xTzmr7n/NXbf4xhwzTkKELbb8xjOO0n7VGduzQpF/J0URbv+837YH3vbs9+PEP7tP0Z+r4V7TZ115oUQFNFy1oUOahiRsUK2DUPcET2VdCBlUQujB3Z5mflSqnmhVJjrXXKaJDSg3JufN+gCiLmM50XPG4w1KCEuBdLC1KqhZct89Lw7KZDHjS7+KzICzmv0g0xndDsqemm6RZDdFVURtVq0iz0jFmbYwMF7r6c19rF192TfvJHfsgnb0PO0pn40kvfk57y5te2Z765MOHWK4G5foaAhHhugVWEjEfVMhIDgPfJVmtBoV+suTDdb6DntBF0bTwVLMQG/qvfEaH6vazr0/BzQX1+avio0NgM1UPGZoG00a9fzD/nNc9FjYJ5bgphb8SExvOFBqhxO+smXDN9Lto1tBs1JlI57yK0S2SRBXRKOfFK2ascTMmv5zGldaFGqe6N6/jOs/Ng0tcNpdKZpD46Ph6bSVQk49ai4HNa79a/KD83XT251yeKjWvwM1oRiLbnmZz8jX4SzH+BRKsXMbFVXX091xuam5xD4IaKxbFJBWuBcWRk/cNhH4EQzKMUwmuoP+G9mkSIAGA0rUf0Iy8exqjeK/pWUBZIFkG2lVeM+br9CvsEKjai44prCvymKh9IrIwbq+RaWEkncmdQCroWXaBHSxEdA2sO67B0xlNbVeWS8VMeZ+dPSl6necqbghS3qdkNBgjeCQODU3lISccQ4twHnCAeDovuPdcl4uup9dzXr31IE18DfA/sd0gPx6ncOhe4Bp23niHto+vFXJGeIdq2GBbghS4ZLkxGCfmknd67xQlYzRyIbPuQsYLzXAVSLt2nZUahCtMcWAkZbfZ5kQolh9KjfQ5SGvwZTdWulfGIBcsxYeLFvQG5kk6yMSTiWLWvxZLU3UNRa0qR8sJV3I7BTkNdSkCV0j0jErB9rEyuT8M/Zgo6KBTp1lFDOo9cEU8qXEyESNDKVuB7x5PtL15C4YAKR45YRVG+jsrqqyiZY4CCZrXIVZbFccHWrn9lkoRI+dgdnWd8UVRRaqkFWUcww4dVHlCOiR13yKTCxajwMQzKOx/kVSZ1qhjweZxMVSEeadfNWr1ZEOJf01GwsWgu1KwrpG6AcWx2dAUYMXVn5IvpJunrWAC1rtDPrRJx5XrHKiKt5L3TacHOe6B2K8ubhGpU1RaQrJc6HPQjeNOMzHLNAxoYR8bqzNLh4lCW89RBy84/w7foDjq8tXZkDYvFY+sPGJ88HrSwUg8hLcEciYdZaRl/wlU+SiygFxwoGt9qqOpLg8bOIWYrpOiOL5KUrspUqxHUFobw64cJiUJ6FmD6VyPNw5yX5me6XlE6jGQSaaNdOOYgCmRQsVQ05grr7qpXfreT/+bCMj7kFf9l/oWT2Re+7L26lNe2A48YFtb2MakNYl1Jod5xoGXGZZqszF8gdSJTXffe3JQR6TBFMUx/RyHXnnLDJ5LJTvvSSjTVBBVENET413k+O+FxQdKhwcQMXLl+//UHvzHv2vLN395789ZCcTJr2kLZ17QZg85xLGOPxykOuiE5Q80Ttfeyf+TbXNpse268v3toQ9d2jYffGCvv2/yT5/fJs94c5s44uiBr0W3Eun4xIZI2nrPmyMRyF03k/Ne0tRkM1AONS6AuKbZwTkSE1ggGn1aWzLQdcT0A5oBGe9s0zoGTMFiLqsJDgpPlvAtTwp3shFMIz4JVqzGhZt3m4NqkK4nyY5CmYVWqtlCJ3ir3XX3r9u7Lru6XfGJGy3B+u/5OuIJh7Y3nXdyO+WkY9uOHeLucIGBdKkIV7JK7I2YTikyBXtfEFvHVneMC2Inwv4aEB8lMVaE8jQcw14XQxXLkkirqACKDgdXhOYu7Ux8pkiqBqAv1y1BxHkKxgwXQLG4E7vHBSPwGTP+flB7Cu+tn02SMYaXqnNQzwGvoCpW9X7mgUCqaFUeBKyxx85wLpyUW8AGfzzD3y1fTdGir/h1KU5kEtJjMBPQ8GS2CrbqQl/NW2xs/KXiGxI7UxtgrCHjL3vSSA7EZ4JgKahZ5Q5psIFAqcnTAC+vPWBkhnKnLiaTz81ERvWbJk9GM1ilFYNRmjj80Zem8xLDsE+PuRl1RmuSUfL0eldIzXeRBE9QDN9GDpiJhBq3JY/sJly/B2BYkf2uyZHVyrrQAXzGcN4qt6wJRvaaigDlYOIw56xWXKDAJTfys3PXguZVniM/i1KpmrkpglTEuECqMzcIDzztAgnrnKyIKwh+lyJeP5Nci8Ic6woXBuUt5MLDxUdBIznM2Iu6Wl5PXYt8cFinivMRPkggi1S0cqo++YyYxcMiU0EH8URDIArRlPFiVDnapItX8Yjq3i8abaxt6csLlmstWIw6ySJ82cBSXSGSF1W9VsZQQit/DyfvSmJqHGhysQ7fMkVzMF5tKx4ZkXhZJm8OtQ+610wV/JAKX5ln52LBgVPTEdQ61NlQ4BgWeuEA+4YDomFNcytqpdKl8+0xlsyCpKku46xZjWdRzrLJU3VDDSMQhtknDB2fQH2AD9Exgz+Swiqu8DXF8OSn4w7TzeZeueeoBoEv14aG5+ID1fwYVfOQaHVwKQhh1LVu9R3FTbgGqIdAnFp3BS8InowhdQAq0CqwQBpVEBO8gkQHgyeCjqFb1UXR+G5YwSbFMwFxoPVG4PCQTLEUwphqqACgC5X7DeGexKOrsuRQTBGqf0+xgSMy1fr4z0PAI3gqaQN7THGQRDEBU/9OgdL9bdL54Hf3bo0Cj4JIpjl+5wVN4KBGMCJy3xyY7BPIkVyH7tlToklJOtKt46CKUELtJXFFtkURB5UclOWQmH5494suGQeP90IVPCaNzysQ6blXIVyFTOoa32cpNmWcrWdC0odbdYJd9iTEaTrWkF1r4jMoBcZXAyUVJYYPPrSrfeTKG9qHr7zR5rp/6F/myJxzSnvtq19s7p+VAK3oFnwwo39w1Xs+Db2Pxd2aoFaS6yIaAn7gWZG3VxMnuO5MVnzB31UAACAASURBVK22tKVprg633hwIvl5QDcW/eBb0ArgbCopE2/HBW239R7e1pQ+8s61/6yt7f3Wzcy5kZl91bhsdcJAP4hRZwx6uDqhjZSnjJfaNJFZx9RVt8YrL2uZDey9kpp7yrDbzur9sk894DkpvxdFKYhtBAzgbEFUXLE5B/NaDCiyGiY2Mh1e9doEykFQEfqsJpxXh7BkCiVdfSTrGcNX93VYy6S6lJLhXYvaLyaD2KmcfKkjqcPbkR3G9n8XENikfCY6EtDZnJYnGzIyuD3EC/dyPf3JPe/9Hrmuf+vRX2r337V2o4ZFesAwtzzz9+HbGqcc3KfOlC51YyoRRiqMkuspugA6SGMLbIAENNMsTx5rau/EmLtEgGsSZMfj7WGZYDxPyfrq+MSR1Z9uCMQgD0ImO9DyFkifQak4Wcd2qrCNdG5LcTiwL0UBRBKqge2/RlDSvp9QdY1oIND0cNykJqlBhehPZfokiCao63qkPxyOFg3iJQkugyihIDlCxcGw8QXDjAU8+hHs6hyFFrWFTivF1hqsIlhegmrVKugUt07P0+vW7mnCRxXnS8xNyQWKXnp34syoAfD6UATlQfpqhYMloxtJALCuCOis4c5hg6FkiKgDPFm6Gmp/ka8Ayy9fKhRiwV+1LoQoMwVUOWXxP5Xe+o0pR1Gj3nl6mEahFqImS7l/XL9h2uFN9Kk3xZHXHiAB5Elh8n4LLwaelADJPSOaOZXTpwqcMv5kilqm21l51mjPBSgFEMUNMSd4K5LSLImXdWUDXVif1nvQOvd5LmbHiUj5niCde41vO08lbSjFWA4tC/8geA24acQj4ZuK4mtDhpFSLXWveNI7hsZMDrcqcFKsRN8tLppkGXreWsEHqHibN3c5k4CCuw7HWM4UDJsVLDTGWnA8b7udpEte81bYuGm1tblm1bKicTabqRY1Uj4TNS8KtRbJqktKmOxwLc3Ntfm6qjab06RvWnkZtAHjRyhqmNYu7llF3EKzBhzUH9uA5MsCtwN130mZdS5Ri5HFiyWS6VsIIU8mi+DPOY5Cp0sQUDuXAM/gyYU4uvJKE3ZJp1uwgauAqsA7IPMiFhW3epJnI5JA2VlNQtxrlGhc4plqULv34gWcsZilV4MnByFQiC4oLElRQdx2IQ5dLtfSgxOasoCZuDi7CbuQadqauxkwZTOqZFbGreAy6Bk2WRBQ0XGtKBFe9WyZDEBwDa2Nqo2uY0uFr7ChTmHS8UD9SN0vGWRSzKGDUXFeyhOvwm0juS97V0Lju+Au/Q5KWdExSFOqfGKKqcGVzh58BcbZw9iXuQHIBREyf83AVDxKQ/uwD9RkfeWfCBgQMHKinD/b7oRiiAOzPQns2RVL2SEQfDG1chcyve4zHTqBz0pufmkKJLhrwWsvBjOrercZTkw9dc4fYIYIhxTR1ZiW64GmdgpukTLfkI7DR1jbpsAnmIniKoEzyC1H3z4ahNq6jY5ZCjb0k2ETJOA8JIOpjFKfFIRPfxIGcQuZffnNvu/S917RPfvqmOjQeKV36/f87VMtOa68/6wRP19RM0D4wtMxKYVrHxJwk8inudUCtr5O04IANzAvHbTh4gVY4wbb7M14m7mCv6Q/QERtvenqmaaDw5vocnUocOCTh8BJ0LX5fhiwJ8oJkso+EH3+3rV3xrrZx6z4UMlqPJ57eZs+8oK0fcBAwnUooFSs4xNhzacxYXWgZGdiJ3bvaxqc+1NY+89G2tbx3+d+Zo57a9jv/f7S5Y19kr4bllRxsusNMsrUHgB4pJs3NRd2o1lqw7yrGq4EHlwYoGslOmhYibwO3TXKepk7OCDVy9C485VyD+J8Gjjle63Tm0gVXcQmcCOkeZgWK1xM2zxWvzAm3pV3V5YfnY5K/p8QQeDXJn5rearuXdravfv177f0fub5941s/+jd5yozvQpGLTzj+mHb+617annzU4W1iMn4dIB4SJ0AHaIJFs4qJN2c3/Cg1ZBRvmEhp4tgLmSpSbG+A27eKc8sQexpJv9cFUMGsSTJxre9SzVr3a0UMByaEfHE3YNRppP0RlEhghnTBQQ4oQdVkx+Txtu78JIaIThZLpjx0tCgqgizQvtb0RPuTt2nRDMnWtjVzVMKdNId1EEmJKFE8vFBa48wsXyN3oeIBBxfLQi9WboJkHfPkdICd/Ap+bZ811rLOAk1jUOks7lGZc8KHrc+LPUI9P+0PfY6NDcuw0uqnNuJkLSSWcTaOQfPMe9RzxQetFzI07pKHqWDwnirJ7OQgOlOUfyiG6XMlO6+kG8lqJjKWshZkujPpXfSJjO7fZ7P0bW1ufsHJvL7CvwVqleZdJLHXXbhpHegLyGnUzMRFpggml2Tq5+Khmp0UIsgVJ8kmV4FeEH4VvKQ0MMg1UCyDH6V3YrEiiRw0qdDGr1H8U1mGCF5X/GOLDvUJXXIReCoy+860lEluOL4U0kjRx4uI4r4b0HrCKuitIcwaYAhhM02OoQLf/yOA6WeVx8pDLbQDYHSB5a1ZSpvYVWqZ5htj15G8XVtN68prbkt2DcAGaWbo7MKrSWsQCosHEheNttZVyGxZZlVuw0rwke5F+nF2HtllQQL0S+ngIienjbu1IaMdPcx1Y3vdNZD2/jR43pVlHEvxEcGdNo64WkgKVh2zSNc6Msl0CsrvwuPnPpL1S1GiPaEEuaQupQpj+BFYUCUVlOzaVECsIuO7tCTctj5PRQ7BN0HUJLHBrTZwiZo8uNoE66gRmJ6bPjOjPZM8yyjLv3moHFGBCClQ92jjqokJB1kR+JT8qGORQokDUbA+iONJkOlcqJBba6NJFY+SKMQrhk6uKmBawFoAylEYaVf17YbLcIQO+ty6NrurqoHjAKPpCEpdIaPRQQDqorWiJEBFjrpOVrQrLCwTvsjuVuJkNbSemJPACaao0TzTJAi4wkPSNYsJF4UE3J6sGTZt945wZ7JktbUR9BXln0xrKFI4gFLcpMABh1mKUT6IRSgEekCnVlA7NpO7Du40UChnUhP4FfcufDwHUzDynInRQqfL6rVcevUYWXZvAHwLJJfbfUS8LoZgCKZWXQ5BJPUMxmfAmu6oU6JbUME+6S6qcOccELozBUcVPfpZO5RbYn08iYZAy/hYnAtBRAV5m/Oz0EHFNGvDnisXX35Vu+HLv7vr+O9jWXPIwQe1C88/1ROZuZpMA6XU+sVsVYWCp3VrGr2rM6mOqN77lH20tJCA1KAg1kUZxoahdrlWsaF3p5+ZHNTmBD8I9y5TNa1lyJFlEjlWzADF4SBFCa6T2Fd//rO2+L53tbUbP7tPr2P+uBe37W+4sE0+4ShIxyX0oQQ05OjARuzHsqXu7LKnt2u/uKctfeg9be3zn+kY2Uf4rdOH/Uk76IK3tu0nndI2bfqWw59EP7FS546m7IYvDxOyTJYLF2ECqk7gsg8opSrzPkoqXAmSxUTmy8/EXCIaa5gMI42OrLQUmBRTUfD0JCGCJO5CKjGSmqdirJp5pYypeObkVY0JfCcUr2MGbXhPJcxuLJXR4U/uuKddfe1X2rXXfaPd88t79+ldPdI3Kbk89s+f1s597UvbU49+vJuS+t0ikyt5gUehxBWFpnhWZDpgJ5CCGoe4T/JKfNT76apiFHsq6hYWwnMaIycUtEbPdHkJjhAT9urYeyIML3M0KbNpvR/BTGgADl/DsKvnEOFX+jzQ2ejPJgYHiqP/n8/T+7IfUYkJpZGnxpnOg+WynIgHFlLfnJHKiSan8cjIRD4FPu8SDyOSR1AnCESgUqrPCb8oSAuaBXS5MevUuYtSFDy3wP4go+swh4uFfC78SaR1KQ4h/Ptdz+B3FrgYPC2aee7sFyxQvycmu/m7IB9S3IBc0YRGVgGgVwLvznQA2XjeFtDBahwO1zfR1lfLM2swgISPlaZy8hjHTxPVEduI8plFPDSdU3wokVf9f3taCSWkey+BAF1HmobOCSRWIfsK84aFkEEhTAU1cEg9u8TziTZZEH1N4mgsCc6IXYLeAfsckr65M5aZViOSJmxQJBTkgiiXGmwp6LrIFVzVzXyhICKswRpl2sGQINMiroVGj2KTcl0UHFn7CAHoTF8rmLEaF+UrWXxLJnRw1+Am6lxhrWWIQGFEbgd8juLE+fsYb9EoIp03ZTXBGoGjrvWgz4mqrNaZ0Fv6nfHncp64WdN0wRaXnY9Ffnmz7dq11O5/YKclVJW8emwsw6WpybZjx7a2fTvmkgN8p1S9OKjBhkpzPQmbY467VaqgOLjl3omTOdHGwdsSlmO+L2Ojdl4syXEWuv7JCBtTvWkTpccwG+NQqALz6WDj5WghcPBogzLuQx+eRVDToCpkUsw47R/r5AEVUZKiyQ4TjvjPJEEYJyGm+tazs1qN+A8Klupqzc66umZ8S8WaZJsO+YI3Az9bhLWScnbyq26hpxNMd4JrlIeEuxOrEO5ctFlFTEUPXTb/PssxkrgqqMRcL8Xcnhj/HBFAoKxQ5wJMC7zwva6yIxPdlazGA13nWOB/QqeC4tOHpGX8gHnkKwcUCbU2Q4raQPvYDMb5W5XEo6q6rsKzV+cgMAWCbrnGDhLLXVMfpRMgCKhHIYmrw0Zr13CLMgLLtCr3SfETpZhgTQmwPGsKY76nZEdLTzDdLR1QHLCQ/J2sGsoHbj+y5Yz6A1Vk/eTgDaTHky4RN6V9b9lXOnpWGyu9fEORrNRWHfxSA+oeTTxzvReId5PeT0zcUOm69bZ/bv9w2VXtW/90+787ufp9+ABBy97wupe1019xrOF9en4xPFMClsQYfxGUeDzh9PqeaCu1lrX+PdK3yhlwqJDzaX7QhUdOs5O+9R7x5eiu2R1GCZwgKk2BdCaG04ntTQ2to5W777aS2O7PXLl3JTHh9o88uh14wd+0hRe+dJjCc1gx4egeRCU5PwNfUPtg8dZvtPsv+fu28q2b9+lVq5A54Py3tG0nvtKGHREVyP40AqD4mUpSDRGaq8bOw2BhwHoD+o6je3iRyLNCYAV+lMkMkzI1ElIEArtxh99O7iARODPg7jAJk0rUqt8jE7NMqYBloEAE9yMQuQ6PVYd9td1196/a52/8Rrvm2q+3O372y/+QiafWxjHPOKq9/swT21885yluImkv6+xX/iSuiCVwK7Z2PkrZJ1iinnv1OW3ifik5rq8DNZsB2pNER89KiZpVniz9vefrN1TFkwDBhICRE19Rz6IRRSydnNzwew6/Qp+U9V1Aqi6f7V+T/RLvrK4aBWwPZEcKSDiqcEaSYHYPldaWVwL/jgz3uDyxoOeaPhaUs3gnPWFVYhmfMM4ZrVvWT/fk0e/lvsmvPPXVtF1FSBUYes6IrtDIxRcQKw1zTA11LmhSQYOjWJoJbd5CmiEgTJSggnAAGpZznmZqzp1Aq2JKnsYjz7EKzwG+xL2lMMrZSYFGYRe5fPHMgLATq/j7oALqbI4nn5ENHfLlYq1EEJj07Kk8B5eG/yXnytlJ4cm+t8JiKTCSR5VqVnlvxbtK5yb3gIcVHW8aJUrcQacItp9cQutqw56N40p3w24oSJajpRstZcdhWwuaLFbF9BQz5zaxNVM79kNiPOIKgTprQmfxiXWmkBINYq2xj+GSl4+bp06gd/iiiEqTO/m5/oa1iGrfGLXGjyO5BIW/1jvDikAkM9VyLjgtaoQmvyrUi45Q+b2nQfZxNGeoCpmNDTvWC9+uD5+bk8HVhGE9a2vawBlpb7jqVJUk+JOnEL44FSUk4xk/p4OiIOfq2coIYGiHw1WRspIwquG8bJJ9L7SCJ/D3jOxwaZ9vC/Mo9yTddfLolxZzRj0juvgaS9HhAeaElGnhIwv87CKg1NjGzzla78FBUhxIzYzqWiNMOieM1ZnuDBMawwfoVnHQckiyEOEb5d7AVjKq1D0gIDDvhR5CHq7CjD4RM6hDRAmxx9qQ+dRR8+cpiJTGvDZVXOYVKPBSITjgfaAiVt+Dh8HQ5Sm5z+CKkyQjBakxLtcblQstSn5PyHu8oRRF+ieTExHbkVDkM0NMriOoNko6TuFKCV7j6Yi7oZoKYeQYmCJVfed9RIkmpFiKuBI2KOEHvUfBtPT8s75ChAwGN4EbP4rNtiTndgfHzoMaH7Un6LLhS7rZpMBgq3unUs8wyZ/2DHtOa0OwDAUbrg1JX4iKTO6qWHRilYK1lGUGMykZKRZcyURRPIgmDDuU3DZrN0aAg6mZ9xyJSdyJXTQZdgi+N9yM/MwXv3Jbu/g91zyiZPE+Za2/J9908KP3b+ee9ZJ22sufWwcBRE4V6DqwwI8jW4285xgnMOZ1K0hdR2iEZLYmv54MbzrhS7zqEY/vgURcUMNSaiL+1gS4MM8Ys9IYGv8aj3UbDz3QHvjgZe2Bj7y3be7etde3MLGwre1/5rntgHMuaJP7HTjscyaJa5bUVNwWLEoTQ8Efbbq3vNQe/PiH2v3vu6Rt3Pvrvf4efcPUow9pB5z3V23HqWe10ezc0LRJPcLvFI8Soz+IoiHaw73rWHFIxTZ39uGYCTUcGcUPfY46fihG0uV088Gk1IL8eIrdPTJ0nYFeBlFAoSkosNAOwviTxOkr4gv6Xk05Mo3WO1E8uPPn/9I++4VvtE9ec1P755/eXQn8Pj2uR/wmrcfnHPOkds5ZJ7RnPfNIFyxpkqBqCQfJggI2vdszlufDKSL7r8Kkb90iA0qQ47sFph6Zcz0DfZ6SFCYUD+eP0ShDKAKvnfFCJlMA4MbaG0jORt56/Nqc/JlnylmXznfnbAF5xhKhZGMLgpQ9FcWnTO55r4gRSPI4VgTDeR0Dzyqq9P4RCogNBDBnq0xuwa/suY6KG9YiCntwYy1spAlG0b0QhllpK1J2GnhboBOU1OrMUDHD2YwcseBVhrX7T/eqigdN0DbjzWI9U5PWlzlnU9DlWYCe6fwxPotEX+fz8rIUMgW/pzgMGoKJCkqs4X5BBic+OYm2Uhx5F43BcJRL3r14wjQS4CwFCpY1Jb52by4Wv6YI/oyvmNaN81sTH9NcCsqCNBYVuuSw4WkztasG4Bg1Ie9eHEeuE7EkRB1oPMsvKWIrewZmYzcq+Qf26qmmQtaIs8TeReY6g8TAyBPjaXIuON7cE9BFTZTUiAUKu2nZ90xEKD6q0HLBG1gy78SmpeXBw1pA5jqFTIpd/J+6v+Bw5ox5JZpDV3l0kDrccVc0A6lQhptWQIxKLxkn37950WhjfcVLhE6W5M7oKCo7F1nR7sWrWpDaFCsO2nIeVtc8BHM2NZjW8c4/XXq67SFzM42AbK7gIdiaqmiCeh4yL92OyaWWkUpdizI8ClffIn4PCyFN/EwvlMjrIaPlHywg8CUVY+Mwt052IqmugroevMnM7iqpGMLs0QZM4jhYO57EXQVN7/blM6n6laBafWMJ7ocnUfYBCMmqS3caLiTFsxIqIBlmMWZz5yBEAg+so4P7lIoc/W7MonTwKlho81BIlsKP/NXcsUCSeGUFqVY/00G5iylHRsP6/+nYaIN74qbRYfnpRLUF8h8V/rjhKZ0YojGQKQViknPgZBttZZVDX5sj+FKmhFTvxmuW7CqktT7SjH4/kLTeScqos/OowGJjDlaiAVWIa/MsWBGjzMYKm8tkjSlKxvJaBxz6KdZ45+5U2CFcUyYgkykMXQAUbM4BxcFJBwDTS+CO0bcvPX3DzSDe403ChhY6xomXk0aEIZhy8bzArwumoPeqgnvUNH1HMEFSr/V+fDYrcBWXwzLLmj5p79CVgR9D0peOVeRD9dMq6j5y5Y3t4suubr/69f3//mzr9+ATDjn4gPbm805uZ736hYYzMfXVIcx6gMtQyYiJ54En5aCJhwQHFN4/TFGVjKjBoEKGJpA62KgasSeJl+EtJcHrSYOEPyp5riRG+4B9yXpETZDY6C6ZYFLXfqrt+uAlbeNX+ybfO/f0Y9pBb3pbW3jucSX0AmTFExlNGqy+BxHbyeZoqy3edmu775J9VEerdTCx/wHtgHPe3A4489w2ubBQEK/ILZMMBn8OXEixsotZIHPKvZMcIg/KIdw5TOkIOyHbRB5W161EnGRP5xKIA3ysVKQJAiHScExwaWBBLKfJAP8GDDlxnGSNM43kbGllud3+45+3z9/4zXb9F29td93z6/+Qyct/pa30pCMe19524WntFSf9haFrNKWAHpF8kbgioAL0CXI503uERwLHRd5VX3BX4IbQWJkw3I8GD/Kw2jeR8zcMydB0mqzAQZkcUVwoHheBP7Kz9U+gR5NN3PyoAgrrD2Q0sEPi+fhZxGSByYO+z2iwKIw9zGgydg3hLnabgW4EXlGkfEVUMNBEVHKpZ7ekAkr3Y/hoQcjEH5vB6yYiLultAJkCIaM172TUsMKYjDP5DQdVSXmfJnRjc3hSgi0tugCiSJ+rszYQMnh64e6MF4qcW3pWeZ4xNJUgEntNCBTipUQOwuGisZjEXWarRh3UJEs5owrW8JO93ix0xP1RMOGtoqSdz+qqh4N0e72r8dyNBmXUbOFyCNaN6SgegsCokPiORUNI7h39koJIimAomUY11sWtixg9A8VU4Hm8v95MZiOp6RJ6RgyRyfOR75aqnhRPQUnRACf3SK6lj+mDgspfFxGFymAhuU/g+jQvgPXOzCBgE3RB3g3NZKkZA51X3qj9oPPN8NkhJ13xuwzsMQpt2aeW4paPzPraEj4yGq+pEht7aYx+gIDt3iV8PORu8TEIxCsCCJSG/Uz9dxI9xoY86J5wR4c7uEspr2AglQ5VAhoLOXrffdybQMffgfVH8jNa9VTgGsXb+LB8BISfzkGmEZqJ0TPo7+/ZoOzTA4ozKXdgloh7rRIPWzi5szEj1Rhh28cUIXKNaVW5O+GARpJqHKy7RALoxmgwhFIp12CYxgGXhAhccswLvcDcEVfAQn9b0x7ciwWN1SFcKhgl2crPY9ioLzrFBNVuQAkkK9MEBYhxPsmeQbUXF/q8JOe4E2sSRHCIuSOJHQVVujP4BhCcVFjqd4vwGvUvf04RxpTsC14A/h8+i9914S51zSnU9LuizAEMgcMyyV4wy3TyGMe7a7a+5s+Fb4J4QLxduKZIKBb2eMQolusEN6v/7/VviVVwq8FCm2xdBEqgK1ybFHump+f9Twz44NXo562xb4hM1ELoWKi4NiFzVc7fmEm1LUkTLrgZoeARNTUlxNNTmqYqISah1gLS9YSjxmQu6mt4Omj0i9w2SjNOds0JY83PzaMOqB3xm3sfbJe855r23g9fa2Pd3/b1gmOPaW85/zXtKU96gpN0FfOWA7VCVKBAQEf0P5fvJlkyFv/O9+5sf/t3V7Rrr7/lEfOzE1747PY///qM9synPwFztLGv8UaFCzZ3gJmWwmkqdaopRu5an/it1IcMKmQxgQMSog7TypKeIQnMxpYCcZkm1sidrlIdO4OhZR0eJUGphodNbDekqkVSRcGcWEjxjRBGJnzjYhbqfqIkCGachA5vDSVz7CHF6Kz9TNM3b7ulrX3k0rbxg9se8fkOfzk51Xac+Mp2wPlvbaPHHoZwh6cPgqouGEKrtZuJ7vo9P2sPfeDitnjtp9rWKh3lffka7di/LZz5xrb/Gee26e07vJ/1uwR9Cbwrwis4gsOzGzgH4Vu6eNDZw3vVs0HsRtPlbkyaZhveWiVR64m6zrH4UZRbvBMCDu8Y+jFV4zxMYkWCAYRN06OdO5fa3ff8un3rth+2G758a/v2d35sH7c/5K8nHXmYC5mTX/LnTYkmnWb+pJgh0WezBUqmcwLX9nAZqyasyZbODRqunGEqQGemtPYglyfxItnX+Q/fAv8V/j7G25y9KmBltEh+kkm//qlzZltJraf77ylCecysuoDQ3sz0OsVLnxAAY5LwDhO9KIgxIaARkLMvqnG6D6b1TOQ16dT96Nq1fpVPRBnMaoW+b5rM4sb4j1VoKfy7lwrFfYowiplOzO55ApNfPWeSc4qhFJ9JVAMVwmR6w0XMtm0LxZtgdRuhonhpQ+BeaKVprZdCM6DDydw4cDM2wkMUsobF2nhde5j4LaSBnpXyETVplVMZ2un8rwo5q9ixzkCzcE6gkiWBKhQNWYt17g65KRDucYETIF7lxVeG2fqsTNYodPldLlxq4jFMc6qQR92uhBsGwaRIR6dxHn5ZH4vmWak5DWR9ysU48HSkoAMNF9JHqpbi7GUowfMOxDUFOfvDVhv2egEiFxhemsPD1GU4IjfaxNR6Qd8wkg2c0bmPpubi7RRHSevW5+xYXsfaiJoba1+NvGEiKduLja2xQkZwBuPlM9bs416P7EvxCinIGj9JnWdi2QtJEKiFeVzCCULVKRlzSM0IWkmDRs+7du3y5mN8hHutXnhGedoUIf9bjaQMi8yTKIjVEPjK5TeVqU0XixC9VddrUrqFC7TAxxIJP/jC+LoLHYx3jI+AH3hzmiyl60S2eX5e15WFGSwoUxYnilbEQeVDiYRw1BDgEB6w8porUXS8tZG0qUXAApdKxybYXQIAya88YnQdTJzoYDC5gbBvmJqDIfh7FGaqO7W5Ydzs/PzCHj4l4Vt4M69pMy/WwdC9KNJRihiBghlVOF2ydMh02GviEvnGdDt6x5gpF7AKqbUx2ldfgaASNYw8v0owR51MRueOYmv8cwaSc0EXdV+R3Q7sLJ0wSGl8jt4Hk8J5HxTAHelAMU0MtCtdHTDx6Y7Ho8WBy9htyWp2SW4gWgQGdT7GSX4ZV+s6pfS3vrpqQ85tguQEyhkyp3hAUlhRUK0ETTmxScJTmpay2SMSEZKoOGXEZIogXUfXpUcSMh1ErRVdk6ZT2p9AbpLoB7NMN1n3+/O7f9P+7t2faFd95pEVr057+XHtrW96dfujgx9VzxxumMf0pWjCqJtJLXugc4K+94M72v/99iva56575ELm+Ocf0972l69qxzzjCByXfSASZVGoq33r6RhTCQVpuk01DlfGzAAAIABJREFUeZLq1nTJW88Dg0ln0/ftD+nYmpBKlUvpYHVxUDyqwdDSWO7wtjK1TbI7NgmupBfIFDBOJSSJr5yC6fTFFJZD1EVpFUnBKtu8VetKcajM4Di4gSOQjGy0rft+3VY/+p628rlPIJG2L18ibf7589vMGee10ROOLCjxTFuY31ZrZxPn5jt/0lY+/r629sXPSgljXz65f8+O/dvM6a9v8698XROkDbUffET01XH3KtAKauTn0J+p1RZ3IxOq/RdoS+4do16KHMskV2GdtqTjiLqIS6wVTaKBAavhQDIKEbYw8sWVSSGjPfnLX97Xbrn1R+36L327ffXm77Vf/uq+P7ipyyO92COf+Lj2lgtOaS990bN9HnraOya+kvcY5T4VJpwhango4VZ8Q9jFk5OCHbkJarNHJixaAzqjBakaoEa1VZNM6mfwASORznVwDUzvUFZDXEJKSUwYZswbnizesP7OjVNPftREtPyBBVHiTwQxmmQuHCzJ++taDcUxLKyjMnJeEnclBAGBPxws3RQTqkySUFydX8Cc0ape6dIG0lOcOgmEcK2ZfADf02dxptIUNcHbruok/oklXXUr0FaajykWU8jkbKaxTUEYA0rlPYF5ZxIUQSfnOMXtgKpaWX/JIVMwkR+aa2VJZ4WUyNmzBmbmNEntUs9K8IeCpZqkeOPBTQwvlRyMxqUFL4YiT7wnCi/g3hW/K2/mvlO0Iuiis0vxIdP4Cuu+P4fogs6lGZqiVUVxzKXI+YJGigl1GZfXOT4eYzJRUuFBE4zBgO4dZA52IYYflwoeUC14PZkiK59xg8dFeYd4Ov8sS4lhujRwkEMRWbFAjRBQaiqkWTC+5lzEB800ZkiqIg5PINBisnJY8mSL4ts1grlGUmgdSX55zXWvfsAdM41jnfTFrZMObJI1NikJkz5MvAodhHrR27fPu0hIJ4BghtN4SFKMClNRSXJXrugcHhn7pmNPwiDlqXACqIozPSBpBDqVBMOjJh8stXG0yYu0BBa2QwDoAgHr8b1n3FUjfxMeJ5AfNvRpZtovGQIv8KEFJapWaGPzJ+F1flOeBOBG4awIsqXuhDs85UFCd7A03TWSLU3ydBn9FKvjPz7W5R2o20SnOhAOJ8+6JhtaMhkJbEgdEsmWujtRJlwK1lkcjC2BgNDNAeKXDZupQ54d8rHAIqIg5qTRsI4iIVtbnEIwnZts9l7cVFfZwT7S3CSOWjuqzN3hLmOqVPGZzGVjAZ3p6mlA6kgu9FxTAHecNUGHApFpSjCZwLbQgtfOYNTe9dhNtBa3oeRsHz5F9DhURLUqDpSIqoMOvjWmon1t6JlpveuZuzOsKcrkZJt3d5niRJc6jKylZKZivwJTFPu6mEI3rPQhpf3qyYOSWQk9qFpk7dLVlxBEkf209yYj66z1AW6ea4M4mf2XIuO27/60vevyq9rXbvneb81j9t9vWzv/9S9rbzjnZW3b/ByH8wC5qSLDai8UxyGoh2eie/zBj+5sf/v3H23X7qWQecGxz2xvOf+09rSnHAE3pAxszU0rvLkTHEPqSpqziOpOkDZE0mTNCkKqCS5qgHTpcBhP4kpRyEqKUmCHs0Zik8IDxbiBJGpYUe/UURgFZqMu2Mju8GomUcgAV4vqj55RumJJNBJ7vS98wOiQL2fx8n+qVV/FY8EV1c/aXG9LX7i6Pfjef2hrd935OxUbo0cf0uZedGLb9pKXt7nDj2gTc9vbpvbv3T9ru2/4XFv+wlVt856f/X9Ndfbht2giM33auW3q5DPbxPwCfi4lkcr90/CxQaYbYoF5gW1P19YqmnYc5zLolqq73aFvlhw1TCRwDbrD4Mwl9JJYQiHFhLJDlU2KL2GHoA1u+tp32v96x8faN771w3242z/cb7HJ5utf3l70gmc53qTrnmTSkOppeEkydHVDpiR8h6meoIBKwi1Ny94JjFZ7Wp+lSeqCuD0FZR5/opnIpmk0qFw6mS2xmdFWW9c0tOBkmXoovppHKfixzjo3/ShkdJ2BXuNLFBnirrSleILqq763vFUG5bExmJD4DjawHheawWODfMpkCe9f8gPEewYFTcO7ILzL+0PnkJsc1RmHfF6+cTE2rjM6SS9wKfZTGpDELs5YVNaY0gRulu/NuZozPzneEKsMbY60MM8kXBx9r6F6arC72ZbGAM3iyDYH4eHzcSRlMAjqzm3sI4jnUlATHSItWKfyNRlOdoniztGBZzozrcZ3n8b7DKyC183y4oCnGKd5jj0IOQpToaj5unE01kDTeRyLihSB/Xnp2egMhCurz816GWDvKebrd44jWFIUBm4Y+GSEqRw/3cgCiSGJdFTsQB2pUKBZgFqh3qdlyVWQGlVQcTaGpIG5W4V3yY3WTa9PfCfJsVBqpckwbbEuUb2DUADiB5RO63s00sRcokI1bbXnmnJN1I0rl75otLW1uaUHZDUv4SgrIVbnVQIA2eC6eEkS6oe5IDYZcClBJybatu1y29REBoWNvGhw43Q69XDsYWEXZSA9uXA9MCrsef9T/65CxxOLmtiQSKG04ENoxEJxUbXJwtTRI2iQ+Df672tFsFdyEq+GNsGYFQ348lawa7BeEJrhSXi0ISBCA89Y3KWOnhbVVJt1QlHwLOM0maQAe1PgwPmXLmk4DnRjTZ5SQCsNfjpQcXmNqhWJEaM9iF8ZwbubblgM/52RIQHcHjGlxDsuhmApT8t5MmIGG44KDJhUqampINVEAqOofNHVAl5EEqsFz2SJ0TCqY5nKBWqmtRKibdZOpiG8t2ip0+EkMYBXoEA1BAnBoIqngdQ0hc7Dp3j6PNaIClEK2qigAUOjc6Sfo/Dpo2MmAwVPFE7W0sRK6iHEqRAGiqd3rYMLT6XeReS6rBLjA7Tes4mr5eEzPetEXZ+DlKCmNLjYkpgBl9QBPK0C0QpNkIyRny7FOHWMrBgH7lbXvrqmtSl+kcjO3QRUnjFTaiAocEoJSIFWxeYYJjzFMM+TZGJ6VgRJFJXwXeCefP8SrdgAPqM1IKL/uy7/RPvuD376W7OwPz7skPY3F57aXnPacZbdxsuk46H1e4KN10Gj54P2PHhtTblu/8ld7X//w5Xt8zd88xGzvRc+75h24RtOa0868o/r+3i3BGPMviamgFDk2Q7ywQ7oKvwUh5TMSAEInhGtQh3wdAN10Gk/2wpPh0B5NohobIl6vzftOw4E/Xw6wnrnFtgY4BJIeiMuori82dZWVLyq6zpJE2lSDRm5iitWwC3IfkrTI0kDssRlTlyQACbUxBd3Ch3fIglMIrX68zvaff/4jrbzc1ftk3rZf0baPfHYx7fpV7+xTb/w5DZnniZxtUNkA+ZNGReZcylrsW9QNIxXTOTqde8QpcMZwguo8yaBlSC7vGHemOAaHVcPGV1xg9ij+Kp3iK8Ph+59DzzU3v2ea9r7P/J5IxL+u34d+YTD2pvOPaW96LhnOYlxsV3d3STLUWGKy7inqYbBlmmwuTCSJMcqAlhsIOsxQB61ORGZ3ciK4eLYUzfke9SWlpjKBBIcmLiU5hZXF83ZzN9lamGOlQnbKlTKm05QpDXJ6dLxNuSrJHeDsMh9Zr2YsF1oE60XJ6L2IWFfWzDEhHU4tpy1ZVuh83owoiRfoaELv06ICgsHiWOgiYg8OSSlPSa7HsUyPb/cWxAgmdZqLSfn0jUNHKMpoUEEkaRrnzO12zVwjpAoMz0DJlj3pjJ0BosEF0XVCKaZONPmlSNqYqccc2yS0j2cyp/IMDg69CThakJMORdd2E5sSzEY5dHwUpwrFHRruK5qGjufmhIaQspZxWkpTRALEw1oI3JgmuKcZTT99Nk0pLBVYPrtCYVz3y17MgqGOM4vsfSyYT5IJnv6aM4I6qBQKWjM9ByuN+VtSO5JnX4PvztiEW6EegKKya7PFOeV5A2Bz2sNT0/PeZIy2IYMipusM35398QZz5u03rU/J6Y0ycPgPbmQziSdv7Ir0P5n0EDu57VrJNBuU1kmms7Y/SxARoOQuoP8T+/W3GF8ZPTipTTy4AO7XLzo5drARxyBpoCszux827FD2PuSAqzRnxaZlatWJSPHKFcTjsgqZ8QYeV+tays1mMg+3WS4qYHB0iI4f70cjwrnBHHRSFlYTCUzHLzh7ZCEotygQwjoEF37YPiVwAr6QaGUzyFocuCD+7OOeHS4S4tbiy2Juzf2SBhZ6cbjy4Fc5rgkHAEyQYDEgk4fI94E7Pr9pcsP9KpLMsP/EC63qwsNEJjqDGWsq8mZigl3RKwwh3oXyZWckjO7TLJf04cSMoDYLX8LVeKbbV2Jl4s5LbI5JC0H74SokTB+9IGt7n4JDSQI9KKHxE7BMEppg0dLbfSMeCmO2KgJiEwJ9G44hLQZ6brRdUpyMJDI6pDTdXiC4yQblS/Um/rkJe/JEyTzRSLx3aWvKZh1jzxjCSfEdR0csQ7S1bYpaXFrocf/iMnH/0vem7BpWlbX/ndVdVVXVzeCIE5IFBHFERAhcWBSUHGCSNQ4MihOyTk5X8FvcPK/PGrUgEYcMI6IKDI6RsX5aAQFcYhGjQp0V9c8nGut317P/VSr3ZiY4W+Kq6+mu6ve932e5773vffaa63tpNZDIsWblpahEqh1EmBpYdBH6TPmfeHSMmB0xmt3ojqF4dWrE8ggRZkidKer2IcTL/Se5cBmp6aYLhCF6aBg6bgma27rA/Cmt9XpFK4qmnWxtqEDUVq4tUHUzCRkDl2JoVXIiPr04as+2978titsDfvf9eu0J57guTIPedCRxIJtFCoJ8tknxBS0iYAIdHkiBNXyFw3KwvLQPLZh3YsOTO5fKaoAO5IwGETSoEA9582ZtraqWVURaMrBrty7pO/bjj6JfdR1RBura23+hqvbne94c1v9/q3/JR6nCpnZP7ug7TjjGW37Tplx0PlF09fj70Ajsli7Az3QJBZ9YEKZ3O5isD8f7mN3jaIxFrtSxUY/k1WcL7EixREQ2k2Si7E9LJS9IMdf/tot7fVv+WC76Ss3/5e4p/8ZH+KYBx9hg4zTnnB8m5pg4F+6MSS0AaE2Tc01rXY0IDbnlhzNlpYVi9DMhGopICBDAo1yb9BlF0AaITF0NHXXEpvpDCsJNPBY8Xl9ogb5udOhcxGKVXID6wYKyIu5TIoez9Ux0BMReDkY2vyFRGyirHnpOLCffbasQuHV+gVg6vTyxBJ3nsQWkWi/QDNdl/V+OgNNh65h1KJPVTEnQItcCioeDIjqgBc1KgwQ2Km4eo2dywzcBWkvvaY+I4wXUefRF6/rfHA3tICZomkncfe8QlPaMi8J5F+vYzpbFWfpYhhcyIiNzMKxGZWo1gKLlIOpAwCg6BkwmmM0aJG11ogZoRlT1JQW1x0BcikAY8Y7MAAWSmPo9yUtH+j/eb0AqYsCL2t2XwDq5CK+hnK01XNJTgqrJaAISxrNVEYwUKS7sC8DqlC+XCzIPGpSlHDJFcgzMjtGoGPiocdHyLXWz78MoiYjjeg6LFEnoTvCaImDXABtuoPMN8MxTgUYsgYDOdaPUxBJ9ylar77fgLsMw2w0xnw65k51vadutDpGqilUTIrNxIxYmTustb0LC21JhgwbVcjoIBVCdNdde5yk68Ps3Lmr7di5w60/oVPhnWrB5fg0ErG60RYWuMm66UKaTU+pYWG2Jh4Kji6WtWOHUExVdjIUWNbrYENq6kWEeDVckgeHe5YOXXV0jIg4SYBrGPcuz9sodysjoesgZLr5KQrgj+uzCc3uQ6WGRLzaXWgnCslT9VzD40AvVNR1hCEPoQ9HjFCfw9KHbR24bJz4g0ekCB89QZ0WririLkbrB3bsg+VsoY4XA9VskWiUVwJyDQwVqsDQoegxerFBUNBnMaJgn/I4DQkpgieu7u6YNkc3LlNdNVRxn0EARYVLFyPc2tx7NBjpqnXr4rRCcx+dXBmRioYIehCFSJkdlADdFC9T6EjKjLA7WMX5LgO9OtdXrxPxNgXQeFin/1Ws1LZqamTQEHUF8El3AKqEdAhQg+nBWg2aRM0HNZOBpAROiuBYklOMUyC65WuoQmi8BuQhTs4vkt90wRS4SKRUlIVGF8qe8rwINYNkUcQXlbK6pdIviF+sg1kghgpqJYkq1pS4SbCu17cJgoWWOQh4PppDddnl17a/fcdVFv3/d/067YnHtYtf9ux2zIOPLD1VKEvlMlf7nmfQi9LYT467iwPKV/xo0ckwKpEjHrOfiGkURe7wejjjkmeWQG8VNxnRO/RZnLRMudQgwTm6zRyOhCeQvs22/Mtftbv+/u/awhXvaZsLB7Zi/vd+5hP3O7JtP+98FzJzB0l7AxKfWKD3TxcY9Ffdscx1ga6nAj9aNyVLQm0Vm1MIJkmI0YskQkYdjZLjAAgVmllQOLHROXYyEpfLUBVraGfQ6t17Ftq7/v7advkHr9+vIca/9738z3z9Y44+or38JU93ISPElUS/W1JnLyhuzcqcRCYKBk/IPFRAbqyvtYVFab6k7wKhJm4CbkJtJi/B/hcdpjWAMsFQp72KHOvc7ERJN3VAtFUkzG5r2wyibV1nQciNkpdhS+5pqEHuntoUCFONQSORHEBXom6D1ypMBK0/5xyDrTMsibAHcBpjrWXt630NljkBj2ZICQwdAF+nB3RuOk4YcK6O0XgdpNgYU5M5azPbBaoy+cK6Rddmb8jMw3uo0+L0GtZTSrtbNtL7vo7P9yF3iGCdLmjut5N0MV9qYGI3SRHVk+vRnjOoKuaNjSMAQQUwQC/NDK/x6ILR/SvdFPE43RXOfIo3EuwUe+lcRdSf8zXnKrNSBMqutRWxVrqEcojZzFucKPAf7RDPvt9DG0SVQcvQ5S0jJt4rnXh019DVsZW3c21pjJO/Ckw15U0673LRVZpB1xjjgF7gFQBchhFQvtg3AeO6TqrbhJtFU4WPi7ViuAjsVHdq73wN6PYMKENvo853jwMUyhj/hBLJela9gNPZ7vn5trgkMwkVMhvqyNAiZ0K0KlCGYHlom9DntNhr1ePyAR1DgR4h6oJbZEqad82pc0NVDpINfSGOEGnZ6xJUc4jeZWH4kpzGFphnMk37aZiXUR0XfQ+tR7VJtw82cYP1ZgkHSWqZwUAHKMLqar3qoXjAYKpPBbmayzF0DLDApfrUAQhlzCiIxV+4hYzbrvo7vNVDd2OGhGgxfXP28EFbD094HFcoZrCvI2ixuEhY2EwgGFS+FIIpQlhoQmR1bRue5Yp/fNc55OBgMN/U4OikIJ7ujg/7EqlpMY5nmeSwd0vfzi4USSly47QCXzc2qLSWEwSzKfTndDOCSuj3tCJFL9LrxTPdtBdbu9aGKg6nHeBcBFKYSqAHyrNhByUleHSrdlCcGfnr7W693phyxoEofjXtc+yp0foMlpMeKLn1WY4DPQU1zzK6IeiPKojVIdRrbW/bZyRW7INfEfaxfaILArGrYZqFUvnA0SFl/Y7obDj0EBBZby5mbcdd3cMS9JEEC5DRgEwhWssWL9vRapv2wjS7t6iIeknruNTBGty7eoT+6c/uaG9464fbe95/A258/02/nnzqCe0vXnFuO/ahfwS6VN2Y3hXMQUW3YHkZEEIILHufQaV0L+l2UQADUEQwjDgf8bM5y1NTWLsvLJsKs7EBILTNFMc6JMsRLZQAjCuIJd1WtISenpW11pa+f2tbfN8lbe0z1/CBf49fU4ce1maOfXRb/9Uv2srN3zzgK08dfWybef6FbfpxTyzr2M7TNhVpSrREQCeDIqbNctgjbp3xXtHes3uPgYR+LimxgsYpOmuP6wHB9PokL7xXADqebRf5QkHLLJQuAtcF6pl841u3u+C/6b+pVkauZRef/8x2xpNOaJObmV8T1Hfk/KjCfQfa0TAkkjvACFhvy6sqBEg+EQLDn9d6zjlkE5fSF9BNZzaXzkkhvkrElU90h7tyvXKxL5q2XDbLdc85BYl8OjCcO13Mrn/DIUpnKA5jnNtdywO9e92aRdORymTCAvUSlqfjBxWVM3FcxCR3cMEgl7Sas2egosTrylUQlVPQmBqm4ciDGUZpAz2zhS4E8YF7oM8eWj9xgg6y9EA6m2ft/IdmIih9zmblVzqrc8anCEt3SXtm3bRX9hrifeKR7o/1xqtrQ8ezg8EA0op57kbZoABAV7PdBOgy+4kunQpXPevcxziLJUFWQWZgfeh0dAOD5GQ511NwBxQem9Dke6IjVgGjnBJXtJyVUAejx+309nRhMjOHokrJv4oZXUfyNeVjGdSKvELrQnR1CvUB2Cljmq49EuMDmYbzU8Us0+cwtJFBVNXR/rhKQ1YM4lY8DSWwctEA7imqobyheXLHsrpezIvBpVGzucjhlZermBHTg9ECdDrjAhfNKPZjkbGIAaRuErUCZkdtYkJzZJY2E4T9I0NugthbcjpcpEBe3YodKjNtkKniHi+aAqHW68H32NXmas6ME/Ci9gzZWV0kLlKiyBCEtGiFRGj2gjQe4o2LJ2nqT/FQoXXRlfFGULus0EbmpcQ3O77jnY6R2SPxDIeTx8BInKT0WPVeiOcj3mbjibKoAgpUVMmc6TnlApKHPXQrykkiGp7oTfRamd+QwiYdkbQzU7TofimgjNHaJP0OaBajcv3mDlr3UEOzJghcgxC9DAegjvVZMGlxd+1DufEMAn+ckYKS9MOc5AfdRB/UhdsFc22sLSnqh4KSrkPXlmCQgojgHaFtR4R1TbqvCsLQo5SsqaIvlETBR8GqWsOxXh1bYeu5as3oZ7Q2MilW18PsJAb2DcXZPveGAww3FHe8VnUvFCwYXrC5KepBN0PoSBkFsJ6J50zsVDGDy4jRMzmO2cIVHjUdlHB5C5Uq6hEDQ3WYqWCZaDOewIsmDFeYmk1RNAdtdBWlMTowSqOay4EDqhMoNNRK1jr6o3R9sEnU66DPghrKtOMcaHR4oO/d/oOftr9+4wfaR6/+wgET0j/kbzjvOae2//Xa89oDjjisDi+oCPlKzHAH0FPBlbiVgHWTGVuIGLEPNi+4dHHmNZsOimOdXeWmRXnY2aYmcZVzR7ZmUEGFlA0pCQjxhIMpszJUm+B2qOG8Kv6xyQwQZPOJH363Lbz30rbyuet/b8XMxI65tv3p57ZtRx7Vlj7+obb2nW8dcFnMPPL4NveiV7SpR59YCRfrniJMHVKccdALguoKjbVhjM1f0NSh8SMeRRvI96MD0wEPc5r94jjtDn1MTUr4nCnevBuzwoYiRu8hjjw22jpreLbbjCJe/oEb2jsuv6bdedd/fqfrgDf+9/wNDzvmyPbaV5zbnvrkk9qU5+x0m9c8FxcHNaQ387eShwzdr0w+1zO3Xkkds+gI0X12cI3zSF+hhSl2YUkvOveMnx0aSpJ5x8QyhEiSSjezhMsuPlhfcYLC8pvuQKi641yCOJ9fVh4Wnay75SEuh74bLV0eAXrSFB01RFl28UpIbUTDgGPyAPIW72cbGKELVuIefSlJN4lqtHY5CwPmARJUclr3SO5tobLH6QvWhrrB0LHQ7ECDSjcjf8fhQ64gfZKeu/YZcQ/5Qqd3QdUMoGNAwBSs7W279Bd1k3QPVkxRB3CBfk6nTUVvpsZn1p1zsWFIaMBniqKu6cG8gWKJ+Jocr4vi46rGU+pAL3kWYGc6TRm6zt+leEzOl66V822dzevks4pdO+YYZ6K4lJ+j8yz9lL6XvcR5o7y7ywBcOExxT6DTl0tmzqYJnCv9+WvOlfXgEu0va+xKz9tSVI9NH7I+tzJH6BotLa+1hXnlWspHAX34Wel31jwTKPNhclZSjHVphGRQ6sDOz8sgTEYf5C7EAhUy6wujYxZKzvChVMg4t0JolkNwmA1SolEfButMhRfiLTcP2v69CvUFwvzxF2LhNSMq6BBAC7RpMA2AvqLnb/qOdySUmtwsc5ad7JaDhwf1Udnqy4LnCQnQM0RwJNgaBWe7oC0x6AwwXH0MNoA5ts7kQMN1XdhsdiSvP7xyWBnoBOJPBx0iAVEwjZA9QyDjY54gG453KFgpAFKA6PscaNWeVB5fk+qxdtbmpdNiAXLNLdE96u5jSWLDiSxr6XII6decWTM4mcXNbGhpZ5LtaJjp1mKM550hi76zRoNAR8cTgb31CgXQeoo7m9aVunzMRZEwEzTVphA7d9A1pPzf8kXwVpHch3dhr4jFc95D91brhaFeWjudQuCXtTOZUFVNtGUuQDjUTuNFVRloi6zTBCMXwutaf3Kqm/F0dvQICjJ8XFB5huUFVTTKUoJ70LpMh9fhXjMQFIhCtXDRrMFtcXjDzQ+BfpJYvY6SKTledcRfaE4+c56BPoeHlbpDy+twqIGYqICyiFRI4RQomlBmCfD/4YsHTki3Pqk/rD/92TkqZJ7rQoagHNrSVudBOnwSXEpTBSWAKck1u0EC4KKU2vWw5mblMHUX2Ggn4ItNN9bKEcb0M8UAHHuC0CWBC2KoeKe1R3EeSiaFjZ6zdQU7OfTWfvT9dsc739rmr72qbdY08X/1k1OMOvWstv25L2nrP/lhW3rPpW3jtgM7ee18wqntnhe+tk0efeyoEIu4tma2bDIDAUHyZJvezoHDnkqoyMDF8dlRWpiy/CRW0REQBW8wAag4M6azhZITF7QwHAwErOkcIaG0+6UoHNsm25e+dnP7/970gd+4Xw479B7ttCcd13btnG2f/Mw32g9+9LP93moVBn/xynPa2Wed7FjZv6JLQJ8nUHpdyc669jBxClcqJYbN4KHmoonF4AKwbM8DsJiOUqJzo7UrQlihM2l93viZr7RL3/nRduvt/3Tgz3vxue3pZ57kDlis67F270YsMcgJIwEdmZIgnR1loJMBhGWEoucMu2OtZizxHJMPuNttvQRxWPFQ7kmhnYW6zfcz40RAGPoZxcGupyQvoJDBzAa2xPgM6TrWOJoCwlrsLyC2OiAL1X2zAAAgAElEQVTQhPQMmKUBk6EQ8lHXP52gQUtaDrI+U2dFtS+AzckENBx9dtGK1kqDsL0cM20mMhoUmhjPNWyls8fVESdSxS7Np4JtwHkXV7YyL6kz3q9TeUIHcWD0mApbdH09Y2jW2FDzmiyjIebt47CmgkznvsFanZEuGgB29RVzntDe9M1ocaEb+vwSbc/6wG6kGK2g3pfcoNuqA/LgnIuTXo1SqIINwJ+vxIjB+njkxjoM9F5bbwuL/X723BXns7bBIFhm3xA7qtfB+ijHYV2OdO7KY9GIkx9Yy+eck3mHiP47VTIDWZ2rV75O7gTzBUo9xkgxcUihxjofJ16hxqEytKZ8eaPNzy9bGyNTLTE99Izn5nRNymcY05LnTaHf75/Xial6OG7ulfxktXRQiET1Jdeypc3+w53jmyehAZl6aS2AJW1o23/KUUkIhpxbsGwzn3V2puwOQZ6hdqUYLYGIp7FutOXFlSYxlDiEcT7T96pI2HWQNCu4fI2cSIeuUIohMXfUzZHoOcOjXE/aSYTNJcQEK1MChTZr7HX9QEu/kIF48ZMP8hIkRq+lijWuVtEx0F7TAoNTyMZjseeZIBIVdSyCJnRDTNUFAdBXgmHoWEnsx1Uqr0VXwoO/HIxVNPbBjELIXcEXt9hMxAzUG30+c0rNIQbBGJCuEvPr72h9IkDjEO7XqA0j1DH2gaHF9Tb7lIutVPRBrYKwZRXC7ddhq01DkPOBs7lhtxXZDyuYeP7QvKyjNzA02DlTGq7Ojc8gMdASXItC96PqhzbCPBfQFooqDiCoKUXzKU0Veq8aojct9z51CWvYnq5fCcvIuUzX5UJTPVVbaHa0A4clrFpD69H3p5Mli13tsY4CdZ9/90frwKMVvuk5M6YiKHDp2VZR68BcIc+GA1uswVNwbT0p6ZyODA9qwjOFJL7zel06WSpyVBjRGf3sF/5ve8vfXdm+fcvvZtc7RK0/kP+hkDmv3f/+hzoQjMXAY+qG17iAoHXtqZk266Gn5WxTwlTOxNhjJ7gXT7jWN647Si5UkOhg1j4FiRycyIZ4T6Ahpin5FEcfV7PeFY7dOgng4PAmreT8XW33VR9qd77vsrb205/8q57Y5MGHtF1nn9t2nfvnbfLQw9veT1/X9lz2lrZ2+3cP+HoHPe3Z7bCLXtu2HXHk4AyUTiJIuhA/7gH0T+xXyzBni5YGYC222wFRMr2cTo31BEYwSSC2UINHjkXp8BgoKlpyYrcKGfP8C4DYvgOtxO498+3t77q6XXrZ1e7KKJ6ddMLD2p+de1p73AnHmPJ0zQ1fapdcdnW77fZ/3u+9USHzl6+kMIAezTMGrKH7pmRAZ4TYBsIgQsNyXJ9FAA3rABQVu1X9uUCf6C/U0U9HugY9o7+ikPnby660q+D+vh7y4Ae0V7zkWe0pp5/Ypjy6IJa1xP6O4Csm99jOMF5dh/ZJzTTx+U5C1zva6YyJpcD5SILfre4pjjhjyAu2jg+ILlXP1HTNZZ0VWgfbmbNhgEm/RFtDoD5G06NZ1LPWrsu5onUqYMg0KzmqioVSzpjkFjGmoaPYqUcAHYBMyiU0aFfJOnpG/9smluDq+Glvqyvjs0eAbmzGa7K88p7kbrnfYyYD51GNzSgwN3lifhdtlVEadLAC0DJ3p9bTSNsZ8DBFWBIf3YeMNUB/WUZLY0LWMAeHteuulBLtmnpvi+myc3Yv1etIXWZMeDBd6iwa9B1YqhvwtNGQcgLOea+ZGncQZzjyxk6VZ2YNIBDaFAItnaNyZvP5X2MQXMig92GgZ9l2DzouhoXreYTaagviys04C0j6ybFEeySH1edQIaOCVf9uwwC77HJNyeXo0FV+JaDTRkWYIqiDrzcTlY1Zarj8olXptEb2Dh3rjAlIF8f7oD6nzqTdu5fawl59hgLHBBrU8PPt23FoDVAxjhnZT+y/lbYgy3zRSH27de8AFLQHJidcyKzug2V3dNvzZUpkr8OSSadasCAiatyLa5pqWjdDh+dk8bcJMHq4XQyug0ZoiRBfcSh1j8Vt1JcWsdAIVWvTM0WnKR92Dl9WdjoWSiCXFKgt3As1h5veeeFYzemB4n4W8wG4lQ7uxWE00lw88Ai5SKj1nnEYCjUj3M8+nBH0G/oBv9KOhbpmO8QaoOZlYCpIip5xAC9BX1kxp8oP7zoHpztODsD6/hl/Tnzha4JtFR+h22VqawotHW62chxpObSotUAjLgsqYX5mzfVwcLRjBqjE2MKRrkemFKvVK/3UojePCgAFA71/foYkvgvJUlC5QFQBpfctjn8m2OteGpGTqHOK4R1BbdKds0VfWUGHlqZnou9LIajPr4I8eib9G0h5rCTlIx8BPYkMbntxfVFST2ucYp4iOTQ9Nhmt+1B5WE84l5kbqpk/NraA328O6SJIe1r6UIOUgPDZuXckozPbJizAHw/MTEDIxva8okI05FBGUcvBr8M4s5fSvQGphUbGPAesoPXv+vy6XjjSSgJkT7zZrvj4p9vb3/Ox9rOf/+qACekf8jeokPmr15zX7nPvexatMwhe12CxTsS7n3bxoecxDEybUgKCEFLP3fauFXv6fQvqF5tPrdvNtrqMWNnJoFBi6ww7LSRzdDq1hpiJqUZNADelEDorE7JLf1UWtts0j+knP2zzH/n7tufaj7X1O355tx7nhOz7T3piu+fzX9p2PPr4NjEz0zbXVtvuq69sv3r7m9vaj3+439eZ2D7bDj73Be2QF13Uth12r/pegDJcfTjwdNhpYLHPHdMhcfCR3jCCcH64H3tjBFZrOokiFGZoa+lI2yWzDt9QlHO/xmYjHOblBKcQNSltZXSfOM7d9JVb2vWf/Fo74n73bqc84THt8MMOLkoLMfP6T321/d3l17Tvff/AhYyoWmed/rih8KWQKVMVc+yxLKWjyrXrfmjum6gddD+4M4oJ6BbUeWWO1mD5W4VMNFWyNtb90Gtee+OX2psuvaJ959Yf7fdZPvhBR7TzX/CMdvopx/ucVxcyZyd2+CRXobDqWpgdt+ouiw1TaoB1ijZMGLJeoaUrtotdAcsitLJQfAoQsI6K4YZmXFR3BrYAoKuHV5rXLyoS+xYBPsl6Crmxrko/q5g861wmM4wQOiuOS99rHbIpwpylsZ61Da4MVmqgJuMq0NjoXqhYYVo8XQfdK8X4peVl52jKM7ym/fl0huFCagt+xxRpm2EZaA0nSQ2QmbWDtgKdSuJAhlqm8JODVM4kOo46/0KXK7qyZQwk52PqoBNonzH1vMVWGESnm8wQGmybK1Y5l6xhqLahprhlr6tgxTEUTe+azU28nnwuYwyVtRbGBXkQE+Td9YtzXYGeYcQANHftLT9DkRA77dy7sFpCB3YuXJrJTs2uUcSlifXcuWKMuCBytw5NuDuNpk9qnauLhEmLR3+I/l5OpsrLlE8kHzDLoyyS9TaOWWYesYcM/EtQPwOYoXvCz1BUKz4EcB13mwDXq1HgWiRjBlTkM8B1796Vtnde+eEIvJVT5kwzwCSwTQ56AO3Zn91hVgCbpCd7di+2xSWB9vqsosmXnfo25g1OiVq2sbFCR8YfLKhGJe4qYtwX5AbIIlntnW4JiJBYbS+hVuKbqlXrToqFC64D6yL1YGTLzIRqdwF0gFYrUJtIqJSCqoKbuMl2NDB1Ih0WDn2S303ThpbUGjWFLFUjMzxcORdqxoFDwGJhFefSiCSNOpBy2m/6WegEgTL5DE42PQCqBlLJCaQsDMPhdEFmWkM5oXnwXtC88eFZuqA1LPFSxXdHCNro4n2jBaLg0O++q5mBUm1iL2h3zigUV2xMoMINGzzO7jxfaAUZqKmfZNCSTBkyOJJZMdmQtEndMPT9TrtRny8zXRC/dj4+z0jBe9FvjwGEii3oA9kYCSwpmuzRr/ufSX7eJBRp2HrTdvVU7SltXJINLGShWQlNwTChf56sm4gLQSo55MefYQjaFsWRzINU6j7SlYPNpg5Os9ueEo9cI1OQoQZI3wMST5KJjoHOiTiis3NyZIPKaErEoiiXSiIxq7CjiO12QQL198wmgdbWNtccbObmZsq0QXASn5PPq2IFMw0NRFQwlC5HnFpv7EnQV30vSZqSrJrZMqM90TuLoHR0A2UMIkeobVNzbe/CanvPBz7R3vPBT7Tde/buN4n5Q/7HXTt3tBc978z2shc+tR20c7YKAa2tzqvP3nWiJkR2hQ6XBtWub64Iu3URo/jjZKxoHiTGff/27gDzCzTXxIMabdlMnNP3MHSzW8F7XRbdLMgqzyRdW5xy9IzRjyGWD01CFpimf6gLuLTQVr7zrbbw6evb4je+1lZ/+pO2Mb/H7Y2J6Zk2eei92vRDH9GmT3x8237cSW3HA450omNkUW+5tNDu+sC72h3vvrRt3HXnfpfG1CGHtoNfeH476NzntykPwyRhwR85s5V0Hylk2GerbWJytWzTM0uEAr0nHjn3AMhcFInTbW64ADL2Cah1mc+4G0uinwOYD8/wwzEtJgDE6po0TZoxomQZMESI+frqZD0zutFBW7V1b/j0V9tb33Fl++5t++9wPPToI9vF5z+7nf6k40f6D0c1F2IAF9wrzhCtMe1xdawyPwdtlNeBO+QrNkkxyFWUKmiooKGeM2XKNh0vfd/Hrr2p/Z+3fKjd8t39FzJHH/WAduGLntPOPO1xTeMhcFgKDTZnZXX+bUeMBlQJmGlspeVLvhLQMPQNvR4uYXJPneA8XFGhouKewa+m9tRcCs5zdTFkyy0wtdZ3DdnUvdBoCH2f1pbma+iX79/MiKFQBXWYBTp7duzUmSpDgwlbxS5YWyKke6bNCdiTpazuuvMPihp9Fs+i83OTKBswTZ8Z9gLX47NIM6d8JoeCjEOpOmnuSki/Mz3VZt0BqEpVQKL3OBbPWcNb40ENpDTzBgRf963Tm0jv5Bam80/nAuc/QCjrbEPuvgM1mSKac0n7z/PuZpglMu6WZWyDgbMmytRS27t3wfcNYbvuibqLRXl2ATPVZBWsLoQKcVzDyBXQU0ffAovAdt7l3OXsTh0Y6y2UGPcObO53wF5/0rof5BopjEtzUlEMMJAkHWYSBUdnPKyh2RrNwaNQGnd/K99wvitTHtx9FeMAwDQrTjGun9FaI+ruK5fz8y4wJfNzpNnTa5gZXmwrd9Q2dPbgTgz1kYGVopqGrZqCKucBHRnGs7iQ8RwfnUFrZs4sLEjywRxFG3fNii0garsMwKBkurv7G1xvdRsVevbOb7b5edHJdJ0TbaIGtGYfa/9NTTYKGWgwBNFoTPyQ6xd8WIoQVUayZN3UhOptrc1uVxIF9WeqrPDSNfFSr2TKlBQLu1Tlw6tlQTcv6NB1mKZcq2HUK1L+LmGsft70NrfFtFGX26SS2X180Ckexvx0Pkoq5rFYKtNYsyj1Wvo8osohGO38SQedIFeFYtJZAcXcl3MaK9twIju3mqKMz9SpHSlYKLawS4WmgCYG5y0VSbTW81nSZaEdXDZ51jIogGuTyeZSA/XK8cNWrnAv0xLVtbFxmefihHsdH/KguWMnFYpPWTkSjKt5NRpyGoE/B1UKlyEA6GCRsFnUMQVaBTojyuyNIIpYXm8d+jc4q1ThmKGXaUt3fmra+gztShB1UFVAKorBplvBtMd3eJaPRJM1oDSTeIdUi9Yg9BToaEr6whtOWzRo95h7rARL618FlO1bxUsX2m0HvAw8reKn6Gzcjd5STreRGQErDFQc0eOyzlWkq9ZR09SIn6lp6zr2zIF34LZDk8SiMsVAJ8Q8hnL6U8I46ITgFg9OLY2Brwr8unfLq7hloSNLMjBwS6v4wulQQZlBk+ht/vGW29ull320febz3yih+b+95BF15a9efV575LEPGva9Ow1rGUAG/YCWPR1SigVE3+LvQyeYbDff+v321296f7v2hi//1g+mQub55z65vfC8M9s9DtpZAEnxk92ppCvA7JMuOg5tN8PIQtcb7xcdSKJykKApRqJREuqvKfMUv9AZMHKJ8QnaKH2vu2xFaYzJh+Nb2Y5S4OP0xQyI5dYmNAgUOhEdhsk2ZScmuVpiOuGhhdF8FW2z29QzrDV6OOIVXPXFn/5z2/Pet7Wlj31QJ/R+H/jkAx7UZp9/Ydt1xtPbjl070P8VaIH1vig1ShKXB2ce3UetsVArsi/dERPFxgh11xQQZ4UwR88A26B/xeCEhNL0rC26RIA86SkVdwEIKSSw2OXZJN5nwCPPK0YCUDx0z9XheOPffviAhcFDHnxEu+glz2xnnPI472d9qVBSXHaiOBV6Fpa441ldU9rDomm4MLShbSG1JNWKF97PNVMMu35lp0Ku0a8ahFnbaB+/5kvt9W++O4XM/dv5L3lqe8rpJzTtGY9RMDui4/EyREE/wbBDU7AHC/uIktH3uBNQHbeBbhIjBnWcSwBuCrA0VKalVCI7zG1RobnmZFiFTMTHE6UJwpio3O6Crptugxtop97QxaEQ0b3TIEpc1wSC2wlwhTjKOUe3Rj8fAIxzo+xz3YXfCipmPRInmPFirafWtdgQAtJGrmSU2CxlD+i0S2JRn30CRkjfTWtcaMgEYYecYYlXFEIp3HCLE0AGnZszegwIphuhWCM9q/K8FFND3uIRFJzRzErBuZUzU/pXCrWAz6GJu3NXs2wQ+1c8jQFT7fuek2kmCSY9iRtkdsod+9BstHCV71mfXaM91uSItmo9S9gXrJEJrLI9YBsttsAaTHG6pf3wmrw6bBZ3lGqQZt27gLju+qbxvk9kZOiuzCQEasLkWNGst40YisCKmbYmt7SBGapqY5+CAEr7rsJIc4fUBbSO2wY+Oit6h2iq9qY7WqOPRq5Rwz9luW03MT1HmDqyLt+5a856P3Tzee8eV3+908MFKwaow6giFufaYlG5gFXDQgW6tKQTsl8uXhdHK79GH07ULTtw2IlKiRYIvz6gW6eq2oRwFUffrzL8fJ+iDoIuxyYQaYI37SVmI9D2BOnuHF+hL3roHEi0vOjKVPdnUhVhnxzPVNTuEV4F87AUQkvLoZUDJh2RMc1qnMz2AiTFBy8ZkAP3MgJOXMYISNBIOMxpbRph0jV5enicoqju09mh86JqUwgm7X5tFM8+2JHp8gSkXGN+PpveKI+7ZBLFSVQJL9xIrRbAwBmNUI/iAVqJDnEdchoqCr84XwMKUVocPUMH78FjvIwNXHxsRSpS0KSQ0KvaoKAmDsciMroUBUm9X+g44ZDqGiPkHwc30NCOlPjeVVckHZ/QF7TYVMwIiVvTJtY1Wxg3FloXb3sQ6jE4jPb51r3Cs4TSkYI23R66VqDROMlxAG/fUQYAFTxZl/yCC4zL2dhVJvdQRgjr60oA2eQUcxys+tJeWV4s+0bxamUAsU3hu3fVxvxmFzJCD31Ql0d/nAp1WFrwin2jrkfriQGdJG7qEOnnQF/oJvSiDmRVqKroeEKFPKtkZaV99gtfb++4/OPt29/5/eprzjz9xPa/XnNee+TDH+RHlb3VEcjYbxNjaMHr2suNr1A67ZNv3Xxbe/1bPtA+9dlv7HOs9D8etGuuveC5T25//tyntIN27iikE7eYOJH5niRojIoZ6CmZ9UKRDDpblIeylrWJh6lNKgDXBo0LiQYJnxJThJkcsqYIDZxtkpWeeJH4El+7Vo5/b21Kc1t9mGcW0mZb9zmAKT/djdgg63tiW6z4obWiNalBckrw+pA5x5kf3NoW33NJW/vcjb/1nuYfth3/x2378y9uMw9/DAmCkWj0D1Aea4+MzFSGImWY7dKnouv++meV2BBhK8bxJ2IFlBGS7MQxUGUnl7Z55l5GS0MHmNkVnA8UBsSFzIXIMxEyihkAXXF0EKJ5CKS77pNfam94690rDC548dntjFNOsiYANFidJwEc0b+QFcXAxrFKoJau1UClEmztYQS5QlEdQzxJHK2Qr83dvJrHNgIqXchc+6X2hrvRkVHhdfGFz2pPO+vktkPnvkDHZLY+63hOS+r8mvOveNzHB0CrFcgHtUUJks5qWw3XNRK/gGM9G8Q6R+Ug1RU3aMEzN03aXWkcGEHF0UhM+17EoTL3rwOXFMnQl7JWur4BC3QN9FOB4Y6LZ8QULXsVir3izrgYSsx0glfnSToZW4smNDBKPkXTp5OhQk3Pid+TzFGQBSgT5YoOUOzHB2CwNEruDEr7K9pAfYVa3NkjVZgXS2YMVibe6P1NYRT92YUMe8FnmuLSasyb+nyaxOd8vsSXrOuB4eK1yzUBUKnLQfUxvI/ZECoyAC8EUJEPoI/S8xnrVfXZyHWJmdbAqwwUc8idHg3Chk2CzTfmN3pNa4lrWDE5KKwklnYHrxJfoEsmjmR8xLio6mYtWdfE+exlrWXO+cgNIo3QZ1FBZe2LP8vWPIwgF20g+wM31cy/g3rGM1DRoMKx5BKRAwwOf8rB6TrpnFCBZebW+mbbbs37jja3Q66SVDGuMjq+OexZ3DnRF/l6TaNcNmVSsXHHDpmIkXthjiOdsF+POTLc2Eqwg8oVT3pZCZ4HRymCVUtZE27nlFAXOlhJkxI0B5dKyOlSBP1UW0gfQhtDPuH6NqaK+iaJ0lKLnERUYtRY5okHyaFFoaJEPtxSuJD6CvJNQIEf2o0N2I3jQibLKwg2LmFjm+DYbGZmAHqaFA77WiP2bg+HKt0RqA+IZrWRlPRzoGeCMYszVnLd9QochevMNdJi1j2MsxfXvrU1H+qY7Imjr9BhVRvYAa+Qw0IT0goNMsa9Am0jse7C2PAhfdBLEzWpRAh6DDNNxlohZvOMKRgpNJRkaW254HNQ6kO7dAilMNO1KclWERdklySaWQI52Mb0vBQtWVOhssX73AieW9GFKJTFLQJ9iQW5532+B0mNKIPoG6AmgHwnkduKsicYdg0RAQUkrg4/F5NQwFgDXVulZ+Bhp+WbPnavS7Hi+QDFt+wc3hId6v6IU66DUlQSJQ2ixWymWF3BySyJtr3cM3S0Bnca7WYWhoaOMn1+1kEc5DF0R9y2MIUg2CQ3sbNKoUg2dbAwvbWf/cvu9sErP9mu+Pin2h137hkOzP39zxH3v1c7+cSHtx//5F/aF7+8/+noTz71se1/vOpP26MecdRIr4a+K4eLDwKjY0K42LM4gUWbAhjw5a/f3N50yRXtK1//7aL0+9770Pbylz6jnfvMJ/r6uw6Mw9yiUyOloM/Q//gsGHbQHckvFYhOMNVtEQWkkmv57282/VktUyWt6LxwQuozTugmBxwpnZ5pbBTS+l7iIYm31qGTVh/GdFs6WlaHp53xoKUI2aeLmWnMFXNtV1yJeVFjdX9ldiLElfk321r7+hcpZL777f0/ex1iZ57TZp/3irZ56OEumGOrzIEGbSb2vKG4xFWHZ00cUxG9VE5b0Zm5u1Dufuy/3MPMjWGf6+CHXgk6j+sc/0YXko5Z3AQBv8Yodrd1dfw3RUR05epCm9KBMYBYBtd96qa73ZG54MXPaGc86UR0IX6mzGmYnpbTZgrbrLuimlXnm0JG7km4HYqDLnSfokfgBVQgFdFo5ni+WahaP0J0Vci86W8PrJE55ugHtFdffG47+6knt+01WmEL+qxkUu5YixK1rwyaQqg6XVOijofuE0AobpTWnpZdvc8v72WwdyVrOgONPptSFSoN8QmKLXPnvH5lU6y9JWvvfWjTdOFxdgxbYACYYhUsK3QV+5n15AHe0nVGWyO6HMVAzvgkcZyRJNs5L3NGx/Uz+9OIuJ8V83H8K26rOcfdfKCY1nOLnjNd4uQu+d0dFifhrIPkGPuChNEj76uvGTNL9LPMQCGmuFiwbnTFc3TGrpidzs9Z2vfjVvaJ85GaGSgA0qBmmSbIfjqzbwBd+/w9AQsYLxTFcjRjUJ8zRejArPG9wilPs3mcyzhean2QD9pB0jTWuOOmU63v6bbV4yDHfRZbgiKkO6kB7PKMMShItzsA8pCbhSlYlvOMiBAg2w0ITGMtsIl96+kumEBUIU9pAaDi2Lak+wnIrjUnjTI5egAH3XtyCK1/05h99mu246xfRwJ//dvU9sl20D12tF1zyhmqc1YVFAOLoUxr/QdAz37Sk8tMMK3TnQdpPqWKR0AmgAr/J2qZBmISnNXGCTcY7YD4bDVgamLaLVkVEXbFmVWQZ/a5EWgdkKV9MEc6G6jcPITgqlW1rcTeWH8yLT0WcHlQCOkyuZo5HXhPd5oCyXEWwnh4GS5V3QGsc0PTVUkxk8Imf963qzJ0NsolIpsjyABFUqFTdZ2ptnUtCpbzexikmLZjBOepTJ3UFp+yozp90/JsEKBKBKh7HTOBbIwUMUnSg1gMh4MFXFDzoDWRBIVy0u/XPglMDU00oqWq3w5lQpNcNvLcpvSHIK1rDtTj1nyEtON7P5gWCAVWsarfa9KyAo1bxYWK5t4wxCn2g93JyTqUmrWhawttIh0c/Xxof2N6mrtAovpYS1VWj2XRSjuZDpMCmkWD5YJiy8f6bPxdt1we338jCrU5Q0kABaZoD5pDwM/ANoLO+HDQZtY6yoYed5XcGbJ+CoQwh+Dw+UxNLFRIB3O5uvhMi6Ob7JOdoCRxrcTWhyi26w60Xn8ID0kc6bb0tVdTzi2S5fV9AG7yLFW0wv3GT/6mL3+nvePyT7Svf+vW4aA8UCWjIkaD9B7+sD9qb3nbR9u1N35lvz9y2hOPa695+bPaYx714EGkCQLLENF0TK2xUHt+0L4x/4cAzyRxUd7e+o6Ptm/f8ttF6fe9z6HtlRc+qz3vnNNrQGUACxVHheKZo18UM+eCUBIysHbfNrsQf3WvRAehGMcMYLMJqaZ7OBQxdkAkcY4QOfaY+ntJynTvScBBGr0vLYBlGrQFmD48C2Hz8xtxHHxoYksbLQ6FGAeuP48T56KKVvyC/hLDlYk2vbbSVq56f9vz/svaxu679vscpw67d9v1vJe37fHl7FAAACAASURBVE89r61NqhOIjbg6BFDbikZcqGAmbXPtBRfLacpooVA+tGI+yCcpxNiT0EFy7wZNwYhKEcFs7Ozt+OYuN7omugI4FY33Byg750XOOcXRlaWJYZYQ8UEorNqC6+2GT3+5vfntH2nfuXX/GhkVBq94mTQyj3PyzdrW+2iNrKC5Gmgi7Ft/hgJU9HydmFeHSee8O8dOFDNxvgt2M9zapWN1DCRiv/q6m9pb/+6qduv3frzf5/nQhxzZXvPKc9rTzzq5zXhuEQl24nMSStgNDGa0Ta4BI7pjnJvqRGOUQSKduFMUqbq+OCqpE7KsmO55KtEjSTMWbSUJXs53/a6zL7T7xPd0JsZOkAGTEg8BAVVIVfeo+n0ukCoGQO1lv3Imksekm+FEvhy8xvNG9DmgAZcpUIn6bbdbeYe0wx5Gqc6LALICiQ0CVII6gCszGaLMPob6SddQLBzAQvZRzjzOqJFQ3zSqfYCYOv+gLnezhawZP2+h/jXXhvubuXQ9B0qelrwhNt1Kpsd5pvTW+gt/tgA7df8SVxkjQvxSPPIeqZ7suFBw4abzrZzk/HpVzOS1vD6kA17qCT0ATmii0o3jTtd/hgItIB+0LHJFFyGeA9YLLwHFgILEpS0/G42gtT6ibOu6BJ53S33Fx0H3PQOLSc+C/E/0xsQpgePbmkgpkpAsyQHSZC2ANq1ji010Vg0Dy1knBrO2iVnFMHJ9lj27l9ue+b1tc3Kj7do11w7apVEZonOyz5XvARxS0I2/Aurr3i5ap7nmjp5eRx2mHtcpwFzIrK9vbiqISYA/P7/XCbPju8XSU21up7QiqrImq4plDoVinakNopNU0UJbB8vksS7APHQddh7KJ7oDCbUTIxH5h8QQBEBdG6MgRqaq+qrNmsMFZABkGw1Pt83tQSU++RQ2SdayIMa0s3Ex0+flEFS8qEfzQbSoUijpHuWc57DqG1DF4d55DWMU/QcuJh0PBjrZLasEQSQDfbHmwXYEEPtmLRoCyDSJ6UgkCZLYP0PIYLpONa2cEK3QNZPGSYkQhzdBCWS1Iwjjje1DV2jmEtzMTI5vE3p+tdidZMVtK52ktGEJUmMzAG9i+/6vmUagggZUWQkHguXxoTJO8lxK2f1JlAKsDCke6TqFWqH3sEDU/HS4wFkf5oVXUFHbFOQhVC/50eMk4+A9ckuxZWYFd6wVu23oltZ/iTedwBV9QEBADiBdA127BLAUxUClduiYzIBC1mGKHJzENE6tCnq3lyP0zmcu1GJojUzYXENCUKM0DpK9Va0OaBx8hsPUQ2a7s0j0ZEb0bZspDQm/MmRTBygaK3W3MumXe6+ZGJd/4JPt49fe1HbvWThQ7TL8+/3ue1i78CVPby947untRz/+efvfb5BeZf+FzKlPeEx79UXPdiET6+1QSYKWc/hyIG3hLFdw9ZpaXW6fuP4L7dJ3fbx9/4e/faaHJpa/1vMxTnZcIlBnWnbXeSlxSvLNcNJe3ACnc9kkzbWmPa8AtFjImhrbLjaMTunA7fQnNBgkzVviiGKku2FY2CqO0z0lNquQkbnDoIMweCttQmZq9WF87KE+hZn40ac66/7a8cl24qEkpvM+0Va/f2u74+1vbHtvvHqrAPE3rIjphx/f5v781W3bcY8nFpsOorVHxz2H+1jN0hOFoukVDdJmCFXI5XVSEI01h+HcJ4nijIKGFernQDGTHsIFPvfSe2dz3QkaDAKsUHl9BL/6Bbg0YfpnYhT6NP38arvxc19tl1728Xbr9/Zvda3C4OLzn9NOe+KJwyNXYiGjl/X1JdOvoiEdeOY5q2qZxBVs1QOTKV7pwlNAjwGUuL/hXClDBCjO133yK+2Sy65qt95+4M/7movPMbVMrkVxjeqAUagz0UYAOggBD6A16A+GIrOKqg0S1CGm2mkMAxMT0VSYVLGSgiCaw/H54vXjAYgAHPtqQHqnn0QuOULus1kh6hKaTlu6UxUpRhDSfe8dshS9Y/aFzkvRyHU2wRbBUTMFH5+3BO82yFHHHROMZVHzDFpqXU63aQV6swxEEQZF11dAkHz+8SwcU3915pcVr9ZAKG5JrGMkMr53W2hyxcYw+2IYvMlwUp/tNcclOWDOuH4fexGQhD/dC3d2cwZtZxBoRBhhyySvUxwd61GgbevZyR2uA5IBdWH1aD+r2KKQnvBhWcVaUTK17lNYUeRRYA9fVYSPwcnkaYk3AUcCDul1emGugoMcyuCrz1nACED0sAtqsLXyvJUUaoBkFHYjO/4y5FJcgAJrUmLb0HD7+nlTxl1kSUslCjOAhmm0WWvVAcV0olhFYhytbbY9e1TILLaNCdxq53ZgEa41aDq7HYu3UhOTU6fDLiBjfu+Cizt1XHfuQmeTXI977Bv+uomVtQ0XMrYYXFYbV4sbe2UOWbsCOAHevVv2fhKAConXQqCjogRwbm6u7dg+ywNINVvBm0R6s62VlSO8bSa2h8ZJwQ+VijkA4uSmlT0eZpYlMtJs2C0h4vkMAdP1UM1lcbKAxr9C4/n1tiWIW6dtJcAkoG1BzQt1SYETelaoN4jDGDAXWokXWM2e+U0FVaf69QLNCJSTRkwIOhK69fMPd6ha9HG50DPQ68axRgd4zZD6jSgBiBzodR+IqkWIKJpBpaJCILZMUce9opsRUeM4QGzpPE3K+USTX5kULOGndTAjTikHZqYZ03lIy1joodApi1Ez28VoS9/8BKQkhyBfubYVc4s1uFQH3qS1OtqoJAK1VYrPSVGkZJCZFebG2hmu8+rTeifJ14TmDBer7kWhibTGizfvDhnzjvRaRkxMc1DhjytcX7fDNFu0Y4OVYteADMV3TS7OwC94sOC1OLr1obXcYwWX7uynD6Dna1rf9lnvI4r87nbTi/rM6EmLWIcEPv26l3ft2WPE9r0furH9YD/FwG+qbNTpeOkLntqed+5p7dBD79Fu/s4P2l+/8f3tmv0I7/U6pz7huPaqC55tjUznuSvo4kA1tuMdnJEyO2FwRtps83v3tg9c+cn27vdf3375q99OgTv2oX/UXvPyc5oobbrJ6ZKxVkF7mS5O0tV1EYoL/ALt5QDpc2fobFkQbr2CfqGV+fWBZCxWunQI3aP/0b41N9y2rqIG424Tc5WwoJjrwZwZiUlx29PrlKVpBSySGSiXWK5rnlEfZKf3lqOREEu9thA7/ZpaX227P/YhD9g84DwadXhOf0abee4FbeLwIyp2ieKpDn93JHTCUsUGa4jzAEfI0FA69933YJi1VZ2pYoHtG4+5nyNLYiPBuvdlA1sdW0A2GAp0zlWg6gCnyIfdkFhEl1vdIRV7mV/hbs6E9uFy++Rnvt7e9q5rDzhHJoXMKY8/vhy9ABunJnUPcLcK4DU+t0zL0xldWkE0rLEL7wVMtFtJtnO+2bHTAmNu3PWf/kp789uuOKDL2kPUQbrgWe3M0x9HR7n0WUnQU9i7GJZ+sejD7BdyA3+GutcU+OkIkKwDpKz62uxiWomuKXEDci/wqjsKGlgrATsaCgrOMe1L/6972bug3ViDBL4DiXZ/c/evwAzPEyu64Yg6nYJCe9K0K1OVpE2aanM72Fe695xZXfhOBwd9BpPuJfTHvXJZ9E8PR5Rr2bRF0d6bVZxG16H3zvWNry0Js9aDHWYLzB3nFuMuTdb8mKVgi27PykPLQ+yrDulgFMHG1c+P6VWd3ZDxGLxz3sfnTmnKlH+aZlfGTPUOXS5R98nrqDTJaEaUVwrMBUzKGTt0PqrIH+QcYho4pyKOEJ+LDm8Al+IHmmKYJrbFHV67g90AhAKUtHfSpRrLJNAVMk5jvDfyWd1tEQOikhtqG3VX1SVKjsLZE+aQzgxoftimqxDirNlAt70mvQzabk1b9/22jTU5ksFed9yjvUnDvnKgairs3avGyFJbkZ5IuZBjDWeNLUVKc4yOlmdL84M5PYDS623v3iW7/Y33XNYsTn2+utdNrKyLWlZ2eYVkm7/sdrMqMQ4+ta32Liy5u6BEazIDtNSQsuPGrN2nFBhMgSsxf/QRpunILah4qQMqWRxtDmrQP6pl0OQBLSsXEoZGgcolgP56IdDRaS+0EgeOqWIk1tUVqRuXQK3fWaQ4O+nB6e9w9RlbboJaZXPlYaRi7u8X3mNHrR1L+3idLflbbzPD5dVC0peoUKJtuWAYfYEqc9huRbU0x6WmOq/rRuPUgr1uLKaDfmVIEoE2ARUnpTjadf1OqENyXdHBQlKEuxmFa08aomHJ/UhQdFG2fdrBYVG2lCuycNzWZi0Q7t2btF/ZcH3YFJxgzBIybFNrQgW56Fx6v1Aqcvi6hq+umd5XGh3bSav9Xa5lsy6mlJSlOKgpu5tK5LFnJfEQnxxbSvYMyWsGgwpFkOsLnQqK7WgxvLcMzqE785oWuu7tU8jZmlq/SlrlUifBdC+uzE8t3YreN8Et2hkjZ+6OloZHFA67C2UNhw40hOmBOzsEvQH5Vou8z6DgACX4ZR1EV0KQCW2r2Y75uk/e1N774evb977/k7tNI8vyPuL+h7cXnXdWe+ZT/6Qdcsgu32vNqZDwXgjw/r5Oe+IJ7TUXPbc94mFHDaJYFWrae+4OVjD3eVXUDgSHCP9D0frObT8yxedTn/v6ft/vhMcc015z0bntpMc+nIF5dg5I17OEt6ExlOudxN7YrJb4vAbkdipJ7I97sm1xsyfOE/Rzz124rKbzSDwAdEjyBJUtcSoC7sD40emkc6nXMpVU96IoFgNt1c+Zw9yzCwQAqEgpmg6J85T1HzozRCvUfde+arff0va88y1t6QufPmA3ZvI+929zz7ugzT75WW19Ytp71TQum5VUN3mgFbGfM81aVqBrKyrEao0rKd0sUXcVszHuGLrRcXEr7RlFHYc9Dkhwx32wbsP0otNGeBYduVYcxW1L164OKDQoczUc17HeRpcVSoqog2try+3aT36tvfXtV98tqpaoZac8/gTWnBKnDLIb0XTHaLqTBidCNYSx5hXhrIWOJICRO1HJh3yFFHEkIEpwYFqkkDnQHJmjj7p/u+AlZ7fTT3lsm3bHuZ89YXJEw5h5ZU7gvafKEMM/Q44G7YwCESCJf0DbwxwVzxGpZHcLUzImDE7Y2Pucuew7deiTWAVc0FUDnjEYOeh/wMeYE3kY6VJ/rak4q2qPeP+gAdb7ZEiiXpuBw9AwVWimqODcHDMeyHPczSvql1kamn8iF0lfx0SbtvuixNpY6cZlkOeaIp1zK6YyBidmtzsJHc9RCfUrQOMAuBZDIXuFnEjdDFqmoPkYxQz0MRWftV/iWtZBym6skPiVfUZSixscug0KjBjj6NoDc/cCSwV77zQypw1AiD3ZDaKGIK/741yUJN+5nuhydW15HhHE57rshuqcAptjaMp8JT+AJkzBkOsag6DpvlBI/zqIm8Q+5kdj9oxAUTopugvVqRniGYYQodLSGa5CWzmDdrcKUNMWpYOVfAN3Lii4Akj6WURhRHzl/NFn1bpEj7igQn51zS2KgDie1zQ93Xbu2u6ZkZjX8JVOk67HVNDlVTdPRK02bVrx1DRhnCpX1pdVOL5uYlUiGd/4oITQCCTK3Ds/z+Al0b0mt/sF9OIKwrJ2s3jdPNIaCuQDZdIcTFdxNU0WgdR6W/chKrQIVyNt0OqQIdwR6mAeN0iGH7ZnYhTX2aJM5r04UJuSwWGWFuLWm9GpAGNHsbTJO02NwyqLQ69HcYfeJraIbNq+KLOJ8bfvBY6uIxtaSWnscbujGkVMPnMKsQR0FQ/YECLmzcbN9Fu6BXr4VP55L5ByaA4gb9NOXnVPPURpkmGUEXBGmK0rik1h7o2LmdhLu5CBA25E1ROGsdrTYtVnxDaQCfNjcVoQCIqz7uo23O+y/NWaoUsXNxqSnj5giyCeIiTFjdrn0nZprWAIoHXar2drG57kXevW7hd28ILeZTTIFrCbLqRUgOg6VlZUvIv2poMRbYiKba9tTz7H5jQJnPZLtCQgZKDsdOckdKdLxfXLAlZOHKAjfb7Huq0QoRFMtO2zWIFTYOIwtbCw4EKGgw1qUiYYEzBFiVhpq9JnyTnP91lCf6F1ChCYJIyDKIlJqBckiw40hbJ3PnJ3HTE9xpRDhMKcIBPtzrv2tms/eVN7/5XXt9t/8OPfuYDRqxzz4CPbS59/dlNB4knFLvZau+W2H7Q3v+0j7ZOf3X9hYbH/K89rj3r4UQ7I0eVpHdJy19LFYtf3oayX4d0yh+Hr37ytXfrOj7bPf+mbB7SFPuXxx7VXnf+c9vCHye6Zhr2eq0Wb5XxkyqDfm2cpzYa0a3Hnw0mLGIwYGaOGaBZUiDAnA6csuxM5BhP0mchMEQZNTfFRiQzUUSHcoNUrCPwn0d1oXUuoKfpO7+ZkwCaHkGJ25kh0J8m1tryC6J8imkQyFvZyXVRiHFvVdtcv28oVl7flqz/UNhcPTC3c8YTT2qEX/UXb/tBHGGXUTCrZZ5OkKhkX6JFuIPvGdCcd3HIEW5s19xvNjwzIBQ4we8ERtCa/K26YfhgxctGT0IhQmFOksL4VW7eL1lpGA0EV8z0+G4Rma06Qz4eyRxWFzzgUtregfmjnZASBK48O8ZV29XVyAftou+W7+9fIyAXsQtkvP+lEu3tlxoKNA4r5rPUfq9zERHVsJiZ0r6RDZfSCDiaMeLjOfu3lBlnaMRcy/ncKQ53vN3xGVDhRy/avkdHnPf/FT3cho1jL65SWxF3g0rjKOGSGpImziLgWhz3dX7E3SFB1z1R8aT9nlpviq16rzlolhcA1lTRFn7Bi+hhC+GKFlPMfc044z7VvfBasr/uckaWwYjfPPAUBxYATcjcgHGSgUdXgR2tyKqnVea3rhVHAtcKQQXehtZpzz50Xuzcxoy6ddux3AdcyhV40KETtfA5rPQyqRJBONzPP2SvSbnzoTPWl9ah9trQstoQ+B52o0CVZA3Hl66yZnHU2VNC6M7gHkGHAe8es16j1aGXry/PvuZXuIToWEvKtnQxc9PxsSqdi6p31T9D3xueaXtXa7lprdFPIywTAhhKdNTgk1TaxkmEOuiqDJE62sf8Nq8Fnt88meI7joiL23UOuWAJ5AKCAxh384LPGuazrVlMEJY7ChMAFldw98YSulzvlkmgopttgq3Sg6g6aphw6XenKjLbU3hPDZpaup62ZS1etCOjZfqVz0ffjGIh7G5ROAcJax9NtY0OaG82VKVq0c0r2qO753M6ZtvMgNSvYH9oU6mbl/mGk0GwcIHMZFeWK5RNNr02xru715sTG6ybWNjY3zWVeWmsLezNQjGRN4v3V1QUfnBLa7NwpwQ7c2/CqqeoZSMbEWfH9NYUTvcPUpNqliOn6RmAR+twbijGKqRQiFBJYuoqj7pspa0gHGHmbQ3mgssYpCc/8rszM4ZICgeQAXQ2bWDcZBIr2KcWMRXNGtDfcbbL9nGhuFktVUKzVHvs/JUlsOj4Tzl48mFDAaF2m8mdBpOWKzgI0McUJ90tDJAmkKWh0gIe2psKyFwtFBcvAqZrf0BEjOgIKkOkaRDzJ5VAYgZz2ifdGu6plTpESwZa8/uFj5vkmqNtyccd0m/ZgJjZsOn9MAsaJDiQSaooCvBIHobdMWmYwEzQdkjMd9No4alNSsDCgVC4otrrUv9XAOq3DtE1B2RQk1DXUPa25BYUqhr6m9YZhwayXJkPDcEkykqC5AGUtjCNJ5pCkIKKYBGWDSpMuEUO98Min6JKTB4if1mbcyfSZfZi701Poc3VJFVh1LRyo8E/1PileUlD7YLUt5FoNMsvsIe4be4L5FhhJSK9GMoPXPkUfLnGsVTsWDXugAIYJUgPt/8W9K+2223/aPvLxz1sD89Of/6qfTL/D/+l+nPTYh7VXXfSc9rjj1d3oiK3uzbduvr299e+ubJ/5/Df3+6qyX/6r15zXRPn67m0/bq//mw862Tr8sHt6foW+9F73Pvye7Yj73cuHo5/p5ET7+S/ubN/8x+9Z0+NBeHfj62lPObn9xcvPaQ97yAOclBT84vu3bxHuQnyttdVlCiwl4HpWmf6ONbrQRn7X3gn9twMxrD3P1KpODmtHQ4q7vbreu1NvmMTNUFN13OWypaRCL8UhGPcyOh7d0AHqTO8KjtFYzycpsapuFRa+fUq71vna7jvbXR96T5v/4Lva5p0HXhtThx3eDnnRhe2Qc57fJmZ3dDBAoEOBARRhAtp0WKv7ob2k9QqNa/usqK/dHCSPkUSpDx5MB0l7M91T0GGdY0UTLV1iDAESM4eiMYdZ3M00fK7OFs4ynYvqEmvyNl1n7jkavC5ml450vX38mi+217/5wHNk7sbS/C/1LcccrcLrqe0ppx7Xdu6UgFcaXOmFlOSgk4WhoRg60XQEugh10cRMIw2A1b6J1oPnBoAVwXQ62O7yK2aP+PUYfqhAmqz5dCTvDHvd5qJAFrL6XMoBnC/IKVCDA/0MSTbdifeg4jjZ6dxK5wGgFuCCfaOkXudbCmS6i8zryDXkDEWXGpoQzIhOuYpusdB/D0es88nDvAFDMjJjzBpJjsV+hs6jeKUvBupGP4NREq5a3fSGvUIhxH1Az7z1q2ZF7YXilOQ0CTQ5m3625iZVsjZ0/+rFRHfEojjMEIAZgyYGnth9nGcqNoijzGirbovvv861bdYrKdfVOarrltMgDpO/Pq8ns/M8cLS0tTm7KeagZhNbkwdAwzfjpq6J/BqAM7TvxA4Vqrgt5npgJil+KqYxZ0hGLLCTAL9jvCCgROd3NwkYaJ8uVHgdKGi9c6Ih5dJbK09RsisTAwZyq+jFVEvPx2dU2ZIDjDNzDpMEmhI+Q2uNZ90qVzQwVBIBzm/ptjTrizk8BpAmGC7L+me4rF5xcVEDiTWzSbR/GCvKv6C9Q5U1LXYYULyNQkZ0k4X5pbZnz6I7IULxfCg4Id5sO3fOtoPuIVS4hDbDiu0ltNr3CO6X20oNxvO3beqGsOB6Sws+It0VtdzZGPuiWkOiX1OUQXw5pBB+gW4ncEQ7wmZR0hr6Qa/4uNn80iZfXCQx7IK98RR3vOjVStPD4QDTzuk+9iCTNbzSuhFuPNzHreK43LYUHvpzChe9ZlqUJLfDdw/DotKOBOEvv+3aQHpN0JJOAWKRdU6A23UOpH1D8Tn9SQgKrvTpQjmxY+zuFv75gNw7ESYBTwKdDR/hlq4j9zYcVK67e4breqyxMboVDQuoFnOE+owNkmssuEGuo+ORoBWkJvNxxsHT3E81uDZZO/CWI/zfKrLvrnAUpGqv01YlIKADKJcZu7h13nLoG1AS6VLpnirYBM3rz0qIF/ts/FyynulaolMzOlqe+Th/CeHVzBYFAnWhdHCgcwtyp0SUQyqzPrZqqUimCYRK1l1UliaHz0WXjA4G6Is6TOh+EDUqwZjfu2QXsne/78b2uS98q83vXdznULv7f9Sw16c/5aR20Uuf3h7y4AdYfKh2dQ5AXZsKGXVkPv0Pv32mi95Rhcz/fPWfNrk6/eIXd7V3v+/69q73XdfuvGv+7n+gu/mdKow0CPOilz6j3ffwg6G55JTtnfNREUmSsbyIGFhzeEiQAAB0yAelygEhRD1rNtQNd182FT/hkkObU6JMIROUs3d/iUlQkJj8bOvNmkcBiIDua3Jhvk1+/7a2/ZBD2twjH9UmxeEfGQjkNVMQd+3ZmHKIy9223b9sCx95b5u/6oNtY/edB76rExNt5ylPaYde+Jo2+9BjB7576KX+/I5XRUExlTVOO6LRcA9VyHiA6BZHpdHMili4DtSYfj7kHGFgntBNBhumK5yDnHi4r0mDkpc4xFXnxS5zSlyT/CnOM2giVB2etSjBay5k3vCWD7dbbv3Rge/X/4++Qx2ZC158VjvjlOPazrk5z/dgDem5MHQVx6RNTxZX3iF3MtgZ3B+hs0pwsfNWbMLR1IyQAmpgGTB4kqGZMDgUv/PsBDyqa6EYqNeJGYL2gGKsAJoYH8UcRWsAJkio1vo8dETdFbELaTR4dIvYrwJl05HHtEezMSiIMgU+D7Lmq3hgJLqHrnnj3Bp3MTKomqK7XAMNbhTYUWCUfg43sm5kFGG97l2oT5xBZSdezpiDrrSYH34+dd9J6ulC87k4t9VxZmZN5j11sFXPE4ORsApK61KJYMxO2EfkLBT7Kh4jRC82kO3ti2pWA3o7XVSPoJtCeaj6SoTw0DzpqHUjoBRq6bQARvXCbwugMxRSNeRSIK0TdWJrKInphAbgcW60GUZAzFoy6Z4OyuICQKrub3KbMBMAP8lj9BV6efIJd2o2eP7klqL+6zqxi4YdRadKe8rr19riGhwah89y1rQTZbFiAF9lHw7onOJKICB5vjQxzGLy7yWHWNGMnpJ7JHfU/kxuqHWsM4jh5aLIqnuHtrwzCmTjv+B/3zE316ZntquQWd/UxNv5PQvtrjv3GoVQIaPFYqHczFTbtWuHp8nH09ocy5G7lbvjJYTmxupQLg7giKOXAzkdEv157PIR5DIPahCyugottwi3vXsbl9klCjZqOcGdQxcD/UyJoIc/DhsJLmXEm6rOveg8ZCeCr/DOsQUG9UmyS1pPKw9KQOfoMsehu770xKN3hbreZKBilOtXgm2Kh+hvoMWxkVMEDUGsWqu0pxG963ug0VDBqrOUjch78kXxOBomVw5dWjDYE1OZp/DoG7GCeBWF0fQMLf/h/VTBE4CDJkHF4ABgg/fuhSg4vvYaUTDwoUv8jDsIKFmQaq+Rsn+l0KgDZHAJCmLDGtXncWA0+gcdcEDNysqV9RXLZfQvrNMUFRL8yWmNOQfhzKfj2IWgVfia99yDcQqsIFvjHIRDMNaWETNH/0Txql8cREqMQL31lb/Xa9DC14BLDph89S5l1zIJ7YLaZDntgAynOPIzEsq/fbrNlqmC3ut73/9xu+Kqz7Urr/5C+6cf/8u/ij42vnZ1RV7yl/fZHgAAIABJREFU52e1855zSrvHQXM+bKxXceeOVrie183f/aE7Mp/63AEKmTNObP/jlX/axMlf2LvUbvzM19sll33MP//7/jryiHu7g6TPvmN2ums/4ONVzOp7wQW4k5N0lqEDMJGdtfbbNHQcVNBAoG/w3AwYTQhpVCeia8zGzxwaQmgg48K2BssVImvqw513tOUPvqst33Blm33MY9vBz31Rm33UcW1yx45hKCJxuSOjKW6wOF1pi3fc0Va+8vm2cuXlbe2Wb27l5u7nIWw74o/aIS96RTvoac9uk6a48M1j+on+rL9Pd1pde1BFEkl30mdxONsXKBvSxUHg3cW7FHqsOUSpceYDmS8WxJZPnw4nrmZ0vZhMTyfZsd0IdD2XTJ7f8iqdvqYk/apPfMFzZL572/6pZb/vtfzv/XoPPfoB7eLzn9HOOPWEERKt+7qtTU1Af/YZbre1TRflYz1YaHuKqdJfaa3qGdFNId6xJrTHSrPnIhIwKqwNXif7aGU4EymGoBMKmHQ8LjdLg5nllOfzaZ3XHwvvARQ4Zweg0uctWiI6pDmrkhxuveucQdEasy6gigFWmVHhBJACW/lYNDfJVZL02zjJWp6a4TIM7g7oRe6TBDgdLYqUHby+P3OulXvmcy8ceVuOa8+kGAi9lXuRPG+cB/F5ya8AzUOpquGhsksfrJKhnVMQVU5iABFqo/KGUF/3dV6NHIBRAqFBV0dhYtRZqE5Tkuqxk2tecxw3kKNlThfn8lgD44Tec7TG4yJ+3UF3rNmiuxTDjc22tEgnR+9EbkTnKedhQNcAp0MnpZwElYpjSJD5SOnoqIjUvtKcJOjEofKRlwAqq4tMByZyBXKhyC+Uf0tGojyMZ5OZTKL2rltmos+kgl3jV9bLIZQ5VLJ6ZuyLjLlsdFAdLoohMW9EW1MRt63tKJq7zry9exfbwuJSW8Qd9XUT6xtyLdOLyWVgwRQuVfG0tfSh9OKFKA1TWmdd2Fi4WV+hlzGJd9MHaVAGxKxdFN8rVNpf4ZclicOmN10JLH3NPxxxKH2ouYvAhsFClamiSlKhIjEUzHzoQuRykA+CRYnRahihEoDYA6OdCM0pCW91dqrVqJstRFwdgjzEBJygJwiu+ErFn6IiRYmDxGDJGoE5PG+uLXM/oOelGKH11/33k0CTgKq6xidcXyx0HMESzEEzwzumAHVyX9aI2YAD+lmuMWPBnlHjfXzRg4i5a7asqr3POCHY1QRiJ6a4hkEZy0G0dU5MqB59ngoD/eCWo1UZisIS59JZ4ppps9M5izhSB1iEpda3jOYB6TMFsUrA6O10UG8mmFME031iDfRuDk59TsJr4BlUlR74fB9KQBfby61FLOhVxHjct27GECpmkru8tj6rjQa2DIljDXaEie3kYjkCd6PT0UUU/bJBddSX9qSKmV/88q72t++4ql3+wRschP6tX1r/f3ziw9urLnx2++PHPcL3sGva0PLoK63679z2Ty5kDqSRUUfmL1/5p+0hR93fh8G3bv5Be8vbP3rATs6/5noef/IjTWP74xMfBrqeAcMjM5AUoUNHBAnkMM9FCRIGJCCLPjyLyrrvZ0pX2QM9PVStO+lA61WnW68l+1b46NAdxq8U7WE0IJm1Unqbn/+8LX7gHW356veL9+Mfnjr0Xm32hJPa3OOf1GYf9og2ffh92uSOnRaIOiYrhuzZ3VZuv63Nf+q6Nv+ZG9r6z/55q+L1QDdY5hZPO7fNPfelbfrwwwdhKvurF1/D2eMkDxMOqM0IQwXEqZuZuTZ2NhrZ4+9LY+kJBHsbByEOaM6kQnzrmdgspJzhiLfsk6xT/o2zh0RbiWHNwiqwZuuhFgcnaIQfu/YL7c1vu/KAYv8D3c7/av/+sGOObH958bntrDMeZzOIgImcoZgjmOXgYb2yXt1mKh6xMRVtP7sAtzqjICAZmpe4QmUAYE/oMK4YdfVHOp2hK17awl/fO5zJfd4KSWwouSlkOD/6GaGuQUDgfUEl1k4G9K6aTqX7YOpkUeeSQ+QMtcmGAccUKVjwK8GkOwQVKx2RnL89BnWQMzlaklYKH3KenH/9jOM5CIxRAkzHpHTCxS5JsvubQEyuByZCH5peFr51rYAkmKFEz0ksoyizEL46yaHEoyfcqlPRM4nLILkUe1RAtzqiofJn76bzovVh195RzKFoxVQpxggBeJ2DFPXL99BjDsgLEhPyjDvdt4oh5nAXWNf1xGNzEYqUGDoxzmPWGh9ePzlo3isdLeXE+ayhy447TPo5dzkrPyFvEigfKmTmOREL+X60ukMRaddKACc/U/3SOhR9TUWqRo1MbaOTKI2hgeGZpukrKkrkDAoggfYeNzMMtvT3ek9JWwTUJ/8Vk2zvwrLswV83sbG5sRlEwd2UVZwO1FlQcrdisfOCW7hQVoJQwevEUYOqCb0CA7h2zPUp7MOBM3DzSWb9vnbGifsNCW4evG4Ki2krNQbUD9Ee9JZQbxgKBC85dn9oX1jADAj0DIWykdNrwyXF/jZidTb6mHoUu7ytgQ++ZtcRxHc/gVWV7TgIBY3XPQHRAfVzq9KuK5nUnsFcLJzxfRmCkSfQlzvRqC2aosmITRU+oXrhw12o4miKeJ4HYiv0OjEAgNfJmuBz4GhBc0f3jE00TjSgLakTofZydxobFzJU73RGQD5T/HZKHou2D9pyIlKdN1qjrA+KHboeY8//oEk9iWTtUISWHaxcXmq6uz3OKyB3XUPc6cZCNAJ8P0hYR2zualVX4ZTDjU4LmxlBKEWj3iddn/HBKtqX2/nulMEL9SYvalcKXLmKjINqAuuYMkARw72K81SQ5SR0qldA+qH0GSrQ4Kya9cTn56C46Su3tDdd+pH2pa/e8m/Kk+55yEHtT5/5xPZn557e7nefw7Z0lzi0+8un8BdC/Tdvu6Ld8Omv7ve9Tz/l+Paai6RZOdJr4+e/uKO94/Jr2gc/8um2qInhv6cv2d++6sLneH7MrKiE9fy1FiQ+ld4hRebWtwSAYX0kYehJQ6iBRpBHX+MYYsH6umgBTKu2VafF7OneorMJkMF+SFeWgZC2/BYQZAqLgIcaqvbLX7blD13WVj7xAQqZ/4gvFR+P/ZM2+7wL2tRDH7EliQolI3EGnWNQYhzAktRmrRQpdtir427pAMJUApmYrPMjwxjDaWfvZP+whwIYBfSA+gLSzpDFbv2c5LDbftNtBUSB4jmm5mlSuVz5PEfmAOL5/4jH8vt8D+2Xv3jFOe1pZ55s6sviAolSEknip/HgNjEh3RgOcSkOQkVyYWoRM0h7is8ttCuzS0KJB5QxelzPMsVtrm8rxTcsjT5ElLlhnB/RrkItjiC9081oH8IYCDUo9rIk26FYM2spcZsCqVO/euyO5qzsp6soT1KcOE4MD3sBkCJn0hiYo3MTSjumNB1cZX0TU/hs+dmcVWK5KD6HhUNcKlp/xRnPrVH3qAr8JNzJaQZAeeha9+HmejkVA3EGJFZGpB7atMeyDuMU2Edbz+mtOQfrIbog5Vw5+ylEO/AcpkYKg/zewUho5foKyKd7QzMOEBrt26/PB0ysibvrOGdJVwMqHxS1GCyQq8bFVtqvfeeq9J1KDkZMjwGFXpN7GMOoruFKsUq+3QEjObU5rymjDwok1kV3owOoCSgMgMvQLefRBt3lhlidPBd320qaQC6ke6cGSTS/KoIWF2u2pTtCmUNWrmvT0gY7fr5uYnNoGaTj0Q9NB1gJlZbZFGNaC5Z8oNoeSrht1jxEB/OpiTY3N2MaShDm30gNqENIQSg3WDc57TkKpz4EC14qN5gEvgvjY/+KLVtfzF1ohwsX1Xisl9V5kmCqT2Z14VSWi3qjoP1s8gSvPvk2Bx0bgOQPV7VCQlzIZHpx57aSzIbTrWsq4b+pTgSXUN0IHJlqP6JX1H2AKywBYYnER21ibWy7TYwmgGepk0D3wqbqQf9z0JkkyJgXYCGcLgN82OLT79OW9WuMnGZCi0vBk2TKdCiL8rGhpH2dlnGQeO49dBEsT+2H7+QeAbK+mAGA00mCV4Y1EUiDeHMQBOGjAAl9j3VNkUIb1cPUSpOFnqoQHfNO2Vz6/qxbvVeuc3wwBOEhGHWbXNOMijI2RndAJ6FT6bMLJRECk/kZ4zZ0dDrj5xaEpT9vEMgB0RomBXexoq4zTjEYUXA/OirI55EO5sNXfbZd9t5r2s9+fsfvnOfoXqgLc/4Lz27HPeoYF9z56ugVwxnHX/q3u1vInPqER7dXnv+sduxDH+jnoyL3o5/4fHvbu65uP/7nX/zOn/k3/cADj7xPe+kLz2rPOOuP20E75wbhqYK4YlQ+/bijl4Qhzypd4vE60L/RndG8mD77CpS03xP0AgGDavaFu9DEEe2JxFaS8U5FdNJhnSJxzaJeC0cxFpma39OWP/TOtnjV+9rmf1AhM3Pso9tBL764bT/piST4RdfIWk4cC71Bz2Qs3Nf36Xsy+Vz3FJc24kuniYJkJpGFxltDUWs+hLq2OnzD/w4lKECAC/3Barxm6pQVuzVSpi5BMxMQiNasP4MxSs51khADymzYmEIDJv/QqGXSrL3qwnPa08442ddqLYppJekYV4yyq5XWMZ0BaKbpkhGf5aYqYJKYyuDKFBok9hSL6djbmruVWVGZV2SfBURKlyWo+1BY7cMISWwnOSdPEairuNyd/+KihYYh5y3hTtfUByLrb8bFuuk3Zn90M53xwMrOfCgK++DuhUumriOJdj8Pu1bZLJcSTutsyTkacKDvB1Dx7MHhTHMyTP6gwrB3BDp1lXyuFxbpKKWQQ98HQOozPNrfEpEbPBhcG+k26fXoqEy16dDR3QrJGqmO7Mhhi2Sac7SDrrxvYkzWTWIsfw/9LsXk1rOImYeOSRpnUc6QW8+sot1WWh26fPK/DE3u6zr5ZwogRh+k6yKQ0Q5e6xhO0JGJkVIHjNNxM/1N51ABgtCAy6yhkEydvaK9GuQu0MxnjAqegc2k/BlA1/uwxl7YB9IaGYbuxuG3jARTx+PS5wJdon0+p3IpzdCyideUWCQzVciwpvR9dl5VUV9uhVArlx1XZRQwt3OX9p0KGbVg6Gjw1f9/2LcjzYLa53oxtb6HQT2mSFCdu4qeguutNpCKmTyEJMhbF0PekxtOhRo/c1xFEFwjCotw2U5JOnBGAti0y6JhQeRE9wAUP5qVquqN7mvRd86hE+NKHPxQPe+lV6+2ExSVo6Z2U8hAEYq4DCpDbc7ij1PFZ6ZD6RncqVBXIrzHUPgQUpN80+3olodBJbgfenkviCpkYo+on7P2YZm2ezZvgkU2bRDC8PFT+BHkeot2TN3rc1SMhYwOejZIgmYSh/ydPkcO8iFw5XnbjSIOIIgxg/CE+kd3C1EzyMtIi1XCOgvVBl0WhS7Ca9AnUaOw8qUo60YFcVbJs+Ra6GBwUCrJ07rXGohziq6fuRX5vCMan+xcR8JS1ifX1nm7fb5MzCt03+mmzHj9I+bbqDkUBJu4peDpvpVu0ykyoNQ5gMaf0WvLFJmsuW6lmaG0vA+iyGibYq2pz6Qp9299x5Xt6uu++DvpYzxH4oVPa09/yp+02dk5CqcI0KtzROKP5iNdyhwoSuw01+XGz3xtv8XI6U86znNdZIdMF3ejff6mb7U3XnJF++o3bv03FzIPO+YB7YIXP62dcerxDuBYbW62DQEU5viL9oi7SpIYqIdbTRc81Ku6eXQCkoyVW1IVLkly9LyJJ0kwmFcAF51BkR62a5oKXbYkELnP7C00AMS3vt8GgGP+jjb/3re3PVf8/X9IITN95IPaoS99RTvozGe2iRkE4KDLW6meKcYTn1jXrBODFRbn4yhFYQ56GNBJP0d3kUJGPx80n6KP7jvMgK1mKOzdDqBpr2ifRkieIcehjIWCQadY1qTc9zH1aJwoM/QRdPz6T3+5venSD3lu0h/S10OOOqK94mXPaWedfpJzBTkjQd3qA1aZ41UuTV4Hir/rbclFqRzGRDtTIinTF7qMAQLS+da9D2rsjmdNNI9VrVO6es75mSTjpj3VSAABnb0zhwYWsDmxs5xTxU4p17uhy+0CeW3oqmedcraXcUGh+vkMOZNlLhD2CR0fzvxQrbMOcfok2dMZiasrJjK9O7Xv+UQCTNehU5oo6DMksQOtyUUSewIiA7CF3raPhmw0pybYyxiYIF/EoS6fNcWcRy/M6L6qIxHdSO+6BZxx7pQOQ+kEAzQSd7WGxuyaoiDWENck58mzMlcqgHoA/HEhk/M0bol0ChhwrjWmpD5gtL6HnAvgPQVhaIgTohYbQe7zEQFnuZfJfXzGl4Wykn/lLc6Hq3gad/H6OU/OA/W/YpnPKD33en3FzAZNTcWMClJyr+R15GQ2hCnpBhbLONZpnqS6x8o/9XPS3IQaRqqDvbyHlercKiaSmiN7JWVZXjfTp9PjYMpImgL7MAYfNCiWFjFNQtPrSK54/bqJjfUVz5HhL6MBiaczCSABJbMN6JYGDeCBZ4Jzqld0KbJU2zGH+1USoa0BuRdPfcPSnfEG02RRu5NgESvhETZ0ULm86VZBNUy9sciVQ8WoJ8ugvjdCrwwzrLZqrBRtqbtVGD3UdKyzOlhJfqHhkcDaKcSuNrTkkmhSCfRCjQ2WABZeO7QC+fAPVINyoLLIqiyhx/cvRUjE+LpfcfVIIQPtQlNkinZXbewYB4T/zQalUCSIaCFBGUQLAi1PCxmbSc0ngQbB36edTMGlryBZ+vm5Oc1kQUvF8Ld0XqrD5SGTDKVUQE3hAHUDC25dBxuRn0lywL911w85mYmCQPAK55SikEGQ0g6wAXPIJcFJBybonDZeuiMKGEqIhIRgxTvpGRL6e3WTcMbpXvcp1vxzGxoC28WM7vAMOieQRrpdWVccmj7UpiR8BWXKTBEFZRePRhXVcq75F2P+eC28nLMUNlvdavi8ijApFHjGnhlVnS+jh1PVYdTr264ch59YaH/m8/+3XfLOj7Wbv3NgAf29Dr1HO+cZT2x/ft5T2gPud6+izQGAJMHOgTKg5eYwd32dPrdcnN50yYfbjZ/ZP7UM17Lz2iOPfdAQdm793j+1v37j+9tV13zhX50bam2e8oRHW9z/2OOOGabZa3iaUXwNqVN8EKWsEMDQ/KLBG3c/hw9SVCQsaEladF9kwJLZRCTX/H2ErsRihKXSEijuaitCVe3rKwYBoTE4gdjY5rY/NrACnyiEHNd/9bN217svbbs//O/fkZl54FHtni9REXN2m5iRPXo/Z/Z1bApqm+QSVzFiFrz3irMjSqpdsUbCbkCVgAq90Av4lX2loZEd1IEekVkbOPxA+1ASELtq3/sRG3AwqhGLYNDpdYSbi4UmB/gj69XJdt2nbmpvvOQPz3756KOOaC9/yTPbU598sifXD8OtC2zAzbTPOQlFRlbELvTX5WgkkxitEdnzc+4E6ACs0pmDNX9YIjFc6GdLCmSev74y/0jfmzPC1sM+O1hn2oOhBCXp5xzFpSnnFB08wEAj8R5UGC2q3q/nW4l7KRT4LHKJ7EyMJLywBwA8Qn+nk8e4glnrepjt0UEtKFsBNZnDAi0JrRevmXvo+1nsC71uOqH6PUk+IxLkXJYZcln0AAsBIaIdGwOa5BVKzfWcepc51EybNE0Divucqjwq9DIXBVVw5WxXcu08pazMTR/zSI4AsnT42Zt0YMllOsAa45xxNy4AefKbgEKOu37PcrQ1wx3Q0WC+CynNPKGg7vQugDvlNDPTmkUksB3bfwDKnif6k2Z+YTGYdB4ooVdqF6piiqQ8XxdkLogivajBmHqmdgesIrmGgcfMx4ZLlT91bTzniMAymQ/ISU1rfMecBPxT1sP0rnfNwUkergKsHl9Y4lpv0tbu2bNg+cHsrJz7ZsqsaNnXZdq/64bQrnVWCfQlDwfkWreJz/LSigqZtU1bJy9rMatdo6R8ok1M6W3pNhAwMjzJ1htl3dnb53bYqButja+ZGUp6pj1cUJ0ZtcHqgB3oItXzCXxRJ3o2s0RB6xtTDNxbrJaiWsUThXD64ZOMkQRPtinZ49bfRSyGg442qvzDi39r1A17R1nKUvz006cn6R2xdkW6KjMBCfFqKu/kmh1V5MpgFMl+86GZ5b7VvSt6VoKLHmLa5fo5nIYYHuqBdZXA8/2Zmgo/0h0BJboTJCIgrHwFsZyZnmiK51VfVLCHPjFGaOlsQZlKizxWlv6MxfEPqq0AZtS4hn32ljpFBp0vkvdU55lfQxcFjjGoCzNQcpD0ti+FKsYNJPa6R0mguU51/uCupzhIouc1pMXuCbMgrlor0LJ03/FeBw3IzIuetMTy2TxoD1PEo157QkgZrfhp6wqCGNONLM2YXdnWyoq8F29bqCVlKZj7qtcJApTnCceWFv6Y2siUawZCKZjR0hW6UxmgD/bOkR1Tz1J0ubtV2qIU0lBvMj+EBq2+vyNKdBsciNtk2zu/3N71/uvaO9/3id9qa3zIwTvb2Wee3F70Z2e2o/7ovrjYaZidAJJRYh5euK6XOTu4d7E+itK4udm+/Z0ftNe/+QPt+k99ZVjzv+l/nnzqCe1/vvq57TGPOmoogH/5q93tkndcZa3M/Pxvt4k+5OBd7d6HH+o1eug9d7WjHnifdtSD7tMeevT929FH3a8deujBnmlFN8zeNV2vIZ3eMlqjUDPhyFN0sl4L0Bg+eGxL2cd0o1QYQafIBHjFYc3mmprS60y0yW0MzRzv+54Mdb1Nin857em1SBiS+Of7SKzS4Vv75S/ane+6pN31ocv//ToymhVy7CPbPV/68jb3hFPaRNE0GZKo567uayhfNcTV5ixYF+v6Pfhx5IaYW9qPFeK61qw61ALFMiuDvcX9Vic9z2ariQjJCp1ezfYopx11Z41u1qTxWSV0fX6P3jOdhlF4LpE4jnMS4kZfES0URe5Eu+HTX2tvuuSKdst3/8A6Mg8+ol38smdaU6aheP26WXtJlKG4CoorQGcVQAOTH/1OJyedDJ5lbHJJ1BRTMjctlMOxOD5xXt+nZEw/n9EDphS7cMUpTN9r+kzZJaeLEJp7qG1JJmNgo71P9x8NF25juG9lsruua0yB5BzUtXjwXVEiOSuXlzSYkyG0pleVEQU/M3K6dCc2lHAKGYBX5rYptuqzAkyRb+TcGeJDxed0afX+47kyul+hcdLFQlMJ0CINNDrPgIIBdAZ68wBMUlSGAkqsnG4aI8cIiQCy4xwN6jNJvEBtctiYVXng9yyDj7P/x4DjQJOyKUQl62UDHiH7tmnlsMWI2QIsencPezlxflz0cL6GCSRTI0BB6IWcAbKfTt5pQLkQriGfq89FLFTswYhFMVHxb2pKgGYMG7ojnotorR8P6ywAeKPryax9WqGYRk6hfEzXqVEjgNNIJbTPKJIFGIgBqpzMpl5twrl9hsJmXejOuFD26AnykQD4yaf27Flpd965W6upHXzwrrZr185qiCwOFFznAHJerQYD9yRMpbhDmqomaplcyzY9DFOVlt5ICYQKDwZA9h/uwZi2Qg4bXMmob/S1toILmtwIloRgK0m3pz8tSAwCNME6yNmvkU8LxZBrwiaTkaVNkAOM0IFqRSH0BvUwTaZax6HLKMEXK4eBStj2yqaUNhkBwgWWhiimCh1lRFBa6DwEZdG9UlGlw0wBVRVv5gwIkRt/paNB0cBiCKc9Qq5w2PX+ouJpkF3pCAdUrxc+dEKGWRKqTIdH2985m8l2xOYZdypFUBquqQtldX9owyMEQ/chtDxuLMWbr8GY0JLYeEZrKpFI0kmxVII3O1ngXa73jOZHQZjJwH3aeTopnWPMvUvgG6OwBO2+7tIWT9AUokQbVkMusafWs+LQ0EBJtVQz+LMncUHQdA1KRlU0MOdH5gI4etjm063e0NNAs+ISY7MM011WBzOE6HD0+oNJQE045vDuIk8f2CUgDaWut6k36oCghY1l74w/W0/i6JR6rboN2x1HUvQF2Q8/N45ZNp4oSDn6IQJ1FwmCRmlFT7Sbv/uj9oZLNGxya2GhAubpZ57UXvqCs9qxx/yRA6qCJza5Cuxo0ERtGlOecohC1+EZj7++9e3vt//9xve3a2/88tZ/2OdPopbJtewxjzp6i+NRur+s9RxIzHNB3Cr7dtYkVFOtWVGWcMEyFcvrtiOQMRQJBVMFrtYPQxeFIPdhdtFldG45yUfuuS8j+sFCSkMdIWnWmtUUeu09riE/P34NzER691zrgcF2AgYYEjjmRY+7CI7jv/pFu/Od/36FzMSOuXbQU85u93zhBU0dGTQxYxocxWsGqkGzINak+12yxS2xsm+CDq4lNnQkO0Yy8M9BLylKh0NXBaoTMtZI9s3YxlVrOd0dPQ/WCwh2tBm87laQjPimqeHimMMoGNP79P2iTv7N2z5ywELmmAcf0S56ydntjFNOqCne3Zgl3Q0An+oQFHUEOgvnobv6AujKhp0iXd1yklCDRgY5KdSUF1BQwHoQOv7xa25qr3/zhw78eY9+QHv1Ree0Zzz1j134QWXpRR80GeK2EjfNovNZ5LVciLXBSor4GNn0OResgHSilahHoxQ2Q5gLHrhcgzQjSje1xTPUKlnyEGlZxIo+M9FmptX9ozPDWcvzHcdKxW/HZrE01Fqo99A16X4NHcRofotaGrMYPn+dBxsbbXob+gM9L9w7VXhA6wo90tlALbMg9NGgpEBMx0NrXq/vwbi+LgZzbnXfTFHZNcyhMPWCg4GGeoaeY7ZCgUVMgs6UGUljEC+0qQBkKQJzvpNXaHRGzJ66FnW0kxIqB6c75WWi/utGwNCRHKGfZ+PzMflsAA9T3dy5pQDTAMac38O9qTlF2c50BzLnbus8OUsJ9Hqls9P18DqjfDM58MhRMgUW3bF0IqRLgVUC1XyiqVus/cMZmfjV6YguQJwTdwMKG/qsagRFjFGS73GvlUslhTGFAAAgAElEQVQMZ64LyPRRMNawuYM12eh0iMPYYY81wrpOrVe6O/U6/l3AVGt79iy1PXfN28r8HvfY2ebmNKBan6vPwov4PzPVenOBAxJwTrTqTRUya5t64b17V9qeu+ROpsnj22x1tuugWfzbh1Y5TmEoh8rSOBHDES00Li0ETY9ebnvtSBLEUKjkbLU+SdhVbefgSEBw6SQvfgUQ2Wm63VOomDsyhUJoPkwFZwRWtDS5+drUk219Y9IbP4OxCNC4VEn8pQoUzcS+RQi0g97pACE0tWZRfGeoPRRmcCRTGITPqj+LMqVERt/vw6x8tGkrM0PCQc8HBUkyjioRKPZtS2csARq6lOfLDMOx+gT0oKqwEmMhKoS7u5PInrRvyE6ZgwNa2ZSR5i6Sgz4RFzn1bHmN/KLlF4tCOj9BeqCvMJMh92ufZpw3RKhynYYWyz8QOTRD3X0p9z2H35gLj/20glmCNFN8B8rB4OA2ftaEOwJwFWv1TBBf1zUX3zNOX/0Q4uc4nZm2TAEl9Ath64CKFcd1XDjo+2htlzlEAQVbgAQjJBzsuh/uXsz0jJ/CqCiQNaRtX6EoCMqiO0d+DdOS+hBUvT7+8nQElKRbp6HMXp2c0impCP7EjV9ql7zzo+32H/5zO+zQe7Rnn/349qLzzmgPfuD9h25IkFaK5rKqdSHDGtc96GLXXqSGw51D6JsqZN7w/nbtDfsvZE574vHtta94Tnv0I4/yut8XrBij5LlWDXBjYnifJYLLEQ55dKuKPuK1MaIBREuo9vfgANcPd6ijNTjOldKmDyNMPejwWTtW6JvWqQo/XINK5FzWmBn+tq8980BjsYGECt4u9s/8LL0162+6zcx2h5rEArqqm231F//S7nz3JW3+96yRmZieabPHn9QOfv7L2o4TTvagzez7uC1lD4/jL26TxA8dtrAdc34EsR3pAspsZCvvX0UqCbx54Tq4TT9BDzl0QvexlO/6Rjq9CKHp8ic+Euc4G0FEKWjG2qYhLsf6flVmMxFmQzdTd1RJzKc+93XTNg8k9tdclle87FntyaecaJQ/+jv3kEqIzWgB8fj37QTyZ8cmU2e1ziiWRZNSR9v02w2G4gJIAjDgFsXQaH3uj13zxfZ/3vrhA2p67Fp28Tnt7LNOdhHZuwBbCwK70C3r/mJTroI291qfZWIKVNrUbgvtM6OsIsVwVnJ/mUMG/Z2kWvsNmrH+rp8t2L9ijc85aFCiKLX6/qDcmNCwlhDL97NPzxGqNp3bzBZC3MzAZLqAv17o6p7kPTkHRUOS9Sy5C9bKGB7o+SnpTgFBUcXZm88XpgPUbeKtNQd1HtGt6ra3nMvoe8YmConTKUp03/Ue6WiJah2wsif/5FYdledoBFgR0BMQMN2DUGe7UxqJOlQt4mV0feMCWAwOwCjdI93X7TtIzAO65ixJp2Df/MPFrwFFdCjufEwVED+mXVUizRky4pFmpIHnuNC5kMaKQlHzVOTKJf1Xn4sYbTmrNjMOa4TIZnV0bPiQURp96ClDJ6uYrlwm1Z1z9fLwChjuwqtMTZi51al2HlCqNV9DtGOygW4v8gPWpdZNCuAB4KkDNWups5wqN69uitL5hfnltmfPXp8zc3Nzrjf0/WbhVNdc9wJpitb9GDTkPiFpWZJGh0JG3LOVlU3TRPbsXnTrSBtcGowZebjPCQ2AFuaCwU4iFbAr3Qu3kq5M7JUV4Lb5tRcXtGCVhE57Q1r8Y5E9iDUIdUcXGOi4bEcEHQj6d61+8c91P2bq+6c08beEgtA7qqz232liNROA0xpGM4NYT4taHZBBUzMaXJQNC8La7TGDUKXDomthNgDrOXxudD6gVkIq0KSIFpJCgORFf6cHgpc6VtEOBC5qSL6NbCSLG/3ulnYJ+sLpTOEwcOntMNEtI9PZGCNTBOHoNCKuZTgRlqM4g8W6dwAXB60Uny4Vsu53qGX8PQd7JgXHwrf/TNxIuv0hh1uGQ5Jch8eboASKp84eh+HQ6o/LiKZob+fz63nRXUHgzHMFNctnhLcbe0foIirk0/kJHYgV3r8QamemRJ9qnu9KAqufSOdB/08HhDVPER/9VFD0zq9O0pQuF2sCJFVf3bq6+PlOTvpzSBdM9y6FkpITJcigrdl/I3paJdQM89TgRSwQWbe8Pmu2tV/esbtd96kv+Rqe/pST233vc6jXvvUMKciGyqEKvVobiR3hoEPbAx33PazFn2f8jzf/oP31Gz/Yrr1x/9Sy055wXHvlBc9sjzj2gUMnmAOwjoxavzlkhyK8kn9cBTOpW7gI9xrnF/jwSoTVqaFrxDoQIqjf1ckT/YV5Vt2C09TLOpgAiXTa4IAjS0q18MMFpudF3MVEhYRUh/S+QSE6qAzP5XbH/KLW1GA4EmoDezzrELpEhKmrbXXvfFu5+Vtt+YaPt5Wv/EPbvOOXvNDv+iXQ5J6Htek/OaNtP/PZbfpBD2nTs5rBxcC4XrzXLIrf0KXdWshDneCzb3Ufo2stGrESvqD9ca3kz7FgVXxgYGbFsOG6xsYsERkHWBhTcChU0F10x810+4KG9i45LkcBtcbWwcQffml9SAP2tnd97ID2yw89+sj2yvPPbU8+9cRBP+V7JSrzYLHLWqWYCYBVz1HLr6aEe5/7bGS4s/eEuuuOExPDUM/ulETHSsnoNTfc5PlO3/3e/gd4yg79tRef625tdAdjsCJAls5siBOi6DDrgvuq5DJd0u50Nu40s1Gzz/ssNkBNihkKGGjyvZjq4x8wWNEZIvCG9x/b5Wptad/qGee9DURUXJOOUT+PZk0dpXR8u51x1yD2gndgTcTkQF2GldhTjzvBoeIRZ3GRhbItZD2d7N6x7dqtzFTL+TFORh2zy8RIr9n/zDmRroLeC/0H9LvxGIWI5lM0BRyhU9QHO4/zFebTEQ9CT88cFZ5k7Iz7SAudXxhBMfcwz8eRz+6xgNp5vhSd6JnREI4p+ZxLiaNmDqwQK9BdiYKlVhNi+NDREoiThwaUTJcz+mXldFDAkSBw7zCOGudL6Z6x3kVtZ6aS5xEVrd25suJIubWNi8SsP98ya6BqJuKyWDEUt1Bz+UVeorO8TC0GnY5iQJ+RCCiCZknPzRRdA5ydnRMwMqwrgDbtWZ2FdX663lg3tVu6Y52jO3fOWU8dYANaNoNO02mNG1yuVTmRZl8uLi2hkYH/xjBJdWbm9yybkiIRjz7Ijp0agKkHoNay2nW9qndnxoshiyV8cdpibWKmaSbOnruW2sLCqnnl5tRNaINg26aiZjzzIgeCN0ZRgmaEaIsqsyTrtXUXMvatTlAeJaTDQasN4eADpQIUHnqaCzVXyNNGWrP4QCF6MpoKNgh5NoKTdov9gxSEyy8tRUfp3HUaIc7htDqhGrW/7axT9Kvx5h53UDicYqXcB6ulpR19BfoTDcLr6E04nFnk6bp028hYCJfneAngNIxs2oG4d2/yGvYGN0WiHNlKtB0jAKNW1phIvQwFT7/4+bQs4TEn+QrSM77uJJ/oBLon/f8j7N11LU2XLq2Z50PVrr9xQCBhNQcJCSE1wsRpAw/uAI8bqbvAaw8fBwMDHw8DpHZwEQ5q/l1VeViZay004onnjfhmZje5Vapdmbnm/L73EIcRI0aA0E2TrMhYPgME9fH28jW0iOxVypYJHNJfkHMIcqqzm0So7n8QoEM34aKSzI3q1CWcW5UyeNeKJIBW2ui347/i5RfCz/m7n/FCQInCGSX9UanK8qE8QlPqMFcUHWCNSzq5keG8k8+Sc+5sg0qkDkqnahY0uThqgsyRhoVSahUFxKqkIN/TZ6aTxGGNWpRGzlkmUid2b8xW54MbThL9M+oU58jeh5S7qfSo4AWgkpkqUPlAD3fQwvqN4+DuWwkrsCJN9EVlCgLtsLkEImmuf3t7Vw3mqKs5WZtyN443gWMFQoUWJ7C8zqfi7nYvTf1MnBN7qqQ8jofgrf45tB5mDKiApfPXKVINQK7c/qoErFZmGEabfpmRJMWpYf9M6kVzX4Zq+6/+n9v3//Nf3h7+j//t9vVf/u+3b//3/3V7/Mf/9/b86a852nmmX3+7vfp3/t3bu3/6H9/e/af/+e3tf/Kf3V782//eLayPks98khL0tpFf0EarF2U7Wqmy8ryTXA29lmqk92Y3IXPmuLOo/0F/QCGQ/rKuVKfSVj5kVAoJJEUeYzMIfKWsGvRROY8fgSqdXzWzoUVg8n2AOw7XnH4O1hmaR/mkIwoRBkTs1+Ptf/5f/tfbf/8v/sf/34rMf/hP//3bf/ff/te3f/5f/rNWjWQrOA88+7l7Vc1qjn5XHCoprrVBwv7I7paa4AR7h2rZYEA1iXe/ZfxX5KL/xf/wP90iqPFv+vUf/Qehlv03t//qn/8X+IO+w66xFBXBP5ro7QsjaS1a5Wubwa/fZjUh+yzFecAvZJrjb7ifH870df2a8Qd9qpljw2BDgvMRAYhiqv7H++KTECDH9kq/cfbL9PylevHtW+bzzdgEq0r8/AjsBNVnH7dc8cyHySIKCBHXLFruQkFNKAB3pUUO48E4QQraVt0kOYCNAfBJzwZ2N3Ykfb4wVAAnAGg9f9on4xsYLaHpoWxLT1BXKtqfWq2oPW3AcPwgjfXcc860FZayWa/zWfFBW3VO2ucCKFue2xhHamNi4C9f2gcUsNz0qwau8LnjC/cpLNCtk7wC5L+lUkUFDfEsNsXZXZz1qzQ0ZzbUMpQSQ6WkYkIcUn/e/9MXaifLF/XwyRiXvFOSjqy98aHD0bV3oYdqq7iLt9vTd9a0kpGOV0gCO64pW4eN8J8N2lTlvASwbFEh/s69ST7wx9/TS0/PJn2x71sllkKJ837wnfwykcm7VEWmmv2/Oza7EfVvKTF/r56ZTM38FtpJZCq7ATiZ4MdfgqRlgZ9uL0unXZTHEhJVkSpnPb8sIYE//v7l9vnT93rYX34NvzQa/SlZE6i5CNuY5OdTSkzvSNCkMkwP33N0mq6Ds1selM/pafc1x6ECFxwMksnJpEEgmbLLJvmLy0fTWbF/myus1CFBTZQowimmARDUrcKmK7WgG2qzZtkQEVTLmocC0IcaAzrfLxJSAUX/sBx55EUxqpubS4AKbYSS6lDRJkATZTH5tKKyZwkRuKdhC2m8dVCPXCMDjqRUUe2ykS3OJ9Q50Joy1l0OVq6YcvFoyHNIp1dl7yzGBcNrsEOwAQUrv7Zim/uIFCLVORsrRXbKmHRl8b6iY3UnRlBDXNXErpIRuDDLxkCwgu0TXNOct1Fymy2lm0BFILC9N2L5O3mH9PLk7BoUsUYk4qF45R0UjMCRUdGj4sm5vkfb8vv26BDUsNLVU/Ml0oZRRKH6YjJKsK/gBwa8zl0hd0+tJhgEh+bsXB+SSYMopYGHDlpnt/jI14Fw+fSi2HQAZiAtylcOoD67S+edDHBvoRIiq8r6SoM1YRln3RzuY0Q0tl0lKeoYFduyd89Zn9DsUp3KeZLeGGP+rRpPSY6zpkHMomSV9yYp1raxJyDm9lgJQugENrLL7gx1VuUjeseUJJ9oZbjorIEBgs5OFJV1AHQxiNwBGRQBBpTRGzRnSoeC/WEf87P2tuXcHznkbi7O/TBR9Gx6T72/QSyr/8zX2VXKpnT5GSbA+7MuQXtRx2IHR/lJOeqqcFYVPMEqwhWCOrnnY1ug9FlRG4CDewPa6CwrRV3YMShb4X2PIhSUpF1fB+wZSgcqS9rt8qEFFpnAbbUzRQ+mx8yz5ffsAKOf6gQe+c5UnA9o1EEZZzJ9pUPD4vPwcZY6CC5nzlV8zoePVJizR4pdCJ5UBbxEebovqftzrADuAJfzT9KR8/Uq9+k1PY5Zn9MX20vJmmITBCJNiAS/9BvYD+hl6XW5760RQMK3EPxBF0dRjlkxESIy4e9eofZd3nNiBlkG3UvaUt30H6XSEtaJwj5WWO4p7Z4XQAsog9vXovBZzI81XNoqvYEqvRw88ySL9r4CBAgAxM9Bm7/KxeuTsd0BJUxkQk8mXuCeM5w3yWAxTFYPrT5JinhiS/z+9vi7ojaKsZXEdJ8IVaP+VXYCf2fSHvsL82JAGfe+fm813wsi8uf0x5Qw1FPWBdtPYkoLwH1CIqPCvcdGOfB9RAz0tbA0dkwyIk3a64ndVNWbQa7ly3qgepEWyj8zcwgqYM4C7RXM3hvWSiWpTXffz61/IPbpHr4HKMo7Fh0bBruF2OQqViPwSx9nErQkQlEzvnXcEuGAMLUipwxNbSdZ3lVj/2MPL4kMar3fvn/7/cXTt0TJNAVVVaUalNKUe6tE5s9PX6oyAwIMh73KpJ0qvwvfuZrjmut5Gu9xvkkmMim5EpnP36qy8w//5N3tzduM0gk6ls/C8I3B4+AVN/Y5Q6/UvAZBf5vKUDTWe+jYvlxkpA6bRP5UlTUmnJJgERwlEDH54FNwxgRRVl84JDT3Wz7kcnTVqX/uXiMeB6fAQXPjj+qCxmqaBfke0UeCxJFXpAGZdRl2hyIEXiBQSvi3UibyzEWPqwqGdKU5nNLlKgA8EscYVYLgviQVcDuTJrS9p0p0I/qhPCIBZNMn8rdLipYp6kXxWpLKNr+V3KhDLU81zL6q676AFBGcEGyMSIGJUX6CCkjWDLQxxhLqIgnIcfhdaXJNd0JTVLZqjkazfL8bwg0o54BUvjmCB641wUc1o11K2KJaBDqpfE6yZCIH5SLGhNItlQPQuLzD2zb+paKXkvGiJZIcEjRKRTOI92yTkMfAhbLpueoKSiGEVIvUqRcdOkbryNk+3r7XuQi6zyAy5FDj7DnzBXRUNSv7gGHruIPNvaBvOFsroCRpnIWdwO6AW2NMQNvDZCt4De1Q1R6ctCAF4EDLX7eJ0LlgG4aCVhWhQiAJzkqxsBI1DXjQsgA+VLkq2Kn5VUMZvO+/4Izebt++isrnM5DtfF30MWcymMCMbcCO2UNVrnv8eaN+p2/vSHnO38HGYBOsaG15UNd2kDtAEap2g6xh70COCSRnYHDQ6up3+RYlqNBrQF63kATriRCLTgwwonuFmlaozRUkmLsKWGCAZoI69JoRithBUqkZtrAGyQz3WyAGOgcJirbmcm5P/4x0icZFV7J/hgHXxHmpOgPUmBClYmfF/j44H2oUlOXc9UObc35ZN/mKyNd9qzNI8gaNDVTXd8ZmKlaj4lvxxptmhVJjVXNLWYlqlffHJKAoplWxpeKeMxdBH3tFDsgWHxCQoRgYABuiyQSJEwiBWkNzzccTcIfLD/USSs732/enDv7LxlwZFSa2rEmSdftJ6BHVPgJkDTV9ksfxsc53cg6QyUyApBya6l0rCjY+z8/WHxtPCLjlWRNgW0k3sfCZBdDKPhWFjqoj/Qr6bu48fsTZNczj4Q5AM8tn4BNhQfhdEytQ9Q2FEBbDVB31UaMKum0Mdy42MG0DDIlmjU+sULFLFErTh5z9hFJlEs9Z/wnLo6mvJiT5d5g4iHQMuFXUx0Pj47m3beJZskf0jBnL5N/DkLiqfbH/6VHjfbR/WT+A1KEam9jn+fBtM+x0quwkM/p/3n2JZxQtGRCEsyOI227xzAqzTxLgqoCHnqVXIPFJ6EwmjE2jPjwV6bIzF2EYvkfbeGzkopoMUJ6kzP6vYZsY93mmdERU1JseXqrCVJTyHUVjDhUQZKTi0uQGEZ7I3mygF8U45wHN85YX8j48P61E5gVBGejl69vzY5rkn2+fw4/v4TP5clQz0vD+tZDU4AOhfdkEnWAlh794oZFOfZlmxsfbP/6rL5UYffj49vYP/yS6+zEAOXzvWkvcysKidmRY5GOapFG9en7q5rl28jT0k1yIsoNg9WfkIueQpKmvB5uBFrMROMhRX9nItQc/6wFSRDbJZYGLSqOdmS5JR5r7DRbl98ZwQYFDS141E5GwCUSk67DBdYgaJSmj1AYb5DxZbKpTuQA6fowV2bBoLNQfDRkGEseB4XJQZ6tXNA3FYCl/Ljo2iBmBacVPJdvO54PCgixUwFvcsyQTDFxKQ3pWG+WkmbQ9ZWHXWvSLyeaUjOW2Exh76YYmY/IrMty0iCdQGQZUpfcInqv9LiZqXkDXRlTCoAYqSn7hUKrS8j1BUAK1hYy3Ih4IBsl4aGz2qBi08GecX5XhdnCuUyAwh9qA8xvUN8+YBIZkhz4M+x0KbKi5FXluElL2aCSeUd5i2CdObwxpJTJvX97ef+h+jDNUyeDX5Awa37ckZBUUBt3OHAyaQCvXFy2rQJ1nrFlLHYLr3LiPOOva10K0nD8EpdD3mP3CEdQ56epqqGQ1oKwQ3wQ+w53eFEsrW7lXGHhRMZsnl404vWhJzFPdJbhk3cJdTjMnE5Kz1xjp6bvo4li/H9XFNKY+fEkTc74/Va2Wgy8udoLHnhlUFpvLlvM0FZCuhjT4MnSqbiRO/+Crp76ecLI5C91cfHrcBujYvXZjS6ymKU/coi9HM9F3lb/Pen/98uX25cvnuvNJYtLoWr2OjeDh/Kbpd1csdWZIlfLuorZ1bu7oMiOxzzmB8pV1cJ6OPS+NavfP66iZmZHESgoGwwUBhOwtMcCYykQ1nbf/web1u7dSZgXhBzhT5YrzGpp2x5gL6BBVJshMsIiE7qDpE5BKraN64eRylYS8S66da53EkQogQbggSYGYFdgiPFHUuTcAUFZHGAgsLTDzfqLOR6/cJD38TN2DBgu0p5UMlXz/Q/duKkN8rSCz7lRfsPFUMOs5vuf5I1ISXze+XRBqwC4kugEgpR+N71ChDiZFD9heE+xxbgmGCX4LUKmxDYoKxNkx/0wQbSdJnSd1fyb9MYBi49+9AzvQNqmJn3r3DrYLVVT6e+h5ZVRCqKMkUdpuzgmiGUG53V8qE9qIWo8aME1MZyCqDzKRKjS9E1mfa0Cx2Gjskf6D5JGeXBOxJKWlYNVg5baFBbJ2Fe2I2yx0f1eKCbpJBBlzQIxDQCtVPf0kCgy9vH1/YGSGNkH/Yewj0GlsluQrgBy+hnNsnGeVIkl+xU2tNAgApggM57hiwEJ46e8C1EL8ydin+ivfEpcAXA6NU1uXWDNjH+hHSez4umbloSib/udvt6eSvCaRs8pVoFErz8ZAnWRF2X834fSz61FVOBPUj53g3Gd4aeY60hY7wgzsi75oeguxP+xHgM6AfcS+iDbY0kJ1kqHu+gA/E0VW6YeJG662v9bsdkuzf602i+hCAk9VAPDpU0rjj7fXr14U7/J1Dk4aA7uB/nuh0rvJMQ793e1DD7nJG9YUz09/1kTeJDK//fZrK3kQZBV/OyhYN9aXqkLRwAZRnyfEiTh5FKdGudVgdyOUBE4Ynq2+Meg9gRhIi3SUCRAMEDmIPbMmMrzN3edSe3ivzsYSt8ia5TkvFQ22zqJoClDzRPf7auwO0l/lVWgcvGur0/QEeg/D5n3nMyjTj5Qx6yWaQcO41TaUkuDk6hBPxann9uAAW22hkdqDnvblydRYaBlX1GwM5n1ShcNif5oL2lS2oXdMgFnrdIISkFSaD4PigZYEGUAoIBl/eiZIxILWJ9hFzpWG3QrynAVUiYaJ38vbU11iLnI16QUVf/pahk/jjgHkXaGc0SMRx1xO/wHpQjmx9DwMYgSCyvPGsL98AZ0Nep+9Mq1udMrjgxwPStUSkt9tACUgrKSjUeJK6HvKb56bhAZkupb15dPtzVvm5kyVgqRQGiX+I/0j0KRAjSNCkYftZLbXMYF57BcN60nwcm9Jzvw1iQzVUxq2Zx7Ldvj7fMMZTvkax1AmJQO0vr28RV00n2XCZEIOzYWgcmSeeTeCnJNqdXUM0YPwwhNcotiXd0oCgjStzw/iPA3K9mbgdEUFg9YZCIR6mYA/lUOGK2pvAJc2H36ob8+PWffQd5kFVmj5q8yXSGBJME7lOQGR82tQ0yMCKCTirH9slnMlRHd1WlbxqFJ0pbZ/cvbNvaIimgA0AROKSGuQ8VGF46w7QyPnV5sIAAGFEunr9Ai5N9xNHFfW8FUll18+p2IG6JMZYa/fZj2g5novT0LUwjWgpPYO0RtDr5VV+Xx/06EOiLLuQLMHUjUI5535YAy/nGAHW3ZGBpRDjt3AuZcPaWRIf+b8qvvZUtrOrOeH9/R6Vj+bEkWttFiQW1P/TNhKUr6bfgexh8NeAXk10cPDR1AEeWaqZ+kzTU9H9428fn97fnrTPZIAST4bwauTwnfVlfXlnbBN8v2rEtv9DDQ2J4hJ4JZnSOAW+04vT9BhqxwisycUa8qySUWBqwGvqjABcFRBdgFkUGHx1So9Ojgy3x3J4zAJ6PewFyTBVWgvb6q/CLtJLCPKHOr8TMDOWahZZG1z3Y/8daq4xCibEZC9yPvTwzsUcmeplR0rHzdCAdLk8ndQJHtsdb5k9ADCAE5ScOkX9bsJIPuu3Ahci871GIAgaHnPpTtU86Eb+w5W1POOubtIxZMM5x/8+ELU18Dj3Utaf2/1wI1fRXioAI47wRararG3JVP9JXZolRg6xjWxzqJg17KGjPBI5aBinT4rJCV54LAX3hTdDAo9UTPA9ZWxMzaGSr6gkO9A4gFVzaTfqph7gP9JxTPvwtkjTmW/qnWiwPoRm8k95jzBRjCwnyrlVIVdOwoFVLv8RTLW/dIFGIz9BCho0Z9FNzc+3clnPqdih565Rria9fhWysZV0LylxYM1rTiilH5Dx8tA+MdSZcsZqmG05cMC+gEc5li9uD13j0yrfu2X4EVuty/hQH79VonMLx9b7aEbFQspySF8ovRFpQMHX/zPpuTIOYxj/vjx/e1vv30sLiUGACNOdtkNRocuIArDkzm7xJ/DetjcPLMdNAZFGYhySBsKDe1c1J52Kt++F2AbZBMcZg00aluXeVSmduJ0TkIHhkk4tkoHSIUI+SRfOXMY9c7sVdGpS9CGtoxtU0KWJK9VEHmQNvtyjg3IZujkDnZ91/zNnVjd85UNAgac/6wAACAASURBVPn7Kb/2oa+KlIgIRsqLVI2CXSnYsxQ04lzYkfhljk1TuE4T9siR5u9vo30Sy06Usg9xSkX/aZUX3gmalipe0vXKqHYyY5JUn99VIM5ZqGHNdy2aGApThYzH2CUQaUQuz2c1Lv+/munfE8AVGtqzETAaUKBojmSyb+3WmieTv591py+HhDc/N+8nuiFq3SX/JS6Qe0XPlMmQiaN/l4CLCpxIlFSD9LA9MDg2CGlR87ppve8ee5i1kK7zeHvImU/FqVXQq6JdyHWqmqnOUbmo2UMVKA1iBGqMShTJNAFChSBNffAcKJ97KjwnH8KuVDP1A/QHetnuK5MEbsie34s40Gsndan6+ar6pVNrmcJyRlkfRVC6GtkGftOemAUjBSOGG4Uy7jQzMSpQ6Nk5V6T3vrfCQACueoJ4hhq3UtqLcNPzmfaskcgIwNR97J4I7O84LntPslw4XhId3yX7Qb9Y6JSD4NEsOolMfv7QhFrhSDBn+hAn8c936Oh1pCS59JBAdZRm4B5TBc59TPWu5kg8QPmtKvjL9Hs9diJjwKfKWSd0Z8I6tjUMAhuYc+akjgj0bEpMADX7Vypg6sqZaCMBbjfzV0BN0ow9pCJrIEwwXatA1bfuAb5VvyHQUcFEJeF7hpBn5FoJpMemgYGjGkUEiKBCz+oowMIp5f0ZT0O/3I3AvFNATRJxfxkMUYGfIBzbxjs5ByXnyZ4TAturEEaNJHjbgZsDgfteGajWgMkORq9ou/0rAata2a6HIdNHiD3IszPQOOwGzrpoPcp22OacW4JJej6cNRNgF9CCcwoFiap3KkdV6W0qGag23xmQhUoRgacCKCQB3KH4pEhdC2IZHJ/qVlNMBUzxFdCu83vpPcjn5B0yQy1+zcoTthUqsP23u6JFlSfV4ihMUUEu8Rz7HVbvLVUfAAgTojoH5ctpbs+aj/ALYMQBsdvveXZgSTTl6tgsfNwpJJxgdeyg/nNsDDEplbupmpgwMCusVQe7l0OmhuM8qGIlNqUyWoqUqfC0yBMVP5IAkpVmNjjWoefM7LjPNbLKV1WmXrsDsrWvsqdGgGBiR/xhyu3SSAVFy7aognrN4RY9Mfdf9oMJy+o56vV1T+wNH/tjQjRtDsZ1UvdI2mF9AM60OuRLEplUkwJ2JpGpwonxt/236U+rsQOAq2U/KvN5vL19m8JK2lreB4yeRIaycjeud1NnNeN8+Xb7/PVzZau//PIebn5/cKxgMigdfo17SRLz7en26a+vt89RGGtd/TIekTt+F0UNLpVBkE6rLmT3cVhpAIkE7cHINrLcRq8uS/d14JhxRnx2HFVmdoBYb1oKn8vf42euDU1ksE1poIW7gjElP0Xv93NKjTm0h6VkxUEUSSXgtSEMmVac3dB7PIHNjU9g1gkez22lxLXhQmKcXYCpXGmkxuXMGnnJtnJcr0xlGmVUGv0Irx+pYUqrdRuaDnSqZB3Y17skoG8a3u47OHaopAGZr4J6RaO3ETLoxGA7UC8yAQ97QkAbzmXQNUr4SHeCqG7+suVONx60pWVVK+lyaBW8YnoiRh7RSl6dw672YDRIENTTz/+Ps4uyXv7cXgDOcdOPnO7btACdjEP78qxQLFCgy0Kf5vCv4ZxynyivgwztRKrOY9CLli/XCHE3AAlQKGq9+3JWGPcyth1gox4G8lvl8PvhscupZYDttzjYvsvHOpWqIWX7GNyi67x+C++9en9mDVUZTFNnFObkVkP9oZ+inieVrpLX7nu17nMZvSBZGTi4uNU6uzrzTcWDOsQzgMpGQdDp1Ak67IVo+1h0gfCmCXCCVKZiEOpknim/nP8SkOc42Ea9KP8HzU1TeRC3ToCfkWqOEz0zA8rRkoyLXI/dMpiPg73dHr70sLQXWeMk2FZc6gmwLx20VuDUMvQbaNGRQmckKDK4M0CzUhtBg1QMQe2nz4qGcJDbBKIIJVARthKJ43egK2dcIEZbpeqUYiIggVPFLppSTys/Z7ZtrpXkcpjVcN2m6gQ09HJUY20NDTbJJZFmMOr07kxFciwoCZ7VNed42JfQioLV/8l+kjRT/ZWvrvsmge9hx40gg3DiJ0Q2DSg4DzTRgnlZPWx/lu9kV+o+gnAaKrQHz73rxMXKyKlm2gvVPSyitzwnw2Od4o68OAG9AZcUF2i8sC5MHKiOhyKVzaJfpILX7ktTdt3KqCMANpjGHjHAM+d4AzVQ0fbwaGfNMGvLnroC0b5bgUziQD+JFVN7hKQDi9LjIzJGYuY+lWhJq9N5Xuscx1N3Lwsza6hIQQ8DBMF/MSvDRKjAyK5eYK8NWLEDVt+osKdSTBXJRCa/74yY3Jn4IYVdZN6giMmZ2PFP/rvuftmnVHqjxAqFrmxQ4RrEavHd0s9JtKZynH0pWeQwDLoJ3eHLxko7LjHZsBcS8Hj1GfbV0/7Rp7NVJkdmedt512/bDoVhYserv7US5kVbIuTrwF+xgR5NUT1BiujEyTZNfPfedjImSOQ6XwDhqoQAjOqbtb+86m6d4Hf2PUtFphLIpXwqCwRmye3W+KjhTtNnt2AIhpF4d76jEqsWZ6KK9qMwEz5loRj98/RBfy8fGBAxymckM/aQpVKcVpHvt1etFlkx+KnZzQgAaG0ztysVxQKmEtd0b/LLF69/f/H98ek5fxl5YjSdI4GWy5WBi399iWrS19u7ty9vHz/SrMkA2TacrQYFD/359v0BXnsyVxa6WJNMdq/y5JQWyeIJQKW1uKAVsBbS0cF4/xzoBDNA+Ke296DV8kdTiipE6O00G3uI3LCd3RskgYSsyfZBOwsdDt9UTjHUpKLGNFIkisC/p9fACzvub3qBpOGg+ENpkvLrulBF/WCtNRKTFFGmo0djqc8c5S9Rrh+NFe/YMoon8HDQpchee/+yCjZNZz1SXQgSnIoEilUG09nnNNDSt4GTTRC+kwmb20RYDFy3DB8B1CD19vKAWE1TIzOISAwc1KijVOXMIABDBidYzqqUEkra8Osr2HiLEf/6BSpGAvCNCNvAXoXNtgF5tlBk4kDyK/SDlEPz/ekpq/v16lX1CiQpyO9DN5iyru+XPysZzbpzr5p7P9Stjo/PbKdBhHB4ODQpI015WGV1ziPPbhOw84akSuZeJVDl75HEM1iPxv3VY46hPKDA7ZaYqRLvom2kshNH23OSWpK8RDy6QVwnJlploEMiAwccFBZ+OFWdVBk6XGtjRxO+5zXfPajORmzliuvcbFCmuZiAm31th9AVAewVNJfHbn7M+6X6oRwvCWdkePMZEQEYIKXsWtMlTBYJKLrSWdXOsW1JEuTk72pF2YCyF1BEQnssKm6pFobOqFJa6E7sgZVI1zpvp+PcAYWJVipwtS6tjMgzEvSgrkgfGIpf9uRh/3CkOHipFdOML5Uma4F99t22nRTh4z4zF4YKjVUvwTeqmzxDqwFVdG+ix/pWUtAzLPLZp3G2es9mOvd26hs4oYHfmR0AXdBrAc3qXY4ksH0XAHvOW4ISMwp21ZOykgCC4KmEqQZH8sjf1ZZWIlMVmQWQ9TyrHRBpU6QiA+6QpAouAaLJehiuPgGhQhNd/avKFzSwFy8empYGim5AnJ+rPTnBocIxLT7g0NeHDTwOkCd9HHvMDJyqWje9tvxMVUg4//YobD+c/Yq9iP/OWaiEoXrYrCJCvy2xlKNSqhJozhqJNjL8ygNPc7YJTlV+L5/Dfc/PCC555wroPX040klJZEzkB5BqemL3Z+538yzk31TcqNrpC0lwnBuyZZMneT+A62ECOG9POehIo0OHzvrVAN0a7jl9kklG7ZERTJvqAYkMyT72x/hPBoLA265Y7KrjvLMJsZXhq8LrrlhcqgddmSAQxyaQBCdGSaWW5vnj04qOqb3I+iN8YZjNrMIBPr2rB+g439fJe/XMDpvggDQtb0zFYs7jrkpJ1/0ZCO3vveiKOUmzg167l7HiZwEmLKu2IP+mt0dqmj2I0vqbrrbUaolLJw41hriPTT2/+NKsVTxEAAuHsedz8v0MLT29rNXn1/T5ptZXD9OzFG1t5fPt4VvEwz4pBPL7i8en5+dcwgyWyT85uB8+/HJ79/b97TGZ1dO3MpZJCt4FtexMVSSA/hImvDM4LyWjrF6MGComyQwnQAC5wlngCDTkZn2qrVQVoIdcqnYSo2IiUxWNluJjkfMcXLI4qQgOhL8OrUVDuns1xm1m8VEm+VYGpeSNC51hAi6qK0iVYtwpzbmZ8+yUgh1y6N+ov26w1cg5Dc1cTCtWE+Q7YA1j5iGa7B+jbylUQ45jAl3cU79B+2eSby57Am0bOa8XSI7OJDIVuHXzNdK6ufBc6nB4CXpmmJTzC3qc3yXjv9DDuicIZCzNXlBv7H+AdkWwMI6DKgJo+NALp0QfBGjKpSJk9H5Q2vc8UOGDv4vz3+orCUJAA4JUpswfCpGIVO1pofJSJHEo+Zw6Q++hc1XfwecvleTkvQIUJJAAnSNwtnp0XzVBf71pYFUmh4o5wdwo1HhGVH4CPdNgXYO/c55OWb8TglJ04rwT+LxeEqutCFZImRK5JN9UpY5E1jiDRh9TmZBGUWcO1uGRX3bNrJyKqDpwbiN9JO0JbqLKospZz9mpoJFSNPNzaMZ3v6166fgnOTi8tFpvfn96nU7vQN67eMvdB9GoJupIBBOlxFSKZgTzed+ScO4p3gbYVaGV3nVotkOZqgQnjnTJ0+vAyv6UM2BPQHtxMiSbM/upAq1F11PJjrvj+ZhG9MOxlh6x6Aki8kXHyeUo3ryqPTrDSS5RurH5d+Y9WA0h2RlEUEe5Qaeie6Vq+EXlIigr9M4MV51kQpvYg1RXDxAVHmhE0ijpLZlAg4CzqVZLiYi/A0CHz1HSVbGJSJp2H0/3UpI8sfYXysipvkBRGQUme2qk59IsL+3vWm3lPV++dv9VJoNOQ+KTakALszTdG5uZ32v1o5ZVJqghWKyAtCtm+AXo4qHWJLBDiQkQ7fXbMB4IlAUhJqgESOO58fdl+0vRj94bQE+qc/jWPg9N64WeOIpQ9k04DsDqyw6Ij395lTEJVALz53m+IzUd4Z1OyK14nV6xZjwgiT3y6VZyLj69qUPYTM6Vanc5R1S76UmZXhhtTfYo/nNAyH2/y8cWy4VvxCbOjCQAJpLM7c/uaWpzbhSHsN9LZSmAU4A1hCAARDh/VlGhF3c1sUGrNQ7u9BgdcKQSf6t0YeQM7dy13O97DfJnlpX7lufxrrqngg4mPFRzRj2uQqEWkdk9UABZoWdeKdeTRELFzH1P3KNAU96/4pynVBxIhog105COQMZOEMuOHVXOAVZM+txT70x+X1Ca+V+ITQD088+c9cR4+Fwrt0XUqjVgTh5CAFfKmEk1Pmnk3olrJyaG0fRz+6w9jH+yx1Ufo71P5SRqZdiGJMXpuQLYkpXx7i12J++QHnmrhdKUIzqWak4SPuL67GcEo77WQM2vGXL+9OL3F4/Pz8/54r/++tLDadJcgyxrbE/sfJKRarprDm2C0xpO+TnKGEjrknV3A3pz76pfIkhKbW5zrc24WjZ3K4jRMxA+Z2YXRKLtJaWxVqyCKkMmZWaZF0nylO9ntkr4oao1ReI5FKNpktLgevB3SS/vkktLMIBUo7KHY7xGFSuIK5d2Nn9/rsmNRuhebMBhfELbCBMQJFqtqMb1M5FV/uVI/t0HvqIlPlHd424UTPARibu846gIMeF2/yLpaiS9FTFwGKAvNDlDKySz70Cmg6edYFVZ8ARRBOz+qp9rI541ryCjm0C9uDuwMUAHPVfNBjpVGd4kVKV0c/dCVgp6eOfQfpo7ezTuFT6okmNTqwgOU3UyOGRifWaJPN3SbI2TnrKvhoIGRxKqQxdrQ4PaHevsz8+ZI5igMZMq5kbgrFRh2FaSuyou9xUaUVw+R8S8efAd83l2MEjT96b4QimNFbfZQHWoCWWw659ugtYqnGncGFipcLV/fk/RXmYgmIg1hnXUdnayPRUAKUGtvldJKhSRAkQasbZKKjJvdQD6nHNU1s+WKo7oJcZTlaMKIOrnOiCpoKjBjpaKjdEm0KBRKOcH0YcEAiLeRTw5wMMlQGqKrFUfq3Y6btY7Tu+5JLLlWN8HW/WZ0oFKBIMmfJrfGSoIGkmAohP2LGjbtCEIRfQ8riQxrx1aNlx+SU05R18+UU3JnqI+w5yJ8hhn9hbN0hvtK8e++0UqCXGwHfaZtZTa4R1swKMdcK1v8wcE33YVVFCDe0F1qAKBRdeopW4bkjyAZGYaxPPn0OgMepvWfCqU0G/4FGZr4QtCzxkkVJDK4J2RBtgyhDRG9OIEfWdOUgMVXTXDHsUnMlMs/3+GArfcdG0DtJHt76RXIkstbayb/jtBr0Q/VOuXqTjOID/u7KqS/iSBpiLO/UAEw0S3KzLKtrZNpdKTdyfANtCjuoXqooCQvkCfRMXiXjZ3QJ1hiIwaJVXGnvvStFOSvKkGBLVn9RRQ+V4VWGhWQwfNwc7vO9+FmVTetVa8Wz3K10SGPkN71GKzGK6ogiN0HeOHHdRXnNOSzUPvH7aH5noSAEVmhq5pUmDPjnZVWv2m6G17MfFDU3vLtgd9pxfIipggrMHrqZp2wlbJeAuR4CevTfM71jp9IkdBdfyqIJhMDUFDq/EmB96v/HfZA/uy2rXl+a0MVg9SlGO/pGeKYY7e13tZ6Wt0NclCngN1ORJd/Rt9hVF5I5F0f8cGA8YAZnEvZawUhNeUV3yPYiKTkOTd3NuR+bcaytOemPZIzVvZmWQq9uvxG0IcFBcGsCn/HJDl9Tckpl++rXEDGTKaCl/u0/sPAdMjBNB9u9ViKHtk9UNVZTUSzVB+6VXN/JiM/qgy8u8vvj8/1/ummvLnH19unz59LSWB4m7HUZezG8WYMvZZqC6zl8RuO6VTXu9LXw6t+hicjh2FDAf9hcoW5QKaqQrBf/5eXM7f/uFvt48fPxR1q8bbHG/alKtGD6gwMKAuC5cEKId7KA9pDkqQ1DSn5i16sODZU+7aSG02hPIkzWuW7kUJQeIJpD1AXjQPpIiYVLiNGJ3APw11XWEiWJ0GKpAp1FkofX9ras/QJ0jKrqpPEwzx83lOg0HQFnpHeHeayJnsvJu2cNI78doIqU3IRbEpxSApJCA+mweeuFf6loZoUAV0xVO5K6SsDK9rOmVQUESc5e51InGewXtQeKDHEZDNmkKNk+uaHoan20NP4JaHy/M1qr7kUE7j3KG6NbJSDe0o7mkcTCx5j++3p1ucjqimu9Pl2Romx7pv2kD+1kYL67MXpUvlJj5tuPEGERrsBC6pqJSUaquhcVetTu6KZ4U+9YmsKQGwAz+lxGCspClJKyBwq+K2fVMtSRn0lbkJM5jxIMyFHE9l04Bj9hqnpzy1ycc4BuZMWYmYRuWmvx1+/hjnHSi4fkHcOOtQVaFz8c+ZffOayg5qX66VATnnv56/53AlQEVZKdQ2+OVRNSPRplJDUshnVbB9yvYmZ7sCcG345u5DB6rJySsJ4ZwLOvANJqeqJtW7VeJvFeEquMAdFZlnvphNxWAR/v1uhm8JfipZfGcCdhTQCLwcsvezXjntD3anq63Vn9G0gqLQNY22K1xQRVSja6W9tqHs8xVhHEBlhhRii2dw6Coqtj1ed6xtSM3/qQZoRU8AE+whOElQgaU8s0kM6KpJfBgFUbeiMib7IHsZv+TkbdFywKRhBCBbu6vTSL3b05TvDiuhZrKU2ILVpOkfybmlOmajtok9dljaskCIgAB2RCaB52/3nbbYRmjIpeAmHUeqmmMPmr51VwWru9DnO3tZfSB1lhIU5z2DfnOXrKbf+1h9APRGE4Lu4ahZgVP5IgZgZon2z4Cc9ekqckv7ut+Jj9jPqTpxBwAjC4z1bnZQCJ1ykmPP6SQArBX2kKCaxM+eqRFlYR6HgexUMcZGNnPjzEvDVlUF7NDyrWBMHASYGxth3w7PYqBMIpt9hx5kZdvvxf+1umcLCyhlfElkuojv/TeeOqBV+l4fGdng0ETYJKFnDyhyoVe2DaEyIP2T9yAu68rwq5z1AJLsOVUR/j5AGJV/hDmG7k9VuvvoMpqkwQBiRgc+t31chf5dqSn7WMIi0/fpO+e90m9ZdP21kWMHjHsIvIldI0gAW2OYSbnbMALyztt/Tjw3YGjOWL4bcaQBm0ygRtRkenGlxu6kEt+U+5tGom/0wL54XdVchwPnM9+97USmZrSlIoNrRTWW9ak4uwZnfr/9+eeXKp6Eel0kmty9AAlRLUsik59KdvXXnw+3T3+FXkWAVslMsr3iBD7cbvUBz5VgvCqt+dfV8CaFJXNo8vDl/HO4y2G3q67D0YN8ysGluTsZEwO1Pn3+6/b16+cy4P/WP/mH2y+/JpFJNx4VAOgrcoFZ/GxeBulEIcmJ6/Do0zRO8y0byMZ7kC3PUk7vRe9TNn8GXSoZOAiiyKkImlttWZaFh69qCXj0vb08u1dEHvkENH1sG00MPzpc5CQyqQJAp0kTlvSJGWCGY9nBEIakOJ5NF/LdMMJQpEQhd6IySV2MXTd6LWdvT0w1Cz8nccTQPDx8pULTlaXSey8JTy6Fh53AyvknadyiV6o4206QvlDxZiiixpzAE03+aVSlTOl7YSwm0CkEvZDylDgJCl5W8kPwhbLPDBTjzJEMmajmHIh+V1m/ZBnlrhOsxxgzpPLb7fXryPMiZVqVhq5IkijIjx0HsitWJEg0w9Y8h0jQvgGFp8mu52x3Zcdg2GY75tS9LR6wxm6fAfuEnH1k0stZFZVelJOuLgkMSHFD7afqpCQyRfEBfXtXXHGFKbAzNOkyjyLnI3LtUvDirLIGhUq9p89Huon3V9teKjJfI/CA+tgkCD2vpp2K+ydiue9KbjHNy1QZDPSppvBN6Td5/0FBAF3LiHBMpYagNwN+UdAy2LVRlp6Q0EmY34H94d5asZ5qYs5RqXB1YG+yDFBwbYJ1FgZrxZ2nv0IELc+Cs6tAsGz3q9ubd2ngnR6LCSjSA4HDql6EQzfJnlD5pjeAJN1k4Dj8rlJkbRDAGAClKCttqziDouFQX/MPqOnb2+uX71nTonwi333oPscOsu4qnFVA2gpqUx3gvttDiSIVYJUNzFNttOrovJyyXmU3imL1PfdbNTHu4QRI0y9UksavHKLc/ZT291SQl7sQKf0EQyQyDkVF5ENO+T0vnf3S2Uvpzm8A9GRqNhWMN5EGL7CqZ580YFWJbVQK+5APfe1+yCmBsMNx49cJbBy4eO9zxs8iQw0thF8q5TVYUrTE3tNTBZuEWtpw2fHHoLJhJ0AdRTnS3lLB1K6e90yPUFsy56t8Utnf0HQGgCxFsWpgX4MsF+DlGcJ3GQhTPTo058zIKDEUGBxUj+h9LKnmW+KQzM3LPfecQPkbcaKpHuhnpOLz7ALBcx5OfKsYQyfSVo1UoYRCZZyDjSbhm+HFm5omyEiVjvl3rD/PTrJF8FzU1lehzG07xh6QiFG5jG0N+BXA0EAZMA0lRRKFve+83QaMBThcD20g36XQzUiAE1/kv0nuVS913yoZeUw/7+eKlhni3b223TuMf1UVlyo8wIH9gVBDz/33nmiffzbz5JQ6CNJLpOXrgER5b1U0Y+uglk86syvy9e7xX92flTMXSjNU1QBA9afn/gviCdxLa9vU9hKh6cGlU0Umgd5iLbV/BVp3L80aWC2jokDhZBBV2QpFPbMpAarOe1a15kWF+NYsqsLaLJbE8mXfIqv/EFv66vbu7TtElF69uD2kOvP0CLWsymSfH25///tfpTYWyT2a2IPIgg6UhN/7j20k4YJmkyMVmoA/2RWDQ5FXrf9OAFNVgT4QVcghyGOY4+32/h0O5dvXx9tff0aj/nb7+Mv7anJmKvfIpu5NzELkQEVVLci6aL1odBxkVNZS7jOZwsGpaNKzOPq/92f7nQb3E0DsqcB11c5BrwvS5y3fU07qS2gVPVW45kMwWK3UhLq3Y3odNE2TwteGPtBAnmAiB0fa3aZPieRM4NKGoPo3CNDpMWq685odwyW8aoj7vjX7oWR/+bypTLWRadgeBHhNnW6kHYNHo3rWVO6yz16lwMXzr6TyDv0Yfuk0GKL60ijbQnRE9HE000B3oRvobDoJKA390LzKGKahuOkUuag1t2KCPHthFD6oRrSnTmzr8CMrmAucNaveiDtk9d4oiW7bMJrzkuCQM5g+j1ZHq7uYZyMozr4UWnQRRDC46GfqYJwG06fb16YEVVIPtnZ7UXvE2SDJJukAPUsjHk5JyVSplwRGMU5N5ax3Vlp5lM2sMpowUIUdpKzKzoUATR9dJQ8OxPtJn4bnsahLn6Ht1Xq1fCrVAgafvnmTQGkQTY35CQSaCkND5ky8RyGQM5fvo6LUCVM57na+/UEbVS3H3+pn9uJU4Nkc50EGs8Y4DqtJNf+mEVMb6uE5csdIGnpY4B0fW8RdnjuI+vQuTDLeVbkWbyC4CI1hEgD6LHoQ8N0MAWh9UlE2cDMT7Km+8F6+t45zeP7pl4haU5IiBiUyWDGUqPz88NcVBJFWI5WEuSzO/3KOlH0wyhlfaZ8D+LivHVQt4I1IqquSRX8aZUnuQwC/7wXkvFDCtZu7VVKrPW0hFKugVjbxERESoc+TRIjGcpHduovHV/gOV9pHelkMmiNlmobaAmpalCD3N4Deu3f29q0X6+QCileSBNQLc8yqklrJKokoE9pFnHsYcuZnvWygqCrzzpLChvFO9GAdYGCBN4hSIJDgnhDATp9YpYnSLOPLKhDKZ7fcUACBHl0QO3J6r1oQKOBa/Gd+geK/rf+/eyFMyqhCZK0QNao9Kjn/6WPEDnD2AVMz6wIgNT8XG4StpGdOefe8v8pxWVvBm6SjBN0Ed35+e/BlewRcty/Wn0+su9fqMoOrKa7EOfY6YsO3bdprX7a7lRypBNrPRd8GGpuY1wAAIABJREFUyor0yeljd/VIyrSxO3cAf3uAjOrxGgWwYT+MhcY3G+wPo8B91J7A3Ggxqa6iSaOueVo9+NMe0ATLroUjDjir07PHjCookLsfy/e1VWGvofvI3KjxFZ7t4xPLLzvXTdCbtUBwSEXOuRMnSuxgjrEHzJkJWETs4xDXp5NIv3vPwOh6tv5ZQXf9kUmqiaFJ4/RddwXWPsJDE5RVIuDiUzY4U4nwq9NvnGQa2hkAMMqdI97wpQYpf6l7FOp+1PNqBlknisTAmYv04vYtP/f4PIlMemT+/o9/VoUDFRrmJICExRi+LwEAAo7WzY7ByaTOt69uH0vTmSE8Vb8wwKzgnsuTrCtNPF9LgQZZ3qihvS46WCSbefiU5iPRPFxSFuaUG+vDY4xCiWP4oYfHkmwNC/u4BnJdAo5puioj0sMfz/I32pT/9sJtNFdjgyrLHuCmQWGOTpxC+jHyGeHHM+iODB5KhE5pqjwc9jbeZ7gjPQTVQ9SD5UQWWhn6jr419Cw4yKw/Fa25pCYm98HdIECDyOwLJOq6S6V8xnCISUAcDndt3DuXvs+FVDXR2aHJNIraJfaTsHWfDhWtQXLc+52IijAVwltqXqjDJCwJIqm8XxKCPmXMltEQtia7Dt1ZN0c4IKBmSTEysT4Ov5Syqrm0A7Jq+r/27VzLzEiYJ3gslZ2HLuM3Ug9SkTsHwgGFM42KPcH99PjwBibg7kcCpYdC9RtRq+5HqkR5b4xymk7p4bBSo7AHz4UCTn5Juyy6SvUMgLLEVjCoipK8NCMQ3GnYJrFueluv7z6DlLidIs91IQjnjElvuQyZ66DT5teyBxlGGupUze3oAY67Vt/Uw141zu+6c/VORe1wojB3aM5rAnF7sprnW5QuAl2TPoPYbUvqfYvaYRkfhBNVHGlGvi9npxKTnuFC8tONmkc2unsoerjfNB0beF1BnCMvW8kr9DacGhQSwKFJWgbY8Zxhpzb6u6tm2gnOixRezhK88GSKcVCj/JWfkeJg1SnfVoF2NyIbeIKot0pZo1WMEajdr4fctmDuxfDFRddNHpQALruRSn6LVTDYcgRHQLWzZ/EBVE+kbzGjg0qNwMVUoOwPMdkV7b4fqGeQOsmkCeTp8+wkMXfbAZNVxa3hkfn8qDLlPqJiyLwlEnNZAAa+8YFQmEE9w7TI3hetp/oW4bVv5UbE17hQVQUsWxDklqqJ57h8Txk8xTN6TkgPqlTByv2CXkRFsCrkdR8YzhmQlQb4EXWQ0sf6DKUnySc9CENttMrFCXZ2EoE4NpuqAfFP1BcHiRbgo5H6mgxZ5czqQ8GSCg1yXaBLB2fIEiN/bpVG8O2+ciB91LgA+z7/UJXDx0snlRlSyXchMdgsPsOKEv2kvMviP/HXDgshPjLnq4DrJMqVhGizsi/Ml9lA8KbBabPrRrbPUbYcPsEEu7BDTORhnlgFOdLkbQPju4hPRw2NNd99xoBy+osiopafhY6ZZ66KbA3q3dQxqeMkzfTUjciCrBr7TK5VoQFzfD9iA9ZaBpDVJkZZcM61VdhdhIVMPnb82Vt0qrJjGwMmJi7o4dupfDyHXhqRBiqCcxeztltIZsDpYRRJmVXJTMW+rqIdkPHiVNdZ8Bzl/N9u3772upcCbECetCak0prhrfRua9ttJ3j35t3t48eP1V8pnVqGRfXFJYZ7evr9xbenp+cYn09/fb59+pTJ58+3t2+CXKTfhKybjYjKEsGIqgRZwK/fosR0u/36y/vbb3+LGhPoNgfX7I+EJwYpRjFoRZD6KhEVdStIy2P154RWkM97n8SoVZ8qWL27bASot9vXBzLazR2uxOFtFNNw9D+5p97qlemzaVQWOLgiNFlAS2tmqZbPZko8CA4OCzlP1orSME2XOzFYWf8ayEYTMUZJ0YJTUXEi/UINeA5pLlS/dAQEJHPI8PXQ8rLGSjXm/+9qxkHHlhHYl8dEbvPyDcwb8PGvV8JazbEmDf0n98mT6M+u+uBotqDCvCfDlbZjHuS3zt6RJQTpD3J5OKAZDJYZMR0A5HuSFCSxThLD+zFjwffCWNC4zLkAzSqEsH4vYgM0cSaRKb3zHopJpQmjalAron8W6jRkt9RsJRdJ1Po9+5mqPS2KKd9CzUpZ3+R20w44AwYnJBlNf0giV5OzaJLOZzwU7Scl6HBzYzCaClaUxJ4Z0UZGI5sgsxz9Uh2qhs708lTz+Sgg4TzsucrcHsv11DRRv+P3bDo+IEY7Ve7mWa0DAjhbSRSJSkIj6K2OolqQgc4OduYTMeQMVGXOhQpEOh+nghvUZh1BZ7cSIkGY5foBPUaCPN9Z962c2Kha7USVgP5FVd6YbTH0CSiEIFQEOiQglWiWsgtoumdYNSoCGcEBKCbaukoQTQZqL0iS5Wob3Oz1wpr4mSP8gO1b9MFXKCReg336NBw4qoOVl47qYwcXTe3c9GDtFbaxE5NKYloZq6mqU+HdlJcJXEf4YOYklKMsxZ/nSmQyR8iht5yhrvZ2VZc5IQq0KIqCWIHvN1W4NZl7NccacEG/nb6P3PM0io/d4MwhSMAguUKYH6Da2sdgk3Sp0h2b1j0hBTJI93WA9Yg45CxIs5mzTD+jfQ5U6q9+ByoRlG+SSQNkZxjx83UeWyENX3N/rznrsc9fO+FNAB2ePY3N9LtUEltzsqQ2DrAF+wKhHBOZjZ4DAkyTsmIB2qCqOCeQjlxQneVJhmKboJDaO6ZYhbO3hm4ZJbvEIHkW+gNC/wEoYJEELmbYs4lA7LMKhPh4fPn2Sc6k4Xyx5lK/ODPrvHYfX053wCZo6tPTZuXk7EYDUOMD7qhlVZGhEm/MsCtK03fCc2kn6/k6TulA7NxhBEy4I5MQdb/QBsAqI8+6b0ln1QZXQtvHsG7UmUcCLbTizO5FkUbI3C/ipqlMjNiOz0XliTjBezAUtwb6q1cHwENwWIqn9mD/23UfICdr8GP8KiDj30+vHD4rolYIdwTQoDKc4ZEo+A51FlDBO1p71/51eilJTj0Th15aVRjurLZ/x4baYs5oJ0ut8Ml8P0GR52K8BPykuo0gl0IHrpNgrTEJPow4vahuD98SwzBHBsQ1POhsLg7sNKW2kfEi5mG4TPBwP3/+XIb2w/u3t7/97WP9u16iKRmiP5k3UtWYopVlc4P6MOslDiuXPInM929ROXhVM2tULtvGTpQ5XOcqzZc8Ls6U5zIQzWGOPCWGzou2P4vMDkT9HIqezGuGXE3xNWyRKotVIZ11ZPg4CDabgnQTeA2ieq+F7/dZfSnEucunOGlVe9TQFuHLS05zPaiOyhZT2vMQVqDjtOaGZUxkQD84lKKq0AEMjMiQ99rluXdFCok+jFQdsoWIygE+A/9WJOqB97f4jq7cdbK1K1dIEQZptNFtKn84xVH/sReHAM+Ekl4cJRIfW446jqoGdjYvVp9aR/gEIjS4546A4qR/A/qBAzjlIrPvHCgd5ew1e1jl7nakVcHsfwj4lT6mKhOf54Tpmq3zMue9EdiaeQQNCxrOGFWdOA2S/cypcjaNK0+S5O7b11YefBHnJq2i+dxBWL/SkHhPfZBn6z1h0CL/THk+jcw2rrYi3FKnyrrsBv8d9Pv5ruNWV5nb2m7wNF/aNzU0RPL44c7Lh8cm9FTmJFKNAnNnDcoxrBhVAomZMdOKQx1gbDTtft+1SVuSnb3O2irjTMUNepFNyPRv5Xx7No56WZ7Xpt2u7uQZlAI9tK4GMg44sRYvf5/zRnCFQqMzKai8KVYyjnsCzysOt3eFz3BgYR7BqowzgbS9uSrV+xCH9BSKsEFpByPdo3b//D47/Y+pbpnoGTTgwxiAOM82iVxXY9tOV9Algt1/3cCraIrOEtFOlKG4KiMR0KxqT0nW93y1RR8yoCZdasGT0+w+9NrqC7ibM7WDBhLV9jVLbp5zQMNyngmVH2x5JUFdLa3gqpv8sflToRi6CXdhU6oEsKZCPtXSqoR1/0r5VVUSX+UMwKkvn9P7SrIzmYz+HbR1Zmyx/+lRyhn1PiNUQY/G/eBEe0QnsdTWWHnxbm87RDA1ymLZoW9t+/c6CCAeQK3R6erR/ZrgjIC4EoYKIpnzlGq7iVjFRme8xMQvMgsSW6QfsnpsmklgEMv9eqjvMlAu+tTpuZvEYQJs1cNQsjv2qJd/3w3sffxUD5qW2hXK7em9y3nizlotFAQ0/tn+/cRu1asG4ERC2m0MS0imrHYBGfSVTpLF3mPT86+czRY0KGAH4M8Ki/EP1eaRoQekknKMQii+bIMWnSwLHPQMKM/9jjl3XDnB9oi1bKDYONXKAmIUA2zns2Q9cFfZoInDlq3tvUsikyJAzp+zGUOTTz9mtTTU2AiB7e6tLlq8QByxm3OXZm+YDZV/4gtGSZHYRHD2xNItQEKSn30LayNnP3fCSjwU+Wxt7i/0PxIwZawdC0IiIbXuSkHN+31Pr+3377+/eIpq2fnyVsjogY6sHgZbjnw2MQlIFho1ie81ADGoVYKNj9XYpta4igihTCT7CrUsnxWUl6nT9cDPSWQeqryUl/r11/e3X37tGSflpFWgwahuNO6xN2OCV2kYKqHRW3It7U3QizHZZcWZImpwqo69SQcVjEFdPVZTRv2RRkTSMMPQvGgbIZXWYUWmLmtL2w1NgY3dFZDDYrigHmVKDu+6KAHdIKxR2EjYfCeHxYDGAHY7aS+VZ8P/JilstaRz8cj8vfSXcKfu1aYbKKVqM+KUNh1kCeKOLGNd7JqTMkICBI3TgJb3osEsTZkESfnzbzGmCZzSC5IA/DRfKgc6k4tBjilhx7Acx1IKfIhLGCiYhMawv3uXwbIM1pxgYiNIqLD5TNkPlIh4R2Y5nEu4qm3SOWIpmE+go9Po7YSoEqGex0NV9anev1DwVoMi2Z2ZHBVkhfP+kGRt0HaNKYbXWRVNFTlN/aN1v9VkZm9QvIFONzNGTAJ3EKVRt4/jUCpXrTHPkcCnDPn3VJAJ4qRBgLYNNWCS3qwjjfcTIPZZMtE8E43tI0ASeyeuOiGQNHpeSCqHJup9nwA+SVEGCNPH5jDcBAWhFIRbreMxeNH+iM7mXUkA+rxEVrkQuQQ+VyrRffLnf89nYlPymScBuVDvRmJ3kO2m2ZVy1DWIp9pD9a0Col7HTa0w2MneoaZIUF/70zSTSWCvYEU9f28b4gYOiyWwQyoWeWkqUkPfvbdHoHs03XPXRdh/nCmzq3nbfhq8DECDsMLjdyoIO2G3osKdGxo2VNmrbZdaU6DGZRgwAJMJlol/EM78Ot8R2eWu2MhauNryFvY4CLgJIffl2hM3kvECZfqvrHn6DZ37NWIL+JO85+uSp85ekMARowBQsX5WM6cnJQsi8lsN+91fgT9VCdEA546B0AEM9hdAa8sX76Df+yByXn/W1OUABq7FPWBalSIr+AHOKibiDuXnksgE9c/fKcD4qwN9oQ45KWADmrI/Hh6+VkN64g/7e/I5OQdQ5pgwn3U3kbBCUL6k7oTUuBn2nCQmFTXBGc/sxFXdP1yBQgvVdDXMtUzSn/gi+5l3pFLxb2jaX+qlmyYWailCDNqPkeLufIWk5QyNvPYalg+b8WWHErcrvIIxVumMITbooDGRIs79GVBh+4dtj+/t6uUzK+4h/pGefZ0ZB8hiIgNdlZjHJGtXEXeMe85hidykx+SpGFVK3edc5lcSBfxJvmtUN511Jt1TIKP6wZp1QsyFGJd2ADoiiWedjhbgEgTx7xZdPYJhj2/Kz2WAZfWMtcANPiG9vrCnZr6TCogkqWUn+gRY1ct/F/CeCnSYKaGWPafbvxxCe4WLfOUg5Jaug+BEthdVBJKTJDOfPn26PX1/KArBL798gHvZpb8q/x2+fyo5GZ4JcpFqDghz+mYeKwn67bcPt4+/IK333A8s7/gaEEP+tAzuRRKtK6P1PTrfIIKgKPMr1BB+3+az496P6k1+xwnI+zDruGwIno20H4QamJx3UdmD5Bwah7KUKwHopmWCxklcCND9x/kCUjQs58N1xzBGRQpqIJzLaebmsgx142cX8hRQWqXkvhzKxeuD1vSaHRiJtnnxZ/0GgfPCgpRzuHFoODWTO8rMXKr8iuLSHj513mW9yJSSoTvkVyGYL9LECeJXwYDc6qKT9Dt1s33U+XI1go5huGngLwplUd8iUTv9QUXvKJ455zKJKEgUHHjOL1WZ3WtSBqEN8gRaDXmcWQUBAGys7OSwetimmdmAzYRfedVqqG4EPpXR3NvquSr+vNKrTat87DkFCSJa/Urj6l4W4rJEFc7NKYXB6U0A9Ztp71B9uhrSFDBmmuCglfwuQ1io3DSGmkTVPh51u0jgGuRJraIXqipYhYROsul78Iw9nOsiwSulEMTPtc2hESE//Qj90s7aoJJtZYw/nABl/7e9KqHiEHDgeFHkosfI8r2qe7tWOJ9r/9C1jwk0No3e1Wzae/CzQON6X51QrsytvQ2T6O3KZ9EMu5dJ52LFSodcQytfT7KOU6eiCAI6aCuVSt6bn1e0Yxz7dnh1Hg7VgMqWFNZa0xITAfnbAeqg91ZPhnaSfjLV6yo4T3WspaUFHA4rqDtxtu25VBQqMUKEwl88B2IY2rsJ2Dwju6rD8FWBph0opJobEKaqyQ3Q7IAsqj5ZTH6Wz1ZURODF39ev8Cx+/wRVJYjSMq8Et1tdT8QWpJ9G+VF3Yh9VFaynaIEZ1FFBhUXaJ6Gp525fIKChtLXVBOs5otvOd6nH6wRGe5p3vldeGpRbqt2IxNQZLHUmaGj5ZbC5E5qpKOl7VfViRlOS8fydBIg0ZCNF/r6HK/4sISYJAcHOL4FYAk6BGfqZnMszQXFTm1o5TPsCoj4CPodO1f1B+lttZNntokVn1gfVMJgbsCLy3BGRCOK/E6iLzWsQU1/M+dUPWmXDP+Ijr0M7qf4N04Q4CznvS2Le/TYCbN4D7Hd/z4mLupK66I8VYBej4Ho3vesb/L2/78YrCmxM0muSiX913/SbAxxi7/bZEiiQ6eKemNjU+eteWXu2HOhuv1apC1clFNEAqbq8y7Qk8NnYmOoH6qHkzlG0ap81BRDveEH6bSuaCe4ZI8S3ffmc/CD02C/V4J/e9/S8pK1E+1fK5s6HPCBSx0OVfNETJ23yUFgr1qpK8+8vHr/VsavLctCgrsLI4QQBgLYB1ep9HezCc58yqCaKZ3/cvn/7evvlY3plfoWnF4nYGiR3zGsYu7fv30hkMhxHqU3K+Fz8Gr75rlH1HNw0XLaMoI70lBCrvD5lZRHPrTDhRdiIVh2mogxMIrODNTPrQRInsNEpcalUNxpOZfGUOzlMRqnRw/g3N7HK44PEGvTbECcqWfzTM5l8Na619TuoSyOzrCPlQhyPU+NXRWg1fYlK6chwdsONvJeINICdJINAevivE5hwYYa35z5M+Zc1cPq0aOcgRPRWBOUycT7c1qBKLZu8jY1OS8cPGkp1w6Qpj5UEOo1iIFqRE4cPWYmZKl4lUfu2Eh0SSibSOhhyxFmRYCaI6X/K2PZk4B74tgO1CRw6MW36H9tKAkxVJp/XiWmpao2CSv5eGYHV4+Q7gqQEJIgUOQ5pqm4vUS1LL1kGC57engRxD5W0kWjFgU3/xzUJmL4EnQsOEyPJOeZu2qNxyvyr2bgUZ6vESDVPZ1DnS8GINvInGjwU0tgsgiTlizljLYHb86GmXD5ngHMOvaEC8ub+Tl+U6G4nkwf1Tz8CvQjbaVKBYy6T6NYEjyNJa4DPz66Gy66MFbVqywKf6uvIQe8Eqd69JKR7rkHPRnK2UZ3XLt0LFthcfQCDrnpvRwxiJtf8HgVlJ1xnAznQ+WlcnaB9BAPuk9X8rOjnUfTqe1gIcQdNJiICUtgQ7pq2HttEAEufQM+F6lkz2vKhFwbNJVhNspG8h0bgBgwCXhyqX6sElpKYyTrmTVWlqhS3XRZVhy43gjC+a+3BEXvZFcE5V6U4+Q158X1u/J5KVLuiXLazB0kKfpWkad+h3jEqExEUWeekzmJX76931CotVaWAmfQIvqqJ6PRXFNeiq7MG/ZMMSD21YhckfwNU0MQ2Q2Kqd9kXE1Pm2SCuY+DfumUIDLWKmAqctQ9tF2F07J7UqeDvxFz7gt+kvzWqdJMoKPnc71BN7tBkpItB1UMMgAnm2JcKZFu6N+9v78rLHrRbVnPRo7UhJg2e3fz+oSl1r02BpFJl61mYb1SdEC3FCxLeMUBRVVs8o6lpvvsGXGu9Q23KWbWHs4A07ln+PGIqMj3G505Qzn1o+9EqkL6r65L3sU+CwZkAUQW8njl7TRc+g7lhKzjxnbvvXKcG4Buo0lYdiXsTmhOaTK8hVdEB23xW1k+g1ZhvQFeTkA32sv/40RE7GQohbQED/Ok/taMwMwQxZKcoV993tvzfiMHwGW277SM76olT7UU2eoByfYqCKvmziAbYQgIzx5lTMouw9/SCXwfJ5x0+f/p2+/MPwINXrx9vb9+/vH38+P728UOYKrK2BgbY/t0oiH/TPlK+oMZmDA22BZt+f/EshMHV639W00hRwloC+OtDN67nQSJ/htpYZJP/+Pvfb89Pj7e//e2X299+SyKTywwiBsLz4pb4PtWYh6/557mb35BGRIY0L5fAIbKFcC+DcdTHnEbgVVmpYZsXim0bkHEMJgh5t62uU4atUX+z7Tm0o3hjyfZnzZwkRkNl2Be2DkkFWJZKu3fmoERWwBqh7wTkinhG3noUR7iQGmUqE1QpyKTLQL4gaMg/oJ9XRYwKks+FZ13znTPZWclrPj3NmzSsTUP2VFi8lAQ1x1mdRr5rqf8aSHRZtYMMAlC5kG2Maw4O2bgqMsiDpjm/ke+e08BFHIdVBqWMXidmTbcoZC0OMrzxVk3CoHQFLQ6g5wSU8craFEoj1QfJaIIFSu9J6J3doVPGadEHgVS0PRU9a6WrMgf1PwF/73EnMhVUVSKfvQ26nfdGlSS/ksjs4FDkkv1HQc1E5gQ19f6ZI/H99qqCklQ/R+giZ0Q+bCmnhAqyL0mfPANxpROhbw0drsLDfi941O0w1hykyD8zJ4pfgh4Y85Skndcxd9p9ZgCq9BrtwgT8okyg7H0/OljgPGd/KZUjBWmFcirRw19mlkU+y+DCSjZVLxMZ+uk2gm7gUVWmFjUg4WwJ63pXVN9KNMJeo6bq7T447UPdNZPmvm91T1smlXvd1Y2WW893D5d9aJx1TrpXxiBLipyVL9fyihqumRyNGufvD1rNWcbmTIVVOws/Xvlknnf40ABDzL4ZJ07AOpL8G52u4Mp5ZWR4HWSOaqKJfiUUJc/tnKjs2agsHl+R+WlnT6BA5NzpLgtYqCQSlbodcNKIHLXEmT3Fnw/CfJgQ/YG1F09QWct5f0Opa1cAjs1OgFT9IRuEbJtb/V/YThFykEySGJJsARjAMpJoEGnPjog4lCnHJkBfpEdHeyWdVFEABxML8LTgR4EA2AgTYffU+4E/gj2QuEwVMGK+rA+BU97rZQb+VrBOY/6wBKh661e0LybEUhy1v7sqknNH0zOJjNRF7NMOPONDvsD3bzsa+5y/A6Xra6lqlQx/zcqiCZuzRT8GM8FWcLuSGf4uAiTEP4AkJHf6f+IMbetRAYtYSM9nyzriHz22AHbQKfFhViLc91rpxDcZGKn4UAWR/n1mWWF/+WzfawRECLIr0G4bL1MBNUSr8AS79U4tQkQPj4Otj3dY57nbDYox0PP7DkNk4hLPAMF9ADaqYwfEWW0LDAexHWL8zYDZ06+CTV9CI22TNkhr/Cv1/WdURo7T1Wfld6iWUUnN3duqZt6X+Iv0npc64GXgK2G8/Vv0HWon9LfdR7R6ELOHzG0JXeu5JNiRxsc/Yc+aydOxEQDz9NE5pDSf8+cfX2+f/kIJ8P3Hl7cPH0O9tneP6qXKqHU2VePrWC5FkuoDrf5xkxnj+PTcR3m25ZefvgujagCnnAxvG05nUM005D/f4gC4lHmQhy/fb3/88dft4eHL7d3717e//fbL7cOHUM+oNlRJsQanNXf0C/KMqA2llJihgbno9N3oCMtwFzIOokWg3cPLDHpP+PPj/xHZvv+Tbdhp/poEx5KfBwVDSfZpkANqif64KLIGAnpQ02aABhuRsQGtZVArAJlAW3RXVbGhHs2grkkeeCMb3Dz0at0brGQtB10ZBSmNDYEcPNdUK3h3g1qa6uWSWlU5CGs5O6oUc7ihfsXpkj03zeMJ5QzQmzdH2QsHsodNcmnrPXvGQilcfEcXfahcNAVrXDDQGp3CoBqRvUfgCKorWGqHxzq2jOPipg4i0lLHp4FQtNChdzPw1XNmRagudxkjUH8uO+h5jDnOIecf6t8EqNcTu+UyJwjFMYmGVJV5BXjuvX0h9NDMsLaraIXDy2KkYlgQjyh501fPt7fvQNx2oomB5l3k2pLMkNjfVyS5L8qR4qBMHqygjqvibmTv0zdXSWvdfZ+/RQNq76LqReC1HbVByXFwFZT0tPiNfLaUMqi2nPFRR6P3hkq0ifwGGjTg5+60jcr6EQhBm5U2VtXHFnrYUpzlKBpwcG8OrbPXLftn1YigQRoVZ18k0CBwgtFQH6kioe6Y+4VDrzv4MoPq5vy4T5w1B3hS5XCNGXTYc3++B4iiEmGQuAMugy5sTfduNFXLu/gztLzOWzt4Z2GJ/N3baQE4kGkTo63W1BKnXdkvu949OzmHOcn26RggXigc50qKoEohukvOKlnfiUqcLSo92mXPssHlOfeHMuQwZQAyhkkO7UkBBvaGIPhUKHY03oEroh/hk9fq13M8PmY6dnpHUapDzCB+XclzgQWrLd04X027kaQmmMUvxsex99pN9rmFP85Eeey0tKCTiDgoeJ1hq09TKZ2+V9XFqErl+1EQ24nyOYsljd49LD0TrGhtPVw1gT4qaCPKM7aZ4CnsEfqTlMGeOwxFrqt23RDYwdwLAAAgAElEQVTuOmxREANom83zuVMdcN7ONKpfE3UivHv/T0DZg5GrWjWS954p6cr3tjGfn3uZloCwiKmAEKQbD0HbokchVaeyfw2+QVPv2VPty7w/R/zlDPFEdVHqWVFhuzLjnmV+1P3PoRoX+5SBih0XNNC574wntSqGPRgy/6ZXcPefDqOGEIOzmP0NGKEYwFZaw+e59oKyu0fZGKN7y7uvRtvr++WCCl5s7y4t9h4jHFaJ1WYSdGMdzwf2s1sIliiTscHuOZQJxN2gfxRfRBKcf8rfFe2X4cUlef5MVeYI4yhIk/t97AX9LMYPedS//vh6+/PPv263l9+r1eTDhw9nKPg+y/z/xQDq+K/2ppO5SuiKAUF8F3A9/UBfvn65PeZ7X95+f/H94Xs3ycwGiVIcne8kMnVIUrqL4UuQjBRiTRX98rWSlg8f3tw+/hLuG8pKyg8nUN7SjNCfMfpRUwB9GfrBGKU0DCGTp3Hah2uMpYphg5jsDVblZA4lrmHkm68DnQwKoYd15tiH5jokjgtxmp47IK1L22joID46QWlCjTh2Izp9RCKYHPfdKL0ROVVVlKSrZLGl/naJM59hAigvnKBnelCCbkkpqQvSDmp4y56LXX5dCjGFJhl0oPFvIkOzOg6AAMtBiVxAB5WS8c9MFyhanJlKJdMnURUDnHxRqs5EcBVzLKlCrYNeYoLj/I+ZJ3JF4lA08ZfnT2QJp/GjM9l0vPmuSax2gjXGqmkXncyayPj5O6irHpbinMPPtmLFXoNi5WyrvsMdwdHmc0BXvoKIvA/4MGiUKK3oo9WUI+3bMw5eRt60+gQGqfUZeScQHvZwepr8fGgXcqIngHROjGfAYI17GalSJE+tdIDeBQwZ5LscamYz3TXWEzABFEg92s9wbEippozSGtQiA0md1OoTWA3r3KORas+zsf5KurJfCoWIdNZ3n4buMeCsKXeTZ4eHLt1gI32z/j8OC87f2zN4QOVbradnFKXyQHCR/aBisAGkqRpw9w2EqHB2ANCoMBUkRSsECnwPk61tAxAhMPo+VbDt4c9FXL0rJ0meORgkDQpU5Ci2zO+RMJ5KX+1XJ9t7hICJ6V5T11oK2qm0O9+re7uwo/QKyK+HZsMLVKW01coMzi/f1wCHVVwDFc8q56Hv2FKLpLfOWQ6LLnLpyZoqWKhkSWRoPI7H+l6UugpgWp6XHptRe+pd72qB9CAAyepttcp81Memt2UntLEdos4FIbWK5GEQtJKkog55PmZ3JPPqOR/dSK7vmmSf+70DwW2H8UvY/KoevG26elcJPdfeO+1GvVvhuwHFgkgTz1gxnSQ4VDcDZCugMgtWf1z7N/tLapBy+VnOJz5yJH49O9vnD7iKT3OvTMx2cq99m+TmSouPXaG69q2C+Mi1Wy3YFVcqdP1eSxlsx2BQ1K4DQ5lxBZCg3asYpcCXLdGdmKfZDXfUOvwdtOF7VdLji80E8I6HmZLnSeyGuqhzvrwnU2mh2jHnR9smpZVztaiMnpuTUA2I4PoLNOCTuhen41fBQM3bJDJjUzc1jQQWZo0xyPnZFi46UsjzWieplwmgESdhB0iVeoztH4MLNZhEhhjwTYtJoHo2eyJgY8WdntaAZLm/f/7x+fbXX59uKUL+9tuvt48fP5w4Rl/nO01c0/6iBZ147letdpyBnwGFmL9W4G2AzPeVUNvsbzVmaFp1iapZko8rNKEu9IsyZtVfUFJ8BB55mFLDqBkdCUrJsr/VQ9Ub9gVUWhQZSBZyMt99YYv6dZz6NLB5wSuRaXk6jacXUqewN74cT0sHlrFYw9x+5mgO0669+X42msNA9w/SWj0B04x/f3A1nOoqZO0eephgDhA8TBwz74gzknfO4ZpZG1WybQNA8DrqOJZq97pYPt4ZMYFOy7B2HxRBGSgdje0rcZlFOQ6KE+L3Y7D2fA+NtPQdgwbX53B+5XN3gFxH8HwfCWN+llIpBsqk4wTVa6YO6zw8UNZi1G5MZgzWznVeAcvQwkgO3AtoEDGO9CPd/8LZ8V35HkrFE5iCto7UrueWBE6VEIzxSKHzDCBPGSgYxTIkk53rwhmgOvJQqjdfax+TyNi8d5716OrPjJdJZpXETLO0wgR7PsyUgr3bJC/yoe13+bE/ZM4wwgtVsejSf/7Migy6+IptWCV0kFkPITxJzPX7Tun/LtDx7HMmpz9LmU8cudSEnfhONW6cM0IPVlOkzGiovXu7N+XYhKbJUPVuhHadXc4BtESrGtooHYD2byPy9GBwX3eAVwFkyRxTMYNSF/sZRI7kd//Suaiit5NUZeIFFJSo3wllPouAaYKcoiu+z1kl2RvbPN/MfbbSgdOa/x6KWQUMRU8Zqs9Qo3dw31zwldDBA6daRgAy8rEbUJMXr9024GUAbJKDTtCq2oxoBvOTeB+TUgCdQUouNr1nKpk87YQVf3OtNuxAfVdo97nWvuI/qLijoIY/CQqb58QfOFh1aH17X7C5Qx0OGlqDnpturDLmfi5BR6qusgoQn+B+zzRzA0Dtn2uTe5gjQtKmEMyqCna/Cb0+A5AMSm2FuLjJdVZqfzrRlKJN8Dqqf/7/0gst6ueb7p0KiEuF3p6neq6TqM0ZPke7/YjUWyo7k+CgZtJ9mV2t3JUtqGdNubyrWA3wxT0zNthJBvZnkpRdudqiB7vK7Fvov1z7rQzm+fJu2j+dn3Fgd54DIRxEO0owp9YawBL2hXOFZKyMkEFVaIriPNWcfUe0owOYEStKw8671p18R8B9Yq8Vv/CuE7vU/e4J8wB78Uujqjbg9O5jm2GZ12Smqc5naO/Q0rTLJs7xHzuB8f/n6WYmGECD94M4KMJDJIz4BN7I/RHIgxq54o8GSHzeue/25nZiXYIAQ//V3jY7/3zfiIPg/wOc/P3vn25//ZlE5sXtH/7h16rKHIpjV8PmPbH5igpkH7O/GTQcqmbOSyowGfWS/x9a6/t3H+qsvX9fMcnvL55n8MfZVJVwqDQ0n7czmmzu5y/fb58/M+n7uSbttoFcyks4eyZ31oZUAEmGnypMOduiD6xUcnFQXVxRqUFKr7NcdlCssofUGjdXI0/zdRxrN+Cr0NZfpgE+GT92xj+t9WHxO/Cq5sMcKJvw6xj1oRIFuTbxdH7Sjs6p6LwT9CsDEQ3eUHamcfLaD+KMBg0STpSA2ISGg49K21H+aZniWp8T1M6U6BiA6IYzlK/lZFsdhBuT9Rh55T3Mk+CjA9v24Tj48B55X/elnHzPS4HWNBWQoladPhoR12kI9XJLD7C6I2qn8cs3D1f1WlGysrKdw7iltsNd9bqew7zj5v9yV7YTCAqYl1NHnaQfOkf+btGa2lFnG3Tyqjrlmd0zA0VpS3mW7KmDBk1yhn4RfvatklGpmxq62b+mArZcro2cKC1NkzdGlcoMlTVnQcw8lbmzzj1px7LmL/l3CFwYiFUVuxdKeGb4Y9OWavqyA8o4E55hkgOesZDvbjgc7vicIc/ZfbDHXUYp5zQcnyZ36Iz3kuVj9Ntp9G/oBElCW3q4g1epg/QULFpi2R8EUdiPsljLuTZodPduBrBDzxubIyg0CcFwyaX+kcTxHFG9SjA2QhvdVNsVw5INL+nxa58KVLMld9HVKtdYp1XoeiFpPSC2hQzu+eLa8d1PVJWJVSl1/6XZHT7/MdI8j2p0hT6WvG8a+QlY994YfBuYeqZ+BkC579KDQKGhK1JtZvbIqZScgXHXigF3nOeoYLJ90dgNbTSBDwml4MQMMAVImffbAexJEgvRBum3ioufWWBi07k3qGNApA+hQiT9xp49E4gfBWgGXGogtBT0eojnmsXhfrjnVqJcC+0o+zPCE9mLEi3ofp+sD3ZBoIXdoneU/jiayBH1gJZH1Ict7Vhmi9y06mSe4dCAOx4CDOtKcO8RdtWqFPdxZhtNMqi/kvZbN37ZNRI9fHf230r42Dl6SersNnAk8KJd0P8PHWeS/R3bcKfZo50kSAObezBA91SW207UPvi8+LL83KFq9py97P99wsR8tBleuc/5AIX2WF2b3Tkj+FsTRYQkYGbUXp/BzH17T39xv08H/+e+tM87/qSoqNDP9QXaSX21NnXv544dBsyaypAMGFX0spdSjWVfcBfmu6m8cI8DDlVzfc2QY8137LdBBan2nPOhfRObUaE5oN6pZNPHi1jKqEfOM06VCnraVPzyzCQyX25//fm57uVvv328ffhIuwmUMZM/RlpAvR7G0sxmelVtKc6fyT3NXvzyy8fbL7+8v70NKIG3/P3F929fmj8wwZXcZIMes96gc18fksR8vX2tiZq5STjeWUguMZcqA/zITMPDTlBVuv4lBdf83kvESDH4+mtk4qREjVPBCO1y6DboBmteUi6KlCUy2NqERtB+zPj7aVautQ9EQMyixkUP/kzInWy9vj8b5MwTfP+l+VKd9xyYfL/IXj3XWoizB525Snvy5wwMuDgkQzmg2+Hm43AOo9uvIWX/hhbDmiZQjiTsdXI1fHfQUlCWMeCDBlJmVEedkiRrPYHG/Fy42kEfsn9eMKteJooncOkQivfhzLg+ODhkLnHau6+qg69qIGsj3nzue3RzOwoNz0ZK2JoESENLm2cnaSwZ3XdZg1b9exgq2L0U9pzpa5kZ/uqU6aVmzP7PfI8JIAZYyNnkuwYFP4auS+f2jZEEDhpO1cjG9Z5JVJK7nWwXR99EAztgdUrKGr0Z0yOzz96R3Dy0Cqc58530ipUVOiiT67Tv+UazDAoMbJSlNSA02NDZ64BUUzKJDo+YwNReiyuFR9sYmyj1VXqDggAG/553no0gCKS6qaQJxO+SmApcOkgwKcfhXKtjFXQuQ3FQvlL8oqmbJF8jthtLr3NIpCTuCgiJ5tBZhs7F55jY31eLKvku1Rsaeq0yxokJkJVyUw8PPijioiHeOQJuXHPvWUPoG64/eEyLmTTgVECLSdmRbBVsmP3dAZpBKfb7srz9zgTR9hBi25QYxxeMitiP58ZKTdn+0/w+PUQqNkkbudD7Dk2J7y/KWCd7O2E3CA1wCKUUOV8qHdxTgwfXHnurtLLoeQOHXfVwP93v6fUaZsWAST2PpPeCOIG4QCDDYMk7fPEfC3xy37f9ENnf9MtJeFh37OUAhXuwrpVy5ial95LzhTRtW/hFu4F5IRhxneouUm4sQuwBk4X759wf7LD3IX8taxh0Oe/G87JPAT1mbge+ayqjBLr6H9F1elcncU0Fzfhs3smewunx2bGPtu1+L1RUtOKbZ63+q6YZGgOSCNAbluWEXtt7bne3CdydIMOuImNfnA/FWfI9SWReVWwFMEB11Xgm9pXn7AHUimwsyj/WYklBdy+S1YFKGE6/Df4AAK/pkiuW25WhnZgL2N4nGtpE7yN3/ipTv+2fFXLiRYfbTkVGf+ieEb9AYRR88edsl5hqL3623u+N/WgKLk21SPu7weZdGRcA+fb1qRKZT399rfl1v/76AaZWVdsfb49P3844i6EfCg5EvIOkJnfy739+un3+HEGNHur9LvLN7xgZEdscYPj5aRKZMmrmN51O1EF9iDReULnH4vt+bfSiDlKa7VrC2IF8OlIz47ogTedBJSYHUMWn5+5AuUteVJ9q0omu5B4p4yLbH0KWpz7+BDyohRFkthPvUnnJ/ka1Zg1UrAxzNXihCDEoqZPcH75S+sz7iMYVYt60MA4UT7EdzDnwPSQN5B1UOj9TTrBnAhD4vK7J8zuIN+CMUTsB1brMzLOgOZrD01zNfhaNrmsl4naST5vRq8Es9Kcx2pu+IYKCWIHiAToAJTjZ20KXDg+7EaumavEeJsNcvAosy/jDwTc5G3ncH5HOQ4EsWtWgpYhI8BwJzEzSdoCmId9I8RjkqQJaEZjEgGZBA2QDu3wXpW0a5fI8QaZBX9gfm9SHejC9JBomq0Xu86YZEtj+GJCIaEI9kt72Y4/PPWRg9XP6IJx23l5ZVZHLv9MEKmy+URWpePR67EDEdcXIG+jxszh+nHRkr99W6Xgmzh91m34k79n+/JPENFL0AzbSxsE9c/1rwJZo5+JGK5agA98OxmCX/el/VvIg6pymYBMRqjIGvqKhk2jWfT3iCagG7SDkiCUsEMY/F3k/jl2q3+Lgi/ruoGA7wntkPI7bc8i/x6ZN4is9Z+5KIZmvEqAppEDAET9CX0Dd+gsFbt9DgY+q4t7NWZhgvP1QK4FJpyJJBp2V9lpn5SR1IJnVg6YKWSO0OyjZNlyZZatuO3Bi/Zsm2P5kJ9smsdBcuBsEaQ7ilOY2wjYkQ9MrqR8xWKHnADAJO7/KVwfpD9BG0lxBRAFU7QuVpn9Eop8kmUCd89wIdycx9j5oR/Pv3DWCNO7xYgyeStJmQhSboYNQApba3Usf3QRj0i6nauH3ee9VFDMRGtvXQ/saVRYAwOaO5cvPIf0bsIXZX4lpAGUEXfvd+h4Yh2wqj1XyPfAwqk8jX5uKZOR4ufv82sDEKJJNNb5BjwVkec89l/T1UeEjfthqYNwB7QUx0ICH+kFZJPoYz5Kgju95ATFqhki+l2TKs7ltIz4/VaW2d0f4oSsiC7zx7Mzdm0qkNs0kce5VYlZA2fyiIZ0qu++kzc2+S3PcvTu8m7Hapj52LFmjHzrIvqse7Xe9nvvVR1jy8dcebMFkbd29r9/3aGKskbTO91pdpLLo/R87UDbcPq8zh04mzAyWVakNEB0GAv6BGU4CDbX2Lbt96OPd58569rWK0t6359uff0axLCrHr24fPryHYv8yVVHPQ9u1k9g2uHTmw2X+zLfbP/7x5+3Tp8/1vr/++rE+CzGZnLskMYWiR375geQtU7xbwQvVIWV9aa516Fw4jy9rsFI49zFikWmj2VPFj+J0lwZ7Z8jVsLUn8YZQRhaS93+1dORB1LpsutgW90ZcQ2byZVYuwnqM5atQVUBA2Fz4vqWElSDvbZ5t01DaaLUhl9rC92SS+62aHZPIZLPRCacKIq2gY6wLkrydYznY09BuEN+OoxOao/JTU3upam3HmO8wqMhnU8oFyRHhgYp0H64OTcE1MRgRUd8VDpsSx3hPA3C95wnaoOhsqUGSB4wWfRajP27gx771Re/eHDN+93I47Igo3FPBZl34OntETPQsQRvkTN/NOPSNnOAsX1QiNY1vIOEX+onuSGZQ969kHwpBOMMmkdxMIpN39WxOY/jPJ88bTOjwNkJGYBSnNVWsXZmc8zFI6Q6Gd4JUBqtjIJKZQf5wZgauVka2HHe5kGXTAQ528ErAA0rtWc15JalT5MMJyNCyso9RRcnANXrRfK4JlAs5a2nqWY81aRul7RV4bwEInd9ymN1kSFBk4Ic+vtS8SXRH8nYCmpXMNN96o3MnYGiKg8k7DdfejZE0Bn2dBOi6f8Mr3w7VgP+apEwghj0YB7V7BrUVBsRT/Wj6RytRnoC9OdSbgnipvlRFKANn08dF4p77a8Vnmp/di5l1QSWS5y4L0gIOo4ImZW6CQoNDEoyrzal364q8+4tNmqbrHVgc9PD0wiloMQ4dP6Jdnko81d5rFcy1RJhjkvYkI6HmbHlVAx3l+7Wp2jkDTqlF1UvV/m3vHbVq7k96oZBRlxIUhcnM0/IuW3kT1bYvBmAhy2e/Xnz5JHg/Ji/7POLnlDOeu60SZd5NqrFB57znUIAmWB26K+8y1KMfEvCqyCBm4/oflbPu26Wft1U71ww2/n5o8HMOr4DIAJV5DilqCLC0ilhVJJGvrXlu3WODP5vqFJPteUMSK+WlEd8xOZuqySQOJMT/ukQGwQSATRKl+zjENdvnZxJ0WBr4nUkqq++qzk3O1NsaC7DjDJ+XJDxr3/TDAkCc+2VVY+StrRzv6twFhDCebPo24DsCNgTS2EvXWqAbtaslBHJApEkq+eihT3ImWsijweWdAJn8bDGOnYAINlOdnxEYRedtdcuRzB5Q1kTT+HZXbrwfsD1m8Ky9R+7lAAGqqbE/spHYHyoakQfPP7KBVJzUhhqnlT3sHi/7vKwOYqGxeXVenl5VpS4VmQA1VM/pKX8fQbCPOY8kPyfeJxUd0Cl35vGxkpjPXz7VmmWsy/t3uVPTL92s4t9fPH7/Us+cL4zc6edPDxWoF12okXxKnEGuQhVLOettcd58mBNkdCLEIjQvs3oiuuHrbp5A/sa7GshHQ9pG2ycZ4KN0ZAYGVBPyPTN8TwMv+oK0rkYGqkU+zNJ2NbrGwJvInDxes1kTl/p3qVjF+DPbA1UkAsZu7G5N9aGxwNkGCVOFaFAufpZDaektm0cA3wHM6lX4McAgsM735bJQHmemhYj/Nl6XQ3noHnvKrhrjGrw142PFqlv3ns/vakw3thX60ZJ+7N0IIvAMUrvyHySZTkuH0vOmeiaulBhkZFV42b0j0g1mKOVu/FYRph3uab4j4E4CT/Ou5Vp7NTIfhjksVZVqDvb0ZRCouNeeGCfTVyLTvHmHeda+9twhHcp2+veBis5jEjH+9katRXitul2pB4Pk65zy84dGV8hgzrGIUX36ovfNHIDTHLv2gMQ3CnFjiPPfGQpHUo+JK2RzcdKDtOS83gfK2CHmN+S4BUlOIIH6i0lJ25UEto1ob2nlbexB4WwotSp7DTBxwB0MdePvXkPuHA5BZz3VH5Rc/LUrPFXZOYn5KBvVfWn570q0T7W3A+KeSWRQDoed7x+k1OcZdNnn05nhMKUkksxpRz0LBpipRO3z4fs4CNDeg7xrOUmdVu2Sz3BFuXPWa5+zlz0D49ikTmYEzjY1CltK8HhQvlUp2dXlUpP6ZuJHL90EvOy7/X3loy7Nxj2joBJFbOaPPHXmuZSLrT4bqv+eMQJQkhnPd2xUAintt2fLe3coNh1UKuhg8MZ39VpmAO/LqwT8VEA4t8jdX1Ffnwk5fBgHGfuGEEHOEZTYAqEWCDMBF/2azojwfmU9nQxvhXsnNHn26UPCP9tbU8/a4j364Oq1WypvKtiN/xzrOAALtopAms/HDl1BCqtEASKpsrKHKjZp55CN7XilQbACKCvOeX17914AxmDev6/N68+sOGOka+tMlDS0NG77UQT7Fv2+z4L7btUdhSYD/ZE4v9KEB+3Pd9oDZDyQO6FcsrTfUz3rKrLAlRRWQSGAaWIL7aB7RLAc54567T63J5BOBeolvp8+QBgWKpEFAH/54k3Fmhug8LNI0gCS9rnfCd3uIwsgBysntPL4Fz4f1bm8A3fdnqBzZkxiysar7NkU+BqPQAVE0G1oqPqiK1js+c1dQOFvVOm2eMVPMOauYtrL970oWPcgq7FIKofuz7ZLvpfxA34A9T3uTGTXi79ye3xiADY2Gol/3m8S9UkwOi7s+WVWIYnJYBUFtHr16u3t8fvL6qP/mpEtFSdlVtXT7d37V5U78Ez0zm9bYlyUJCtFk7/++nz769Nf9feZT5n9aSbH8T+33188PH15vj2/un398nz7+z9+uf35x5cKJIoyVo35z2RRHz4w56WG8HVzaL7NKuFBJVwUm3mXYMChEi1J1qNFCkIhx3UfUJVFuFDOdLCML1J+7QM4l6FmUlCtqA08GtoEOTHw3TJy4ViKXFYQU9F3o/dRbTuNU1fFFJvkCDi6NFdyBj11NhepLrcIdRxhDo6KFkMD2+joLk2OowZtA2GSh05zNKIB8C2pRg21bCooHSo1JaGSjUOxs8l0EOFB3XEcREU5DTTTIgOZ709DVgehPfvDn70vmZrJZ63oawnhOxcqB51Kw1YA2jNwDupTxscSfcs7N73voCKLcmiSW4YxyVLNRmDgEwkLJWgQDNXDWgHlLcEmAZiyzyT8+9cgIk2NK3pX9mka3WhwN2kgUTcYHadM9WsMt3KzE1RrQpusV48hggZyQjBzrQxYgcTBYHinD8WgDkpewSYH9UP+enoVcDBD78yfKTlcdzBnqhuW597YPNyUlFbjHeQPZzPNuTYXus48K5QDFJnOnTuxLEHb9Lk0Arg2agdMVp7iNBBLcO7MbkSsN+p/pIf12Vedhx2opDvPdKW8jdGugK+rSb53UoScv5GiZXK1gdpG50xYSLKyPqk8s1eqUlUyuRzF5ZD2f0hdECQxWZIiswfsWqncNBDsbFdOTlA8yHKoyfmOvNOlL6yb3ksauDn2JlObeuH8BQMozrf/MNtC+xIWwMMDAFP5kvivd2EMDJ1L5BUUnR6VDRBpd10Hzzr02t1wPpWLORPa1A6qez0MpPBf0F7wbz1M98gwT6/ppkrtZ5qEaOYn8fkjde37cDYAVDaVdXwIiCj2t/ehUHZ6l/KM9hxmHk72IOIvxU9vEOSo7lWiQsA4CVHW/XX3MNK7xJ3oylv1HChq8OP9lNbingkiJjmu2YmKGRyVT+wad26q6iWdvHqvJtDzfkmjE7RghQqAScX4pdWMsflU4+JDpodXG+r6Zv7K4zNzllI5h5qX6ZF+fu57LuwVcMK2IeaQRIG5TUN73X5CgEmwYGY4OcfKIdkj2OMwZwdp5mcH1OC+mjiYaNdQ2AJqQ3ckKat7+Pj6TFrflRTuj3S3H/tyrWTqr3aM4/2HCoZ/585YBV99cTWQen7BJhGkyGPCyPH9Dt20bMgkl/uODWAEiFQtFA1YEKstgKj6RN3PAdlqD0Mr64pM3g+A2cHvDIgn9oAWqv27jx8AAgFaiD9WxW7RWI+tWtX9TQMeaix7V2yYR+b8SZ8mSZ7z3//vxBXcC2njYUQAPiJZ3myZWhPuUrC6xwaKVRh0HVSVi7JcihhV8EgcVMNtsWcRDPjzj08tGvDb7ePH90eRs8oEFb88//7i8fn7c2KTv/58uP3jP36+ff2SDPTN7cP797f3H+IMHgs1qaYzOecxkN0DctCdZMMdAMSwV5Whykdu7g6WWJ7KoItnSfmXRKMNRBvSQSLJ+MZxNsq5Zrf4Xdthx6mNckk2Ablc5F5jqJDAzfd6kCZTJnVprGMAACAASURBVImBjUHSVhnwkaDs6cLnkMst7oNZam2RaEQphYDb4HTobAQq46CPozmIyTXQnIO+mwlNDqepkIM/fTK15qKKzVV2gCeXQLrSBMo1WbX5llIyPNwYWsrPoS0kkUkFI85NZZwSfOgFxcmM2six6EeqNQMw0S8X5dl/fwfb7pc9DcXHbUUtKW2gt6zd/nUMRk3lNtFro3Web+aEEIjRsGiC43m1SXuc41TpKD/H4yIZfdahHflpnD3zV67GTKc89BXuEndkreOlWmYwZVSJsZR3fU0Ay41c1uc4kabXcWZGytSES1nMouB1IprgN5+vDLvvuz/DBGHPdvIc7PPnflUf2+p/mDPjc4Mu7z4jnFVZikMr0/mfu3XOogp/IxOtUy1aWhzIGqwnMjzVwilzwwlPZXnsQNbLChjPwJqfgZmXID62yGoqyfROEiZZm6ST30u1YUQnEOiY+Tgb+fP/eyXursZKEJHPz3tKfXM/DRRV8Kk3Wmi2Ttn7l3OepErlHRFgKCozB+o+EKz177N+UMitEnUXwtSaRl66EluoDG9TiXjD3eP5pSK1tP+dfTCIlGpzqoZL8IT3beigAQDPm99Tf9zHECn0NJQHKW6EuRDe+FQQYAOEAg4OGDGewOeSguZzyTqQrjdJTCPKDWwNJZJ1sIqketehf7U8d/ydAFsl0E82bvfgxSNuM9Qyz4B8emzvhlpYlEk2fky054yPYhLVnK68dZUCH1E3qSWRR7npSiWeIHHbAIEQ+4vYT5KsTR+uwYlF3UrwSBWI528QslU2731M7Wf1AguQQSmykZn9Jg3fNmmzOeqeHLr/NF3v7zKRyWdIW8reDugB3efVS6hI+vsSaWmRivr9rpg5IuCoSAUILXsany6CzrPjO0bwxoq0iYB2QP+1E537xGH7Z5MG5OENrLOWAIPaUMFUv/fex0OF8uw4VLIZOQUAo6CKjZ2q3jw/ktsDVI5ICKyeTrKa5XH/GSV53j1wVlVU1q3kMclOaMxLmvGapOK/pCLmfVEto90jv+qsNvC67zXxyF4RVfS2BDb9rZx5hE/Yq7sf7I/ZNo/zlfOZ9WV+YGF5FesgglUU2p7vY+sDvcuq1L6oqucR4Oj2kxIneRmAOYnMp9vnT18qpvjb336p55Q9ll7LIKUvX776/cX356fnBOZ//P1rVWTCbcsmpanmw4fXt9dvw/VPIgOn7cUtiFJ4Z32pM/2zqwLZuPSO5J9KZt69rVKSZffrspLIIMfWPTUrANEx4Hi2kWlU+iRVgwjef76qWpQtdTxtWAvIS49LGpBAzHcidJKa4s10krGFBQqxneRrH+JDE0jzZDjRZ+DnVaruvrT4rwsuTKbugwWQL4NfA6qmcaWy0FPrCRAI7GzUIsgb/q/VGHoZRl6vjEQ1hxJwWB0zqYFK1Htc5UgSToz0GnTZmbyB8l5v113OvMMA4xA10LuHIL9nInOQ40bhHLoJjWZTnjgdvIP0hAQzyid35LGGkg4yM873GsT0KW3Exr+fs2A/jWVazyao0qCPFRh3xeReASqfs9/bQM/fH4S8A6HLoEUD3MgXMsvDtaQ6RBhgIpPPNkDdc0hArgftde39bs7klQOsMEP+riXvCRyuMw/Yk1Fs0ph6/6iQTTOxzz3OHEeFgpPJPGcdZ/mzgJPzw5//vBnzJI8x8kXTwj4Q8I0ELc8ul9rBkLGJk13eVxNO1ech/RatktTUC6qpTlgXuu23XlWzesN6/lTcaLDMc3n3YpIHzRykmrt23yu0m4DX3J87+1YIXqsD4fhmWOtOAEx26QEbDjtBmuu96Wxb9fIK2uyzYRAw1I4+wZf5Dzb5g96+Lnl8qh/Y6Olr2cmGwRDUqJl9Y3Domfbu3gcJx/d0T8jYSmmuKoYNTYUgZPoY7wNto1yr6lti3Pu6Ax/PxDUYmvP/c9S7pY1fpidWW3FVh/KOqjyJjDgiCwZM2tr7ZHtAGILfnZzOYFjtqD5q22gpZE6E58zTG5FA7HtXMUfxCRs9dHQD6rGbO6Hl7+HP8Dd7r/Nn6W2c4LH7C46A0BUI2jEIPrAFc07fIEDqALyCs7v3hz0zGdn7uj/f/69fcK3z3wr5FMjYw8vrDpSPyLoRxwGIdeW96ZcDKJNUk+zBXEG6+r4vamydzyJYgQT02K+d3JhwmkhoQ4yfCrl/F9Ei1ub02jQLA/SXfq1NOWX/FSMYiiPrCIAA0wDGSe60ftbnn3/TEiCVkbhJASmC/vvk4+xLzxijSd4K7gCaxbZ4PYPB3eep/jQA0x8oIHLpw0pseUlk7mKLrvaee3kZWo2Q03Vo84Bk17M81Sb9ADP2shZv6j7aq/Pi1XP1tirFPbFj2BOorgEMsLZZmrqbr1PtfVsxc/Yka/7lc3KSb1UYef/+fd2JDNr89OnT7aEEOpL0vPr9xdPT83MSkE+fkv08nInaJb3bnNgPH9/d3r9/C8f2RRKdlOtjT4ZfivrMy3Ko4cXlIYsaEmni7pmYLJz4ogQEinOtIaMnQ56tDWUGI6D8MyDrXo3oZ+iizazDe5/ycC5IKTWUqstILh5kIYlVDzPDCcyB7Ce+NOF7gfZlyGW7R10OTaGNoQfmnnoln5EDfg3CB/UcNEGUpP6+Kl1dtiSw02mSDKJQ01Wifso9+Kp+ppyGKOFo889k5syiUArVqhNGL3sb6oYcUddlG+Y4RHtJKsBqHqfBMc3xPC9OcxzHONEeoLRndBhIHhrKKB9NY2OepCt0jZQb3N87j5OcroSM77+Wk/Nz9wnBLtUehP3OI1nV2GVjJKnl7F7fe5e6cYzTfG6wODLAPJM0KwLy3Tw/ijf2VRgMKJwwjnHQ7QkArqpkx5F04Mua3FFHDh2pDWf1wOAkdJ7ZC4IKebtduewEzKQUoKIR3EaSdwK4kcC5ayQ5nCeCiUECp/es5JWrr459NpFhsGSCAfu/Wva851Sc7+m7a6Cnscee5HCmykdQlufMOmUPmEKuuuMEAtdjw14EEatEpmgK6RXp5+oZIr7b6Y3qYZk6152ECB6cytwKcvJnWzVuB947iJqkGNqrgQB0lClVXNUi5477jtDvhvq1A4bzfYWY21c4AXglUUU52rQi0Njigq/5KdpX7b7N09J7rH5utTme5T6g6/PhwMzFjVfx6SrNDNJ9b2vOHh/bJcWL97yvukg9mf01aZvn23fFnx+wgDumKM7+jh+Sq26axpdv1Hf3V3ai3AMPudImMdDKlKe+M4PLz0GNShVres2kcW1wcyioiijspAr6KdXFsvbdbC31TDsnbdl+qQIuSpykRxi0gIsDChU2+jklyCpQ9paBwgEV9RcDwlwFfLY99UyOaucMhhwbdj1//r4BLyIH0Mthvjaw8wIbkbthbOV+VqC+ZnodBkeo0KulYDMCtn/bVZmanfYVwHefI6ur9+phUhzdrwJElkKi0vVHNKhixRkIuvfCWBP7bOxj4i0wS2/HUQArVs6cyLrfEaPohAQfM/R/3MbPRVdq/wpNpRIye87nE7i/uL1+x4BaYxv/zCQPtoF055FPLxvWyqf3vtU9kI1iLGVPN2ce+0WMDnB2/cUzz7kYHwQQl37sJJepKsfON+U+/Za3R8aS1JwX6Zr0ktV7dkGAUS7xKal8sWJSoOo/C6BK8oMYQc7NBtPqswArf3/xnbohvQIPt9uXL4+d8fxZh//1q4+3128YZpMkJgPUUqn58DEOIRsNT7macdNHcmOyZ/7JB8cZj2zfXNxelrjvuo0e9Gw6iKcBcB+JVh8iSJyqjIt/fwD37/OZDhObKctxau/f02hffL7mGZ8LUUEMK7oDaBZVjvxMdr8PtCtAiPLVmWZrSW04l773KfWbgBw6z5Vu9LOAGqMCSsbneRsbDVwT5U1ouLxOJm7UrtWMdK5cxXRsi3rMdN5pDBQZlm4xk49F7bk4VnQIAEeRDLnRNJE68LHPcFcqpqpykICu1PCuytaKePy8Qvcj0lIluW5uB/HfQRZ9TKhJiXBtZzgIjg2uI5+6gzrO0qb73aOw019AkLyDFRJJEKdp9iR4baWdvuAKLNR79LwBZrjQ9IigRMskHsri4sZ3RWZXRHbQbfDzM5rADhDy5/c9XScobjlZz+fVuBMUUa6eqkC5iqYXXfbokgihMlZ/dzlh18mzur9PI31sSVdo7tH+Nq/12SYxUwndSYxD+5Rgp9TuUDz3a9sRkGXon6Kv9MkMxfPVq/SuXVE/75MOKRz60Aer56bOiT9zDXQGHf8R/d33AxtLz6EBGA52UO59Tk2SpV5yVqj45qpKJxTRx1aNBPVQO+5cacvr3wfhOwG7AhuoY17vbYJYnK5oanoeprH/Km0/VW9n3wzFiYRhzwEimB/0WQlqA9nuN2nQKEDghY5ng+mprs37814EHCkUbHDPOyFNSPs/FdptUwgINqVQWuTQ0SZ643uvcvOAC6M2NwEOd4LgF4ox/ZKLThb0v3sRZv26x2CxKqaCQjIuoFNiBQ1wcH5HptzqzkmMFsWWu8HzISAygyR3wjdUQwR28pmqswVwnESGRAjVOZOSHyv+xBD2MMwQzhF8ufaEuZYTeLcdO5RKZz0N/XzfkntWh+99bGnLuEO3bN9Y9oSKDIpxs/+n9+fMaCGGgHZH3KKfzFkuf1EMjqmA6+tR6pxERj9gxcv+17EtU1lh7zLyY/btnIM+A7IB9vOPv2h73IPXtZXbllSfqsBRV9zv17Zgl2OH9AHGL4BcJ0BfQWitR/635O/9bN8jQlNRzU0ecOLfnUgtWveW5P5xIDCfvKuQAnvHrl/YTlOBr37mFiXSSGwGgZ/rswt6HWpbXqKrMdASk7g7liQJ/FBsjT3toyBJjo+gTzmJzdevzKhMWoJNSW4yzJzY7bx/KZ9lRl+BVTUQ8+tzsipR93x4lBbygfVFz29uX748lQzat4eHCjY/vn9/e/f2bWWSL19lejioOoMTcZI0D05fC4d1GvEKYa+JNmP3LqjlmY5NKDFc0OGxwkdfH9DO9kfKFpz04ufVM014onMnULmjvfQDgUSsRusyBH34+gUuhmix12ymnEx+1OCoDMDRnGAP7u+1auBB3QbHtdzPNSjhOC4TtKZ0VDmQIL0oLCu43f0HQ8mBcgDqCSJhAiFCcyoAqyFxB0OuzVzWoZyB3kLd8VkImJZJsTepRBb2rA8SGS7bKOPdU6YK/ViqRLO+cOmHdjJo8ew5l74ag1vdCVSP8rTc8l2xsKpwrQSsJtceiLiDZpPgCS4Izh1IqcMzsbJC6LvRg9CUhQ44AyaUgEJNOuZ5r4H00Cr25/v3Nvqhg7Ay9rPAfL93Po+AASRRWoKUQ+qwBLxKjOKYctYARqT5cEZ05N5R5Jl38quhLIfbF0CKz1aOmbUmETGpn+9YtMS+y8x1wabx7nM+7Qc7SOEJ+INIgga7vgYD/DsgwStWotSuEOvQsUOlUHL8ivwRLNi0GS429zy/oAuMktYEros2lp/tKuwJzrtJVJvIPK0fqw7296goNFVyAQHWJt+b5vv8/ey7VeATzF+UcQYQOfa719g7prw8911wyeSiVceqybv+RieHrRLZ6KiBTNaKuzPy5H7mILvYhrkz2H0FQbj/rTDUVGN83EiKcyaVypfOa3/bWNwdKEzw0fdh9dBtQKMadN/NwNb5DNfHYZmbbiKizLpMj9KSmo1Pbf92gtfTyI9dwqbT0K1tmCSD+6fPts+SYHjOdH3Goh0ZJF3BuklcNiBiRef+fC6vQSLT3H3OkBPFvWPslYBHaEb5FdsusJbHCyDEgOWc4VbVPH2KyrtfEycl+M+A6yOcgB2Zvguqrvd2mTWFir6refjQq29k3fpzf5gXBTBsIpPPrIT6/yPtO9wtL4pt+5w5eWbIIEFBkKBeAyroNaAEyZkBRCQp/iP8H9dEEsk5iiQFM8kEIpIkiaSZk9P7Vq1aXdW99+i778336TDn7P0L3dUVVq2qsrox6A9RPBmI5CGJtEXRzIZ7LhCEesF8wJQ1acAp29u2syJ1TeimYOMMZpf0XsqIKPPe+m86W7kgP9fiCtijD0iQzEFPb7+uBlO936iGLArW5SeoqUXuFJblTn6OnRAbtdFmZOrvsW7mQ7e1yVn/KRjHs5tu92ym/NVlH12h++vsZOBRgJTYHW0wp0RD2JkMDGQ7J0BVNtB8pFFSyshQ8MBwgsPArX0+MmLZl5PDb0wlZzmslrKwuFZm55bK/PwihwTTNSijNiw6GBOiNNv5HEcgY53oLhtZXZ1HWaQhg0rtVGG0FmjrZX5+pWzbNl+WFlDMu6GMjY7ZBuGwAukASoFuApNTHABoytXoK2lGSDW8qZOPF8ZmPjmjX6IA5NCxKw8OCzfJi5w8isShDAQoxKndAHdCKk1BCBM5ejQ2wRuXwiTbaM0K9CJ7Qa5vgE7D70+76Ttojo0XmRq6Fsh7bbOcslIy1Hyb4FBnJ4gGM7UpNe+H3xjmfBDpJjUEgojrKhKPNH+rUCOwJLdRKWIb0un8bnV8C2WTHAcPyHKtS0a0KB8+/NDqlJhuZXZMSCin90ImB2pI7Od6ad+XSuTjuwgdZuDG7BvWrs6w8EyECsqpZKTo2KZQgXnMPiGiK+6uHO5M+fCdcOohYQl14TFnqLZzjP3tnRkVcff0tTZACkUeCojPrBa4cn6ysqWcyJBHWrkqWdemESBKibad1rKTnDMxuA5RbxaZ0oFhAay65rTzSGQkRS9kQMO6D1dN1oaZHQBxfXZjYiay+ZMUZ62f8UJdnSF8Xt2MgloQqKcCSiHjzJh44ws30DI4cs5EB5Dm5png9yoKV4MFZU8jmFTjCvp3uRjdNYEjoqEf6ASxUw+CIl7TKAt+luw0VWSatR86j5rJpCA/02369QyEN9rfKlhly1d1n2qzAZYpMn0DmqDTDXJQ6nOzJI8CPbju5MBnJ5RBbVAuofQYWCjbEdloZTSyfWBnM3axxJ6KIhOBEb+vQBPyywA9N1hgliEHPgJ4qBs5+wvfya1r5ZxmUEx7mVFl6S1RWbQXkiGdUXa4o7Ob/wiZtZ85Pa3PrkYwThCTjW98JpqBWzn4SQ0/rGMY1gjZRDIyVCcgOYO9VsE8Ha6gcHLNuHac8o1W60LzlRWP9c9zTHIGhsG26LQRcMtm8Vn4P60O3hkAazSIidpYQ/+NLkMai4qogQqTUpkzC9FpVOCRAjvRKKMYmxPh8Xt2gFNtsbKSBM96B9TWxxvtMGvArmc6o9W/2c7ZFogkahnBIQbicABBXUWpJEHDGk6kDCOpr/LH9BGuKbtO8kzwbMt/yoGMzqkArjhXLl91uG7ojCzH8mNM93inWBaLc84h1h6oPAHQLEPVkqaaWPol9nw2yFHt1jl0VueQchm+A4cky5HWfLRgSdDmh8HJ78xAhiycfP16vuHPNs0vWj0qX47yof2L90S2CtRLZhKjzlB7IDCZZxG1UqJHi1ZOQJn76e/hoLpAOelj6QPR3PA93ZN+Co20QEHKFvu7865CxMJftn1dQyZmuczOLZS5uSUDHkZtNh70J9t3K1CWjOWygxVrloCBmOvz6+RQIg3mKVNDSpEiwp7jQIkmgc+MlbI2WpaX1sr83EpZXFAgAArVYlkvy2Vm43jZtAnTPMnPVCRXuXrigbgiolPH1oRCuZUBsO4zGlBo81gCNdGMgAa9dxnmxjMjVO/vTrM2h49BZ44KN2hnMhZjUGpqu+lOGJ0xR6USqtRYEwhxremQMyGqQCBh0f2jCVurYlBXFaKHak9NJV5TgDWDERmFjNwIZaERZ/AplF6IuRSaTcT2CDgjg3w3de3wg+FFf1qLakTYRa+uu5AwXCEKdumgcHCqdznzzkZEYvCc2G9yryXEbdYMAurcSze8fJZYy3AOQ3nhM+pbT4ebqGYgxW1GiAYwCubrO6SOcNkQ9YaBjjyUn2fFPAuntqhZ0WvfZIitzagHpzKE2RAre6IsFJVfOF1Uyty9PvuIn8th05ng91NXo0SdlWGhrIRM6+ywSDr3vWexNx0ecoGZmRH3me9m8uk0Rs55wP6gO2A4QdSGOtOcQUNub+6CF89l7+wFv+qYgj0SrURntdIjPLvWZsR8SKDTBOQgcj1zHUKcuxi26rVSlnqP8wqDoD8ZcLD99rlEXF8G+aD7KtOSjRUNIznethbKuNWLs+217qGsRt4fGThSlFrHVYbX5Md0aTRFkCzFe0RtExFXBjV4p9wYIeiaPGvkhtd+2eZkoG11zUbbLLOYo6Egpp134E6QZ2nqOVARrhDh5NCz+YVqJugEZURcjizPVpuVki7o2+FSJxAo0bsr40EdrhlY8b50elCbEg0vtO4CBXIArAYiQU9Tx6NB6iH1JTMSoqXpmUNE8Kxs2IDObjVD7E1DGkfSnXC2DKcjaY0pfGCt7Z2jw+xSF7x76TI5cLQHwfdXViSAJ7X/VfdKOs10mKkHICf4W9nx8BECBLN1t6nz1L8EzqJWRhQxrrnoZ6SXUS+yDawFmdWkKGvhGQkNe0z1m1mWmMFR21zUfNFfosM3YsXeclSlp6WL8awLCwv23KS7IZBhoxbTU16zkWWmR+JZ+zRau5+poygAIA5JDUoSdX/XwKFm7RQYaj0c9PEaCD2D3j3sWNQgSm/UjK9nnBSEtDaop0OyWyz+x4wggc+xcXWdVSMWFZJr/pMA6gDtWPNIX0p7HDXUkbWWHdda0wfDHgDcUDkCgt/I8Mk3sDPKrW3+SAYFKK+ikZK7+rJNYj1Q3inz+h6eSb4p4S4HXStwSB8+1pS3l9XpfWW8m7r6crSJz7zxTmZaJ50V+E2RGee5YAMFyqYazLAGa7WMomYVPoDTU/N6wN4trayU+YWFsnXrnI1JGRubKjMbMS9mgmClzYGLESk405h3yYL/xbKwCLCoMJDBJi4sLJaFefQ8Rw3MTJmcnGLKcwRZGD4s04RE/uRU2XyhkQ3mGM7NLlizAPx73F4M2RlM8wRtSGgn61+W0ELOkMpwnNS/XulLolRU/Fk5VOXuDqg2tkXIME8go6hwpNpuUrpuKAJHfN3WyCkJweFz0Pl15M2cHBeWlJyRo2d9tO05SImqEXyNfIPTTQUl1JcORKT+pbQ5GZoOUaSls1NR3yulduXISAj5HkHn4PdFX1E6GJurVsrR2STuBYdUHiO/n/dCqWm+FxSRZhUEnYvvy+ieqCqvh3aflrp1QyROu4JhXNO4tm6A9UxSklSK4Je3Hbd4nVHvTASjRWdC6WUZCQWQFTnEgFJvK22DGo0njUBdBaiB4jS0QP99pWikjjJM8zPbp0JVofyGVnj2TmiM3jGjx8zyxFym9v0pT/gZO2GNWdBIVJ6dBUFt4t8MKHKwanM46sDYrJWT4+5ABWU8/hedWtqCVnO6/X2HUbnkqFihaBrwSgMercQtCDOOdtAU4hzTYbFMlDeq6BFPGW3QagWgYA2IXMs4sKuhpciTs09HB4dHWTZ1yBH1zFH9VK8TNXXUFqYfrD7QB8alwX7MsPDMcIZESxuhwWMzgJENzCrkc9fogoTY6uxzDzjtm/z2MHZVbzm3nmhd1E2Y3qjzpoJ2pcBRupF1hxw2q6LTqL0gVRD3FoggxzvXz8mREIih96Lz6rUKNqcr9K/kJ0CYOJ+9DJgdSdSy7EhxTUPOHU4wlgODM84vos5kUGYG1wJrHxpq68ZgiOBMtNDlsxAdzhmjNutOBzsDbP355iyQoBdnW0bboW5fgfpT9pnJiSxZFDoHRz7oe0TmNU+KWZmaucAMiNQN0hwQY0xEdy6BH/ic5jQJWMi0V61RtrmtTVEdkmxpNHAQIKQgUDN7GKiRcqhGGDr/GzCZ3griA4mXvLGbJPcbNcSkwPq59eGOdNhytq5F5zk7SXNoogMYZ5NQbhjgD6dx5iwOs4cBuuZglx0E1SiFoAOkUHuZ5U/nn5nUtshbgGbUKtpKNe8oGYMtIZCCpkmocVWQ5TLbDAEPkFgyTpCLfqX2WAFQ1UnKTjuYItllUEGHPcse/SzS5QxUcQq47qmAl3tGmeYaM7hWtp8zbDgnqH22AH3o1PNeqvvh+Xcw1dQHWxDbH3fZaNu9Fmxtxfxg2kt8gB35+N+yD5SpAEhTxhj2y6h6dPbp9rRUtiyfef2k77LOJ4PA9YbdNupA67lIPqoacNEmRSaX9mDdpvww48XuniZLmN+3jlr6kTI3t1zef39bWV5ZLDPTk2XzpukybuUp0RaalDjqLAILbAKzuLha5ueNvnzZyPrq+jo2ZNu2beXdd943FHzTps1lxx13KJPTiKQ4X8OfqxY3ydCaQvSBSojsEFWBm6/iJCizmY1T7HpW0SpRirhBQvvUVYGoAA+YEIYsTDJoRLQC4cyBTL95+E5wEdtUJO+T6EzW+ciRCUeCsiIQMmhDwzyQUXCVlS7SZvgfUXGl73xIYJ0IrUyAHJxA0C34SEPzspOQU//mh3aRvw6qBlpFCjEieFPrNnhLKKHWnYoLh4J8VgY4PX2E9x3kf5qw+rtbatUPMlvk8qBojojS03DqDH1wJcBnAgcTAZQGp6mQXF2yYgAmBV2Swb+JSAYlDT+LQIZ0AZOLNKEb/85rFegRaw+oPB0LMQ3g7XP9/iGDVAbkaMeaS9YpQ6GMpVSyAUdgwO5w8f3WYdXP+b6tE0RqpwIZdiOjgjC6S1Xk7GhDQ05lSiNLjiscec1yaWTOaAU5A5L/nYPwSOkLBIi0fmTBcnaCzk4EMpI9BTIKtrR+gWhG5kAOuL7bnMs0GZxoreqH1GFGLTbx/iy+t3azfWOXKnM8AzQAfN/6v0pLII1Fk7fpEDlQ4xkfCm2k/yOICXBDziMLx8mxDuQ8dBj1JrOZNJyR6ZAeobEOaqMMrnRh220onPphgQzR4djr0OHSHXovnP8o4M2OeQ4kZLgEa2Z9HrqWzw4dTKdQtIu0/l3DBQtu+OSX1QAAIABJREFUc63mvxnI2M5TULAfgQyHwPnZs0CGQ6Rz22swHUhdlk4S4OF7lebo4BORdY9OeXR61AK2ZQ2EfmpBJMojg0jp36yrqxzZ87qT4Oc5zmI2KnwBC+LQzMfrBZW5kK3W+mbqTlBDolhaNSTtmVBDgQgqdH1lMpUVDTovnrGlpkXgp5omBjIEAEUN5/esa2Xqyik7ImfTAtZlZnaUWY1z29YA0+aE08lz5rVw3sa41bGgl0X9lJz4bMUIQLbtsHt0Xgi+HE3pcgZyaPwR/oxkn3ox5scoE617y99hHUiAzVmPmo222jc1BxkE9XDdnjoYz4d1pf0c5t9ZvqHWvvLJ9DnJQzw3gzY/ZbSHXnsSOiZneUhbjgxPZPzs8z6nDSUSDOSCHSDbontzn9nEh/6oKHd4s5AvyVb1TSwDrbPtutNGXQS4EcNHI1jWW3KAfAyVNYpzbY0dfmTvG+r72V+i7Ais0Nw4DqDPgFKWTf5cQ5yRjWZGRu+HrcPyoc4FbdLRWIIOHupqRsqClawsWoYFccLmzTNlZnrcgskVm0lHf22YjZC9XcH8tNURBjJwdue2LZW3395qWZWJiamy446by8bNE2V80ntdJ/qSKURPKbKoL1AnctJXrTkA/geHFtH65CRbOIMOEk4bl0VFVXSq6zZVJECOXDVu/hEio4MObF5sE2h1PUq834j4ZWCjAN1Svx5hqn4H7zxYo1GhVR4cD35q5Go810BLPUngQUEEMBmFz0LGQCbqjIhCEClQTYeoh8MCN1PGXiCvgmMZGEOvciDi685nV3tCRdF8qhbViE5fsWeigMnBZbaABzuyS+Qt+7tYZoOUITpfnqWTAnFDrCBKnHPL9gHtwqThIQFMdbLdEOQ6HSheOsupXmDIQCy+M1PQzP5EHUAoYyn5lp6D7zILFTz5vEdy6nMHr+xkVcWS9iUHORmdCbmIwADvrz7tWB8FMlXJuKCxDkV1DypidxTJ0tqYSIwUvloSCzmUwW4X3852w8sP+RUokZ0vZSrCkMnZIUJm31FHHHfy1Y5baGJw7sPJy/IaAR6NjNAwPk848gJnOAyQKFePmLagQRtIUuaiu5PpC29OgecJ584Hj1lmI1MFRIdTFoaAT2RFiIIL7eaASY9X3HHNGQ0L+GonqV4r8t/6fnUG3WCLFy5DKSdLn8+Bp50Fd8iVlaMzybOR235j/TUE2dbf6X9tkOtoqFF7AiypgFfNEnnmK3VZ6xFaDouObKlAKDrybFAT9XHtGkmv5b+J0ufaT33Hu81VsEPOdYBmOZhhnSSLj6P2KqhSOq85kxGBctDTqGdCRlodYTscoFwCneTI5jbIAq9kn+WoUE68rtTRawYyfA7KQgbiAnjR2as0Ru+4qKYtsmc5IKJu5Z5Rtw3qVjaccOpn5URwL9qgl4GCsjIM2gS+MaNG/2Vw71kPgD1yZN3fEZkI6wyoAdfVH2lBVQUN+HUGOXgvb4jgNPWw++Ev5HeRjleAkRuIDDvZth/2OKoDE/MjdxgjcKPW07nuIXy0qB3O95FOgn8k+0hQJEBVrampKP+5mCGkOSoLMfjOevfooCp9lbPPAXQzS5saXyRarWRUwYga5SjzoDEH7BbpclwpWwSXlPXJWV3KJwNC6pJMUwUvlvrahdLPiusFBQ7KvEsfiA3gmV4yXqIer/XzdLY9u+fBV+5eW/egow5n/6HuawW95OuSuSGd2QebGSgVY0a2XWuOhB9cObPRGAtg7z1aFpfWytzskmVk8GdmI7Ixk2Zzl5eWy8ryktsO1ijme9dguvqv6Fq2tL6Otcamzm1bLrOzi1QQiKY2jJbJ6fEyNY1WZ+xIJsSc5D+vpPPCNG0sbgRh4SApDLukQkX6c2pq0jacrTj5c9XRRFGUI8RGrRE1S0orBJqTaVt6mpRHVugsxhWnc/DYS3FGoMJp1tl55cFybqrX+Fh/8EoXi+eSsCHaBh5BnqymptLx2G6nj6wUPQWp5+oVjSl/V/K9k9wKp4reo6VwBHdpPVyZKwgQ8tPPFciCFY4g0V9RMKi42BWFKehACGS8mu4lnSExFezFmVAiSi9qGBTrSzRfJN5BiF2g4oPcfikXOda9RGgts3HhWnfGwGVCh1YyEo4T5VhoqpSHjIQ43zXwdbmK38NIRIGnHCE6QQz85JAoO4HPsCAzumzRmRQiGc6vKecayAhND860hitG1xx2Ccz8WwVcda3qOfG6ujpsLoKMvL75HAzdB6eWVnpDrWsTDXJQcIQ252BfezPwtzvSQU8QAhnGQfVTuSZNhnZYxlhortpI5wxfr5DV9KGuoz8P6wjCUcuGJ3jLkTXOTn4OGDNaWw1AcuyrQ2IHNigkhqTWWgfScnLwkn3Hxgl0HakW+nh31TEIEY/gRHqegYEMpmgaA01gUgt3vW/WiVZr4TSYWhvnHSfzu+d3RsZXIEmbcfSz65QW1QnJwY59J+1BtpBrFFlqBJJseKGAKc6XzrHOsoCMqIUhcBL0oMiAZvnLs6ey3bOMdu0cSAdNgWYOWqireY501u2zTvu139VjNlhP1AcxObDSmVYQH/Sj3AFwMONMnarMaG54wytGMBnd57TGtB2RlWPmgPStyuH39xW1KQdPemYFDSyBIAWKX1utmdre39BaMosRDryyaiY/OUtm1DTax3ytHHzj53IU+e5BJeZzK6DMdbQACP3+ySmPcyAWCvyzaLcdoE8E4Mo8ZB/DzpCj8Tkr0ICKXcY+A0iUkQgktd+Sa+1B7yfldYkgnQBe332szThEgbuAO+wRqcV9o5IAVgWiZ5uVdXEMEm8BZt7b5bqPkmvQL59SzYcIKHK/vYZnoJFHprCLkhY2EJeOjJI6uQ3WQMofk4wriRBZedprBdDy2bKv0gd1/ZlFkyzUmFszEtF0rYFYKXPzK2V226IB9Uh0zGycKBPjAJgB/i2VYvN9okOg7qtzQjnmwNk1dC1bWlxYN464zTIgiotamW3bZsvcPIr3VcjDwZFoq2YtBSdV2JOKNVWQZ2kCbhIKdtGNYG4W9TcjZWZmuszMTLB3NtCI1J7PhDcVESv1x8i9RS4pTNAWLYcvOwr6DIWc6cJGCBv0ICMTRAptE31mTRb26nD5I2jgUaQc0yRY8OSNL0xD1oJH4dzrmq1R0NR3cv6FwuTPKqjoD5rWq0WBIwUvg0s+ZaamxWcysh6HP1LnUiRKvfLcqrhSNQTMyMhpp+MtxRFOtQCkmknppvWygJaUI/yta2TkLgu7FLx4+TqUWT6y0q576gaU/w6lkVPvfIdQgNmpyDx4/DwHTe0hpGMR66H6D8q6HLGgmtCwCNFihx3MKWCTDL5XRp+DE08UX3UVEdD3QV+cveDz6xl1fSlKBnXKwAXfOAf7et+8tnmtaICjViv2TJ2pOEyXe0+6ogxgltl+TxV4bK95Q36eoNV5Rta788n2ZBkRJ9sc3tRconm/LhuVsynZQZIhkaGQfOsz0bKW2css2zIYMWW+pR0o2xBBTBuEaO1yJkCBVF7jcIQlOyn7nZy0qo+UoHYABmcVckoO/XhFLLP+lM2RMy8jrk53MtE5yJDTyefX5G61tacOom6KLlyi0CnAD2cQiKEM/iB3UDKZdbt1ikvZ8QAepC+8FsapXSo2j2y6HHNlB9vzFg4BHfmYEUX6R/6jzGteP8kKzhbXIGrw5EzKpvYyqffCz/sAPLI4PjpBVB83atIn2dnsabo6T9Jx2wPJpDtELdGaiIePfysrIx3F95Qe9Bozr0UgKONUaRv+FxllNkSIbmb1fLk+ZfBBChS+hWyMmoSoCLrNUEbAqUyEal1pR+rtfTBl+FB9wJ2dSaxdryNjr1taYg1+E9jG9xK4pkGyLXUsI+pqThNsiZZ1EuBegFs6mwokTRbSdPledvnvyGTFWcptldsanQiU8T6sxdOMKgUvlOOW9SKAKc4K1ozdehmwSI+yDICBfMz+64NW+rgZYM/NkJzGWEv505u7UNjz2MBLztpijQ4b0tQOq6k5TFwhGC5Vh3vgntc3P69kWvZXf2dfo9qiFDwFzTxquMLGS5aik2W+j7FuLCHAYMZA99GRsrK6Xma3LZWtW8HYGikzG6fL9PS48dpAO8YQTc13A9A34ONKBzpjpIysXzaytjZnvYQpQDys2DtkU+YRgMyjEQA6SC3VRZ6cmrB2y5ylgeE3KOqPORU1EkX0hUzP3GJ5/905G3qzcdNM2WGHKaOsGa3G2muyKJvGIhArZSKESGh2BwUyUIR+c0I50ylke04tCB0nKdTYeBVkqte4p+t9MqwczhbhzF3SI2NT6R0W0YI7mQofU8cnKZYGxajOc7RflROdkS4pehb/tQFaBDVscKABSioor+vjXE4qGyqU6FoiUneg+7mzRzY01QnyrAvbeYq6phkSTMEqmOMzKpsWHaBs/73JgZR/Vu4K5iJAcFWYFlHvjx9Fh5/g18rw9d2atC69USJazxbUbBdNtFqogBRgr0Tyc8sASbnocGZlSzkm2ijqBX5GZILyi+uICsBAoE27toG61w54LZktUTNIkplBGZJ69lwpimMv54lUkgAOzDl0RUsHOKOgapueg+dBg6T5IjhXfDc2xcAf0FAnJ1nEGllC1RaoJiPQZK2/znauaVIgpjXOe6Wf2R6lOheh15IXZaJUqF6zvJUepQwDnzFTb+ozeeEi39U7QIni5c4VA6WQ62HOTc0mdgPX8Fm1VTceuR/j7CBIRsIpdjpFqhPUXvLdQ47EHW+R0piNpbMiXYWzYfJbp0dTRug4Yr0jyx06Tdk22ghx/GsWuWEz8nqsv1PLWDwvu2aNY+BcUwMSAT4zkuHIZeMug6zZKFwzD7y92YFqB/Pato6reO+DgWYY55wFC4oYdz9sVU8pHkT7vZtUQ63SbBh1uwwadd5f6aaaxUrdNrkO3A/WADkg1x8g/3e2ZW0hNc91Bh1CRgYBnWzftb5ytBTcZFnrz77uE7YTReloPaygjt9gQw2vG0wUPTnp2HPoBNYtKMtBGiGYJbnzWaNHNIPFbWsLGkUgow6obQAx2JhBa6BMJP0a2gTJbQ6uKT2UWZ7fqCdWME8bwxoW6acMmLB7qTcj6TJkcRaD2q1zLdBTQUAO5Hs9pKY6w/YvZ/71+xwkKzChrlXnsKCbGtjmc4Ka96rzAgmqyp/EtXM9l13Jneaw25kGh2CHch31aAJGvLbDApkYJkoGjXzFUpYrI4Idw6D3YyyGho/GYcu2IPRV2J3eBvf+gL6T/9a74WxkCvp2jnj9sXy1Jmj1DKEBFGgIYv5vCmQ2cO7M1m0LZdvWOVOpG2dmrI6eM2NWy5gnHlQHFX4aaevxp7LC0LVseZ0GXOl9KP7xMoa2kGXEBppZRmVukRmBxuGlozgxOVGmp1H/wihU1Ckril5Hm+bl8t6789YIAAHQjjtOl4kpGFkoCUakJgzuJAbayuJvIi3B0a/C7NQzHaCe5iH6G5V+pLdyIBNK0tv4SonLeU3FTvmw2eaDH1nnvwRPWFSiFav5gVOi9r50/LKjHChAZDqCNuE888Rz1vNSQBl8SllLIKmgNW+DwUxODVZlYhEtAw3+YW2EIm46GlEMHgESPx2UG3rIYTRqyFxlzowIslveLlfNDyisMuZE3jMPXXsqhS1jiwsbP3WUrRDDOUtpVusGQ2ddSlEPRBnoM2T8rYxxDqrl9LBmQWvliEylP/V1RHLivUNJav3J/SCnWPfLSkjBMNeZ8p/XINK6eua2ViVnErjG4pyzCJIyoHamAR4E9cFrfFZ8HlWlCkbdlIIDPr8XC7pcaihgIOlR5JzlSKh5ZNxIqaoO+QSzd2HI/FntfMZMJiHmsb/qyiRKSWQBqcTt/9N+6/m9qNOd4+hgFhmvzNtmrWCi49V21zmIVMF7dHFSVyDGbNyLtXV00WMHHGWiuE+qP8gZt0ALMxJukumFvLamyRmWMc9rlB2LOHeifdRV9/+Qk6BuX+FEmSGvc3aom9gilSCS6plsdsgqO8oxaNx+sa+oA5TTIfWByaope8+5Q6wNsk4+4+0cgipI2jOAaKnZRYvMy8Gj8856Ep7X4bWZypxFhtt0aTdMVXs0zHnNz2cykeD7nF0XQEMnTDUYAgNzDQgd2ZzZlSOVszs495qxEs8QHHw1Ygk6cGYTtGht6E2BUszMSXdn3ZTXQlkzosQtJTjAKT5TnOGozcm2og8UzaF3B4kBAN8ymuG03VEpb/RReG/UtIjK7IM9PUDOum8AdPQ6MdXhCJwT44Pd7oKloHfn7KWwJzqnWT7zz3rGgT2zt++tNRw++wyfJUi8ym5sHqj2TrJlOawblvRWzpwEbU76R89WQRZqV/pJbu9k68PHCUC6OtTWWTToXqGv+F+SWwtCE806Gio5e8eKM4ZlMTOVkW2UCaoyg6sAsQWYw07Xnxu1CQ0/2MBIwUw9svD95KWl5k4RlK6XZch5rQ1GK2llYCXjbT1cr7vDH1QdD+niqsnK4FD2HVsQQbO41Myo91HDNua9qHokPSJ+hmtTl4g6iNEC7PqKQv+19dGysLBS5mfny9rKqpWbICszaR3+SkHCNKjMrV/jIiWSjx6Hxf64MSbXojgfmRigWWjBPDU9UUbH0CkKi+NR5OqI1b0guEFnAaIcPjvAO/vg35xoy4FZ+PzW9xZt7gwK/nfYCcMzYbjBh6MyISqkNCT/DQWMIZsaYtgqeXwG3MIR74TFAxGoTTvh2RSEFZST6tQ7tjT+foBSIZa+J8dSgmGH3hvrsWsOD4CcBX5+tbB2izxn+4wb9exchlMaiBwDOwZCGrImnqwcyCbgME57FEaa4+1dS0SvkqLQMxoaPiZH34se00R1c7LW2TVMhkGH2AQtCRzeMpx9IhTqTEZDQEMCuYi2nEHFkOCTQqQ2lQldcUWQERmsK9p8M5DJ9Dg5fOBPokCL6VplNChblFlSDlsFGRmIyBJW9M/bcHIvua+BMHsPdg9uiQhTDjUNHXvNGQJCbCKTRyQrD9qLnu5ZtmQo+JwMPrWnCujyXlPh8Lp4bg53Jb1Ce5PRTXMEfYaGnXtrgU2EL7fQDcogjaEoPXhWzpFo+f1U9oEc08Giw69MFAd8sa5iwrIxQvwS5dGsWVBHUJDbU1T4/uw6Vs+ey0CcH8pl0IZI+5Au4vwi7J+miwspdUfchnGJHueZMctGii/dcq9zwKqMhA0jrvOIMA2MaXXNOJCxyAYkAhe11o0Ufw7o5HDXVqK+zq0xDNkPh5uBjHQpFpsIuTsdVpvoWVdlAFRLYrxzDZuLLjbQ9fx+S8WgfonWndkJZtCzxG43A80SJBfSIWqswSwPM6YAwlZMxw0FchRCuiwx0wm9zf3FszAYow0yeTZ5lCOUqSjU85Gjl0zHfBVlGnN2Tk55tm2R7RIAwmfKTon0GRFljkMYpEexPb6AvDaYCQcPT02Uns6YHFpzwqzlqYbHgrfO+U0EKfXOsRetY0laZLZvw/cxUP0mo5PQ19CxysQq2I5mBnRyoz6JM6mUkowukQyQWffD5hxcfe2F9Ct1E/MaJgfuXKuTnvZMmQE553pf2REG1WRORCDDd5b/JJuofWAgw2ymaJZ0ElV7SCUoP6MHcatet+HBgwGRfduuRVc724vwjVigrWwcbQz3nfsUGfiehqjzxmZQAcRk0LmXC8lGzignHKcekRyAEyjINVHy8SS7QUk2aU1NfSgvAejRbvk590YjbQZgwAON9vle683AODoS2hBG/xM+VMrCet4sgF42mQlPncPXVftX58ZUFpWAYL6LnT+zh+yoaHtvTJjIyOV6Ldf+ntFChzv5g9TjMRB4kJ4cG9Kvi2yo7DTnxYA6xwcatzlxi/OMIVBLMz0zWWZmxssEqKGim2vIaUen1Tmvdqyga9ky2y9jIM27781agIIp0dMzm8qOO86UjTuAFsAUP+gjhryjBePiKvtfYy7FCor6l8uyemqPbyhTU6ijQY/2ibK6MlLm5zGFdNkc2Y2bJ8v4OL63YK0crUkd0BIIEg6uaV4iqT03Or+EUeCW1sqiTXuVs4p6AW4clAOMj+p1hHboANnh69oLZh5zpY7U9sxhhOu1UvvMbCxbZcaDLGWhNC8VU7RFlaNZkTpXFvl7csKE5CuYyTUsCqqomCPDkes35PBmtJ8KJ81dSe2XM9++ChDQKkekzXGwtst+mCxzkWtMwpHug76cXTAF7AM12Tpy1ZxuNIpQICKjw2DKswrVmNORqU5+VaLsoJbbORplxbs6UVm3LU/l2Ki3vIr9JRdyEDRXSWlyGVPWBtDhI+IZFAatQTa+fVaBqVtvMeutFRVAxv63iEWLukDJY/+VoXOaZZ1DwnONVswK1HtUU2su2ZEsZoql3iEjrpmXn4NMGbIMCChwoBx4pg3P6PvhbKyKxOndc3MQXjdqDeSI8twNdj3pjVpvVHUGGWzlTEoEm7367s9ppojxfvxfpXa4vlSNU6XU+TDBmoka0l59wKRiuJgNevROb24LqVMisMpURumOHIjnPazOiHeNyftc5/R0II7kLzsMoCWr3W7WTfVZ0hycJsh0QEPofJbNcLwIYmQkPNaG1IPsyClbtT09mjuSWVBrQTxpRGx4o/qKbF3l4AUIU50FIAEp8MvODJ0M0Tv51LF+EawzwIgMiGQ1O5/am4yGs+kAwBwHRJzyy7PLOpdaS1HXmrNtiOIjA8UzFQNENUgwsskKPuTQB7Bgmtrei9QfRJjIEHGIIZ30CdPBYVNayaYuFYhKoIH6TB2rVtwGRGZGAXivuzLIIx2tYJWBBh0w2RcCAAo4WpQ6O9PQQ6QDk3osEIB6R+e+bZLAe0TNDs463onXAPMF2RDVNnINa4DpKr/afgdy5D/E2cuZ9rYOR6tMPyZAYM3Ho5yuldGxlNEc6A5HEJrdMVWkHrNpSDeWUxsZtnyOe4ARz5OBMBuYOwSU52ZRvtQsSvIXVC+NR4j27OpKZkGn1dexLkV2wkYxmE9AwMJAEKu7ImytQIL3h2IWgBdyK2o4aeicu2gP29C63RfxgZcENzYYFY56Nyho+h6BR+mJnBFTl9kAM8z+QYagu+qcvMjyyNewoe2pq6wBqQ5iBSAV82Eq0JDILHV7auMcgg1WY0Q0pGbORtbxbmMmF4sLS2V+fr6sra5Y+cNG1MpsnDC/3V1RLZvLAF5e/5M82ztdNrK6tMqBmPNLZXZu0ehfSzbEbLRMTk6UTTtOlo2b0CMaL7NeRtL8CUnYMhoELCyXpUUcCM0CofJEGgm6HDNmcB9EvDOb0I6ZVC8KB5USenZPYtAZFK1JVkw2zQdP/43WxojsYMCJWAV/EYtlQwBtYCK/URWiiobTwKZQpIHwcGBbODFZiPB5Ipjiww82I2CqsQ0nW+MjhDsmwypToNRqPsTZYEjh2nM453zAufBDIaRJSK7SjpmHXJV3yirhflFnEAcrMhZEbCirqtVxmsMQw6tnblEzGe+cAmZ2yHqQYyBhSr1nM2fIqE0GZwq5OrPOeyfaYoKUDIqMVSC5MhI03iouV2ccBWCBbCibxisHqtdzRWlQvbNUDRaiM0kOOvJ7hdHCd4nYM6vgbdhTa0ki9m3Kn7JO58fk0w1NNuRy5NjaMYzcMLQYZzMjwtFqsaU8STma45fOjRBPympuXds6g7FXOINOx9S8lM6YVeTeO7S1mbr2vOezks+51l/r3a+PakP6ACQQ+6AoyEEPI6QsVjjZPPt8EQAPFnSswlGg4YxAhlOSiUYGoh57lh0UvhHWldOiNRspBrFpJlcE2CGT2fHV2oQMaIZULH4OfrTf+rzeTfqhfyY6KLmdZshz7EuchOzAhnOSqRZBfRp2fpRxzANjcyCeHYbQo7kdcpwt7AUzZcrg0qBKp4pOQqcq02yjTqWXjUrpHcaeSCg2Ed5MqVEWUdnAsHtZt0Yg7ZllX7qMqotKAxkRVUdAEOWeWW3sJdYO+8dsa9C76ll0nRPoPPQjp3qzVbHmmhCAsjMzCjnfXiAjxD9sN7MIdCLtXQvpmHi2HIQoo6k6NwV/kpPQF4MovQIh1gBmSlGsc5ZXMgjoqOcaSlqHlOHyPQ3Aw9HvVMMl8Ax6wZ7D9GgPxCQ6srXDjoxdBh/wjvhdD05lkEE1idrfCqKaUsQeBXslAqmgULLGiDZNPkT4G9FRbdj5zICmsln5OgYgOZgd9TLpsLj5kPwp4x+ALYF36vHISojGbPoLNVB1oLTkKnwE2FxltLO90DqpCU34RAr8AShBLtVK3uf2ZPA6z8ipzB0GNBlIk92XXc82jD9rWSFV1hEU+lDmGDwcWUuFBAL6a7bMW0DzjAjUUCMNz556bEYFGNfMYPkqWCA2eJfBHIFtawHgoylWChgYGkSqBhpgYmBcywTm0nSt0Qlc54DGnM/LRtbXVsyPkdMDx2dhcaXMzS2U5ZUV67iF+hcEM5OTiFZdeVqY6Ij/2mhZWR7xNst8KSBwCwsLZWkZSjDSoZz/gQ5oHB5m3WzGyFM0xxlCV2ehElFj67buj6c50cqNvd5xYMNpgCDY9Gef/J0ROG0+05LRs75GqSk9bc5tmrzePEVqLxj1De3cB26eu2g1nK3qVLCC/SAUnDil7PKg561IdOKJhgFuMzt2PTvE+SBFMMLn1SEIRzUOqDreROeoNpDSYc8NGlygu6LvrkKr6/NPWhINkTJXXlNgrfs0SVxGJJQ4DVc4k0qt5oJtBZJyIltnUNknWngGkTTSRMhYRMzfUSG2zQp4e83dYfDQFuwOQ+QCDRyU62wstHdyRCtvtG+F2x2NGrA6VaZ/pqwQs/MuR7OnNeXmAwxSVK8WKX1mVWId6dyGQ6cMDOU16CGEXALxEj2tGqDaMjUoCspq5IxqXgKtoWRZKLueLxty7XtwsoPmEjzdMBZ5KnnrOGnYpaNJCi6cqiTEUk5/Xa80fFfZEOkBUmCaB6ADAAAgAElEQVQZQOt7Ofil8ef5kyMgRJPv45Q4b46S5ybl58gOSGRM2uA/60w+e1AEdbba7LmCK9Y85bNVHYJu1oPukfeSjmucK+noqi/N0RnMuNXgdYiRz3o2O27akwjuSNuIgE2BVwbHgn4qapnqDPkMfQvTYBkMsWqDtX4G1gVYprMr3dfLx6CZjEwFa6BkJ1LmwcAW2XI65WQqQPfmGsp+FlKAR3lfqn7z7Ko6HKr1sVqx8hxGa+X+2bNjFcFSBm7o1KgGSOea8iwwJwJTyUycoTZjMaC/bOp9C/Tka4QegR8hnUZ7H+/VtlVuz0qg9Home2fX29zjkO3szNMWU/ZER44AjLpSWSJcRvo4gzNw/BgERetzXDVnZbPzrv2JdW6DdumRWN+2OUx/TrO+yNTBHnjKwEr+jvRF+H1RI8ZnlYwLhGznwOn3rX4h80hskqwbhwUysmf5maVH8HcFpmt2T5k5+QmtfgtMkXuodui2dpa5jrrWRma8lKHRj5Aeo0QOtpi21Um18wREA4SWXOVMm/wCgeuoDVoHyyXN9crvbqvv7d/VlEqZc8VwAkmXlxctqEH9JN55enqqTE1NlQ0jYwTKvQNlZkeY/KP2Zm0Ngcwyd9ucSLQXHCnMsCyV2dmFMr/ACZs77DBZNm2eKBtGLd/uhdJAcRBtbTAKDPmWXIz5edTcLNihMEF0ZNk46ZZmZmHT9MyE/c+6Mnk9vgmFaYOWl1cVXUKrkPAQGkbHE/QKtuQ0BedOaUYNm/qYLqrvOZy4pwa6DTvUeiY8s9AUoQr8HY1hdkDCkW1bR/eKXMpHqb96KGqxdkKqUlQsR1EObO5Kkg23BY7Wai/TwcIRFyVDh6lJd/rD6tlMQJMyl8HNxiFT71qD3B5mw/E8HUqD5IXNqZCZynTQENTDmJxlC2aS18A1IAoowy4D1WYbROmIYEkoeZVRny2gA5yzXFy/4B9nZ1QyoHXIf4cctIizgrBaaDwUyVUqfzCoyobE7pccRBlBdkeL4Jlr1HZR03vkPc5BQv69ZFGBTEbhxDXnWigIFrojQxQb1z9/j7Lm9c0OQ/D2c9AbXHrVDuTWrQIfKvWmm+mUA0C9k7JvWhcLoFaZJRHiqTOgPda/GQRHC9gsH/17MeiPzkZZtyjQrIGZZ+egmwAuSTdlCgllX7LKJ9P767/1PMMpXNFgIBsansWYERMBhJz5QPdkSDPwY+9Yu1nm2odAWA3o8GYuWpdYOxYa8+fSMblrGZ11nf3sjEQwGYF3VefefCDfj5q+Rc/xs8GsVdsSlvok1jxnN2JYYVt7J9lh8bo6Mw5mC2IP/TxX+mXQfhUQBYDgtQUO5kW9TlCEcP8447D7zEbo51oXOdjQJxUgSnRxqa82SBFAFsG5dEsGjCSz7B4W080lRwru0cmuBbMiy5idt9zoIHSUdFEGXjLFS7T13GKYkkCbH1kAOf8BbDkgl3R4PQO1OYQay8TexnUg0/i9Tev0GSrRUS7XI7bBE6VHoKSceO6dwDvWY7HBDNHz6oAmkFfjFjL3qw1WEMmyVbX0Qo/lDtt7nUMBiTkQy+uYdWCAD7kDHu7reHul9qa6NtulqK/NZ4++DANJvV/4bWLfQD5EV6dctLV4mUHh/oqoUZbR8LECaQhxpdE6QNX6rS67aUCskhCihmc7a7XbdRZTAMF1/00YQ/9UXe+JBwYZzrKqTYm8vix9uPJeauMr93ft+gRJws/kNel7EmjDfeCzLy6CEcamYpJZlp2AXQUW14TTUQkkYe2Z0Vm5bGR1eX6d6IH6pFupjdW/oK5l61ZkVZbLxo1j1jYZQ2vYNtnbaKLrzPpYWV0dZQ2AzQ5AMGE3MIXH9r9so4qXQGMB40yXNeMdo/Xa1CSmeo6yAbRNA2XuKqd2q4OnQKYa3DBUuD/Tpd660hz1QSNYD5xPUFWkX+lJ1nEs+vCr604Y9nAYs0OXUdWsdPpAJjt4gYIOttuzvhheR9M6KdGyWA7u4LOpJWk7TFSGm4eEyK3Sraq1yahKBDQqeg5jg5OgQCMrk9oyz62/gjLNHmkMDpw4m9Ss1rvqsoMe73z/3Ha5KgvPkuj9I2MUzoqUYigp8tj1JzuM4WgFSpgzbWq/2maYqAmykpNBD5Rf2TaludsIpGZQBmo8iOhEAN3RDLrMjBw6GZ2+riUGhvH+RP8C7WXAyvuJkiHZ7mmIeqbsVPfrt31kLWVXnPbJQFj75lx4c5A4Qbw/S8POln4WwSPfkwBD1GhJeSq40PwJngFlX7g+uaYqnPnBuQ+6dy8Hpjd8dkMEPEMi0GaIX274EP9dHdhGJiKTq2eoZ8y/gHfqQZZoOBEZqKw/stz379SfnWFBXV6PXidKF1AHREYu61G7Z2ogkGUpAs+W+hNnPYJfy+8n70lARx4yLH0Y8uMZMEPkWcfIaxPCzAF0vrbJfzpDrJ1oa6qaM1Jrg7iiWRfxvq3+znaC/80alt45jLXXTimQUXczOsgtyBDDMHHtvKd8R2avVYPF91ADFV5L7yadgLOL/+HfWWfLSamAYhq5kB1mPl/o6uqAVac0z3lrqc92jhNQI51c1y3NQbKOd95oJZ5VTUjcz0kgQ/OeaphSKeTBLFBWWTo126kc0PQ1IJGVYTcsHpE2UKWsqDNpO+g6Z2dJS9Zg1Tjruj/ljGuMnwm0UiCDZ6f+CDuRgQKdr2wP4jwND2SkY9udjeBKegjvHk2ABin6/Fw7hiN0bNRYgh7nJ8zrQRzAsB+3XRPtmqk2j2vTtkiP52ZpQGR+xKTxjqS1Q63TUL07mthHnKEYTXKyH4BAKpgU9lRR6+c1m3bO7FmDjYNP1jpvZ0XkhgvBYOGGJ1Z6fS077Qn4YQ0U20NTXwfwhXp2XT+CLo1lGMm9DqhDnIKJsx8jJaj7rCHSEurtER8gfiDLCrPyGD+QZo+/QTtD/dTi0gJKSy4bWcNwFzOMCQm16IGF9LPbVsrC4lKZmBgpmzZNGb3MXtTbNeLraLCBTgmiXSBA2bBhvYyDRjY2boEMAhYcCgjn4sJqWZhHLc5KWVlfcp4ro/apyYmycWbasiDmIqp18oDUR9kPFiEXeFkEr5aC1lVKAyoD2edhQ6YoaBvYCBkQGV8ZTSn3QUWLAsZW0QSCGiQ5PX52hhRFQyCVCQilR7upDFE/DFPKIiPcoezSUUvTsHNnJ1dddhBU1EUHNviuMpDxt7ixCgwDUVBLWuOU+tyeNg0Yz6QgRgrL9s/bQeLwMgpXj/zYOwaW2ZnPwVy0FWaRa6IEWKGeqBOgQGakoXXkqul32oOQvXBehABLOUYgI2NZFYl38aufTBnGjHhzHaJYXbxlva8cKD4bDRMNFBwnKbiWJx+0DFKPtG7ak4pY+lRn3UsoSa8cwzgNZheFOvfGVk5BFP5nufT//jdodEaZFNDJwaLcD85xiP0LZUxFHI6WzjiVfsws0T5kJx4KnEakdSTkrOk7/d8BgoyZc6t7KciQ7Ofn7VWcAs1+8ns4tGqvrNqboIPF2YoZLznjk53L3Dku0yzwDj3S2WfFpHt75z47e1l2tPYN6DHESevXQs+Cv0NfOvV0aGbSg9I16SghsYN/52dtnWzWCeishuNAo5uDK2W02Oo+9GTfgKLVL14X6NnI/DutmdYrn88Ahbzgt2utJKcyB+W2fhUoCDow9pvrGR2bFHir6FeynjsvDgtkpP/0edPBtRkMg8AcrOE9WAsWGUbtM3UK9V3UOUSXQ80zCr9lCE03jRJQVibLYjhrYfNykKzObHkPWxvkYKYtNHcvCs9Fc2oDPMmagFM4Y1FA7tnD6pzmxgGtfo91bOWwPze0F/pfAGk1kKlDP+VMsmEI9RUoSWPe3Uzz00K2uS8EwfU8eX8VaFFPqwlA2/RA5y1ASK3j9imlvS3qAQDpalHB0VBDQWT1Gms6kPKl30cAzOA2ap74BV071rnXA232jNTPyEDzWW0avQdA4YPy3LZgGjuQqdujqNukWtmzVBmnbyv5qnKMeyvz0h0RNo9uQem6Th7IMMhnDbrNuUlgDWrZrRQkdaar66N5iYmmJ1thQz99JhXq5/jOem+C2kh0GLPKnpmZQg4NXTV2F2poECMsr6Dz2QrbL1NZevcKFAhheKQFHaUszK+WhUXQy9bL5OSYBSdwz1eXWUuD3yHKYlodjhWKo9bK5CRbMPNlEaExkjNEa3WkLC8Va8u8sLxYFhbnCzhy0Fzgxu24wybrLc2sTB+px24YA9nbKtP5cz7yKDmBREPbaLqho9RLDTpnYVSUrRqGmCGIYdamRcskZEHRyAc1DEy0jc0CWJ2dOjxz0PjKecyHq3XyW6dGzlk2vkJ+ZMzwDLpudhizcpSg8kCG4iYXnJx+zsHInTcGPY1wDiKzFXMoKLw5Zd0aoMiw6dmkMOiUWQ6O/HQPWFWEy65qubaDAU/rlGQFzfaNfuQTjSXkIRvJ7OjxPLSBUihUPnkrF6o9yMW8sT7MJAnFUTME9vrPxorOgLjWgejl7A4/A4Ql2lVm2tP2HFMFOjIeytRo/bJBw7v2xcGDhnZgm0ljSK2a6XQTbMmZImsFa01IQvnn62f0XVzfLL801m1b7t4oamhr78DTaXFWrtMtemMOqck01kALIwAfth6Sie0FMqpRMgpgPVrMYkmmFKjCKMjA6Xz3tTjDZhTpvClw6J2hXm7VQGR7QW0E0GGQTJq77FJeZznkuhcD2+iwZM/kQcOw/WmD+WE6I+Zb6Fy22Q3arBzIMMtChDrACGX/M81LssHv60xm/ZqDi7A31D1Zlw87i8qemuwnIRq0M6qjiDlt/LgyVbyXOjbS6cu2Ts5SUKclEzo7yu7oPOiM5a5ouKOdXd8/difku+pPf/ZEd8cDqdkJ/2btaKZ9DtUr3rFT4GMOnsN+tXZdDqDktadVSWZr8K9Mmmdk+kYP0RFrGD0MGiKoSbJ5cqYFoKhGrq5rGlhq76HmRV6rEM62fB/f8QYElHONOoPc0rrtLgq/TsEl9XAM4Qz71TIS9HnZhuwbSW9qL7Kc43eNf+aBQ7+3eR3C8W99pLi+6ltzjUnU1WU9zv9Wl9c2yxFAoDqahU/T6/3+HaincuOUzBCSD6AAMRx60+E2I0odV5nZyetOECAHI6FT4XdjuGRbV+Tawh+/n1JjOtczpDmLH3N26NvZO1k2Jpkg9++1HsZosDld7mtYvbvmWrnu7gIZCyprcAb/njXwCwuLVqqC8TBsQMCGOAyO1i4bsVp/j4AWl5AdWS8TUxPWOhlfWFpct/bGcHowedP6wmN2y9JaWQKNzBD0YlmXmZnJMjmF4nBEXOxChowHqV2rdmjNEVsbK6srozbVFC3allaWyuLCQllZWbL2y5s3z5SZ6amq5DJlKAseDuDK6grbQJsVZ7obxU2GWnfDJ5UJ0MaHEogisdahZRAjg5oPnwmQD5xSAV0U4/Ho9aj7MNSBM3qCGy8Hwg5r6rbRFtIq3d0WlvfORn6GYYYaziK6yaHrG947G9CInhNNo/Itg3cuQeW6YTIt58XQ4RVHPGcEdGBbpyvSqsONnWhaVHbRMpJoCpVBtOt1Pqp3t+C7aBYSwnBXxkhnJupHDt64FpzRYAbVe/63BeBR9Nw7KLyWhpG2Wb8+mJFiauVTBpaOmzmKhqjSCeH8GPyFGrR272QQmHliC1kZYMkylQ0C8cHUOJUjlW0fmOnZh2WUssOQHdo++KGzwE5sgUYGmIDrcEo7zzQ/z99DqQGtwfXZOITzePKZDsdIma7g8PeBzDBEOEAFynne8/4Ma+8ETrTorSKL1pHIlEPpsxwU6fkp51F7JgeSc004o8XtTi2Iz/qLWU6c7XaOyrDMDK6JP/qd1kD7P1hoHEG45DbAknCGGTSpSFy0xTbTkw1/zmZmB4a6pO3QlJ9RWYpMAxkWZOdr4juQH+mq/vxROqM+RfpgBSwEy8gIjfSGJDY8UBSnaHwRZy4AFHvnhj5CPRvBrhxGzgPr30VOpdre9+ebtgrPRXBKk7a5ZtEIIgfaonGroLiC1t4hLNrRe8cxn6vCbmdhi8LpiyGiJucuz8qQ9mBcu98EsjhnyT0kDW+u3UwzgDgIRkpnDjZgUYczfEfd12L99fzSo/k5Y39YfyEbq/MfWR5mU1RjlHVqPaOW7SN1turTNMCRNk0OcAzNzPKkUQXhTOdVzFTClg4rvQV5NSkf2oJZlP3IxmyPZZHvKl1MKiIMUNRDKMjJ9kE6Jv+u0cHuBw3TQdEtMAAD7bfuwT1LgaQHw7mcQBnAWoclWnGawTNQ59NnOLyOMu4fwRXWRwyCGHbslDMPRNrvuZ1H/bn9nvXU4TsIKGkzXNoH+1wq04jgLwIhayRVU3Puj7nfKlqf5hkR7Ih5kQI7LNJI1McIYkgLVVe3WhdvNW3eCVgKxhs9sdmTDxH1RgS4Bphh83PLZc66Ki8bHV6UP/fDLxtZW19cB3ti69al8t67C2VtZUOZnt5YJifHjbZiQyut+EzpniVzWDeMlzI5saFMWpE+qVHIouThlTb1dIQBTKCFPBxVMRudCT2lV8viPDI/G8qmTdNlanqcKSvfmYw2QuhY0I85Iyoki/Rp3mxL3Xp6qqL8qdsYfN0YBEeHnofckfSm93f8zgyuZ67UWUzKoUX1QtmFkMXPsCmqDcnBxDDjnpUFD5WpUctK6fO6RiAn0ZoiK1shtipyxPfwHTpIrtw9q4F7ZKdIhlCKXkpHhyWcs4wk5KxBQie8I1125KTQ+LeG/kWXJKKJ2u9AcWTcRc9rAtZujWKPaSSrkki8df2MKA25xPiZ0EHaQHcUrC4sWt+yv33bsUaHHM+pepWMqktuelRVnfVYsxGFl8oEhZISYuZF1l7oqqJTmw/nmRg5OrEOolg54uRDXHHOa3MBzyDJ6OZgJlDzSEWz2JdgRkZeszMgBDiDFSrOt0DGunrRqasOmafQTbGO00CJEoXgjQrRM8S1jmhYVhC97hkoakZW5fJbcxLsN51BgRXZ2R12niX7Fnw6/UgBXu+o5u9Th8jwEaUNrvbwGr8+mzHoJAQFoUc+9VkO/eTa9AWjeQBvRcI9QyFZpA6KzHmsTyD4ygiRYqh6vNbxgB4KHRTZ3LYQvs1Ymt7xtu85iNKQWLauZucknT3tj9Y+gzd5j7kkLGzNQarABLUAphUPFLQFjPC7nvqZKY/MkojaIh2OZ7LBfGbwW+AmB6qmY6zJTlgG7SXfk9lm6efQywI+FGi0qG3ONEk3mp5b1ZwTnjHRW7P84B3Ef2e2NJ5N60i6SguUZNsWIJqy/A5+eb2khlqbXjP2Belp4eBnYDK6ROW9EqU0y0VPvdO+ZFuhgDnWWTqe91HWULo/jw7A+7OGNwqo8fucAYuApA1so30uzxr3CAYJdB/8wzP1PuAzANLwWbJu4kVaSg/tZw6YKL85GGttFBo3cWK76qzrPDn4eFb3GgCzdEzNCJsdJ006y2Zdbxs3AKAumonk8yV54ucpQdIDWiPZzixfkhUFRty3QVDY9D+AWQ+k8tnK8pZ1Sns+6buQosZmGDmbru5oax5E5uAu+1Q1M+eHKWfUAyR04DN1jIVfqPqM/LzKwGa2iPR2Hqybm0UFwBSd3+R72m08yML7K2tuqhHZExse7rogtWBnySFtNXUZh9tLZkrZYHEHMjGzs7NWN4PnIK1s3GuzQYNcvWxkcXl+HcpwbnalvPvOfFleXC/j41Oc6AmEaZyRIFvbsugHPwfNbHoakziBDEchEp2lQIOMY9wmv91ocvAhLra+PlqWFlbKtm3zPjQT2Z0pm4puwzG9zaAEPAs9J5EOtt+0r8GI1cpu8Q/98NqvPC2bBKlVWqQGZQWQszJm6MeZ+fl3f/Lhz04gAzIYs2h/GOl6oshSiEJ0dJ9I16KgKupI8Ps2lcuCMDoufXtCBmz5muKVNu+DoYnWEY4DRLkeQrX4yUBuYy/omLUKIl83z+nJRqhV5o62uxPfKi8Gm8xYDHbNyc+VZaY6cR6w5uLwHMAGYqNpvXRqrA4odQsyAwVl5d3ypESVTWDGoEVnuEfqkx+Bcw5idJ2q8JoBYzmwi1XNBlptNbNx4llqCyTzHBoFiXQSSxnZIEWe2sYO0tFdJlo5Y2rZTlTz/lLSVI5BvZOMthmD6Kmvfa7ButMX6976AFadYa1xfz7zXmQEqW99SfnJ7Y/zs8aad6CW/UL0uFxULd2hs8x10PsFxUV1BfZsVe7bRc/Bq64nIxrr691i0hnXs9o50kwOdwTaTCffrzeAvbOv86jARqsipw57ScPJLFycc6LFuTV2BPiib7iD0gGHAVCQaUFgTGCO2BeUV2TypMN7PZ7BomH6KwZK8uxG8JILhBPV2ZV7OMdyBCNzEPUz/v4+84oyI1oPgY7IWrb0p1hjXAM1f61ez/eXcyogoQXIOFrAwJQE3smpiSpUBbrMlDIbJfkIGzKA6o8jW1rD3BQwM9NoGWsVJKd5Lczw8J1Yc5mytU6FNVm3Z4iuUln2Yg0YKPD9eppR1EbY+tf21Bn8bGk7uofkWE42/q21VeBO++aOn/P86Rx6cOGZAq2/7NL2sm+hL2uuzIN0BTb0bYKWu/2ufJR31ScM0i65ftFMIJ+PCOawphxYyfWIejTSYikrsoM6f1mvxMiFQXoaa6zQMEpd71IWutZbZT3F/+4BW+rQ1v+RX6VzobXPgQiWB1k3BpFZT7cykX2osAoBWJBx02Zo6zkE2Jm+lAMYrTNtNmVmGMAd1Gp/Rx8pYgMpbQ2H6fEWZOh1Y14H2VEFTVpjBnph82W35YsZMG6lJX4G/IxbggO0dnuuscJ5kGAGLZeFeXYuY5kIvjduSR/VdyOAQVtmBDNQW+wat4qMzBquWWZnV8o7b89ZTcyGUR/INrpW1gpaKIOXhkOJVslTZWZmwihkGP9Cupm9mjsrXsRkch38XW62T39341MVD1o+L62VbVsXLZjBi05PT5bpqQkTpDywr99oQ9+dQiZlldFdbYgc74aqYcLRCpKpRueSZjpTbYuXeKjGexzTwK9wRnukOqO44Ti1WY7g5tKI58/1jpfWjcoFgWCbGu4DOwlpVpASzmzIemOWD6UUveguRNtVsBaf1P5ktLh/fh1G7JvVUWENa8FvILXaT6YnQ0nJ0PH+fA45ia0xE6UGBrWlLilIrAGFz4ipjl56ebtfgyJyIjfbSlKBEwET8ktHVrKUlUQ2hKqhEd86O3lSvHJmdb0oiuOZE2dWa5w5zHxHNN6IWUh6Fq4ZziyR1sbAehdD2iYiYqo5C6MrAxILleVeyo6ZrJDP7MxLfrX3vZzQ8ci6JShJPKPgdjDQzTVaQpr4/b5rVWu0odfkGA8islTUQuSkyMPRi8x8ihWqY11Rvm4obhhNBIs+ENAbVERnvGjdvf0gP699my3ODRZMSlIclJ/fzljKtNXMVqXrDhrtMOzh4GYnLuuNCE6IuspB1Wd6sKaXBdGjsvzVtU4d5qLdrDuKABw2gDomWonobhH45AxUey5dZqqh9MVz6oOCT9VqDEPUFZRkeksLMDkAU3VGm3Wra+yBfpav0HHk0GfKl3S4ZAzfoyyITx40ZvL2I5Dp901AFM+l2ySfPVYLXi0rEIFWBvpsL2u2ThlfTmKn7tEMGDVIyEEpdRtBmKAPN+3+E/WycUBr8wBzlZqBiKYPEuW8ghDNTDhm3xuQw4Go3s4oOMo2m+9F30C0RduP2krcwUajjbW1rJFxV3aHLBEGpMxoinFgTAmnGyuwq7WgnnnP+kSykUFQgUzZbuZGLwrKMqCh/+Y7BruizyBn4Em2UL5VT8Pv5VbfBSOoBb4EflH3tNnIfMYzm0PONu2zziSfKQLxQT+L2SjsY85OZ32c9QbfobWHfQv1vM6Yv2L7mmrimmZP/uFh9rMGFx4oC9DJQRxA5xULZkRD68Ew+RAJRPPPZj9Oe8b3TtkrrwHlPsTa4t8WxGDdPBGgzH9eOzQKW1hYta7IKBFhl0OMCGCDnfGJiTIzs9H+DuCAw7aNEonsz7J1Xr1sZHVtHetZ5j2QmZtbNuNqXcNGV8vq+mxZXl20FPb42FTZuHGjtUtGF7KxDVA0DGZgKWunqJTmZelKRum9U4sLoRVeW8oaL8Ve0jh8E5NjPoAznDUJgRa2byc7VNm7EQ+EgE0BqBxKGTNUJDvSjjwnitFwR8fzTKnrWa+UGoPjKb+ev6mMklJ3bWFWII4hoEIXos85ld+wriJyplWXwu9KKbLHenAv6XxmYSd9IDvYLdqjgxvP1EfyWQHq+lImsHHKFmQnsTGoKV3MRxM1kZmFrKgjGMq8UVEggicrZy3Wgr/LFKpMaYGMim+tjAwL7AOJyqhKi1K3aev8jApCMve3XyPrbmIvrjvkuq3WCFIxx15jYi7mmODdNHjWnC7PlJnRW2UnQRovBTdcZxr5tplFVrS90uazt4pcqX45ujIW9bPruWtMIKQMHnh/OS+tbCoryJQ0dM/oBtTmQaZABxNAEdfPxjKeMhBdyrYKX6XcYzJ7HxRxLyPwzoYwv2+ctyiUJfgAJSx9GAvHLBAzCZJLrVdvbJVtrWfKjYgCGRWr94FMff9uv3SdXFSfZVJnRs5QH2T1gaocOWZ02f1Gjl4GjHSdHBBlhJ9OnJq4JMe2ychEzZroDjJ60qs9qJQzSa1sCjXPWWs65nGGkXFp9WfWXbQ5cjbbGgU5vtmpyk4RHQnWSYYRV82Wv7/b0NwaVygubQIbeeDMmj1PFMzecczvXt/BZDtQfVJEI0NKSlN0JsvvLnmF7hQIxXUD+ED9zHdH1oU2WHImGSASr8xUUL2rPU61dFkuY20l3GoWEFnwWGu3YYpVU3DMZxwM0qpdT9Rr7VG/hznAgX6J5ySFm/ssvd0H20SpaxOjFMiQ0kyKnkAu3ptgMXUz58wYAp4c1KA30RbkZ273AIuhTEvQ1/Il/yQAACAASURBVHMwR3ljnaLd0TPIbMtsuYQKNOaApOp3B6ryM0g2aDti2Kj0Rh5arc6uAfQF84HNg2jLJO+tP+JAduqaGPd2O5DA2ggmY25RzkzyHoP2j3QpzvBq1sDvy1kvOutxDTvDzRBb6hBdowlqh5CCLFNdh9GHbUtPWBMQ/dnN98mynden0lZr50/qqjbLyoZLVY6MPsbabMyanJ1bLMsrnFUJKir8fvzPqLXWSZGy1fv29m7QrctrZR3F/ouLGIg5Whbm18p7782XxQWk8nCB8TI+sV5GxsBBw6aOMvqxFBkHME1NjZWZafR09g5hFOV6aOBKrBeiptkZlm9WC3nml6yIBw+HF5iY2ODtmqHwoAnpfOuQ2XEdSicL6kdVNrVjDOlH7TySkTIGxKfr5hEne3B7e+FaBdrqmxdFvK2DMyyixpVrW0KnXPSbNYywZhvowq2C0/6gUqFEfQrpYjEDRuu3vUAmlJ6K+qMzRp71gT0RXYQC3tbqZOWUFYiMJhUiaxByJqFXrCqKpXOSGg2YXKT+6kkm4h6kg1XHwFGF7GALua+FjAlhVCEmAnnVWNHR5H3lMMmpNcwiGUUZGyHPUhCxxr3y69L8KvCrQ1VpWMTfZrakpQjiuXBfKM+l5SUzlDjPMZnX72Fngw0NWieea6aMj9ZnEE1rqVZyMMJJUVEedzQbdduf2rggnEPKJhW7gSReUMuz3yJHlEUO4kUd3giyRxvQYIG1ETw/at86SD9VYFyd6NopTYWK6vgV+iYHU5LpnO4fZhBq9lPomRt8NGJYWeZ51gT4mILu+6p0fAum1duIHsbAKCiDda8SLUfoc3bmxSHXe+ncZHqAdG1rxCID1CJ2fLTIgAZ9TNfUuokyoo50+B4R5nBG8rmR3or7KSh3uXDHp90DOitZdoejwYkKktoU53s2M7BSDYo47JLx1taBNsFi+/79dR7y9/rA0L2Aen4qEutOsBBfgXN6T64l5UGBjCgovB9XSRn2YRm1/rzi2uZEOh2NgUyP8oadlq2iA1+1es3u8PkwZ2YQFdeayC7wvensif2hZ1ebaHVyk5Mvp5qyreyPOt2FlARI6HTzrstclqcIYv05rD4kqDt9MNycK3fymSUSIBXnKF+bQScdYGVFFMjXvbVsdypC8geVU0xfzOvtUiCjzA51a7uHrZ0WkKr6n35or/R66yewrpGd8ADGSG9gndoMm2cK/l37cKcZar4drpUzU7YWabyG5Kbai+0EMjxng6MLdCbkP1lmSHWUnmnTMOHtga+NHUyz4SIQY6YOzbD8MSodjs+tDEp0k6unJzVc4j7rLA96iwpkpFP7bGK+V5bxkGHJZqtRq5x2zajac0IQ0vZDXdDQfWx+yQIY+Ptw/0bR4tsAqhErJUHJCvx/NG7iOW/vzX+lzpdMCCMjs7aOF53dtlTefWfWajbAP8PMmOmZDWXDBNPKq8vF0kDWAm1p0Q7X+NhImZpA5gSzYiYM9WXxGu8OHx9OhtJ/3GC1Y0PHsbWytLhi11xYgMM1WjZtmimbNk+VySkgP+tlPQ2Eah3gSBdm4W0j7lzMRhoS/hglSNxV5yi2CqpbvE5G2H1ltSwbwojU3WBgpSv0xj9H5GxTTKetHrx+51IXEwmeAiN1deodzBxUCAHKRknPhnVAsyK1MM2GNVaA+2eOf3MoGcRYHZOaA6TBZvUZavarzQpl509rkle9Ok/qqOIcUwYyDMroCNEwUQYC0dJ65kJ5yYneUyl0GbkqO0bzCQVPLjHmJ6mAnG3GKy2hbracIf6gdRY4y0R7yH2hw6ef5d/hv80YYGq1nJZmOjnPWG2bmuiVRGN52BHI4D7MyJCzroyM3cOLLe1s1om+mU/cDlMNWYvAQOcy/x2yGghSlkEq1agRyc4J353ZCJ6PWE+9WwSibI8d2TloNga4vD47GLbARxs81rMnqoqBAEI62xbKYZRDnnv6UHbsa4BbJyPLeYRzizMVCTcGpXTY6DQTL83B04CuyxnndD4lf/beLmN5DRhICnhog2ftE/7ObX4VAKm2paVnBuVDcs/girV1NOJE2PEcClbyPBBdP+uBPLm6BwOI+Ao10LdwnuRYJZZAQjKVAchZGt1b2VoV6PK5mQ2y4vWmnfqgI9+egahZyIOGdX9zpkxWVX8W6HcFA1JGQHuvYAbPL1ugNZYOq8/h9CzN8VCgZLf2JasBR1dDmWso6ExjNENXDD4E0a/q0PSQ07RSnYIABMr1ID252f/kgLMNsZ8Lb/9vDVg8MFCwg+8LzafPEU0PqiOd6lpl22iTcla2zVZk3SeU2AATz8z3+o3vpz2NYJv6ho5athP5vVs7IZSb9LxKu7Kh36Sm2n43GSI1+hDgFu+i94jao9ZhjPdw6pZ/NQe7WSeFnAho4hw/+7k1W2q7ngnwFQOizwqF/pBNGizG17rZs3oNtXyd0HPITrUdLXOgaYFVpfdJn/c0q8EhuNob+S26X94znd8MCEWdTQCAzFYMB4FlO7LezpmbABG4f7Th8d/wSwG0S9fKp4jnFfjVRgutDouBu9JbqtWq7KHUor6RYX+e5aWVsrCw4O2Tl0z2x8cnytT0VJlCLTzqzFOL9arXa68Cr8euADFBWtQkW9ORMoJAZnkdXQK2bZ0v7747azz/6ZlptkDeCOdnxJLHK9ZymT2d7SIraIO2XNDyDBkNzH+Z2ThtaSE5Z7aQaWaHnAMNJDRenEXT/B8WaOMm1uCMj7uiralNBS4Z9W+pLNkRt4Pm3YuoLcR3zI4CfpxavnSoMVHvdqilqQtX+DYgzAMZGZk2kIpgSwdfwlBpcV1qVYdBzlWPmObDom45KvDWulfHzA2Jit1yUCVFYNQLBXWJKhOOaKx35mHSyUFnnb5POUW5OpweiObD0dNueuObD5yhiLhempwsRwVOkAViqVBU9471iwxWH9S1wZQCEzoX/hb+l5wj759ujqbqN6RAuNeQ49dee7VcefkPrOveRZd8t+zxgT1rtiofdClCORf9GuFAc3/Ysx1/VAuAv+lk0fntg1A+CxFZBkQtt1rP0aKh8S41eDXj3p4Rybr+lmzj7xdfeL48/NADZa+99i5fO+qYMj090wRsqpHQXkQ7T65ddo6rw5Y58qm+TuvFznaD2cDopJO7jmVaEjv+VZmpijIZZM8OYX0zgJD3LCOmylBKJnP2Q0id3lNAhGTNgjfnwFcdqqyl77/uG3LE9uA561udjNRxMfZ7pLz33nvlphuuK7/+1WPl5FNOL8cdf2KZnJyimuyGU0bHokx7cVpcAilk3OSE4FpyCpUtUPvRHLzL18sBn55Vxll0VtH+WtklJFd1tQ+/5XkIJ1a6L+uW/K55P6No1bvuebMCtXfnnkamJ+6VaUjuUDgI9Prrr5WrrnCd8O3vlr322otAh0cTPSgymCWI+rC8l71O788kC7H5DTkw8bfT1hKdqqUpRRaVM6dYfJ9nYigoaZzP5HAwyKfProy9dTKsLIhwlLJe6XWhXaBmPpSxE21NGY6g4fH7frKc9s4sgQfcdfZU6B1SkZJTmIKo7LTy2Z36OqQrYn32tfXy/PPPlwcf+FnZc8+9yteOPMYKlblnQQmL4HJ4K90ceCjbRN2+XoEoDm5FAbWzHGqDjDYTzTVO9XfVVosWFtnQHKxQRw4CHhz26Iwbr6MSHW9Ylq8FlNRxNijF2T5m0Kp1rv1TXkMp2cvrWP2wNGgxO/Q8DwLKAgjVucs6hrKbz3Y0V8o2PAeyOpf42+pFnCKldaxAjhufYWura4eN5FPR0efGiboXDYHqk3siIcKdDOCEfm5rhtozKPA/soYRzAAgS1ao2if+zIDUJXQiXimLC8jALNp4FXwfjbw2bpqxzsQjG8hoiv7EKaPrqr3a3jS8u9JPOfD1spHV9aV1cMyZGVkyRwmLbly1CQzG5I1AQQGfe3mJCJsp+5XlsrSAQZZrdkDRNhnfE9ZgeAvaz2XuubdyZjC0YosxZrQX8g6RiUEQg/kYRilbHyslF+QOdN7KtLXuEFogQ24Ko28KLum4boisWUGKSH1DGAiZuHubwjjEEjpklAxVrdQlFTSGQh3WgaQicqYEmZrOxikLew5ksmKhkON9otiud3LCERjeTz6oQ9mwtEgzaiyM25nQc7XzrR2n/PkHkkkVDegoQV7PQ0c8FG0OLMLotJS4RtEkRRbKLNbSFKHXtwix1EHVHsb9u+Cl0stoiEktS8PjPFMQmQEGuFir1197rVx15Y/s3S648NsWyORAVtQpOW+ST9dNlV5jzkPBPKbR8u4775Sf3X+fnZMjjz6ubNq0AwMMK8bnBijgCKfMchKeio/CUr0pnvOH3/8fe7+Lv/PdsucH9qr0rVbhck2zMdH79AHU1vffL7fdemN58cXny5lnbSmf/dxhiT8dnaoYyBARy8+P9QN6c8+dd5R//OPlctIpp5WDDj7EHWw+x1+ffbbcefut5UP7fqicfOpp5oQzcGPDBcZdbXAXdKJMhxOHnCsSNQDhYWYHkzTByKzlNZGTnmlS2k98743XXyuX//B7plIuuOjbZbfddk8UXL+/d2DMmYLGQU+6Sc4QW6gOB0xMts1hi86B8/Pz5af33F1uveXG8va//lUO+/wXynnnX1gOOuiQNGuh5WnToWhlQFmo3pDjERcXF8odt91aXnrpxfLfX/xyefONNyzL/99f+krZuHGmKTCXLOZ1lh6xQMhqTIKunPWknSOjETrg5EBMTqDLGcq1ifkaPeU2gmO2/rZMrDutzMYw2yeUGYwDfq5HcjPINlLefPMNBjKjI+WSb19a9txrr6T020xyPF8LkigQaKiMNiR2pfzikYfL008/WY746pF25nQue2cyB2/vvvtuuf/eeyxreezxJ5addto5nslNJDOC+B/rEVn8TJtj93DqDvYP+uS6a39i53HL2d8om3fYwWg5mjOh54dMc2o8MlyR2c760Bw9Lw+swdr6Wnn9tX+Unz/8kIGtXzniq2Xz5p0qzbZ3vPkyUYMmip2BDd7WWpm3F198wdZw1112K1854sgys3FjqkvklRTAaA0tyO9AtF6Xv/2vd8qNN1xXnv/bc+W0088qh37mcw7yRfeyCOpa1kLWsdGUIYIgCzrX+S6SS7ZkFuVa3fWUydoO9T5l4rP8t7NL2q5ith7WlS1kododMTgS1bO3HdT/BENz3aX0WvYlehmOzJjXF/nQR9VeRQDLGpN8LQVxmZaV/a/mADQNIBTgRj1wruHL5yoHJfGO9EOVTav+gINHum8f6PF56cAKEMDPCBJh8j1KMnKAySyUsmQ+ErzStcPWqv4rAwxBweVeun3sAljKuGbrcf/zHuIdQR2bm10sC7MrZpNxX8QG0zPIxIwzC2PNxJbd/2YTkHWr8dpAdggo1+4j0r4z7sg2B67P6MjIZSMry/PrWDwuMh6Q1J3azcJ7RMtR4AYEf3NhadEGKiLFOT01U6amJvxafuBqC1FyDdWVgJHqaJlCUb/TXnLRvenRNLNAWZt8uHsj36Na20MEgqfp6GybWWv4ioGoSoADGbP5LdbeLuaF1CDFO6dYHYtPMe5RhRzB5wNU0QQzIkHtiQg9NSf4Nxx6l7Xq6ORhfXR6PZDo2keHQlKNQwQ6mScuJT7MgEQULZSrTdPTMJBDKyczC2sgec4nTVkHyQLeT1SVYYhgTcEbmihnMQebns2pjR0iAKVnQiOeOe6mgJ1KwPT5oCP51j/fLFdf9SNzjC+65NKy+x4faAaOBcfXa6lKKe+88075za9+XTZu3FQ+d9jnzdBzDdjZ5I9/eKrcd8/d5tQfc+zx3ke9RUq0fn2AqIYKcragBHHNN9943ZxryDECrt332IOmvyt+zIryjTdeL1dd8cPy03vvbp2e/+W/vvilr5QLLvpOOfCggxtHHO+MfvH33XNnefXVV8opp55WDjrk4Obqz/312XL7rQhk9i0nn3KagSjYLHVvUoaERkFdzXgJPP+Vl3/frv/v/pxw0snmcO7hwZ0ctR/94H/KPXf/++9++StHlIu+/d1ywAEH1n0HIn/1FT8y2cFaf2BPOLLr5bnnnilXXv7D8stHH/1frmB8fNfddivnfOOb5fgTT7aAAftnwJCfGX0S9N2HH3qw3HHbLeW/PvHJ8qlPfdqyZ7vtvns548yzy8677NzQMwUaIPhBYHLtNVeVt976Z/OcuM4FF11SPvO5w6qzh/27647byisvv1xOOPEUBqZ331E+9KF9y7HHnVh22HHH2n1JTobO7/z8gsn5T358Zdl5l11NRuD89YETzsUzf/ljuf22m8tvfv2rsry0VD572OFlyznnlE9+6tNlbAxoWFvCEQHferGA7r67y3XXXG33+daFl5TPfPZzVf75H6wzeeHvz5u8P/qLR8r7771XPvXpz5Qzt3yjfPy/PtnMMJH94bu4vfDz+88337QsLeTxku8wkBnmQGU99u4775brrr2m3HzjDWV227a67mi4c/KpZ5TTz9xie4bz+ejPHy5PP/lk+epRR5XDDj88qCaVbjJYrP3XZ58p99x1h+knyMwdt908sL/bE0rI+CWXfrccdPDBtk5Y29dee61c/5Nryvj4ZDnjrLPLzMyMBQfYyxdf+Pu/lW/I4Hnnf8uACZznYaDcq6/8o1x91RXl9ddfL+ece77tA85463xnO8NbEjgaBBml25/5y5/LjTdcY071WVvOKwcedIgN6P7lY4+UxaX58sUvfbnssuuuVS/qRbBXACh++P3vlbvvvOP/+fzii1/88hGWvT/I9KGcNtL6ZWfCUQ/qM5qa6P2i+6WCQ4OSuT8uj/khrePdMjtuZnqs1t6c6Bok0AlXrVd20IMq1lLkc5OHuC+BCc7Oo21rGwq1FDjNmIkgOOxTUHDl2PtMsJpJ8zqNNNQyB6NBrnRVUWsw0ypptII3Kcm+GUmNXmNa63WD+qirDA+wzQFnjXYe1pkyqPUpKlDsjUNyR8nUDMdUVjO03OtDE9MmgNcAt/qA0rRXqkeVbGQmDT9D/5GzB9lMBKEES1UWy3vvbS0ry0tlZhoMr40WGyCRUPWeY0A50MygnJo1RCYt5kaaT4O6OWZzEMgsWSDDCCthWQ28LgF1py3NNlhaWSnzc0s2fRM9n1ErQ+4uokVmVZjc8EOlGhXvwIE6G2xmfYYsQ6CmCWntZqoIvcnfGwxkomNMdsZqRJ8QvIwGCRXQAvYBSCiykTKC+gxft0g5x4Emh7dFOHPx1faEnELJO8XfQjCig0uvPTMaIUNOxThYOFaTjvU+SrEK4WddjIoTMxLCtQ4Of4sK1BVyzmY43NlJtms0qfk2WCQqR2e0RRKC7pSvN7gWlLk+iAmZiYF1obzjDERGR6lkzqpRIMNAp0Vq8Hs4LQhkcNCQ6fjAB/as60/DmroPeRD53rvvmYP5lz//qRxz7Anlc4d9wTv50LH/2U/vKS++8IIFMQhmsgxqX/CzBq31D2mNshzjZ3Ku8DFkCfb4wAea60ox8jxwHYEs33Lj9WVm40w5+9zzyo477libT2RjqAAzK0R8Hw7k3XfeXl555eVy4kmnlo8cSMOd74E09L333FFee/WVcvKpp5eDD8nvy4wMHOsPfuhDdg1lZPTu9m7/pON4bwo6dt1td3OATjjp1PLyyy+Wu++8rXzoQ/tZ1mdmZtp04At//1u5/rqflF123aWcc+55ZaedgPiGYs+GgD8PeVleXip330UHHs+1/wEHsmuQr9vVV/6Qwe23v2tUE1IYg7anKci1bbODRmrskI3oq/94pdxw/TXlgZ/dVw488KBy/gUXWTAhUEq6SMlmOA5w+G++8fqyzz4fLGdsOafsueee5Q9PP2mB2YEHHVROOvnUsmnT5kp7UYYvy83fnvurByX7lRNPObVMT0+H0+4ygv2Dg/yPl5FRO7185MCDyh//8HTBdz/6sY/ZnucuVQYOOPDz9FNP2r498fjvLNi64KJLy2c+e1hTJ7S0tFh+dv+95bqfXF2wDvnPRw48sFxw8cXliK9+zWahhTPFT7FmZ6U89eTj5aorflSefOL3FpAokAkdN2q1oAj0rrn6Sgtm8p8vfumIcv4Fl5T9DziobH3/vXLzTdeV22+9sczORsDR66P/m3/Tob+gnHTKqWV+bt5kcX5urpxx1jlljz0+UJ54/Pfl3rvvKId87OPlhBNPLhs3bbSz+fOHHixPPflEOeLIo8rnDju8NiLJZIM4Z+tG9XjowZ+VZ/78p/LVI48pn/jkp+vjPf7735ZfPPJQ+eSnDy1fOQLrONbpm9ScoyYv1y2QucEyMhPl9LPONlDm0UceNhlDlgOZIum/zPUXMLHvfvvWQCavFY4BdNWN119vmdj333/vPy7lps2bLQNy+hlbLHCWLstfBCvk17/8Jc/QQYeU444/2YJayOL7779bbrvlxnLn7TeXj378Y+VbF15kssuW7/EHWajr8c5TU+Xsc861e1WHzzJKdHSl31q9PWK6/Z67biv/eIXZZwI7uUbRnnwgsOP7mAYaWIuafa6ZGn6kApTuJETGMxD99jME7TLQKBnqQdVaL1F1Je+p4fF6SGVImQkjyNn6BDmfSuEa7ltEsBbBfzBy7H29zlLPrzVogxE+WaYNy1+wtUh7p3eONfIabOxzqvWK55Fuj3fKfoYCGfk2vf/KTaP/SB8u0fx9QddhQ1KziYFArcsqbY8h1H4vZ5NbSl1ODmidmF2NobSwX9u2zpW52TkD1DZv2limpye8npllHlbuYMkKnY1IEIS9iXtjbUjRG6TIW7H/ytLaem0jqy4kTbEzI2YP62t6y0+G0cYwTHPbtgXraiaKGCgvmPqqzhD4vHUmAG1tAqmlGG7UUgH8UHmhklE5nNfQRpueTek4qn0sxgLm7RSL+UHLDjoPGh3lQU52KHB7FkuNRzFtKBcKgniVvTHJwjQ8gGuVk4Sf2R6liZP+SkXuQlGzg83ItnX+ed8olh0WEJjT1tE62s9FK21Tqe7wxj4hoG2zIZlLP6zILzu+XH/qajk62eHNSrVX0qZEu852faC5vUBO76JAhs4r3wN//+LnD5cfX3l5+Xvn3AxYlP/wg/33P8Ac0K+Y0zVm9LGbb7qhvPDC38vJp5xhyDLe6/XXXzVn6oH77x1ar5Jvc/wJJ5ULL7nUnB4FFtszBAhK4FzjbF940XfKB/bcc8CoQEZy/QW+A2d448ZpC2R22GEnC07uuP3W8s7b/yrHn3CyUemw1qAU3XXnbWXHHXcqJ56MgGPSkM6772Igc9LJNNxwBi7/0ffKfffc9b9dwubzxx5/giH4qM9BVuyG60lzOePMc8obb75hgcu++364nHjyaRbI3HUHsjr7WVYH7wPHFU79k088Ub5+3AnlsMM/b4FHj4T2AaH+LQf+lVdesuwIMjKSQ2QyrvzR9219hcjLUGUjb/JfpzOre1qmDqwbTeWaH19Rfv/bX5cvfvkr5vgeeNCBjk7HkthzrZWytLhUfvWrxyxQ3u/D+5dTTzuzIIsjHfD4739X7rv3rnLIRz9mGRTUNUl28gLj2XFvBCm2bqeeZjSy668bzBpsbyP3P+AjlPkjvmZOYQ6W3vrnPy04efbZZ8r4BIYizxhFCYFM/hyCItC0kMVEJuqrRx5lNZsIkG+64fpywAEfKZdcemk55KMfr/ojB8vIyl17zdUFGQm7z/RMOXPLuZUGScdirTz26C/KFT/6gck3MgyoccAzAVB44YUXTJY+vD/WPeoEAxCLjAye/Y3XkQn8gS3LhRczIyd9HrqrdRrwfjddf60FNMi+7LjTznZGnnvu2XLiSaeUTx36GbOpmAz+0IMPlCefeLwc8TUGMu4D1W3ImR44RHiem2681vYAzv7Ou+xisgnbhCDmqaeesD3C2mfdKudFf2eUDte8+cbr7JwjkEFQ/NjPH7FA5qv+XOHIBRD2u9/+pjz84APl04d+phx51FFlwximdgeo9fpreNbry7atW+1ZIUOBprcg2Ssvv2TyuLy0XLac+42y//4fGXCEce1//OMVy0C9/fbb5YQTT7WgGVm8nLmZn58t9//0nnLDdddYwI6MEQLkKQve+Yd0umtMz5y15Wyj0yHwvOvOOwrAqeNPOKXsvgepxciAA6ABhe/4EwECTHkg4/oQgcyBBzWgTna665qnrHkOknRG6IdE3UlLZW5n1KkmqD+vXH/R1Nosva6dr5t1WPw3gdAGE08UzKiZitl9unY+r7LHgzolDWJPIz/0uahjGqzBaalrLJfQ0MVYP6e9b6d9c/YP3C3nuXOQV9fJ69HoU9EVU7OP0B9ON/X64DzHMPvBCmRaX4d3oS0RdSxqZrG2fYYyy4tYSHoXXauntuYsObuD4pnZeGJ2dr4szi+UqclJy8agGxkpcgxkOCR0tYZ/vU3NulG6K+o1VdunKK1cNrK2zLZd9uEUyGAFyI8Fb42RMZ1JTjFnN4aRMrK+oSwsrNswS6B+cFTx0Ojwso5gZg3tm5WCYltnBDsaSlXfLdVZCJFYQbvkVfRBb4dUxuEWohntmeXwSmDYtSLoP80cF3Ri8Wuro4Qc5d6QZ+Gp0SvLZ5o/csSN1+2Zq5ySy4FAH+HrwOZNbQQ/UX4k8BltqMI7ZIrtMCTFDHbKxmREQMgJBC5npvLzUBmojWQoSDwbi57p+BuXN61zM809XVD3F/pge2UZoRZN6tcnZyS0f3X/1avdCzRDUdpq2fvngua8hqy5CCeyUhS8+Nze32NOPRMMIzIWt916kxlGOPunnHpGmZ6ZaQwUjZJ/2faA54sI348LaCVwroCU//yRh6yI/qijv14++rGPD1BScC2gsQgmEBiQbjXdtMPu1wPfAS/8qst/YN1DFAAMmxMjICC6T40akn3Fj75f/vD0U+0B+A//+q9PfKpcdMl3ymc/d3h1APEV1WBABhQYvfTin+upqAAAIABJREFUCxYYAdGXA4TPwpGD0wqqErIrpJZlHTFS3niDSOnExFQ586xzjVKGbMm++324nHTy6eXZZ/5S7rzjlnLwwR81hxwZGdBfrvvJNeaMnHXOueZw5E5ZWfnb/tW9J/ixgGzTXXdYkIaAEs+t+VD/fPMNo/Hhz8WgFhm1THo3JcObZga5uQMNLdb92muYIUCRPpy1vfZG4JgpjtGpZuvWreb8/vLRX5T//tKXLUADNYny6pu1XszZvPOO28o+++xjDQB22XW3upMZmEBW5c7bsY5Ez4FE91k3UMlALXv5pZdqsMr96Yux4zmBTD/4wP3l4QfvLwcd/NGC+g04fueed37NyGCN5+Zm7Tkf/NlPrZnEKaeebsg//iAQ+vHVl1v2BwEOzosomtLBQOGRZXnkoQfKwYfgPu+YbJz3zW/VAADXQsMOUAGfe+6v5Rvnn58yPKTbsvU97E7qZGjodZt9N/rx2noBtfDyH3zfvnPBxZdYltYy3WnGWtZreN733nvXAgOch9PPPNtAJWR+Nm3aZO+3C4KPUU69RiCAQMYChsMZyLQAWmQVcY6RnQOg8PH/+oRldhC8Qr6hr1GD8uSTj3u9DbI72fkNSgpuoeD9+ut+XP711lvN6T/s8C+UD+9/QFlYmLdrgTLLWULLDmaOl7m5ufLT++6xPfv6sceWw7/wBbMpkCmcPWRrbrnxBqujRYZlnw9+yO9BgNW6Vjoo9/fnn7OAB/rgLGQc99q7NhJSEIDPIhiH7nrs0Z//r3QXQIBvXnBh+dqRR1vWSf4Qrv3b3/y6XP6D79l7/G/+fOKTnyoXf/tSWxtsWEbdoQvVpIV2qc040HiPeh2ofDLePXykXD/mVOZEG+qHWmf/hCC0t44aqBFq31I+20CAsLzS1G6214/BqNLfOZDp2QVZDnn2fLCoU2gHA6w4Ar1vE34anWoFgdvzz+jcR3At/UmwOg5b9iXkL2QgLGc0bJ8MTG+70uUayeqHORidgxCr2XMfrgWwU614alKQz0CMYugc2MQAkn1SYKM1i4CGNjDAf+wJy1IW5hcLaMLw9dGJeHKKVF8FeatrbEevZ8r2nUEMm3Kgc3HOuCnwzoFbAbVsbaWLl30uh6V/apowkHdsxPzcQpmdnTMnb2xsuoyUcWvbjJvg4GG+zNQ0Mi5ekOQTTJVO5qFcNUcfinxDao+qA2sZEZ9KymLLtqhMaVUexHB09X0dMxY+ZaqXOu648CI6HVITUL/v320CGbXgVPeITnPlWhTcH3/wPrqGnMVe4YXADBaW9WgLD3LL/c3KbpgSaIOxlp427KDjGqzxGUxfu7qsczqE3Os56fTZmzdKokcO2Pmiycl5GpUZsZgREEX/UihaP9U8sXaLyEN2urNy0sHRd/s6Ha5hpHJRqIZ/59a4CsJ7RwHDyx5+6KHy2C8eKX/723NlaXGxfPrQz5ajjvl6Q90I2fL/0hwFT2P//fnnzfEBmogDf/utN5Wdd96lnHHWFltLII5vvflmOecb4HMfbCnc2269xRx81JR86tOHuiMQlLDsjMogPPPMX8y53rx5h3LhxcxkZGRGzxlp90HFg/WUMwPHC5kIOGm4DrI3CDiA9iK4Ig0p/kTg6tLkgAoU4O233mLI93EeyEhucL+//vUZuy4QcVDPdN3sRJKv/5MyAXT4zHPMKUYmAYEMMjKoObrlpuvNmQVtZ2pq0pxjUJpAz0E2JhtOrR/eEWj+7bfcbLUfw/6gwB1UJeyNnhtrcYUHMhd9+1J2rUots6Xke5kiFWq9oInCAz+71xxbPAsC5GOPO65s2ryp1ij0NXAIJG6+4Tpz1E8/86xy+Be+aNTfqmO9SxyD6GIZxltvutFk7pRTzzQKI4AnOYr4DBxL0PoUyMDBRBD9xhtvlE8feqjJEPbPiv1ffNHk4SMfYSBKHd62m1eQ/Oc//dFqcCArRx9zrGXGXn3lZaNmIujVmUd9xFWX/9CCRWR2UD+jPwhSHnrg/nLnHbeWzx72+XLmWWebbAuUwt8IYHF+dt1113L0MV8v99x1pzWVuOQ737XaEunqXz72mAW1Bx58cPnGN79Zdtt1t1p3ImqwOgfy3bxdeDepXaoNAMUPvvc9ew+cNdSjKdu9vRoBdJdjIDNXTjt9iz0nOs3B6f3yV75Kep7V8SxbIPPUE4+Xrx199L+pkaE+QJOHG6//SfnVLx816h+yOwBaoEeRlUSgakGoNdpgfZocVdmVcJTDwYPOgrwhkAB1EWuP7DXkA4X5yO4AnEBmCsEk/uAdEOycuQUZr6PLxk2b7F4IcBBoPPDT++yMQg/g+tAJH/3ox4y2KZ8ANgaAyv333VP2+/CHy3EnnFg2bwblVZTgFkjDXqFQGtlhgKVwZB977BflD089WUAZRAMMra1qnUAfhH4HyIGMU7Zj4eAyuGXWmRkZrC3r4VifZ/pw510aCl0P4EWr7lLGJ9hpLXyYZIvNTmGgMWSgHYgt3bW9jIvOTB1i7j/QmrIRQwQ+0k+9zubXooth76fkRhhhc8MnU+DW2oVMJ6MjmwOc3v4PCz6qnhkAmnOzBG+4kJo1xSgJ+mD9fTMoLdaNAioBNWwCkVqqV3pX22Y5F2P3vtyw8xV+Q2SYAKQDLBGAm1kYblWbIb74WaOHt9c6eUhAQz2Q6mdqAxgCbvStODcLPsnc3LzRe3fYYVOZnh6vdVpslsKOa3qedg8FeuEzTuev3YO1oSP23tZdFdSytdVVxQIpipd4lrK8ulbmLLpatAPP6JIHB4rYuiKNouOYdx6zgZaY0AlU3mstao2GirG8rZv1gGaXhR7tNIFBoaS3e8y/jw0d6kdUpLEBvVPGp6IeqrsZgvhnx6k/gJWDCqTKOcL5gGe+JRVABGKKtvt0a34T/a5GwB03Mjvjes5QTCHUWfAV5cazxx5nJZWj7pizMpj6paIU6qeBWdGWMA6MU9iGvHCfScmIEwVdBii6mwjdaBVfzGPB2kea2FOotSi/R7TivWqWLU1qVz1Ei/5QQTWhnbcW/dMf/2AUD9JP/m4HDVkDGPavHnm00b3ywbW9qwPe3CFIsz0QIIBOBsf9mK8fbwEKio1vvOFa4+Kfc+43rOD92WeeLdde8+Oy2+67GoINQ4ke63gWFOb//1LgWFvyTUNugcDLUCNz1Bd/Dz+R8VM4KgjIVH+SEhu10BwILor5X/j7C+WEk07xjlow5lyjZ595xhD/fffbr5xy2mCAhH179dXXyg3XISMzWU47Y4vVzKBeZt9997MsDgIZ0JNQxAta3U4771xuuuFa48XPzs7aA+9/wAHGjT/ia0f6DB5Qq/5Wrr7i8rJ5hx3Lty66qOy++x5VueO54cC//NKLdg/Ua7Dz0ro5Mbgf5BcNIPbee+/kKFCaePaiZz6+B10F/jxoQA898FOj1Zx3/kWWPeC0dtJDc9ofTuCvf/louffuu8q+H97PHPp9PvjBAeeL1NEWNGHAdF8B3Qc1DUd//Vhz+uVIKZCxRgunsTDb6mbuuqvsvc/e5bgTTrJ3xDr88emnLZBBsAFdgqwPHMhDP/NZOyNygN7+19tGA3zppRfKmWcRSUemEPSfb1/63XLY5xlgYH1QH/XD7/2PQXtYR6xHbr39+9/9plxz9RVGffvWBRcbzVHP/t6775oDj0wkMhygUiLrgqYSF3+bgYwyggikH/3Fz8sxxx5X9thjD6OsgYK3yy67lq8ff6Kdx1133d0b5FCPvPXWG/bc9/6HRhL9Gann66RTzEmWjtBZRyCD+yGIQYbttDPOKnvvvY99DvYR2Sw4yL/51S/L8SedZFkZZKLCfoRexj5gjX581eWWQTnnvPOtHgdgAPQaqIJ495dfermcevrpFsgEsBPZGLMno5itpdkVqJF5tdxww7UmE1u2oGvZ5vIIsjtPPF6+9JUjTA6yw9Kvg/YJz4jz+fvf/dbq45Bhgn+Bc/+Tq6+0IOcb37zA5BNrg6AIGVjQvvC8CAzreagOVinI2CCIwr7+//z58P77l/O+daFlmcY2jBugAX103bXISrXNMP7TfaAPz9yyxUAp1RvKfqnRC1tGxyysuCZohUEdokMdWU+BBL3jn/2CPsuDPVBzGAYDbRVO9nNk0jP1OAcyVoxttRNsyJDBVcpB0HZ7Bkz2H3INSZ/9zdfMGYcIyIJJlEsMMi1Ka6ui++2VIvQ+lt6fXVyjrTffrc3M5u82/211wIN+CX2y1Nrav5QDK/gXAPuH7a8+l/3D1m9kNicH0VkuhsltZEb4W9uLNJmBccG6zYTcunXWEh5jExNlhx02W6G/vs8sn9hQ7WgEXdfvYF19FSBpFAqCF4yBQVwyt7BYlldWLxtZW1vwQIZD/9BieWlx1TIs1l54dbUsYkL40pIFMqSOTRllA2+xtLRgN4ICBucTlLKRUUzYXvPWqhs8/SRBFqrL6A3UtG6Uiy8SvWQU07NvfduGty56t+KKGMMxaFOyzaa7Ix7dp0Kg5GT2qdfmdiYFEX1LifSBTA4i4rnkpLfZpF6A+oFwg8LWtpnNwsr/jq4m4axH5wg55Dl919DvEp9S3UmUOcrPqnXtmwrYMEJvOC5lxsCgPaT6XX4/O4xNS9oWXukPlr7LTBJS7Tgsg3SWgXvoQlV5xHcCaUgUNyEKlRk2YkYcnGucDSCmqEeAogDFCEYZCOExXz/OkM9AbqJrmaE7aaAhZAgG8uknH7e5TeDDg1KColfQZ+ZmZ41rDzQTAdTjj/+ufPzjHy+Hf/7zxntXuhfrgGu1mTCu45//9Acz7LvssptlEFDsn8+H9mR7aJE+K0P+zjtvm+MK5x5/kIVAYfLOO+9q6K66EVUl36FB+jmQHAQyQG9POOm0csghHzUkH3/wLtZ++Y5bLShRlyM+a5xfdBNC21OrkTnrHKMd3XP37ebgghMPp/qaqy83vXbON863NsEymMhI/PyRh8uzf/lzOfLooy3TwIzjWvnVLx8rd95+ezn0M5/ZbmEy157PYzzg1TVDk9W1DIETnHW+LwP2AC8izYufLcwvWJ0RZAu0vC3nnGcBnJeAei//CKvxPqC54NkR+CKD9JMfX13+/vzfhtmmgZ+BpoU1/eSnDrXCcmQOgJSjCJ91Ye110N0NxfXPPfvX8tRTT9o6otYGjvUD9/+0HHX0seXY406w1sB33H6L0cbOOHOL0fawZ6J6IRsGKhLqnN5///1y5Y9+YAEGslcMMHhWnn7yCctsQFZRa2Rd5RIPHIXq6Eq31957lwsvutT+huwga4HA/v777jPEHWcRNSgI9F979R/W7AIZA5wToO8AC/785z9ZwICuVqin0R/owSO+dnQ575sXlQ9+aL+EGNN52bbt/XLrTTeUf/3rrXLGlrPLAR/5SJPplI165+23jf4IBx0yiveXAwPKFIraUZ+BGhk0crjv3rstQ4YAbe99PlhRTYAat996c3nkoQctkDRq6fQ0f5/qrfBvAA/47P+h7DvcfK2qq8/MnXYLWBJjPrtJNAoqTWn2LtgRASua7/tH+D8SKxEFFNBYgl3EgtgbsSvFQmzcMn3me9ZeZ529znnf0WR8fO5w78zvPe85++y69toISGGzn37++aGj7vjqV4L84K/JCWCJr3zNZeV1r78yoG1IQ0J4IesRyNx4fQRFl19+RVRXbrvt8+XfITd/Rf7ic1/92tgH9NS1r2Eeys9/+tOgtr/v3rvLeec9oxw9dlp5/D/+Q3n6058RlMxdxhjrsiRgJhTZsI8gCJU/9AQ989nPjWAR64AMnDj+QOgY6LBLX/6KIKjQBHnZL0/mud1FJR4sfYBHojcQMFL8LHoG8ZlgmkPlXJBYVe0yYCSiIOD73cydselflQvuVrKx0snsSUMcbsaf5/qnsEH8W/gKAdlKaM9Y+fAgyCsV+uw2FNP6Zz2AgJ0i6QdZcB3epaqBw9AlEx5A8fcMSlWrEx6QjdCu3q7V2XCRUOz7h/h+msvT+yua44PfSep9+ivjOkcl29wNcg21aqefV3Pera1jDErAAoxkv5r9RxuvwBbPl30UzJ9nTNbYDDCclOCvv8cYyCDAgL+EFhNCyzZjNAn0DKCYQGsRCprkCGztyOpVVh5j1W0YNuQUCLDtrb2ysbEdwdLG1lbZBPvd3j4CmRMEQe4vlf1d9LvsleMPbETz/tb2TgHkDQ2RmMSJMhEnHHPo5e7uVtnYOFX29/ZisUeOIpBByWe77O5hojgOeSUqNlmJUAkqOInLAmbE7OKz+sF7cZCV1YoTfbMc6VrOqy48MGEWuRGeCfCoPz6v/o/zIxICht+R068p6HNRb5S2ikPGNLU6B/thr1ga9rKcvcFMac+jeTq3csxVZjPWmCroElZ9skrLYkVS9SOFXXhF+kS5vp7pLZ3YbGjNrEj2l+TldeYxHEb2VwVc0NjntOeuEGUk1Fugi2axRtq4rq9KypnnrpkiUgjaHxkcr7h5gJWZHAbOdEZToUm5Be12QO7Qj8EmV/wb+lpwR+AgAbL4lrf9SzTWgroVeHRkDeGMxPsMMhHr2N0r9917b/nZz34aEC1UBXztcAjed+27C5wgOF/nX3hR7Ufy7EoaMjYw9tBAKYuv3QHn5V0FDD/4rCc/+cxm4CQ/HnR6Nc/Pg1ncD5ff//4P5SUvvTTofPEVcK5PfKw85CEPCRYvOFeUJ1dciSyUDKJR8D8+ckv51S9+EUEHoCUq+SuQ+fjHGMggQILuGQ0pnn3zTTeWw4ePlssuvzIcODT3AxIFxw0Bye233RbB4hlPeWp54QtfHLAmfMGBvOWmD5atzY1y2etRIaAjgiABVQ4ECi968Usiyyz2Ld+P5kxVkhE4JTFb6L3vijMn/TJ6JGqPX7MfVSikmRYWysbGZpAU4Kxe/NJLg/0Jz6TMcrYH+7yyqu19TnQqeqPE+UHs13l7pQJ246uMZPZCZnbwZz9jsz+CKc7wWY21oKpyy80fiv1E4IKA4kM3XF/OfOrTyhlnnFm+8Y07g/wA1QQ4qtLF+LwbPnBdNIZfceUbY6/hPCKQAZTqTW99W2vCx3sjS//ud/xrMNY10gQb6IigAHBJyDR6sR75yEeEMfzRj35Urrv2veXYaadHNh/V0d/8+r7yXlR+7rm7vOFNV0elCOeMoPffr31X+eIXPheJgpdecmm5+JnPLqurhwOaBkIC3ENQMF/yckAbOfSV+8xzQWIBzGpPfvIZwTTIikfO88C5ff1rd5br3//+8pjHPr5cfgV7XrD3WAPQDMeP/7nceP37Y0/RC/Stb36zfPYzny7Pfu5zo3cM1UYE3ag2gvYYsLrnv/DFATuMO2hOElYGXQA99Iuf/TQqdNAxUVmrs5jwM/is6697X7zLFW94YyQlJD/33XtfbWxfLZddfkV56EMeGsyMHBjIQOZ6MMndd285euRo+Zu//ZvyoAc/uPz+978PqmSQmKCPDDoS+y/SG/R7IfAFDXT06xzBfkatpyr1nBQPmu0777yj3PXD75enPu1p5dynPz1mE819KUO8g6Ss0edGoHLiRCRZvn7nHUEWgYo5zgjPPXXqRKv+fuSWm8uv7/t1QFjFKEYnkP6DnGh/virWYD675OWElimQQeUG1V8mYAi17e9nJkBiYG4bCO6EH7J1GdhQZlgVwFdWY3YrzMllr1Z926XvIdmaRh8ybWRKow/B5/Q9U21v6kux4quKc9ohfdZIryzfi/NpsofX9VPba0fZNTj4SMF8EOObExX1yU59PgO3TGAKrkbUB30ZKF/te/NxLTFFvdCTIrmsqC1dia+xwuRkCR6oCLEUur/6x3OJ5urWNj/Gof+syCR0j7KYgY3vuQfq3V2rKALBbemPQ56QKNgox0+cDJ98ZXU5qjJrlb2MvdMI1BNelpVHtYJo75nkPXlyqzzwZ0DWNuPXDi2tlEVApRcWr1nYr14OBnttbu2W48c3yonj68FGFlOmo+dluRw7ulqWDuGSoz/mZDClLIFCuTKRoRoD/DUOd3NzKwQcDp3Kdk2JY/PqTgiZJMMvpdDjEL3ZWpN5ETD0+M3MgvaRfZgWo4/VRZPDCkdZF39a3uS/MdBRiTIddSniFID+0kQgF03vHula2dEGzdGJS/ymO/ed4HcN/1So+BqzL1qT3n9OEFUSZcNqKlTxvMcZBlSQgWiWUqdmwwM1h7nMvUdmdsSWkIp1VHrCU+p9KOw9c1vVNbmoagMbtEIOZS3Dimkn1jG0/0wrRdM5OP726A1AEIMsMhh1QOMJxixkhfFZmEUCfP0Xv/j58r3vfac869nPLuecd27QUjZMp0EbIVO3feG28rnPfjbmYjznuS+oLD40Gl+/4454HkgFkO0D9AqVmg7uOHDAS64je1NxqRvrp8onPvax8ulPfTKykJdc+qponkbCon1WNNr1A1u/ficcyXeU737nf9fkP0oMIEFvfsvV5bnBUkQYjL40tySa/WuPhcszoExwfB71qMeWl16ChnPAcfhurOChGvSbctONN5YjR46W111xRfndb39Xm9QfW17yspeVz3/2s+WuH/wwHGcECwgy0YuBL0D5gpnr0Y8pl1zyioBBYU9Q3QAdLpjlBD+b3oRSnvKUp5Wr3/Z/I4seOiIYi35bro2BiIvxb6h0RIC8RzKSDGrwDqIkBWxos3z8o/9R7rzjjvLSSy6JQHjxENm+8s5nttWzzoeqro3wqOog3C9Uh96JQKYyqD28zsrRu/j9HfVHR7/8ckKSpF9BHQ5HGGx8cDbRL4GqBBz9V7yqzj15yENb1Q+N9hjMiXMGK9i55yGQWCy/vu++8u53/Fu5++67y5veggCDfTDYO1SJUEXEMNQIwurateZvf/tb5b3veUfs71uvRiDzyAhMUZ37+c9+HrBGBiyLsQ/vfue/RSADmBr62XBeSDwgkPnGnV8rr738iqClhhxR1+5H78b7rn1PwJje+jYFpdw97QX6Wz58883l/t/+Lt79H/7xnzpYFYIoQOAQYF9x1Zui2jbqeQQyH7rx+oB7AUa6vbNd3vPOd4YTfvXb3x6sbJChu+76YcAmUa0FnTiY7FAV050RmgGBOKqw2CvYZjByhYy/HGQXlHGRZIAABPBPVUdwP4OI5Ib3RwDFysnpkTFBdRhVq8997jMBIzvzzKeUK9/wxuhXAYwLf4e5MydOnijf+PrXy0XPfA7nDu0TFgfiBVQQwbiG5nfJKmT8xInjAdVERRDBMRr18f5/7UsQVlQwAQOFvxLO0+5u+d1vflM+fPOHyn2/vi8CxHMC8rYYkEPoFUBxEdy8+MUviR476EjI3TMuuLhccOFFda9ogyKwfue//q9JT8b1g2nvzW+9OhIVUGIt4VdnlnliSTYSnpTrTe1bXznJngi5If47XsEa773WqM9z25z+hJIv+UaZdCYKB89NJ5u+UFYBsh9V/t8EOTL0uShpMCaxlXR0v0ytEEpAiuCHn1FnJpq9xNo0542+oQdf0qNMbgbaYdd7lfsEXXZz8B3H+y3/V4QggvK7H+ptF+7H9mdc/dSaKOnaByZQ+QELZufTUE9tvz1SrMFFzyESugT7gCoM/AvO9qF/jvmSx4+vR8wAWwV4KPQoiHVWVpAoRjKY60FBAEkZnEvEDbUvbC/6bdbJgraxHVUZjHmBTYnPWcU9REUGLTJ7+2Vrc6ecPLUZUQ+izaXl1bK0jGhnP6bvri7D2cDU7ZNle3szZr8cXluN8uhyBCwsRcI5AyyN/TQ8wMzqD0Op/KStydqjUx2elLJnBRTM6Dne7CqhGSspnaE36mT9XJ9hIKvM5GJN1po4xe55hlmdVjZUTpABnOcyd2WSWYxs9krllEHQeGHcGfHAIgOT/h0bJKYKpmaC6HOdmcODhTGAGdfhckCly8nQHsBOL3wGsuPlDQVpNJOeTRj0BqFW+H+t0oUS0bBWUWbZgt3xm3sP/DscLuCiUZEBxS/gODgjOHPvu/adkbG7+ur/F9l3UHneeuvHy09+/F/lpZe8rJx9ztlRseFX/TMa5H9XPnDddWVneztw0w//+0fEurHWkydOxhyFX/3qV2FMkcV+7vNfEHNBdD88aPZzz+wm1ee999wTuH/cUzgmh48cDXY1DceLswqlpGrdEPHVdSPDiiwv4F5gHMI8CkLbyGhy7733RhM9FBicAzhGLbMUyo7NxddfNx22+NeclfHfAYt61Wsvi3kOcP4+eEOFuVx5VTh5qBqhIoPgCcHBf9//3wEx+sH3vx8OFaiHMdEbww/hmKHpHI6VyEB6PaBESt479DSBUQvOIqil4TBjDhb24v77WWVAFgwsRQ972MNDKcdkeHYaEDcc+jaHpAG6+9GPfCQqSC+79NLy3Oc9PxR9KP8aoGeFNLn4Y62Qr2qo/O7AUX/Xu94Rz421BFV3f8+as2S0pvgMBHmQwUc96tGxX+iZch0FqNhXvnx7NO4jsXX66Q+K7PsrXvXayP7r7GG0McQRjFXIql/y8peHTMthftc7/rXcc8890RgPR1PrQSCFQAafjeDjsY99XBhD6TVUft5/3b9Hte6qN7w5st9f+tJtAXNDoAooHJ6DrYHTjsoUAhn0yCBgglFGRQjrhwxc/vqrAnYk0gPYHNxhBEAw2KB5Bjudf2mtv/jZz+OOnf6gBwdsSkEBAmJAz+CcIxnxrOc8Lz5//AwEYKA6R4ZfUK5bwUD35S8FwxfkGKrrM5/+VLBlYR2o1KICADigKneRUAsID5nAYOMALeOQ0sdGoKZqKUgUEICiqR2Vk9NPP73tPeQGkDvY/Ne+7vXlQac/KAINBCKA6cEZ/9rXvhq/c9nrrogEC6BlMd/mOc8LJjz0QqFahgDxoQ/5m9h7kG5ATlDlQZ/I5sZmkATc/sXbQnc+7nGPL7ffflvQZL/56reHPLl89nqOlWBWY4/Ec2KOTJ1h9bWvfrl8/D8+HJBDQBwBPf3mN75Rbrvtc7FHqNbd3Re+AAAgAElEQVSee+7TQ7dWpRrwesgC+ufwBVkGe+TqKirr6WVDdtG/86Uv3lZ+9KO7YhYYKPQ5W48JR1QZIYtIHiFJhX32uykZ4PuJVfOgOXvUPaq8aR/8z/R3pmMbxkptNE4P1fveX5i3AdI/WrujPvB3PW1uSrmSn9JjnQMvSuKaQB7RAFn1tubzoQ+HJCbJ5sjEYXXkW7KT+tfPQBC9uYqQ9rb5mpVV1d9d78+p80K+uJwICld9klY57atb7qvieyFaVDHLgDH3NP3jsQcm96ndF1TTdnfiH7pqmwaEOwmTJYfxyhF8NTKNCr9bVHWKgQwSdOhlAcQMwQzIMrDX0HXwOVZXlsvqKpiM0XO8T+INtAMgGYmENVgUd3bLScykObUevxu/t7oWdw9tLIhNFhai2X9/fweNM6c2ywMPnCrrmzvl0OJKKIGl5aWCgZcwTmV/B3wE0fuCaAoDbtZWV8ry0nI061e/hia5NvfPDWHsnFkbxJmleW64ghm/SD2+sr/cHoi4M+zfj6XRuBy1EtFn77M8yUCGMKODoDUZePUNbbEmg555abBTXq0sOh1a2QeBGcBgv6eKKKtFbhT9WeN+0oHpZ65k5E+hciYPfJaqIrwQGYCJh30acIhdzRUGVzjO+VHp050jzwj5+iOQiaZTC8TqgMlmB3S+9QMZwOgiVlYvc+JGZ2J06OQg/uxnPw5MOSoxyKgiiNEXHCH0E8BpfcubNWgSTDwnyn9+4uPlhz/8fjBOXXgRWKRWI+AJJ2Nvt3zpS7eH04rM38UXPzOy7wFA2mOTOxpx/8//eWRkeNHci8oGmtHdEXLj2slZ7cmAk//pT95avvOtb5XnvfBFcYeROT3zzKeWi5/13MicRJWuBjIqT/vnQpkieEGwgOndqKL8pS/ARS6++Fnlla++LNae2Z8e39zfETjjlcvfKGB7gy1cMzN/CgIQXCqQQTb7/vvvjwZ0ONNoHv7ohz9MmtbLr4iAFBTXgI486lGPiWwtnE/M7jj9NGaded/mJ4Qrk4Ys/E033RDQpMsvvzJYv5R1g0wA8oQ1tkAm8PvNdYlvoGMcVgFYEdYdgcwll0YwGPT1lqXUHcwmYSaPkL2+9j3vCurl/83X3/7tw0KmAdtDpd0TRiCWAOwPwXPAmyqDE84NPQfoN0C1EPcCQe6jHv2Ycvfdvwp44POe/8LYczgI/30/9uOd5WMf/Y+/OhsJwSQCGgQa+CwEMujHevNb3hbVL20Fgn9UBeDs4/5g/VgHoJjoLxl1y7gnmCWCXjEwYn345g/GLBVQUcMJhzOqht4f/+iuCIAQECGQwTuOX4wh98o3v/HNcuvHP1H+4Z/+KYJm/N2nbv3PctsXPlsuuPDiCAYBv9I9bU7G/n7MlbrpQzdEUI7AAAHKN79+Z/RMwUEGPOnUyRMh58iIvuSSS8s37rwzggtUMnGO0F9EH9C5ULIJPT/4HAQymvGEn0WAE9XOqNRw9pN0robh4i5H0HE6Bk1yOAO+UOFCBQnBLYIEJC++WOfIYCbNmU89K4Zw3nnHV8rFdUbN5z79yeiFAqRMg35pf9RDuhiJIlAb40GoZoLAwROc+l7ni6QFAxmwp10R+4tqDPqrUGV70pOeVP7xH/+xfPLWW8svfv7zcsFFF5enP/381tuH+4zq0+c//9ly4uTxqBQBFomA8lvf+kaQJTz1qWfF32N/eNakikbPE4Kw/40+hA5PiOrQO1owaNyayQ36E2fJmeO0pUbP7LI+9TsSQuTBxBjEeDJvhJBJF+pnHBLVHPnKUpifk7dk9Pecdtp9tuyRdVRMvqsHcum3qKKt0RB8rmBimvnC/SMrqdtJDwa8h6RpajF3DfMJp77CQkFVPCrjNSHkfuoufr/6X64/pmth0mwu4PNzl43qfMbogZmSD4S/i6r+znaritD+0JcK+1xlSp+Lm47fQ3JOyW7cFSZKFongMrSMwt4olGwhoNmK3hnCPEu0qKAYEok52PdK9x29WfX5O1s7ZePUqYhBMH8S894AU2M/qwbDIJDZ2d9HwHHy5Eb5059PlvX17bK4uFJWVg9Hb8v2LgKZraBSPnJ0pRw7tlrWVtG0U/PIaBazSJ7BQTYAKtPnQqZDC3ykTzm37HpezizXK5sk5eyO1dSQ9FG2G4p2iVq07P0rzgCUsyJ0mP6nY/3lTPgl9Ms/F0yMa+4ucMct3venTK3mAVmJlkBJ5ej7MLmYgyLkPgvjqTIxHC1W4HSJvBLThLoazi6oHwZ38gM8cJ0f3Kls1ihDgszoT17AeUxsVmTI8qS1R7nDvuaCYP87sf6AsQuOzFVvfEt58hlPiU/QecPwRmP3QilvevPbgvVIX5iDAUgHsqoXXfzMcE6RhcQ+wdnGcDUsD7COoGitQdfJEyfKRz58c1RSAAV5xCMeFZUDQHfQII0MeZ5nD8dslYR6+QGT+MjNN4VzhZ4FvN+Hb76p/O43vw06VgQarZkcGFqjP8c7glb3M5+6lcQfa2vlt7/+TVQKAIWbVsLqxO8bPhBVDzS+4jOecf4FAWshrGxadcN7wekAzv78Cy+M4ApfyPwi44lgGo3lcJYkf1TE1D/IymKY4Sf/8xNtXzQ1HdTHGHaIZvjnv+CF8XxktX/wve+X9Y31EMgXveSS8lTAXOpvj/fG/1swEGTaMccCmXScH/ubyHAH8gFk8fGFSsLfPuzvap+IYAdZuW5Nu4vokWH/0R1f+XL0aoyBjPabJX7M6ICRqM5r6wPkS2ifIZ/vfe+7IoBGbxQqMvrqMnpmAOXwRDD9kQ8zkLnkFRGY4Hfw7p+69eMhNs97/gvKl774xfLLX/4yKgM//clPyk9/+uPy4pdiT88Kubn//t/EfnziYx+dqLPxLzyQAZMXenG+8qUvlpe89GUxS0f02whubrzh+vKj//phed3lV5SLnvnsoIV+z7vf8T8atqpABjBDONxoin/a086OHisMEMW5IKv7xds+Fw4r1oUhiWC+m/sKo7+zF5UX9Iqh6gBZAcU3em5QpUHFyO2I69Q//uGP0TyPgBCBA+4OnOWP3HJTVBRwd3/4/e8FMxiqf8989nPKXT/8YdAqo98N/XPUiYRki8wC60JAGpW1Rz86AhYkVHAvEeBgvoxmNAG2SYre/YJZSJjpgqolKkSoMKmeiPsQwyFvwHDI1WDKYyAD+uVvB/3y2ec+Peb2IFEAqngwwEEnXHTxs2L4JuyKO+MM6g/Fc99V7w7ghAjoMoHW2wy8LwKum4LoYzXIFpCUCLu0uBhIElbx0+ZTd6MS97vof/vUp24N1knA/bA3Z5zxlG4IJn5e9x97BujbZz79yUqEtBrQRFTZwCyos1UQCV8LvUaobIHBD6QfgLs94/wLmz5MWao2N6i9xVyWjmnYwxrIyFmdq866/fK143fm/DIPfOb+XZ8hXZEya7Clukf0E5xOmQnYDv40IFz8HcbgQGuee+boP/UBwZSlK5zxOl7B9aNkkL4M9z0/y3qLWyLXA6vcA9wNVvN5olp7C7xFUFMPvAsiwknNHhEPKj1wdTKLaSDVI6Dk9zYUTw3kVCCY7HW8n8ab1HPEXak+CRPgIpmY0nVrnfHcmoxFQIPWEyReuM+sEuNeIGkLPQRKf1R8kJjajSJKifYG9NfEYM0oLhO9EARo+4CW7exFIIOKzB//fKKcPLkZ3OQLC8j6sW6DxR45vFwe9OAj5fCRpbIYgw4r9rHyO6vUxwOzq9gNXxrZJVqhrx30PHzDYVdkPRsjXDfEY0QrIRgPkg/NRnd9xlRQ+nW70fJn+fd+0Ubn2JX16MSN2RPth5r4fJ/bXgulNvRG5PwXOxBTwlImXGtWwbzEm81iNBi63AoupuVgRfSWBZjIQ2aR9E9eEZvL7riiwfetrKq+F8uYK5jB3rZMj1EVot4bWQtUHWaGjPr5ZgZFsJ39aPQFnhpTmMFqBDjR+6+7NjLxf+kLEAk0Gj/jGReEwUTGHFUXNK3C+YZzjd6CCy64OOaYRCUGzIDb21ExQQUGBg9OEIg3fvXLn8eQR0At0IwKKAeNclYGMztDRf7Tn/womnmPHjtarnzDm6JHBO/4q1/dHU7KyvJKecWrL6vZXCoyGh5Qmu4FBex/3fWDcv4FF5Qzzjyz3P5FYuCRtQbrEwINZGWRkWQW+e+jP0SQFDhfyJgiqwlY0GS2SXWm0D/wnW9/M2ZCXPXGN7YsLJzi6/792ugZAfsUHCqwQsU5mR0lAcONwWQkWA724vjxB6J3Br0Jl11+eczqwX5hdg8qJqiWwXEFaUH0DVQHaDRCqSuoG/DvgBReiwBhYaE10asCiIZhOO4Iot9SgwdlBjsDbFT0kGNA7zDo1CsyoDTlOddZS1Vh6d7ojqKHMeBlA3QBDmcEMiCjuPr/NjIDOUNjttTvZmTyP/qRyNgj6w8j/+t77w3Y5GmnnRb9IAgs4CRjFgkcQcBoACnCtHX0woA5rsmlZQx1x7E+9Mjcc+890ecCucp7uBcN2iBOwPteccVV5cILLy7bOzsxuwPVonPOPTeYvTDTJkAPB/SMweEVaxmCS0LLaGBxN1HJQeCAKiIgR0eOHoleCTT7o0fqjTEc8fmBXJAOHfXF9tZOEAR86IMfiGA06HYve3151atfS8iTJdOag1GTO2C9imb/9Y3yusuvjKAHARYCeTj/qHLdcvMHo6IKmUWgDvn++H98JCpR2HvRbqddpb1DNVUVSlR2lpdXw5nA3mIg5tPOPpv0wstLLUGDe4xhvxHIXHFVeciDHxxYDK0bFZnrr/9ABLevf/1VMagUVQ3oBwQqZ51zXnzW3ff8qnzgfe+NOwxYGyBsqJq4LZSOh3whKfHuWs3sA5lkp8TvyunEz0PeopcHEDhUvKrNQCADmwbSgN/f/9/lxz/+cRBR3Hnn18qJ4yfK0552ViQ3zjrrnPg9yBV6kDDnCMxlCHblTyBLjKARsDMkcZ70pDPKV798ezD0Pfs5nEUV/Vk3fqDpQyQNNG8HlS1A9NBT+fWv3VEe87jHh35v0NF92Fz6O+nkZoU6ZE5IqYGwR0gL90O8SuOJGNc/eo7ecbTvvb/TW7vxnrljrHXIoe/9PK8q5WeOVSD/DP+++QJWQdBzWm9OIy3g58uJJj1+Blr0GRKRk/Yz9x1+k/wx9xn794c9qpCrYV3+O3sxcJ5fI+116PioFuUd80QhA9merXM8Sz9n7olXn6gcnf65C2rqwiqqjPsWlROmL7DvQg9ojc7AqTNwKWElKOHYaEMBJHtza7sig1AhWSRj8s5OQKNRuVk7jDYWwsnUBxvQPYxw2V9As//2Ppw9VGT+/MDJcuoUGvWhnha5YMB3lhbKyvJyYNp4gHtleelQOXJ4tTWC++GMQ920gd3PVEO8XaMx/ZsE56CgYA56NJdx6K9YwkI8so6fMSHJyLn+dhv+o6pQVmvcsOKnXQH00XNm/DOgmqc8HIMivZcEvPVSSCCHy8kLmtkBOjA+8Vuc3Hw/Po/Y6TG40pkpizc6SXHJZigT/eLE+xpG1APK8XxSNvo9BgPGaOCachHcqK7DlY7ICaSUYrgqgp44rBrI1FkIKP1mVrRfmWf+gkXGIUazZdv9YLmBI4Z1v/Xqtxc2UycVKkvZNVuySHpsMP6gIRmDGeHoYBYM1ry9sxUNpWArevIZZ0YGem2NLD34TDj7X7r9C+XMpzylPO/5gDqsNVimqqFyUNHfAMcIzj2G/KGPQPKCd0M29+aK6X/Nay+vdMwMNefgCbs7OwGRiWbeOvDuD3/4fTB+YW0IWv7mb/42MqrIkAKHj8wyMtOSbf9cQJPgRIH5CA3El73+inLJpZeW09FUrCu5XwogXBhk+KEbbyhrq2vl9Ve9IWZn6N2p7FP9esCOhmFAj7CXgLOAOQjN5ghEQWMNpxvzKQApgtOxZFU+GrlssneZxXuAmhjv+XcP/zs2SgPSIkan+34dgRIDmX+prGXEbCvYqbeSmO0a0CCQAdsaeiAAlXKnPgxZpQfN+5zwNzb7eyDDABeOFNi6IBeAuSG778bS91psNHDa4JR9+1vfiEoFeilWV1bLE5/05KjOoFpw4cXPDFplGCbAltD/ACf5CU94YvnJj39crv/AdfGcy153ZcGUdB8aJ72Bd4r1vesdUX0ULbLLy4njx8tHPnxTBKrI8PvX2WefU65+O/pqzi0Li5wQrx6z2K8a5ON7zfYBS+Cb34qAib04WAv2Cb1fCGYQ1PjXgx/84JhNBPnG++p+ZcAHhMPJ8v3vfqd89KO3lB/ddVfQp7/oxS8tf/rTH8rnPvPp8rCHPay84lWvjoGbY3+MngU5BxsZqkqQry/ffnsE1whQ4PACxodzQKDlDjbWi+Z/ZPuRCEBlxG0PvkevERIwj33cY4IKmIHMfgQyqPCcdfY55TmYn7QMYgk6dqg03PxBVGSOlMuvvLI8RO8eyojQshsUyFx5VSRWQHkNtjU0sYNM4de/+XUEXz/50X+FPkBPD3qX0HSPHhp9uV7Ac0HggHUjsNWASbdZDN5Zkce5Yhju8spq9MigDwVfuA8I7jfX16NChrU9/OEPL+ecd14QFECGV1ZX4l2C+v673ym33MIqOPQLoIGozLkddtspVjhQuyOQQUUGw0cBc4MgQmYQjCIgBGFL7OMVVxXI01zyIGS1VsOkg7tKhvdizwxdlE6g3PckSO6juGyPflfauym0XnerX7slD4OJNpPO2is9b+5Z/m9zPsm4Vtd7fhbcL8J0SSPN38zPzEqDmNP47/wZzUkc1z/K51ywpv2OALTTHMN/VPprVB90vg1W3DZiLAwM7HXhH/WBmD9l9I19v5DkUp+u73WHJOosKYMYxgUKZBItFKYm3kVMaFEtabaevUhk+4t9jkCNvTHoy0fwEhTL9fvw9esPMnhkdTnkRuRU+0EYdc3C/v5GNPtvbu4ErGxrG4YV+LhDcYl299G0v192t3cLskv42aXFpXAa0CeDZNTiIlhQ0LSzXBv+a5+aUQs7nIsSxTUKb+cGZhRWPwy/gHNZhfHvFGGOirwdaIVOzTWTtXV0AU3v9HtgpXX2wpOsZWOgIqpOfYb/+6ikHV4loY/Kgw01mtyZmXX7PvdVtPmAYRrRJ3RLQcJcACaBRu3PS6tzDjHPQoomlYlkZAxkunOxgVJ+SRVEec2P2YSaB5fywDCryvYhzvqxuihsqgIZwTVa70ArHXPtmCr/rn/7t/gPsBqBWQlfiWkWIIO43c3N9cDwI5P3ohe9NJwUPGN941S5/fYvRCPq2WefG1UCTb5mbwXgRKjW3Fa++uUvRZUEGWL0LahvCz8Fo3zHV78UDvwTn/jP5TWvuywcqTG7g0wJMrWoeKBpFZSwZz7l7IB1jQoR+4tnA2bznW9/ozzzWc8NJxuwHsDusH5k55E1RpYYVRpg1pF9xcRvfh6VIf5EEywylyAGQK/KlW94SzhTq2tkzBtlBE4Denz+/b3vKWDLAoTpdVdcWR75yEdHA31OS2dWDF/BunT9dWVzazMGfKIygAoDGrtRQcI8GcCE/uOWm+LnEVA+7nGPbT0ioxxIDnF/4bh+6pOfKF//+tfiDNEPAthcGAU4zdUZw++g3yNmS1RWuAA7NppVKE3KB/bo7rt/WT5w3bXB1HTlVW+K/Ww2zqdHT4LN+to1SmrGuQYy114LevDFLpAJiaqBlzvlGML4yf/8eATNyEoDUgVmMjhlIxwIz4G8oc/innt+FQEhex/wLr+KQBVzi8BitXYE9LPTBmI4eu99NwOZaPavFZn23gsY3LhZvn7nVyNoRgAKmUIgD6cckL4wlnJMZDhtAjY+C3A/BHT33YuA6V8igHVdhrMDBApQKBATxDyns84uL3/la0I2kz6X8gkZQoDwBfSB3HlHBOzPf8GLyvkXXBRJAUJysfb18r3vfjcqSPfcfXcEIRc/61kh96hqSdezIvMBVmRefyUJInZ3QxYA40MCAYQUFz/rOZXSPaFCCEiwDsCjnveCF4a99i9UmhBsglkMZ4TqBe4UesUIfXtOzJjB9ewDGVRkEMhcFbTqKHkh84x9A73yhz74wdAt6JHB/nzh85+LvhLsLZp9oece87jHRRCIHh4EeyBMwawc9KRB94kGWTY7Att3g5yiRGALWnrX9Xov6uVkXlNFBpTbkEsFMqjKOEZB9gXnC+poBHKf++xnysrqWlQdUfGDrPeJxCllL/YPwSV6q1ShRiUHOgfvgkQE7gLuU1S2jhwJncVgeN4GMlHBL6+q5V3NgaRzjj+eK8dan9H6E2syUp/vv+93TXdirKKEzTbb5/pDPRTO6uVrGRPSLpvpczRg7yQQ57PCFW6yoPU3f6pC8nr70c+GoZ3IcCMhhwhmoiDQVNR0f9QByaTwuI8RXIt0xZAw7ecKxo6oT4YBnyie+TMigOF/ebKnnU9HaDBWn6Vbe0RO7nULSyY9enp8PFemJKpHCK5Tazt9s+TBkU8LgIBFYEObTLumChzJLNgfg7EtpaBfH/AzBDPoH1LfJ/4kwkgsvTU4jwXuX7Owu3t8PybhYuDMHh6CDD3+j4oMZhTwsDbXt8upk2jUwSoWI3La3dkqpWyWxUXOkTnttGOhhNS41qodQ+bAhbYmDCtWLst6XtL0izx3mH7pvDLimYi5IEOQGfFwyzHNqob2uRcEHUQrpzmEyXjVsVYSBfRxeRpLQne0NikKOTFeBcHveKQsZ1rBjAS9+9M2WmtOB6U2utfstSuZMcvgxl2VC288mwtkqGgQFJsmsGoG9yazPJ1MKLBpTYy6oHlRYy/QqFcDGZcBKbk43xrFRyRfqbbjgtS5RRDvLNv32GlWTixD06B11oszoyM0pwP7ePXb/iUCmdjf6CXD/zX0kGQQcBTuuusHkV3+539+clQxfvPre8stt4Ai9J6YsI0+keWllRqgJHwMe4yAAkxRYIACvAEZW+DPYVjh5IEVCM7PK1/9mnLRxRdHRUbvpYCCZ8j9BZsXmrA//9nPlCc88cnlFa98bXnc47Mh1WUMTIa6q5gH8eGbb4z5FwgIvv+970VlBc31yGaCLpZVk5zWG+xVt38xhlNiKvZLXvbycBQBlwtSiSVCW7W+NBasCKKacsP7rwu66rPPPa+84Y1vLY//hye0ile065W9yPxGJvgnPyqvfNVro68JTgecOTTbIrCBUwc5+f3v7y+33PShqCKgD+PCiy4mo1Zt7vzNb35b3n/de8MRDSKUStmJmSNw4J7znOexd6fCGfHvgNMF/TKyym//f3VIHvTrLquWZbFsbmyV//z4J8p177s2ZpzgC1lrOM2vevXrIoAQA1LcnyBjMG+i3hs46Bga+T/pPxnvnf/3GWey+R1OqNOe837JuFaTa71uMdfk+uvCAUfGmWxlySCUZ1gnzndZu6z+NchIg732FeXIuM4OU6tQYJp/ZhEHeJl0hNsWdxT7IN9MvwVDcpggA3d85UvhtMPhPf/8C8uTzjgjet+8KqrPb70qZT8IEn75i19EPxgqr6ge4J7izHFnUVnAPAZUMjHTBRVPMO4B3onhl4CYcS5V3xvIJMPno3fjaU87Jyq5YAuTTRTFuIICBISAW/5PvwBje8Ob3lwuvfTlQTDw7ne/M3qhAJt9wxvfHPTPuNtYA+43vv7+EY8sF178rKCtXq5MXggpTp48Hvv3zW98Pe4wKkHwJyRnhGX+a1RR/qdfgLW98jWvDWgZK8B7cffAsBrwsgUwKm2X393/u2AtxEBQVD3xs+jnOf+CCwOauHiIeP1RTnJW05yTyDkjCGpv+uD15U9//lMwtAG2ih7Jc899RnneC15UnnzGGeEzZZKyd0TjrGrFlfY+58QwMaEej2kyQPLtlRhCgTjXTr7OmEBUAky/N/phaSv5GfQ/eh2QAQXhvnLQcRe9SRw/5wGAn236eYaeqMMbPdjwey3ZTv+F/bD088aKknpXULUdAxlngFUFYTp0k+78dO/1TlHxCNRHfXZNOutXYkJ90Dhn/7F0BPeQ9iGYLGsTvvtatfhBLTe0F/AcXU/zB7pgLDaP/pl/fkvqyzmnGm3VbfhPpIwWC1yd+Tj0VML2okWq9Vm3zxNMh/4P9xBngOovKNn3ysbWbiQ+0EvDOX7wn/h/BJhERuyXHc7suWZhC83+O/tl/RQrMph7cuzYSlldw0HX2QzVcDFCZRQJ9oGTJzbL1ibeEkLN7PLK6lI5dmytrB2GwkDpin+PgGi/1P4WBUpYmJqHKm7ON1tC4mVBF3bqF2V1ZVjr5arZdz9kv5z5OeyVkCOvS6AyVp331YKNyJxOKh2qZsipg8Gt/SQxyZRDw+oKa4ybHPB8j7wUWUaLaHMwwjmtOBztVlHSjJ3BYfhrwUBHz8qLz+BKmQ5Cz8QOgu81kRfn4sGVLgkVVzYnshE5e2zS6KaSUV+LJTZmGscZCDTqQzDpLexW2VNmxaF0BOn45RerhgyB1hVSHAQFUGypnFIudOEXAm4h6Fooi0oYIPwpHEk0p+Jz3gJoWQw/VAYplQmDuazYSREDu//pW2+NZlA4II9+9KNb5U0Z8zAIETTzTsFpQPYPzgAyu3CEkO0EqQD+Gw3YD31owmAkjQpwR+pynCvgbp/51CejWvKsZz2nnPf086O5X0YVz4TTiuegaoSgBU3ycARAwYpp6shwfvXLX46g6A9//EM577zzI0v9D//0hAhqsAfopcCMHTgOcJ7hmLFBeZzBlApbPP77u7sFk82BcQf8Fbh0fK4CfbwnlB6cQmSa0V8CxicM1MPvPOGfn1QuuOCicuy0Y/V5VNioKnzly18u3/7WtwISAypVYdfbTXZhNcWke8C7QngD6JejR2ZvP6bVg3AAd3c+acAPQyPv9nY/kBWPTN2UfWg6R3dE1INDHdjDD3C+LdHS5afzRcYA/8C7uVDK8QceKB/64I3BoAViClQZ0IOFagr2nDpBCTnAt+4AACAASURBVIBMTOh8YibDHhmaRPeeiSLeeXfKejuhWRly0JKdq7cXIwmGKtpZ8cvqsSdiCAUNmGs1pDibGFaHODQaXgnBBikOKm2stiNhgsolAzDddcmHBzZyfqgD+H/0m8ERRiCDuS2odPzg+98N8oAnPfnMCDBhb+Uo+LviezjqX7vjjtALIAN42lkgWkCVEAyId7HX6VGPCeY0VHHHL1X7se/BTlToCPvgvbGSQD1SA1Scp8FXeB+m4wwOuEbNZGruEUwSeplQ3aKDLbnu7RB6ZG65+cZyeO1wsJYBppuIC+ibX5YP3vj+SPKA2ATN/Jj/9X8e8chKHNE31KcfYrDNGDfRs0Fhv5GwQAIHsDXQ5SMRgp7Go8dOj/O49957GPR+jpTV6K15wQtfEjoaTLFj1h9n2+8ZdYbfcz83yVFLTBr0ND+nDpu0wY3SEX6vGHSI2WtKyCJ57mU3kw2yuy734x0WK5mqRLJlcb6NiCfhzf2dkYOdPhJRD7SHCpTGYEn2yxPXuZ/pp7VgorJpNV1dzySDLfoLGcD1e8AgirAo798N/RzDI+FTo+GdOlBnQQhWogtyP0WWwLU6gkQJ5jFI5B3rA474m6pr3Ofxc1UCsaFPYrAue9OcWEaypX3g+bEhPwg2lpaCUjnkssX+DGTUcwPdur0FdlfEIltlexMIsD0y0x7CXtDfIdySsMWaFL5mYWdvfx8R4Ynjm+VPfzweJfsjR9bKQx56WjlyFDRnqh7aQMQoie2VnW1+EP4P9hFwPcN5gSOC5hzQpS3HS0DJQ+nkNHRGX5wAqoyHHMFRKMao1y+Oghn9jpzoiNotGu+b5SX4fdnQKyASPJ9s21UzWpNVRroZjFCwmTUlbWB1qVtQokyd/tQ7jhC3mONTLwIzN9VIzxh2OcYpiIyGJeziie/hZWzm7vHq2RTWSoENW54Xnc/j+3tAI4NFZXowZI0/15dTfY8znuizCXnZMXMDTZ667F66FLWy3j9xqApWkh6cSnp0NPI9EvsJhbuMQKZWd5jUcBrdQaHhonp61yBATcaqJU8DZXjm2ivhMq8TkKIVC9vEEREmdcZTmDM+B63T7yMDj19U5qEfR//DU886JyBrwLjL2XfjQTnYCzYhNK2D9QwZz3POBasPz2x0tDND1GOE/edCDnBuNSBskmkzCEKx79BI+P1Q0BhYX8t0doGAWGUs6dZnxjLj5Xvkzgi2HvISWO06VDbFoZbWq67w8+P64MAzoGFigYG/DGLL7Ddcdzr7sTctE5mNqplESAIVVDbnvtLgE2Pu/2/vMJOQlhyDEQgGD18aMjfCN+m4JGmB+gFlQDP7OpOtnsH997ahT0j4O0o3H8RySP0t6IqgfrWqWiEngp3gXwGvxv/ViMpgBraNGUQ53a4rm40Ykhm6h+6gaO3KLNNOCCib0Ba/d/77ngyU/qfOnjJzujMcARkch3AqlXjhnZU89s/UCIAavBlZhgcTHgDp7vj9jb8zZrEpkkDOo9vfPOHReZXc55/xhMmYB7ddqlq7/yFHWvKJf/v5L34WvUOo4D7xiU8sZ51zTlRbwEwI5te+Gsg7CicQQQ/m7txz968CfnjueYDyZVLVfQLtndAa0l+jzvYkSuxGvbe93ppS8o4ZfX5Ojkc46Hl+Zp6UGZ+nM/ZAxv2j8d7GZ1nfz6jbR1i3nXxdd+1zMTKgvEM9pb+qTjQn0hnZVzPqPurVpIOmTUq777bA31fDInudQx/Yg39HLCwuENHjett1gBKbeT+YRPAgTn5aq0q1OTG1ylLHT3gg5ndSdkCwNwVLAfeq+zW9X/T72hwzDdSprKL8eeov9jAuRDyBAAbIr40N0EIDDsp5MqqqIYmsRCeDmRjEec3C7v72PgKKU6e2yx//cLw88MDJkH6UPE877WgwBawsZyZNl0OCRuFAmXY3FoFyEKN43gJkqjR3ZnWNJfDIZiEKjRKVGvGtaagxLyVTlJS+H6iMwngAXUQ5RM+eceNh0RFVxq+/jCybugKmY0QDzSAkr1D7OYPCKAjJi8pMXst2NGOsgKVCBCozHKA7+F1k0lQxYAO8MjM5RGlUJGP5W9kyBQLc0+ooWvnV37ftkZ5XM27K6Cp7KkXXl6IVxCS+U+enM1PZdHSslXGTkzsaO2ZuIZd0HlIuEoMZa2p7nZebzvNfCr6UfVKAJCWVVbYOZ1yDSjcq+T7okejhgz2V5rQsHEmCcL5rdqZmzN3BkIyLojGl0L7rGkCnAZXvqZx8/3NUyG4IPFhueOgZozE6J37+4532AGA8bw9g2jpa6T6NSj6P3wVXvwUyktdw5uhdNthBwh5yr+aMs98P3X9fuxt93t2c4zGJKS0QGD8Dyn1vl4kLD2QEl2yBkWXV/G7TidH7ZTZQa4iKwXbPfDbK8DQ7l1loJov4Ne6DsvjCyBOa5hTA0oGpvyR7DZrc9FOf+c4qYv+7c/I6lzVuMlIx9HMVARnaMLa6Rw0aSsPb4AT8JioxkUEPyB/YdZTI6fHzc9Wl0a7pboyOqmekWa3PpFk6132WVnpeNkMJHP2J5Wufuv1SFjc2tg8kMwE3n2jQ+nPOV98U3LRUQwwMQadBWTzp5/ZllNXRmVIKdnQyfW/98+R8T5KJg3IdfYgDCpqTQGDeRrr/oGoVUQFpIxNVIBn3dbtdGPXmfDIjnzkNKM0hH8iC/tr6XdfLVxntvW9l+Ea1qiUd4v6UkhhOMYyfa+fUfneQnQZzhR3NpOBwjPzPer/nEDPNzgw+oCe3x4qkPwP7xcoFbPlO/BN7yYn84LllstftaPo/hLa5fpBO9wBK8qAzkoyP+j9ke4C4+d77GjwgUiIKPpeCaaE45mxGIF8qLD8Svei3h38QcH9RWtMHw/4gftja3C6bm9tlewuZHyAZlisENStW+NyYYVkZzALshIGYu/vr++h52dtdLJuboGHeCgrmrY3t0FCHD6+Wo0fXytraSllalmNfNVv00DB1wsw7S+9Y1KmTG9EwvLO7GRlz4PKPHTtaVleI88fP0BlOrmspEB6G8KG1YmAwnDzUdFS9ItAUWj0wKQQdbmYaazXBKOx6RaAMW+11aRjP/oJ4xEshkeF1o589CEmZR+MAgyIoGjO36E9SvxAJFvjFAYG8BOI2T4Xn0T9/RthPrsn3SMrAswO8V9mc3zc39kEfFAQvptbDFXKv8/sc+JdZw1TSUjLzWFnuY8qH5ILKrJ88L2XORaQh18VU9kDvnWu16pnhUP1yc73M6mNopSqHCUnkhZR8eaCCv5Mh1nu7MzKruOvl1gTf0clp2S4pJMvou1JRT0cfXPaZIzmPLg99yd0y95YBd0XZ3xkPKnvo1NTRSPzsaABcSWqNHiDg52MuRB3C5RlFhy1ncJIVme4u2LwmfP6ovJUM8PVNHBkr7+uM887mfuPfMrCRo5uf7M6LsuXZbFqhp40+s96nrNNTQ9RMYVZrWK9z50xPDNnroKfJ6nWQo9QHNoKipg6ayELpq0G5P/0U61x7zqdyfT3nXI4VCzfCfhe5Zp6DnPcWANQkiPZkzLTGG8oeVTtROyfZ8xblFlW/VGHOwXBsp+2/9HnKwkoupMMym+29cL2eirvU2RpLSllg2cOg8/1HB94TGHlPM6MP09An36qirfszBlw6T8xsGfd0dJ6H7al2hEiNSHYanfzoNLnceHLFP9PX3enHYX7VWEXwTDzlqQ/aqPD5JJdFPaMFUDXj7fZZ63OdSL9ESbbsF/af8fsjuckAzKsEVe/UB8lmzQXtvn73lUbdMOon7T0d6p5Nay4wH/XTSFTkttB1lKBiPdkO+4Xo4tDnaL7GAQm8PBf10KkJvZ1GwCc9QOCaTYbj+5SFuTV3srcLFi4FMkCPEJ4pncSf9URH3nkm4FgJPSjRMbf3fi5trUYK1Z9V9tZl9VtJpt06Z0d2C8iCPhk1DjJ1f0KDQHE46EkGlTkCmnj3CuFHDwxQYCiAABkAvxYVF/TIIVbA83C+W1s7EU9gBg2qVOjFP3Jktayshm4HtGy96tnKVLa7UNbXd8qf/7xeTp3kcLjllaWgWUYgs7S8WFZXl/nfSywPSbGLbUcNO+vrKBGdimZk9FUAA6pJ0f0UeF7ejFITytNHv33DVohwzZLJCZGC5map7NwbTVdYBtijSNWb3pSOGq0a4wIPuXdAKdwe7fJj+myZFIaMC/5bZTpcUjyCjlmWyxvUpTan87mM5Lv3GCoMYwQvgff9cYiKV2akgPNCcva8yphZvQJkhNlHx1C6EpKCcQevVyhJBqC/7xVzfjaDPu4/5QWQOAVeupAVAmnBlPCnkjEfcOVKxxWUzop9YcyIE8NKjKaCLOJYe+y9ss+C0eRnpSPhzx2NGuWCVYHRwfDfGw1BD8OpDkAEyVM5HINeGVGdYw81SDn1YPigd+idXVeUfS/CfCY8HaaEJaWBl+zJwAC66hArh4Zx30Vq0e9lVAwqHbfkTT+bwUY1ll3VpIeTzWXkWgZ/mICsKqYHug4LdEeB31cf2QYFswpSKzTxM9QFkm0PSNWgSb02Vv54eqr4a81elfLgfJRR6ZfsqeurA+0O12RKCwaGqt1BesrPrX+3qQ3w+9XLNQcq9oF56u94hvUQzL2jZEjrH6OSmBVhTct9NRucPXWfOygK5ZJYc86t8X1I/dfbgamzWO1Vlc+p/awPP4AswffVgxe/l7K/0r1AI1D/OlFLQho9UGgzugZFoWeNUDOdo96TPYDZWDwGMQc58Poc/Skb6/Isezinw3hfdKeyqsl18zdCpQaKIf87K0dWBfgL1LjUM8zON9iPTXCfg+6MOsLPMHuXrILp660v6+crONXc53qiw/fL7Ynreg+y/N4c9PM91In6yf0q6j+jc259fbQHrOaY0x0ooHaLOyKBqW5lFsebzZmY9AGeOvv6PCUO/kog09m16rOErQn4eo88opz1+FzpmqjkRMKYcuJBy5xulix4L2KXdGtQTfVBC04/JYlu9qD2G6Xtyr1wO6c1d3cUOiLolmnTd8J3QvmX77uDGTIbW9GPiooVdDUDlLVoS2F8wfPEXmDW5cmT6xH0wG9fXFwuhxYxKHvxmoW9ve19KGNuMjP9gDOgiR/N/6c28ItgK9uObDQOArMujh49HA/DlE0sIKLMihWUKEFUUHk5eWqzrJ8CKwAWikWi+RPPBNyn9iANk+x5wFP6OSkZKZXcTGXcVOnpSQBcYQn2EAbEMoa6lPj71njVAhlEhqIydEVujBgTKmRLecYCeqFN41Ax/BHIIEAcWTRQ6aosJdYbEzJRL5cUx6iYPdgZFQ22uGscrhfUAxkqFwYHXuINCH7Fis5dHKyDPTnKMEyNHZ3nNNZjQMDzkJLnm7HJW4YC0T37e9SDxH3ooRxqiJ+bjiw9Mq2MiBWGDpoyWrHGRvlYy8MG85N8ujOiyyjImJwXl+VerilnCmISItgrev5OZk1lYHV+4QTUQEZGU/s9NvePwUe7w3Vj5g0Bf0pGf87RcDiR1iunOmTK0tX6+1B6FVqHz8bsB7FzdYGM6Cqr3vHMrRR951hV5p/OINT14+/G4K5VY6wKMt6vdgb2D5KlcKDqe7gxH50o7V8zwWYJO6cv5JxGSBWbJB/p4RWUHWbtD4LKtCxmx+jV31N3jsd1+l3wfRkTRWNQ4u/k+msuEPcGWDwjA7XsORodSO019QurI/OZ6KQ+dfnOakUSwfj7xT6o96BqHt0517E6EWQfdZfltOIcpQ/GQCbvPc9Put2dhXjHpnemEDOX+zmbMCZIdPc6R73+Ylgx9TJVXDz0srNo6e519w2OvzVBH7QOD+LGc4DjM1a0Un7kzPbOYeq/mvgSQ6WgqJb8UOLDn9ufdQ8td11H+0cFrLORDjnI0fQ7FPIZ8OieXEDN1OE8HlDRnDtffXYGYUwyzgk/3SsFCVlR9c91e+yfrf3vdJOxXvL3shJ9ECIgbFK8f5J0uO8RnzM0o+c9opO7V5ES3Hf6WLGu+udon7p3qn1mjH6s/6uiZFgBmrKdZd9RVkr+YkLLe2+6qh4lm3q4p5F2/Y5ggIFMVmvGirneCzJFf7z6JtUVyvvdV860X77vboew/5JH/P0cTNr1ticSA1YcAUcljKqjL/AiWD+gZBsbW2Vne6eitlZZZVk51NiS43aFrAJmzcoMfmf91AYJAbZK2d/FHJnd/X2yVIHIDPALbMBSXCCc42b9xY0NMJSx/4XOJYUP/19dXSmHj6zGBorxCn9/CGWhBTAA7ZTjD2wG9g30ocC3LS3XbDpFLvZOn5fZ/arC+oC1i7TlSOgg1DjKTWe2wx0oHDgOBgwiUQWpAj9mFqYZ62Tv8owUKxI9vV4eLNafApp4yLzkHLxU+zeC4Yjlu6bwBphUCkpWJkYjm4YhHXD9XWdoq4PeZ0ZUZfPqFAzCbjjFeD4/K8/fWXMUWGJNadx6eE3vkGTGft6Y9GVVh4/AxKmKMo9xTacvHOJKPcn1ywnv4QHay1Ypa4xDNbtbS//Nge3K2D2zEpVuz6TE6lA2V4/GZzRQcY80BGr0xg6cCt7DYeQoOWuKVwLdydb7H2Qo3ZDLSOjvxmpNGKqaSdLP9hkpNrSHGbEz6c44EjiV+c8qLPo8QFfk6I1r9/eSA5lGuBqQlsRLCIv2i58r2FBCHH2tfvdGZ1bOTeRjDGKD32Ggxkb40bnp11qf0CZ3pyFiEqjvl/M7FM+sTltfKeBnjr2BMqZ5VjKg02RDvFtlNhT0wh1SGWg6IslYOJc1HsVagSANvCoo6pfs++0UJI3Okju7o+PlTrucZO2bN91i7dRzSqawyq/zx64o5dQ7blWuwwlPQgfXe/h+nCDushTPrCxHXnFs+yoaaMuYekCUsj/OyRjx9gnv9ARDW0uF5DEpktVNOkCZiBodq1j/TCCjdf2lQMvvsTTl/Hmm7va1t7Noyb+sbqeTx6co0aa76uvqbIQdzqhXpH8ki2MAMJU/c4AbPW3CzMXgh88FWUCfTMhklt91vwdaqgIl+UAuX/rez7R/96leTR0muCg/RUk++T1zOtEDXd8n3CciOqbMsVRSvfPnupJEFPCdWt2TurRWwVyP4e/dPqnno/rY3XswAaVkmtAMsZhE2TQmMvW7THtdlcil/u9/X/2L0gOyBb4PTM7y/vK9za7XwEdnq+R8yIz1oIT/2cGRvTqfKBbJsJ8dns6kItEo/OwMPOfOWfco9joCmbQh0dRfEQUocKAas7W5E2+5dni5HDm6UlYBFVtUxWgvhsDw/kDTsiEGOnqjjoMBKcDeHpr9t/f3Cc8Bj2SF+WCWzP6hOsVTlLdk0MFL4eEbtbEfm4vmJcDPmDXdxZi+OLil5aWYrru7u1hOndiKoZtwJiOQWSkxTHM5Sv99sCFlrUvilbdRAVJAJOzadPVvMBvnn4ffZyYM/NQZyEjo55xpZfbwHPFXa21sOGdmyGE58TmNI1vBWq1sNONeIXTQvLW6IXajLsqtvNmi8VTfCBVxb+BV5fCLi59z5yiDmQy0eJMh5Hlx1WPj08zxJslF32c6ubdp7LLKMWc8M4BpwUjXa9AHQmPlie+Ny1X7tGpmVMGiLqbmnOD9l5dR7SIVrL7ahFjDlUvpgM0PzdC4lHg+5Lxld1WmrTpU2RJnYOIzkm4016RMXholrGnqlImeuu8z0Nodyih57KoxYiOpZQ+vvrEa2Dd6zymzsVLje+cGm7KoSsE0UNP9yox6Pf8hY+Trj/XVQNIDKOmAOeiKjK071d0cGrOLqghlVdcdNRoewQj7ClsGwsJlzzkVvFK1Wmj0wzReNJSjAyhD0bF71QPnezfXm5+8gMbgcU5K6gRlD7X/krOmR4P+M88N/677PVKia5+6ZvUF4r77Rv7aM1Dn7ugdDzKCbhD9e3dOBSn1YCvvU57bQZXF/nOT4CHkyoJEr1Sy0sOqDGca4T0twa08W4Ox9j1HmiOkioYHGn5f3Pb4OhnMjD0m/IkM9hhgCIYkuU87Od+jJHlloqTPLLfPd+jUUFn35zurl+4fm301fiF7SNz2zOkL2SoRPiQhRw+/avbRNsxtpt6B/RUZyCiZo18b9aXfE34ef3f0C3SWowM+Bmru/HtlPT67LkLmKCvRTGyGs12TsZ7x79feU5OPyYj47ObI9kiFkRVsDGSkKyYyWZEUnR2tH502P6FintyUjWtBfCQjU/4m/p3pz9EGsFaXc1Cib9hm1WAvEoWx2FXc2asCp3mEClfnfZvT5rmerIS3sRQWyHhyhvea+ohJav4+76XgR9lGQZ8pWTV9vZ6cdTlt9s/uLpPzpCuWrYKE0b+RT+e+ndY0TXTIl1AQAwgY1shqDxFD9C/zbqVMKthiNRGBOOiXsYUx/6VWn7a2t2OEC5jKlg4tlcNHVsqRI4gXoO84roVni8+BwquBTOClae8Ezd3b279mYWdrZ58OEfY7BSOjXGhuVFp04JTYaNLZ2Ck7O8Rx49A4vAbOZd0kfO4SSQBQAoJTpwWDNrfs78TAnBhQ1TDEzGLx+cx5YUNGAZfCkTGTQzFm/0KAuv6O3nkbHR9dNB1mo9m1zCAvqzvnNjcm6KZ7XLY+K4Moy8Y2R7en86MSFZwsObtd0cZBGMVq9tdojgKD0ORj72FA7kRNA8S+UiJBlTPsjvdc8JfnQqc2YR79MC6HDUihSxkiTtnZVhNf7YWpykDrzexqr6S5JvVI8ClSElQ2VQHWipo7vpQBwrK4R3z7OSeT1IE94UKDw4gNqGabNAW3y7gb3DCripnFHh03nYPk1pvdZw15HYqVa9R5KOMGHndQGGfmp2WctaWTimiaNg8C0knxnrSsuOaZjf1dfnb52QhUd3a2Ko16b+z0LEEvPNAYccgDBLk9gBn/CvjsqF5rD1xAGxhs8By0blJihpzE0Nf+/Ed5134qYGcQmQkVv3t5T6ZzKtxJiJewauAcE9aoK6YVM82hyipH7mNSmTu2RzpsNgNvDok7ZyPsSM+Y6/FKg1i/s6rM3DP93ubd4He6x66LROZwkD4iFWrNxoYjw4wxekMjiImkXx0EF7aFw6MP/KrrF4wM76A1T4lhst9O76pkszvEDhWkLlMfX2bHVdVEIkcNxp5smXNaRx3o70THWxVuBeB4HpKe056+v8TMyP2lAxeOSk3iuaPazrpVnT3YSsUU52ikJ73TLNiOqnp6Vp+JzkQoq1NdM7fB6lRFdT0mSLPbgP6s6Nt4v6RpT/N1eAfx3kyywnFEILNSh2onjLjdkdY/Ivizw6BcltK5HO2JByPSF+1+thmAueImu41yuJf8LuAyNInuovaJd1L/7+FO/TN41tN15h1PPRe3ofWyRrBZmQn7qhbP3xPP/Xr42azMEIUy53/6fuXdmSenyD3tq9uyDbQZNcHiPdLGEquza8nACktsSUmDY4PlNqs1/fnjmYLckmWRzx7tC3UWqddH3eC23iXA7YeCKJ4dGThR6drcRL/LegHKC1XnI0cPB5kYUJpYzzLea5Gw88jxG8FCzkarlSYacVRkdveppNizwiiO0SMH1SxZxaOG9zWjqIwVFBkuOfBrwIRTQBdIuVbnIVBxYabCUlldPVQrMpi0uxhmQDChdJQ963SwnUhF3tMQ67DgoGmWyZxA9kqpf44CPIdHKIiJAEtc2PGX1UAZ9CAcH2t27YOkXjFLoFNAhJ9MIYyL2Rp/mUn0bIYbuKbQzZA2Ol+bAj1yjntGk3s7JUpQtox751li7p/WqPfVBZSCF7baAxc58X6ZaIzpVGbA4qVRZqR973pYkrIpVB4KRBSEMVPXzxcZq2pjJtj3X58zd6mleFtQ0ORCWZH5LKgHXw7nm7sBvULi5/k+0oH0QCuJFSQrTTEou1xhXAq2oOQcMuCOAs/azPIQ1MW/VyfPZUF3js/IoGB6P2o2yTKK7jAIP60VjM6e7u8oZ+NesrIxOj20tJGRdeq9yAhRv9WUi/tBTf7pvCT+3Z9J3dsHMi4vXdVq6Ltz4z+F+/T3bzT+2l/82YLp1rg6Vk19XlWvi9wZcSdjvBt5LxVUzBBPDDosg3HD2bcZVtk3lsmA/jR7eZT883wVULlDoGzqZF9joFu4F5UhUUFMzouJ9wv5ns6RaI7QzEDBrrpnwR+dqT77f1CPgFfAFBTrXFMvcb81v4LOSk9W4/ZvfLbvbMjSULEX9IXy3NO7pyzwcgk+7raYzhsJY+TEtSwwGI4Q9Bm1vuS5C8IsEaj96++akno+bDADPu+n5Hoy8Kgjrjq5mVQ8rGLw15w735P43npStWYGMsrQo6qVMHPJtqosSrblfc6q1RgkHFT9Gvest9GsWND2KqAY9P3MCCq3YS0gb5PgjT55EVWSXnY6/6YG6Xqiy+ooC1wjfZE4hzZDsIcEp63gd6NvMerpkO1K+OPoF1+T/DLJj/s/I3xUAT5lfq5qVXVtzDhKRIL07JiwEzFt6IBK9cx9khz3JAGuuyOBYGRN0g1ND9mQepcTv3+jv+jnF3O1oo8p+7vJarxXe1w2ysKhxXLaaUfK0aOrkZCInt5A2ij+IJw3bbnaJapcEjemioymXlZHJ0oYmH/BDanlmuYoCbfcnNzK4kXHipEgfhX4NdA5b2/hclKBhnGvAzIB1VlZBiRNrGWir6QD0HpljM1ijIzx3yNERpsZh77Ay9I4801ZseEyWWMknK7MaKQcp92XIrmedBDpycgY4R1AgoCKVtYemIGiIEuZp3Pt0KxppkIOkitFr2pQ4G2NQyCjjCAF0CoTRj0sJcHyKMvcrkT6QGZ0JBIKIeF3ylPKSD9XI+XJIDFm1KlcazNe59hV5RrVMa4jHcQ0XH6uzv4xx2aW2TN+poIpV0hSKqoYuiebspelZJ13429vW5ZU19pflxMx8nkw4oZBitNZ2DwYUELB4UiNSc9oZ8f+JwQXuMeq8ElZzgUErox7SchBoUogTCsC2KOpQtHc1wAAIABJREFUom3GtGacdE9keLr7eMAMnyZndRCl3wsP8nvDNfTJ1LskCFvTBVGpo6p1/o7OQW0U7GkwJedzDs9omON+Vic3oXGEOLTqS+1ZS+OclS6RI6TakZ7kfQ45rwyJclQ8iODdz4yc75NnN8cz9//WGWjfpu+t6DmTH+4EtKDcMqIZIBpT4lAxTCfDkHjVaRlJLuac49zPhF0QJsz/t1kxlRwnso0DRXC8a0sk8P26bGUjY8hkgCdxOkfUAjk/67QZqev0DHc8DpJLBiCSz4S4jM560/11Jhvh1Kysc+RCn1lvOsrpOWuwx6c53NKhbUIh0JlHEoE9XgmPcxnyye/z50hsfcKQq/PTdF/fTC6HNO3/oUq2kMGldG6zv1bulbxCn6qq4o5dLwNZPUm9lvZLZ8C9T0iQ9FjkU0LGKFvq+egHf6tS1ydDpzqvTzCksz2tCve/W/2Meo3HJNzYA6iz03qxzx4Aj1WLEbo050ArMJYPpuqeegNH3TaxUUOS1M8i3qdWaEf7Lx9g9I36O84+uCm0MdkwldSiH1srneI6HJKLmQCmb9Lsseu2Bldmktd1Ne+I9dkE+yp9cukS9y9ivyv6yPWO3h2frfEbTS7rD1KXMRG4E/eBiSH4wzgz9Mesb4AADKNZ1srRoysFLfXRj7ONmTu0UfvhfFT5r8zASsKKcXNhYSEDGb1kM8xqJqyKR0IqBoMwhjWrICeTDhCzUzEg8xQCGQy74ebxxVHhgaIC1owYxpXlleCOJvZOcClmakD5HENvusvC3WrZ94qB9XK2G4XZsn6Vghw0p3IjDeTcxGcp/szSCwKXgUzsowKZPVa0nHkkjWwNgBaqYay82roY2CsZo79U0UjnY1qqbQ6bBQUS1C7ra/SuaSjGfgEqTikhX9vBl1lVgintsCt4/b5/TlwMc+QSLpSXOA2xsslplD0AkcHTM8d9deUmYzOub84J19wk/DkaLF4bkhEQV58ZuAwI4BDnoE4pCDeSCkbGLJfW478z7h+VWJINjM2KvEMMVhsJQWtMZ0KCUIseHuFZ71Hx+17iM4XbdQe1V4rp1Pjft2rGQLrTnNtq3/O/e2M9OiUuP1qzsp/62bn9W6qVFTVctx6wQJotlP2KP8ZnZgUmHTuv6M1lrWNd1VlTEKpkQ6yzUt3OyW6s287HHb52RlVvCn8vxjzq4jqYrIPmZDDHYW7ADrsM+GBLVU3y3ukd5HQ44Yrund/3+T1JxzWTQplMSXmkfFIHZtWou8/dXAhB+ijvrlf1O+6IZBKLlVtRNdNZUjWYsOvxPZrz30GHM/jyOzQmonz9cb/NOZDN8+TQuHZPRPk7jnAv3QOdCx3w6eBgnSn1mViRNMdMZz9nf6oNaVXhdsPtrYYkoL08IXGH4n7Icev1IB35LrjpEoYMZPQ7YddrT2vs0dDT6TpVenUM2ikfPZNVBp0KxKby5fYBn93uahuIWGHg3Rw2JJPp1On95adpyDJ8Cwb3vJfeW+cMj73OpT0a980DhRZ0tYRyb2M7vd9V/dUfknKkuSn4nZGF0PdZSUTsb1bmsr9JcjraDx55QqaZLO9HQrg/2OuHqdxm4i2rwuOdHPdK76E/5wJrlyUPXFK2VU1KOD72zhOVfg8Ofo+UpWmgmNA2/ltCXV0e5vbadaP3T0590IRy7u6hskqUFu4ihlxi/htkcz2ol3dCfjGv8vDaoajKZACFgdYMhPQeo72LIGxx4ZqFvZ29fQjX1tZWOB14GJjFgiI5tDUzj+qB2d7igEZsLmBiyyvZ2yGVi8/DDJmTJ1CNAbwKM2gO1dkzi6EsgwVtaysGXuHQYwjOGp67XCs09FQwuV0ZWb987nDL0IqRJMS6ZsMU1fuBplOQzdTODJVKY6qkmdFzJ18G1jjCGyXyQtnfzWZcN+SxnoCj5YBFvRPWJwGe/E6DhfQ9Nfo5zwzie36l8LrioKHIypeyA2PgN0b1fQTfV5BcyXhQMDoveR5i5PDyNderqpUqGV3Ttg3BykAisxReTRHOfN6ByoDRlVMqpDkoGLOrZNCgczQ6wfx9BuMJj2Bx06txCqRHRZkyms1tdCimQ/1cRvQ5VDrpdHYybRlsVQnYmJi0vpIbVZNGQ3mQ8vJsLgMFTjQes20ul6LY5nvwXxhA1UqbrVfPbXJWv3HZnaueeTZU+zVW5NzZkMMCxaogJvZ+HFIGxVszRkqAKEMvUhHfE+1FOgpZfaZxy6ok3ikqosZRPQbMIhlRlkp7SFnJioQHrPg3OT/xbsruGqypO4ua2XNHaXIO1mPkVY/c93T+Mik1xZPr59uzgJU+YCgiZTqZGfPOZg/E/v5i5+zq7Ofum3SO2wegEujY0LmgjujhX9KzLmOyVWQs8kTANJs6rmWU7TzTDMScwt0djDEB5gmY8Q64fmalL2HECcPl/qtCIkcimvnNzs29Q3Pwu2BDZ469xPOAiOjJQbT/qBjCxxDBSiaAMlGg4dJ6z/6dkkAF58ZepzEb3veaeTJhzh64HpN+cp08tw+jA9tsRTQtq/+4D2dDftTsHAFkRSRUFMXObm3snvQ29j0YStJkT0SiFzIAsyz9QNiiRIsnUpqNqbDuHLGQd0T3BL8nWcLvSef6uqRr+YysSkmP8zOycp8BJ941Gb3Sbvicmfnb1dmvYVZNc5qjakr5c/2aNjNHfShhMwaI/nTtoXSx9oC6uA+8+raB6TuMgVnoQrOFsodkHMuKm8sv718yZ/ramw6yNoQ+iOdPZEU34cM6HwYwu5V9Ub5IjlIAYuuPfzwZyC3EG6eddrgcPYIhmPCtHJKWyVbZrugfS5rpaxZ2d3b3tza3yvHjJ8rJk6dCaWFw5bGjx8rq2mpZWkEwsx8Vlk3QL++gefBQUC4HTXCdrOoZcAys2VjfCHazxUWwERyJJv/lZSoWfhaIAvaDknljcyMcnpXVlXLaaUfL4cMrIdChPPeUkeibz6VkMjvXZ54Fi1B0PR5MCFWFd40VGBeSEAijuOTnxZUxCl8qIV16CSUvbokGJ4e2pcENUWgZRSlRKWNRMfNzWHr0AWpyRnRBPMqn88SMlAywLk7HSmQZb2WulJ1XZtizqnJsI+MwNPPJ0R4dN3e+tEYqKezbXK9Q4nGlQLIxti+zH+gEGJ2vOwKtileHrTksYlQ60TkWzblJVuDVCV1kzbYZnQspZp53BlmZGRwrSVIGNPY9pXSPnx8ra2Mg5YaH8k2YwPjVVTotSJKyZom3b853eZsPDvkU/ZxXCqbrVIaTzonw/jRetTJqvdRdNWio0ioQ8EDG1+d74sYqgzRlmWlQVbrWvA6nbY+BXLGnNdkzDDUcM/7uYKXh7pvtvbpE2cpmU9dfneGbub/SI9Q5ctQc2iqnqHf0xnvbQUxmenVyTSlVOkPds3RY0li7DHoA2v+sOVyt4TqJF3R+ox3oDTV0b9+s6858wJeDsWtei8jR69ebwZeC/95ZlKNMhkskB9P4TpNP2YMwXYOeL+YtD0p0v5LVrHe2Qu5rADFWb3QnsBeeLR/tj7Ku00BmvgIdNmH44vmyssjPl45jIMMexdQVslUhi2A+jYy0WE3TB2g/Z0nFdJq5F3heOnLot9GA1NqVG8qvr5K5cw/Z8aGUrtPcpskx1f3JJIHmB2UFxEk5+KzsO/bP1/upGuODp9lzUAmDGgkTN971nTvKPRNhf191B/skaFZC5vR93jPC5seKZMoCg5tRNqTDDsXQw+wxY5sA3w3rip+rCTk52nkP8MmNAL1VrsLeqHHeINSyw9wn6ddc+/gO+BzJnwfRslHS8fy5nN2SiZf+s+fkJ96gkkEoMI5nHaCTDtK57US7cR0JLZyrNvJ3WJGRjXb77HZmLnBKeclquMsf++1zziRlIBNPW1t75YEHNsvx46fK7s5WWV1dLqcdOxIDMdE7H4iH2LR6XnHXuWruUZWbvXLNwt7u3v721nZMzEQgg4oLolBUSJZXlsvq4ZWolOALNGxYKPDzypIEyfDuXlRXMKhG81kohIfK2tqRcuzYWllZxWaRAYo9K8xmb+3slRPx7JORXTt6FI0/R0IwMF9lb2ebaDdvcm+ZMZX301kfnRUJjwxeMwBN2DP7KwGXQ65DieClBTB1ZxvON7OCEkhVEMIABI1fj2H26N2jYCkEKUTPRITIDdkSCuC0Wdp/3zN0eWlobBvtsU18dUdfBpjTsdnUKiEaHUo5YQdVDObPjxkV/W6q1/47L6v39NBsVnMlOWdMRyXU9jEuxtSQpOKFwdhueM2JE1SZPnrKVu9+5PsxWAvp6vDODTpRP6c3KMoC9xWhXlF4gJUwPmWI9Z4MnNLBOmifFZg6dNJlaTRI41r8bgl+0SnnFpAnG5yUJfZWsuMO7Qgt9bVPnaRp52k2F/cGNQNBOjcjLIO6ICd2MkiSkU0GswVjmNHa3LCnMcxEi+TRDZbLqD5HDFpwZNNhz8boBquKgJtG042x9kcBseRXFVU8x51cD2TyZ6dzEubkZ5rdTdraued2AbT1IKaOqvppGNLrOpJ6Wfp43kb0+6GEUyVisB6hPLsDb0cSQlQmIU9OMSggPXtW8NhjlJXx/Gzqw4TPpn40GHWXWJhmVcOZtGGK0pOd09GxvvWVJN3X0QZplXJuQq4qBEXjBtzOul5Im8n1MnBRv5yC6Rx0DH3eklUV7uRZe1UM/VRSxycMZQxiaC/7vjAGMqyOZTCnPoK+V6l3dHvYYvoSfXXO9y2DmUxWuW3Muzb2MSjoSXvPO8G1R7a6Vi0SaTBNcrnj6ndZvU0uKwfZbE9AUVeMiVT4HhwUPpe8pL3rYfcKgBo8r8YhWAOCfoe+ZhCTqA3JVPpqCko0T0aEIDX5Vvs/dDZZ8WEiVfrD/ROdrwJs2QLp2FFDZGKqt8HSPZ7U6hPvYuOlHMUafE5V+HcplwfpXQVOCbOUPEwTBNKfuR9Cv0z7ZKb+SeqPMZHkOqDtZS0UKFZw/ycqwHulbG0ulFOntsv6OoMZ5CwQ0KytAp21Ug6hgqq5ikEqVhkPoziwX7Z3dsrO3i6hZRTS/TZpEwEJoF8YNnTk2Fo5/UHHyurKaotisVAocVRe0CxPIdyO/0OoV1bWyuG1wywLL+ECwuHEfJndGpQgij8UTiQef2p9q5w4cSqCIVzUtbXVqM4AS7cQ0217aIoETYJFpSOKVGZxNC+ERqWf0ZHGUjz9wln3zDb8zNoXUrMCYqjxSg8z9qrI0EBhjag84Z2Y1VdDHpuoZexCoIbKhgwksxIJA5lz0uWouYHX70gRpYM59P74nIDKOOUZEfye9lLrxV63IMaq4VnNEf1hz2KTa+jZNGhwei78NBRsJM0LnpUNKhnCDtOYjxm7vPoZaOXMDCoxBoJ+seVkJPSBMqB1KVNNDvppoCFDTBkR84yUC3GpVFzYC8y1yYxj7wiwGU8VISkIz5qkAyW5s2xTdbznAxlVFukIqjTdssCVIGPMSI7Oj2TUg7xGEjBAwqRnnMZUw3UZyPjgRFLeutzJoOisQuZrRtYrLGksxShFR9+riZms4IwgOaAekIcDWksaPP887wZpqNBbN+Qe4GW2Ts3RgznqJj33RivuRVXYLmcZJLIPSxlhOAHSNbz7oq7nM92JSEdgYMkyL3jUN9InCk71GXNB1Kxhq8moLkFkTHe+MyFPtSLnc04kA3kHCPGU4+lBZFc9HmAtzdGcSYRQlnEnElKWrA6wfYIYKjimjkq5l6zwjeYy3alweObuNDb5aU3+PdOT9AARAL0DPkhXsy2Tv7ceU0FP5pwT7TfWSKgXelllv/oqX9oANbszcenMa9J5JBNJWmL9ruQ89qBB+DIodv0DJjTaIzqtGUSKJclmwARMHbPE0vbyWerR4w75OuTkuk5w+dLwbz3f70s6rOkgyq6PiUZnzuP7Uc9QT/owT0Lj2v2baa7CWseKQSZB0vYqePTE5VhRUs+fZFgV6dQxDGTmEpF8pnpE+dwWvDh5k1VbmQTnvJJIpC+jTzONSJ4Nzyp0cteMz2Cm2aIBgaDzaYFytEiglYHPcVvDO8izwPu6zRor+KNO8uSJ/IbxzN03o59B5EeDdFoF3JPGnXzWNSYsPFsJpMYzwHdo3nwFTWtVMOmkTHPvONHXtZe2JfRbjliJOA3n5EVDILO3h4LFYiT8NzbWy+bGqUgeA9KNOZQra6tldXUt5IEkATtl/dRm2dzcYmIxenzBWra/DpAE6ZL3Fsve/kLZ2totf37gVDl1aiMOeW1trSyjClNZwAAv29zcLDs7m2VhYaesrixF9KTDkRCi4cqdXjfwcTnA+R2834tlY72Ukyc2y+7OTjl8ZLkcPYYgqESPCfinZZS4oekIKqM/Vit4GVjucyPXG7oeMjP+m7Lorqjc0QwrUTNKWbXQTB1eSgUw3rCVRh6Zrkr/29ibnGmE3Nt09Nk0xcwMs6TpjGUWT0xaoeQby05CAUaHiLMRUiQJI9ipQSqHGqnXQoZaPUvK+Lasm+avVCpO37fk5++zDPoMvUsGp6mlpVSq+qqzhdQ/QUdUl0dK/qAMsV9Id+48I6NsVTJEGaOIkVZQvhPzTgPk8DAIq26z+luscc1KuqNSyPX0zoKUjeB/nK49dZK5nxhyS5npGwanxmHMGsee22Rsd5CzopjvqvXLIPjcBKeHlTERqw9nV/VfnrWKIK8LIDz7KOeDDmentBt+X45+VmSacQkngVVNQlHy82J/a6M7htIRgpM/I30UrVK1IuK/L5kletKbg1P+U84kN3U/LZhwnenBGuUDgUomaaRX3Knzqo922T6+Jpb65zv8xY2y3xfHrI8ZR79L49kq6BJ0hE4Bh9TiXbv+pppooYOamevmENmHpy5STwudECdtkY7JjD8Nawv6Kk1wn2Ed73SFt1lfh5YhfZeznXjPEmqSyR3dL+5vQo/yHtF2xprrs7BXqh5O9VxuxliZqSiMqpus4mNVRjpaGqDX91EIkcBmXbGSKrGTFRW+qyWKLMkz7lFzbMPZnPHIW1Axl+jLPjLpX8m+9IvbcsotKxoTiG2XREzdEudS6bejz6oxd5KpMO8u7Y8SHapmcz2J1pDdkUMbco/+1NoD3O5M2G3ux+4OMtYcW9Gc80ZEVD+/0SPn+cvfYcCdgXQ2xFPmdd/wpyd/ch5d6iPZZe9bwe9whpCSIe6HJGTYWe56Oyd9m3MIsT/03TR4sebxDUKnvQ/JGVhZ5d+4PIy+oc4y7AUgYYEwoqOfdzVOrEKvqny2hHXaffif2GOhbphcrZBj0bIb66KvT2sc16wAUrDXTl+3IBew1e2GkpJu7tsASG5B/ZYQYxJ2edIQCQqeF/2/ZA1UVUr62deqdcF+cli4JZKb7Aeu1AWDCBrBxmrsoQCcw333osd+cx3xRYkiyvLKShAto70FhRYM1MTvVOjfNQvbOxv7WAgOBEFMRD2bu+WB4+vl5KmNcBBgyOFv4CUQzODgeQj7ZXkJpSBC0VrGrs5PCBNvjaq6OCpRIpABj/ShpdWyv7tU1k+hgrFdVlYXy9HTMBF0IQYiIispAZFyn2ax0qnqN7tXelK2UhyuYP335Aw4C4hnL/CzsYbGgU+BCQUUbE3bodSzopGZGVM5WVKsEZ8c8AwOskdHgZGXx7sRFwEm5BlWFVHKAiP9UcHnezvltQszs0H++Z7RleIeg0RXVHSgM9Mxiwcf+hykFDM72N2BCph0OBicESqPMRhRj8vojLlz2DKzbSDrXGBCRZv8/jWYrGXrvOxTeIL34DgEzQNKnY0UWzqifPfMLEvxM+NI5cnKjhSNPoOGU3vTY9r9jNzgjwqV4FRlu5NJxWFYfE46a7wXDqcQI1o/r0frk5Pma2qyWfunXJH3hpB079w/q7gYC5f6C7yy5EqZgUze3cn+7e+FzpOh83ujJI3uLN8pKxyRLbJBuvrdpicHRrTmyMc8r//ZVzy7GkpPmsi58iQF380+d+bu/SVH1HXI3Oo82HCZnvtM7bMcY52hwzfSeewhEp60SH05krD0zqvW2ycaSLgSazF6YMpvzu/gOkSN6vBQbuZoN0Y9Oe5VBlQVRTD48XJaPZDxbLnrupRHBcjW82PnS9uVgWLuB+VV9hQ9X33wl+MHtE9JN50ZcN156ZNR1nvdTP0QsJmaRBsdPMlHu/vVkdV7eJVLgZDb9PHzMpABC1pfgVaiRXucdxh6jc46A14RtdS+Gs+aG5StTwrl4eoeKHAQ+UC7q80H4JlwLkhCE91W6X7NzSLx9SuwgvxqT8REiT0e5cqD+EzkjU38vI/UidL/dZJ9BLI8fZ2xEmmThvYqJHRi077ir8NBtcHiHpx3d3iGft/vn95xdphp9EH2PTqUt0yctIRcF7zyTIUkoY9ryAmHh4V+yDvkMlB3qSXQ4sndHCNWXKljqGccMRNn15GJ9OQ+VbFlwrv1p0kPJAut31/d4fQ7pgx3eb4Jyw7qb7Mv4X/sgUAs/U/XVwhMEHNQlrO6BpZjtLhsbGxEhQYvvxgxx2JUcWBTwy9CLIK4Y2npmoX1jfV9wrAI9cIPbm7slgdOrJf19Y04IBhyZHfRs7KyvFyOHOYkzuVocKoDrbxpsimdpJeVwm/GuuJuAYpbXl4rC2WprK/vlo31zWAqO3wUwdGhggE6Pt1YAs2yejpMulAyEsJ9sq8nBUSCLWPhjoc7l2ksYuWdg9KELaJd/XselgIZ/Im9JfOKG8ZmRupnt+NtWbOWqaszCui01uy6Svtxn/wiejWAl0vZTApqH+zJQMv5VEMgM8/EN2sfPRusvUnIXu5PZo5oECF/jvPM/bY+gy6IcxxmYlipDDybWB31wuFJulhuzNy593/3M88L6aVvcwbq0WgfoEjwxaxJxe7Wy+tOYlPwMUxL+9hTvo7KQ+cwGhMplCx9ZyADGfO7lU6QlA/ksp/DIGlTRbFnZEqnkevgHRzPXz1WHsRMMcQ6y8z+yBhnhahvbNTZhMK3OSnuGGv9Wfo2etZ8OQZYNcMj2JXOW3tG+AODGe1/gw6GXt5rxi7WcHACuT05bh4cRw29bM2rw0DbMPaZMYtqRTC9GDxiZr5TFyxVtjk5R968rXdT9OIBt4xj34id2XS9TDpPnnWeBqdiRfL7R13bk5SMiYPmVDbmNJPOYXK5ZFCVCWYQkwlprnpEFkw6XPq/OwacHl3ltAs6M1nCf0+sP22PUUTXYEZOoYmgZdJ7GFXnPA+BjDszxJIPlSp/QOf8JOyo2UPT4Ql57auTbs+8x6dZKVUtWs+JV13mm7nxu6PjnQ67BdQeWA/vpXNy6HVmzLUnOXNiTke4Z6Vzy3eEb0HnsFWIrR9X9o3+Q/Uhqt5XRWwqUz2TkxebVI304KG/N2P1zwJtg8/RrnGzWJWw2VJdZtMhl0KxVDZIONuT4D0Dc/lC7hP53VYyAT0dqpj3jK46TL83grb1dwd7mPa1p/9WBc39l44wwdoi0/dwhkSdrwgERl+hVnwajFOJLZujJrp1o3qnj8dkb9o0EUf4hc7WBgUICmaYKExoXgaaIomgjysEjLNgtne18Qrao7y30B1JnhAENdWeZAI6z0e/p3ukZ8jP4e/43e/hykpcqzk/7Fi1r+M1l43c28/+J/S/gI4ZM2Zi7sz+Ttnb3aq6F5/EwEdyBoV+aHm1HFpavmZhY3M7aqVw+FGJwSwasAlsbpFtZWUVpbdD9XbuBUZzFSQAUYWRI99noptQVudbk7FzY2rzeMxhiFi2bG/tl1OBfduMkuvaWqW9g6GPw+rZRZTdV7l0LqKkwBMnLidQzhYzCqqgTPs6dJieydD6GZywsTMMhilgXcqtLTau0elV1OolyVDTbX5Hy2LYJHQ6XYTGEYpB/CjOQELbCVmlhmbFiw7umCXtHX1Wq1yJY63EpirLn4xp7ijg3z2QcRuUFQXssTMz8Z1ZOpcGSniMX8D4PipLSV9Nh8KhGnjHvplwNGYeWPU4WDVIJ17Ug4B0dM2xquws+Dmn+laApSC6dwAEdfGGbc3wyL4WN9DuELmh9Hcbg7ExCE8nMis2eqf8Wac5zrKwHA6/Mw4Py0BWgXGPYafcinYziTi0Lw0aJGY5H+7VoALChyNrlhUTvbc/I+8qFXeDyYSZR4KGCtj3iHsB2WHFkvulIDVpXw/V6cRNCqqHqM+KXhlPQ1kxNMr0uJPW+6P7l5k5BY7W5xdDyqQzepKATNhYkqEG19qTcY+0Px4gZ8LH+giqd6Q1ukPtGVFl9vugfuj7qw6W4/xDdznpRJ3E7bqj+77SmysYcliLQyjGLKcSGH73+b1XJntnWkEvdee0Qd+TCbEvNl9Dd23sN8j5VdmbkPp6aES3LMiYlQ2jb7BdyXL8WXsIvUrjOl7OkztRboc9oeAVc+layRRUtiAn/ayZ3vkd9ZDrCtkjra8mYtv9cxlL/YWERp/cElph7MGY0/28+0wCMtivDE3qnbUgEfvZ+ShWcec+JFws5DReXXYsoZ4teGrICEq13xvukyp/6cy5jiYKBWxrsuM9RFwDk5WlHwP5DOKUfamN8EYnrLviCaQOKlork9TnyeroOjygdrVqQJ+L7qJY6QiL7yv6U7+k7yXzpJKvcc4uu90ebaTeZbo3VdO0IkJWBrJvKnUG/BhVZ4AigM9ERkL6d04TLv+G1fJeu7luViATBYQ6K8X3ST6eElD6Xfkf2UQv+5V9VZJPBs9iTjxUlpfQ44bqBpOTOztEDvnd9D32Z835A+zhyuRu6PcKufc7k/aS9g7PBGMx2urRPsFgnC0r+D++x54eOQy240Phw+8vLJSdXcYmgJ5tYf8Xl0pZOHTNwu7e/j6c7gceOBk0aFubGPyFi4VGmzVSoaHBLBxyXCgIKoakkYbZoQEUImXgWMEJnL4NUlSFIhzhhVJ29xmFMYjZCscdw3FWVjEBFDdCgpL87z73wAOZqSFHlJFsW8L/KYutXpPUw/GFAAAgAElEQVQRMibRc0EanYOWbbKGMneURb0JgfeLpgssoeDQucpHjuMKvP6UyQtBTFRYogqm6k6PT2bAI8pWRc4JfRgvvLJKWiuEa8yYu2LNTIJfTod55d+3vVtUD0tfPfPqxUHKiQrM4U195okl/OyRkYF04+3OjLCn7gymcal0lpaRG7NR/t9OCzo6Gb3qGpvEKc8MhBLGxgCtN3Yto27YcymcKdSJDoWcNco6nTJctAxMvXrGQCZ7EKS4p4kJsoVkVsv3un/frOgAAins7Bw8TM5SbSNp8EcqWOgPOBYa9kb58X4DPFeOYd5hDS4ka+LiwvJA5sB3U6legbACejo72XcU1fIanLjx9XfO7Fa/EwhgwKqieyWZwc8zecCzkd4kFJDvpD6LhInmOtrdGTL5ghuKgMFX42v3+yGdqZ91/eT6j3d0mv31/XIHVdXfsWHZ9zYYCGeCmeaMtECmr2jqmeP68vlpGJ0wZXT2VdVvlU7DhxNW2zMgqQrrVaTcl6zstMpk679IeLOvQcbbjbzOowV9dbCfzmeExpFeej6RIAdw1K/87D7j3GSluxv82zgPC2To8Ocdwc/0mdqE+rqD7M6SzlhVEq/WSJ/SQZ+bb5WsZ+p7mRtgzXX1FZfY6xaQyLbkRcogsjLQGdKE5A9jIq55CzWh4ZW8RJPkO2WPpPpZR92Ye1PRDJVCWHuk8yTRSfaojM56OvV8P68qeVA/ZtozkZa21+0oZaLq+QiyCNHifnPkREL/ck6Q+x8HJVtGeZH8eYCi790eq7KlM6cD37PFZjUiGR6FG6TuUHI2kR9KYLS+ldoTyaCeuj2TTvJxuN990JJ2UetmoIPhkNP5Oko6iQhAv9P7Z6mT8e9YTzbqMxFGX5n6gQnBZKDtgxzd52yPcN059v3p/ba3c5+xV+HbWL+M8noJbU19hbhjfR2zJukji0QENwz/vbK8VA6vifQhhCz8241N/t7G5lbZRFVsH83+uzv7iCzRD3PqJIZUsioDG7u8tFIOHzkSHwhFsbIMBYiNgRFmSZel+SmrWETUcDRqA2WDgYiuFExnaOrZ3ConTp6MCAuZTcycOXba0XCA4lAqPAsDc7z5KYU4M91ulJuTtMeMvjZe06olgGI3k9C5URG2M6FWPfTCf4cHIUYyNdKNdKhThenZRDE4KZChYjKe/ep0tkpQgzzUbFBVJqEY67kkle6QGqj6d+6955xUVx65R+Nz8wLz4xNP7vhiUQzmgMuD8QVyXGXAxYDDXhplq5gtkpPQjOoATRqzQM0gWPl1DF4kU6OzMQYGzRHwqc015djW3hpGBbtQlTGhbI5lZyDDqp8HkQ6tkUTpfJQ1xM/jLqPSKqdDjk0qWJXZhWdOuJzuD/eIGOZskpaD11dK0gByN3BvpnMgZiA+dfNy7bVSGeXlqW7ROqCleX9x35gZUs8NDXWtgEYgl4G0zkp7J8fe5wDFeVfxDdeksQ5mJdb3ZsRgU/qZmyPtKyGmhENZ5sx0k847nDNzYOeCwJozamKnJI1nyyXfU72ovogMcL1aowBB75fORToA41lLZ2QgRNmmsz430KxSIA+4atc9dLDoDLqDk0Zd0IukpE49xQZcDnDO6dWux2Q8lUFMmFFWA+V8eaO4Vw4cyePV0yZjuDu1eVaOgd6RTldCsyY6xgLa3omt2rWy9om21s/En+G6SbJAh0i9X7VRZaYPoMmOBTLMQidLWFbJkzk0EpX1/dyhHG1LLy9GcBBQHxErZK9t2kjOsHMSGZdbmR8mDRJ1MAlkwuug/Ukdan1zjTVy6qRqX13mvB9C8uSBZu/c9vZzXIOSASN0Om12W8F4xC05ws/0oKOvTLqO8A+hrcDIDTSVJ3uqBxRM3CZ0Gb+fsC8F70w00jfqe3Aht0oqu7y6TxJ+ZIPV9X1rsonSzdmw3/tpLSkQVW6edYN2wm5oplytkuWQzbQZmmnWfl+Jwu1EvhBu7dXaybF0rHjs38xAVD+dfgqrieop116MgVzqGup1/D4gtWFvKuqIepijUrhvtE1KZDpUXj8b99Z8KMln538YgiL0jzGvRYKoJkZgA+Djx4iX7W3u0wJaVni3EcRgNiWol+UzBGtla4mofsheKduRVN2Lhv9TGxv4vGsW1jdP7tMRQH8Mm+sR7SCwwbpApRzOQlRgSlldwwOXymKl/UQwIoiBlJc2fBnGGw5mOBSZURSNHyKqU2An2N4mO8EqhmceLmurq5GpxHwbXGIEMcsrPXTBlb5nLXUx4zAqO4M7QzwkCocyU17uH3H+f8nZ9s+SsVTErIvpQudBC4UvcecUElGmWoP1Avad7BO80HQQ+Z7puFEZm/NWq8l0osf/y7nIrON8oKJMTgYKo7F1+ufx3xhMZVkb2VdmOPJd+E69k5nrRc8Ay6IKzrRvKpuTfjnpHaX8PSDQ5dVF9LOZf2+uUbJ0UKaLDjDX5gZ5rhm+KZJh1oeUdO/AKTjve5zScKryUqsLNdjwf8e6ZCgyC570dNpTNcOLSGIM0OYMjNbsFUhlPj0zq7OWvGa2s4eJDoWFWtUlfTkaXucUuJw2zlGijKXB40A0fvX9ABNnxyoNckrxvKiY4NlgTKzTo+XsN6ey0vPKUXP5j+fA0NtsET1bjh8rKMw4t8Fk1blMyuGsIE3MYq3AjpUy10G6Jx5QyNjx5w66f9PZNJP3a4mT/gT9frk8uUH2pII7hL2+DFNrejID7+ZEVWd27lxDJnecZnwaEMVZGuuUdAWDx6xyyvH3vsypm5J/o0CTjrSIOaZDBhOu1DfU8pNYPdAeuqMdsl73n/Y0p4z7no+Ihd6Rrtq06mA5YbpPaZPYS6KAgPdRiaMxeZVBfyYAM9lIBzltsDuqrgPTjid0izLjMHPxe5mz3ipKnsxjIM3es7qfluhQj8fUPrPCgHU15q1WoemTQMyuq3dRFbKEtY2ykjq0J6lx/yVsa/QnTiUtzrHSG/fBRX6eelM1e42VqL5HZLqu/Bs8dweN1yFb+XtuZxYW6Lx6HxP/PVnL2mDjdvZZ3fdAfs7W8Lk9u2zqCPZgj3bdA6ExseLkTSGH6vuqxDnpQxmVa6tm9dBU2E40pvMdyPjnAX7e7XqbZyvaGQj+JZ/RfZD+/Sif0s34XkgpBY5CPsMfZl8P9ow/l0OB0wdT4ixleprEZLCRUENvk8DzhHaC7gPTGNBWGEWicST4/cNra+Hza53QrU7J3iQRjMoxM2Y3oGUi6ME7Y/7M1ubGNQvbe6cw6QI4s4Yn39jcLadO4aE4oKXIWGxvrZednfWyurYU0zdXVg7VfKOom3nbtOHYUAQyS6BdMFpN/DvxhduxMMDYDqGEdHi1HDmyGpUYfKFkBZgbWnzwLMyUECSEguuXJzP6ci5lNKF8Yy3LzIjie2VE8TnqdcClj4tr03wpHIarrQwXXpblAXKC82SYU4UQ4TL5unqhTCFkJkBzEVhxAPHBEt4/GvxHtUMHiMpPe6CARs072RjIn3OGEGUqM3vm50dngUO4DmIcYVk0nR5dqDSmnlHNC5+XVkwwZDjDlz4PQUzAGOMd63tVp1JN0mqGmwuG6MgQpuTN3lJ8ruT64Cazc2Om3Z0ElmYTuuUlZic40L4ruBKUcAz8xqBKBnQctNdJQT12ylcadDnjJIgQPGvEYtPJQtYa8uvBuMuBV7vcmXfGHIfFpUMgC6yAmOtoZerK+qO1672ao1Mhl25Exz2SkWfWj1hlyGsEMmG0KXOTIFuJg+oo+542WN72XlnYh/7S4LLp/cNsrKQ1zV4IBTLRdxDzhhwGkD0PqJhRhqhnYq87uGrPSOfvEfsUxokzvPDM1VXw7q+0/j2tmIEt9RS+iOtOuK7gatQPgiVSJvxOpyxldlO6LeEk/UyvnAcxne+BZ40BUtoROfHunFFPiGxCRtptQ3O0huPSGSR7V8IQ1e/nfS0+X0oJLQ98FMjr2QpQ9T5ybD051gd5Ob9ICZiukbnOlxDUYjyHuEeLh9p5eaVEGHgnjvAkD3UX9SLlAVVA6/us1WMFLAxkNB+GjlAf8KSzmXd8vtKe1cPMyPtRpUNbnUQ4Z3WOG3WRQXKHM045rrCryHhn31y+Z3a26dzg5Hm/KP9egYxscKWyVVNI3Qf3K3CG1XUNRIV6CNzutECmssR5xa3JQO3xBfzIq7IZjMJ5ZnJQX9LPvCNZ/fbqs9aWvzWXSCTRDoNw2jkFnS1wikTOblQ08g4z2FQFRvBp9zvkJ8npVtJQ+yPH3PVKu9O1OkM7HJa1g3AdZFN9752JLM64+S8MmqgL+v7PrIolRC/6d2ugKRtFJr6UTz43gw3ZtkzEJXRaCT/vpZqrJvteyGeSTLgNVzJPlaIgC6jVNZ1PzzLmcpQdVrIJ6r32Khrm4OlOQs7jbMt+9eMXy4kTG+VPfzrO3vdDh2KUi2wUqi9AeUFO1S7ChB7tdtxb3KUYDVPKdu0BR+I6SFwWF8rWxnrZ2ty6ZmF/bwP5ZGa+YLALcGioyqAUtFV2dnfCEBPegvkiG2V7l4MrDx8+Uo4cPsoJnIc0JJMZ9DBGtV+DzuQ2G4vq3BQoYfweenDAgKZD1FZymCQbkbzxVUIYSlnqomsQruXoerlAFDAXxEQGWoGMMdBQ0LiJXhKncWXjNOing80pYCNJwSy8ahp0DgFllI45PDyxcP5j0F0dElqzRHKS89m78fk5O2DMEuRMirjSRv2aSiGb9pOKVpA3VXD0u8KUJq88mqVTpLnhdLjSmVD5XllBPTsVbp9V1GXGnwomtP7xgo+VEV1UXp6qJOp6+Bl6F1asEjeKn0V1kAMwaUj6nhCvGsqIiSFDE6iVKd9rwXnSWroxkaE6FGQVqqClcpRseWaOMuZlcdKlyKHqKwI9RMvtuSser5Y6A0ycjbFC9fvqlKtysLOKomfFZxjVRSpsvQeewfJxwsGyOTICjkbf2dPDjgGxZEpy4vLu747v3ZFKUhAz2zL8Vqn0rKeSLQ4FGmELbnR5J5KRx3VZvp/6S6ZBtVdQaLwTkjoODO0NNc/G5c4hAnJwGMTkVO5cq6hoq+GtOk5zBhRcyXGZkz93sHT/RKXqRtUdrLyn3sPQV97iPY3yVnsy3hcRudD5zar/eB88kJTsyJEf1+kZbqcH1vDVWFr0iGjAYs4qm2u8lmM+cfDFhmSOaDokldgk5oj1MiHZY5LJZ4rlTBo6g3QwqauT8KZVBEPOct9HG6I5KkywMbGm7LPOswWAVRDknMq56XgwjDkTe0+ZBCsg54bgM/WuacuyipIshf08J527zlhVculwOpnSY3UcgCo3jZK2p/9V8sZtqu5mv/8kJZLuVuJL8qcKiFcgvcJG/dTLrhIprEizItz2syN+QEC5UxM2rvcy2Is3t4LpaONSl/O7FoRXFATnC2bPy6h/0Cutani+M4Pa0JmV1Uw+Deyp5hFFkCNUo+BvdofjuTUQVfIbz4esrKyCjVDVWlWtcwZKONtxT+m/uD3xfhdWUpLBjclsPpeIFyVSM7lplqSSGuS/jT6YI3pGfyiTQjx/oShIIuBoGNoWyV9WXXqonBIN8qsCEVAT0fp9BaSxB0LCTCER9RWxgUoE4pjZs9wlLQPeTz+S7xe3I/5EU/6JkxtlfWMD7S3lyOG1cuzYkbIW8DEShXkSyP0KJqGBisgeK+2X/GH8fC0gXLOwv7sde0ahASvAftncwpRNUKDtlENgKYvyz1IsGMEMsn8oEWFTDi3+f8LeRLmOZFe2TEqcNJz3vrl+uPveKkmcyTaHY4UjcrNOq0wmFUXuzIyMwOBwOKRgZhRQTpXsncClkqsyGlEOsQMwh0+0MTakHcTclPtk2+nEloLEaubbm7X90Bj6IP2TT6yDJgU2N8+fqzxJaKZzofRYpVSflIVkxUFHclSOwvct45LpqjMznwH9NKBO1bp0O4zMNBh74PI5AlabZVSbMlMjQfJU/1rIcCuTEYiCzuJAKQnOgImAMAH5Tu04I+rzWVhnVyJAwCanFfQ61K9FyRlUsN0YOwjw4XcCuhxHHyQ7pgRBC42papONuykJTt4mep3E6TLYwIOsWllX9HAYcz+zLpwbBwy6KYEL+69Ukj5PxFag0ggGqj1eh1ArTPmM/KPXKAHPggo+cTI2WJ9RivZkUg7hPIPnnLzOAGoPyif6SjIYKksCl1110PuzVQ8XMrkHP3XNTVxhpyhMpzGDkHPwuxLWpTKWpPV8bube1/UxzBONnT/j82bHMH9NVH++L/borE7YziSRnEAByOEKzMrp+30ZtNn3Q647XPknycNZ1ewzu+3Ab3DVN8UoqspGP/X4uu/JqcdpgtT/W5L135qh/azh/wOYgfizw70XWu63kemdxru/n3Mww/OfJ9nXKg5/Nx35soulLuQm15ngnveD1zM0SmwafnC+u7P94vxN8C57L+CZ91cn7bITS3xjV75bwe6wG+z33f470JQq6qzGxz+FYjv9BPfLZ04ggGfjzzAGjPQmATuqnw7VNyd+u603NY4gPhLY+EHeK2ubyk+ADRrtSF62JMbm/eRP0lPm1+legknjTbXA8UEmw6cq5ut0jNKLN+0M78g799/2V4nnbtWJ+R7KZ7bYztm28X0kyhNgrHfe/cTXN5EXnvuyfr7di+7V9EkHtVV5V8/0iaJCAhiQ0Iq3nyXbfneM8CA+QngpNGXtGcRwdEuzod52OTHUBED8/Gf6YfzltImAUQbQdoEC7Dvx4r8r4fpNTtCw7MHVsYB8bLvjzbbtiklOA6eXbangnfEWPKeTGYOl3Xu2eoyc0Oke1Miv1pFnsRq+fDm+3d8dP6poofO+x1AzPlj7sjaD++xrlRsonPbMfqH6fv66en95/7D08tPxJA6baF+lqPNxXN9cHz9+fj++/7i3BHMPrVHGKtrZ4+NTDa3RxZXMKDkhAHBGrBk0HfyNvg7dYwLVoBkE9HD3vPCXBhxjgPGe6Db8QPpeyHSr8VOTUCvD64aom5tKZGiex7GwB3GWM1i1EfXLEodeqmtkvmxkv8z3on1A+bLB0nVjvPT5VcVo+dQdzQrPfzU9biVcb7flWBYinIY4NiTGuDL2arBDZtLVCQdLZ+TL3PF5OCY9i2Qm/SCT3teVh1ZV4R0uB9c35v8PAXj+O8FoKea1Q6HSsFNYQLToNxql5qLb+etCf2w0TTlK4rIH4zMIMcXGPOWIFWTI5zS8NA+yF8uIEGkvR7JTj6DukVjNoLOcYiEc0k7fy+czkVkGufsdCGKh59kJyECrutlJ9Zq/tE+Gn/svhr6DyWXdgtr5S+ENz/3mcxIVvWmgHTTsz8TXvKeN0Bb1qZXdxuWDMA5Bi6VwdCKUs09xehOdlFN04rjT6iaVjnXwu+4mw2fbEf3ieye6ljMTbvE5aSWg+rfEGBqi769VZ4Yx9/VCH2G915oPxR7Weq5hvbltcnxThTpwM4c66mmTujm39YwlsJOhboWOMmmX2aM7Ch6bMpNp8rjQ0rD7NKKeA0oCS3zR3GvYmCSRkcSflKVtv3WAAAWFxMbI/y6rPoEoB7beJ3DKN47+CHTm9ZYfWXYySR/nKBWqzCbagwDbxekrOVuTGj2Bw6l6l/0Emu3rKBmbVFfOU9795NM37Xmr2s4+A6HCDTi0r8GO5j15EWal+pxIzCAn9tC2f/WhrcpTJw7MLXp3LLCrr9rmTftO0k3FhaTR5yj2jDUGSJmJ1TmZ5N9oiD7bf92/2R/pMZ4I9pZgfyLxbot1kpRe/WDpOz0Hv2sfNRvAVZ09CK917mRAcwYJxnM2XO3jXQHGpMLs5FX2/UzDZu+tM9GJTCW4NRsvIOdaw77H3fboqlGtPccf9a+NlAhot+9+q/jAtk9D2U23xKYrmYKGPcEM7nXGgH6OMDby/gPKQV3k3+YZXfTZ8WyfDfaM79krg8WmqkTmpgoG+oWftE0SNbXEwC6o19Mfs8f9DpkbJEEwq3IaYELx9qZi4z9//pQS8fHl+vj+Q8ytu6KROT/Zgcdpp6fNqudS/rD8XidAznHy6+NQIvPxIY787z9/jt+/f1Ui8+VaHLTb4/7+7vj2/b74aJV7v6mU49+iRsmZPz2VakB96JlLb6OHBKsWOUokLvVG6u1c3p/o2H44gv5MBEQLQJVH12TjIf8J0k0Sg4rQdSNL05H4xY2vnAodlRh085G0rHFobELde23isuNpRq4J9Op56SGiehnK9zy3YJ9zMV/ofNHzPlepv1F2nGWQpEFR6cGaocvI+FChsMkD0V2IZD83QRy0CXjEen+oY/jQgkAMKlWhicgL5hmnozoHHkEWbUys0W6Dl6SMRul6W11lmQai0Wx1gFUTmYdzKplUgyLcYhuexqVOAXahQM/O+v1u6ecJr5V9Bh1xOjimBhN5nxOQM3oY9C/KIqKIzv2FUYlR5N7S/7IjtyCq9Hp1wtfcYtMNPx/UWca8OKw5ANPgplqQ0vhODenerTl0sPfI3CusixGp0cNxq36XJFI4iTg4/w2ECPTdPWumpaoCp0rcDDbyDCTSWUMSBJLLs10otZSRyPBZM5j6LEkjScThJ4AM9SPJ9dznQemmwzKitpfmZ+Wl3mnr+5MwQ4/b32HmKJmLzITuBK7Y9dknd0b1/d7zWWd7lsSBCmuc2awkbElkUz/n/pvvg35GJTQzoWBvzaSFvTO/5p6qz+bfjHeS49N7DdTzsoF/VpFDD9JAtynpnXNqexvAive/fM8aLJ3KFX4MnrruH+VN1oZn5R1M/0Fic06sbcdoikctsUWAqkJn9cz1jI2qTj9JkL3thZPi3Pk8zSnq54RAnzcR6VmtPD/rOUjFrtsmjNlSowJW1Dt56O6/mUnfTIh8X5e9oOdrXtq09J7weRfveMZjJ/EOndtKsHpe3Tku0b5nKOP0O3zkZzY2/QyfU13n+SA+m+9sDzRnVWP63ikU0sl++9BZxfBapAd5q4SOShj710mGQQFGUNRnjHhtgrb2yb77s++wvfB4DtNEBTC7YT9KeBVZWL2te21nEj3t6DmBIR7Ct+p68QGhiU0J/ulDEGHhnU9/8VkP4/xZrm3/Z1BQMbHuYfaA6xo3N0oUxhpxiOtDXHFy2bh90igsFL2+qzF6NtuG6zpv//zzcPz6/aC+i2pBubtRItU93UV5JeYIDZGYP2ups2lp7/rajMPPiczH68eHpdEejz9/Ho63j/fj7v7uuP8mtTL1gcgh6qV/KQWLx8eX4/HhpRIZZ8ZfymHq5qmGYBCUTRUSXsmMN/2qbpBltjQixh6Dqv/X5yk5mQeKTU3jkQ8eXMDWzgZBazWJmb55M43m9Q5jJ1K7Dm4j9/2alyOLOomkqr0+LP40hr48PSYq82ljvVdALSRCmebVGtj3eSAwD+Bnyc1ZYIAN7XVyMOOfU9Nyehe8Zl4vEB9L8Y3gqBdionazsqXPVcOW3hGHZxo9y/3BsZ0NgSnhw3vmOSe1KvSWzDzQHgpa7YZOHbgE9vTI6NoOcuv56zXom9V3BM1g792Zhqn2YSfubkhm8FMLJKB6c5EgRoa7ECePS8qv/p/ab30Yd1Rp3H+NURpnZlQxEiy3gEIf9hlE894dRO5yt6DqSIROgzv3v+ZGzUCYYDjgQoI+AiGSZTjK1R/Wyf1nvUGyEbqG7JAko/U9RknVgAw6mmQzAU94u95/OGeQfs+70GedgzQ/hz/7MzEL1oegbDqHKdN8dpAzYJ6OC1oiNjDBhtF2/YrKkP8f8RGV6QF6WH943nGY6a3agppFiWTAJk3a2ZJrL5Scb5RtbFt3+VPsi5/TQcqskJ4DId7VObGZR2ImIdOO4BzVhM66AbbU9y3u/k772cCENRNoB8283qY4z3c4g6kKIkDmF83FAa37O/Yp5FM4JsEPqouXRHTbpX9TZLrsYTuvmQNd++DdTyQR/gxgyXpzbYNtExgk8dQ1AbCcyIx+jeqbae/IcNu+yXzdds42e09e8z0Rc5jPuD+f/2WvqOa8T6ByGltAjtkjU8+6+n0crM5zy89jP+mp3Mx429tzRWCeBWhl7DVig1kRm+eeZGn22ViGfX+/y3aUAIOBVK6BDzsn9jOp4XtSiUnVhvNKnORZT/Mdx9dCd7v0X4NePN67/UKdqgEeRuRk+hbdL3vXP2Nb5JhQvX1jTcbRwgfkPWSPXiSeZT+cyBjodJxgO+wPLeDqyWIqxKSrerd6bLMm0/8WANmU1HMiw17Gfq53ugF9UXk9C/7Miv08t7W6Q8WM6pX8ha7l1grbrUpkutgg+tfF3ql95fXhPqFW11oivNAxpAGnq7KNv379Of759XB8XH2pBn+pFyua0R8qHuA7XPnfhz/zDgvIGCq96/wNW9xf++tKiYz+R4vhoDxytm/vb8efx4fj4c+D1W4qexWn3s09LlnddqPSe22wmvfyRUN+jFh9vL9uOuJVWh/OgcPb69INT6FuBMmbDW9TPrhpTCdKCQkPBixopkuFk9JxKrgMe4WV9jk6zxlQAiO1NxKCaQwt3xpEwJ1nzD1xsuD7uEzUZrJmtHGnTyWQ60B+3PEeWJnKVvLEPewpiCsydj34azTwf1aNsmG5lM2cKCROhvunaZjptjMR86HphG5RnQYdqRR1RLvbneVEFOPUaJYMvYwAVAm4UZVWWFEiUwkq6AvSzXOmy9gRywkTLEUQAYOM0Uxw5CpS9RCdgIRlklcis6vOnB1qgUbNSeWsJNmLIs45CYvzjFwpQgUUoQBfZjl+GsVp+EPZdAKwHE3vTwz42ahawSZ9aLO07f0AsOB35AFbjuzLeDf1YAYR3Fehb6MZet7vOcGA28y64DQdLDlpSiWTnohd8IPPJFAmqMd+Tmc0A3oSGgZ+JVAKaJCfDSOxbHLLZZ4DEV8bFHSvSKSabY48wf/cIzMg7JxkVDupyuzN4Pz8eW3tlFONja31/ekcq4pFFYH7q/UYcw5mJfEcVKWUrJYAACAASURBVHPN0Ep0rmfy+jkFmSTe75bhiBnsmneBbGnsIWeV0Kv22xBOgKKLXXOFJ6IY9f1D/eizYDuy+f8eDBGoOohrVb6BUF6qWfqpAEtsj3OCSOqdXPrpznbH75oBgU6SqchQxcKOzP0891V6HMLd3xUbfY3pz857KYnTLtnO90FF+yyYKyp8206DdAEwDc7utGb8VpJuI9JzzgzvGmACXwkYMKnwUKvSKzEBtwbYGmTyWQakiyDItDEEqdPOTIAjNG8S2cRGU41tt6X+XmwU66q1UMB50yAT12af1J+9B88p+gT1ZxILO8Z7EZ8NzXvfg0nE4peXryi6cfcvteLYufLhdUtP8mcJPdQwr4cBQfuHAJyzCqjPFAOFalB986lHcCYyrBlJvD87s9pIRhAROfsP+5n0ve0xbNaAJIMzMO3oBJ7m/uZertf+22fCrQRL56dsiYFcn5lep2JsKH51TGBbb5GwX79+Hw+PT8d1CXr9OG6r8q3ZlAalqneKPuDBiCEmcJI8epcHhXedA5Lijys3+/u+1FT8pZr9NTlT0scaOCPq2NOzZsqoycoyyarWWKnMDyD+vZr/dROio+llV9Clakvz52jKFsIQXrlu1HLDvjkCpMvmVH021Knadl3SqvtelYZhrXvxzVGOOtYsX1UQ01n1PNyB0Ads3oIIVs8wClIN/ENPOxuqFclat96HPxsvxtrBtAONqB7ZADfSOQL5GSw6cIADjWLELmVaB79obAPxGvLLdpAzgId6ldkKDhZiYDHySShMtzo7oGTwO2WOw5gNe2547MFNTXFxMujnwonMKtJnTiIHFgcO2mgpvyAWTmj+DRVlT+4o2x40ev/588/3WOXhQq13YwQi58/f3YAdBFWZxqHaGWMQp8FKA2vm3syAXve3VSD781NlmxWgQTMqxNvvguBkorS+h3+XFiUQckWkua1UYatJMHMveJ9aj9l8bRTKPzuRtvl++fp85hh80XZshIWoEUjPCq+aQUG7bFd2ytAM0LnPc5Jiyqzf43Rk7An2xUabOqnmESSfqxszAD0nM6CUcfoOSEzHBLWMZZtB17R3BGG1rgusIDHBmUyQIJRV7NYEGGbVxIF/pOm5P9tyVyS8bgPFbael9aP6NdfcwbzpgjNQukyi08/Bs6/gYahSzs+e9qnua/XwtU1eA+W8gjOpm/bpLA89g425VyvAWgICmxdyT+poxCWRIVk6aUBslT0v6vnz/P/YESfJPt+fASH89JoMvipALcIxA43+5nkeozqVXqIJAgAmcG5mAMa1V7y8KiDZh9gBvvf87njXnD/EFrbEb8yduTy7rvqdbcxM1ANuMFMsCb2fi+AvtmF/K6m44JdINL1P4rsvAYTuue34Ya/S5r7PtCj27UoGlrCHA/9FW6wWA/cpbHvdxVhvr6Eeu9uUbD4lgqkgCCSBwYKy3s7WmPeXwN+fbl/tG7Dy614RJrHLcHKoYfTApPpUwfJX34PjDAPPPgsIzSTR2v1ontaB/uVh430BFE4/IPsg/yrgjtYCkkn8k1sHosK7P1t6y/AdW3+u31jf5L8kiVVs83/TfnMe96RMCxORgPLL5ZuteKzvpXgh0EoMr6fnl0pkfvz40b3oZvyUVW2w0nRmKvuoLM7RAG74P6/vOguF9F79dfX+9ljUMgd4N8fT0/vxP//7+/j9+8nN6ldq+pdymRuG7r+pd+Z2zXXRTajp/59//qlg4du3b8d/fv6s7y0kvBGshci1ckgZ+lZNirwsKkzhUfNzE3nQonuRHWTPHomJGNgIRjZyBhZ1KL541k1RvDZDuUy4qyh1O82Tba6kf/7rcdVDgUDqFq2mtfk1yHMlEu2wa5qr+kY0tfX9eZVMI7N8qhG1k2ewWnTYLevMepxRzJqM2r0lFVws+hGzIkDkMLIn+eV6NlHSSKz2mRIknjRN46TmsKT9MCRhI5GZGuIpdXN4nXicqYMkTjZ4QUVmcL6oDD0dnv4JDzf82pKS0jwXjWk/yOyFBMz7MLW6fu8JzxgJ8sUacG9SdTGm4WfHwHrA6XBuzku9D1ciexSwoKFd53WM8w5VUl+b9A03iZtTrCG21Tt22loEeLtz9f/JMD0/xdDyDPqTRAYkC+euKu1Us0uAmivovjQgi5kmE3Wcxp5EhsT+XDmaieMMxAIKyFH5/E+6BgGDbJP2wjxDoObTmdrBBM09r9X0YWencn5v3OdEyvg8AphpQ1D4WffcCb3/n4RiT67nPvMAx/2OYyNTAa33uZIYxAX2CgCfM9/DeW14394/Eli5FFKYQiz428/2IZ9FQkP/FHvN/oP+hUtZ60l1PtNgZmJ8RmtnYhjEtZveO+hnfgLPOfdNqpeWLWbg5p702BnMBnsCyPgiV0QmSDL7IBeXf/UO+j1jB2dFhB0wwUJRFhl2OPcj95l12JFq3l/mNCURmvu9bJGIHCMZI1hzbw/gS6umnsQToJ9E9jn7+LPkfdLsCkgtVoircKhPkcyc7eDyJSOpdiKWQPlMi0X62vszwAwsBdGVKmwbSfolUHGm5w1f26plVK2mX7LtEwgX6u0MRlmfs/DG2e5YZdYiMJPapfs2w8a9eNuvNnidsp0aiuPTSDIADwPE2dnN+GHu8Uk18jPXKvbm9h8K8AWSO/HYqwmJFZEtpkcXSlVTmara1EF0CxOVRk/N7REEaXlrV/P2RSgbVFV8g93cPz6Sd6Glmokk68xaF3BWLASrZgKqnc/gOUmxjUd6fX8+/azpb7v0tPei79X2Shvc8Qb+7uz3/DPdI/dF/d3ueXcscXXoI8LUsdKqnll2XxWZ1/f349u3+1ItE42txHt8KgxwdqzDGk2wsSrcSwzik8Clz9WhZv/nt//5+HJ1e7y/XR8Pjx/H719PNcRGTexa7O930n6+P378vD6ub2UQGl3uuTNvb1fHw5/X459/fh8vb0/H9++3x3/+860etm75Q1bWC231pCDXWogIrE2JtfTTYGhnRsYmsaFzkDlRtVAr9PnJqC23ut/HPPxk/8xIacBvGCJ42c1rX1y9j5qP43vx7JeUssnsL7NiK6GocmUjqOtLVpD5GkG09kA5ARyfuWe0WSsjCyQCQvLcjzBLz5GXtNAWfSeNtoxS4nQeRg3kJMQdRd4YWUWjrV4/BqBaCc9zH/TvOmj6Hq/dQuNWUa0VLiohNBfcwf+s/rxXxePfgvF6Ft1BizNYH950AU9NjuM39Q+bTBXFRornToDYaPDJvs8DbZRBV/e8ohmcQEW0Ux09Sah8rYa6SWPLxVYg2gkYfUYLqaKBf6ldaaAs1Y3hGJaDBRVhPXqNUeY7SUJqHep9ycD1bdlAuxIgecXhetrxIEn+UrOpvEc9I4Fp3Ys7DZWupD0NJHyWyNU1twrvJUXGiH0M/XQ4TqZdIdYv+L924gZuFIQCmlBpIHgmgZkmdiL/OU9zNpAXzJ+pn5SdbCGUVriJEqF7DEEh/d53hSSjnRHTmGDGdJqTl39OvFlbfnauS+gqSYioWjFs2O8v0uSz8qPPhJetz0WNbgX1vXhrLS9k0Jkl8VkPIZXOcY5hvIw5IWt47qp6zwph3sekzp73CWuSJNn2aVZJ5x4lYHC1AxW+2PYpC3ymxUxeu23snIcVdoHvpeX/14DA2ImZVPLOHCgYEdc9CiixBDHUq9iJQlkFtum89oT1JMFRg2Jt+EzAHAKg6bsnRRWaOXc873f5mob9615aKtuBLJRrU7uzvxNXV4/Zi5NFNXK7X1dsg6YWL3noPUjKe3RQK59Re6PQ8Z3Oy72vZKPsWfdcyKxUoDvsatMToV1jI/QdE9CpZ12JTJdAahSD6UbM7zJabXvifU4/ohNgg56OLaI450NSe/c0AHzGUfjc2Xi+u7xTEnZKAhe1vMcXOEiGNfIv5cK5ViN5KfswRGNcAZfN8RgPxxtDJr3fU3KgIWYEKFUNrNO+u8LgJNi0XiXCts8Rw9DfqXq7qjz9+2DxtMqve+pcldZ7MD0t114AbleFfJ7cFwxo+xkbg2SAe8Per9EDgwnh7zlTa+tJ1vNNoKWt4orPtC9IngAgnKim0qWf4Xzr+wVW/vnzWHG/nkPP7bmRbqdwvdFeX1RPtbZIbIxeKhUY5IMj7HAG5dYe+uvq/ePxQy/r16/n4++/H4+nJ2XnX47b+7vj+7dvx/d7OfQvx5dr/RCa0nr5X463l6vj8fHteHx4Pt7fX47bu6/H9x+ilmkQkqOkq0pk5lCvbH49gtBmKx/syYgD5QTZ8wAlY/cBB7G5cD5L9abpbO1hjc7HAJyz3fn5FfSXM3E5jJ91lSIO9Fz9sKHprPNU7eHnCr2toLMz8qUKYydZB+A5PQPTmbJ5RZ0jsUmwHBobma6MnzYEh6icWBkxFF123qnv0QbfcsUJEuN49E27vOPk6WK06h3XM3bPUFdZbLx9nenEelWbSuZEhjKwD1sbQ/VzXRYZ1lbRO6g+puZK886NAkiFz4id1Z1mUETykkb6DeU+Ueks6jH5zZl3A3rpwIa9b4MJ2pTA77LyEqWoXbKYYGGh06OqyPqANFeCXFSjmQS2qRqICp/JPqs30/seQ+b3S0L5UfLjKJeEc9yUmJaftQQo77kNPUp7Y7bPPBdGCiUfmUR1Btqm2ZivvFPXJg0tSOlngWmCMirAmUVVicwa3AXFJ1aoUO/dq9f/TfTV5yvnMwAMgIEHhtb+bDtm5Nh0NyTb2R+cwRUYLjvefPExeHQinGcHxfu1DbBK3BmR9/eQnOT5QZRtM7kB2wYC60md5Brnad7so3PFaIISTtCgkERZL4AKlYIGOmoAH0miKalGWEO55TkBrS5pj6EWnvcbKOpMCkmyzxRAB968/zmscO/FmhXUGSyU9Hif13/rAyGYdaXd/pJBnbpHVwcDgvkdGH3H9kBdoioN3c/PFf9LMi8fSKWXxMXXjW1hfzqw2nsc2FerajQYcLOyydHinKU613ar1/e/UePqZ96d/ItiLU0aGAAg/J9dkyTUwxiZ3m7ghjEF57NIMlGJ6wJnpD6rBmdkfiNH7701ATPvkVkV4freW0pGSgSqg3bbjBVIbvON0hsEW2UCqwC1jiHyjtmLofdmzsq0EabIzj2UveIqHJLx3o+xP/GrgJ/zPM74hfhGPsAJJFw2doab0G1TkacG0KU6pp4MM26INZidZUyI/g/sg+8VYMhVNgn2RIKZOMZnNeCN4z/6Fl318LgLfQZxoqte7jFroLbBEL7XZ5QenQzvnmct8Vf2I3EAsVLAqlAeF1i8qvpmp2A7OLfTvs4ZRexPXd/23/lArp2zru8Rbe7h4en4/fvP8fDwp75XAzH/z//5T7G66h3ovTagoL++KoGsgodVEtVbk8pTWgx2Gyb55Y/3D2Xlf/68HH8eJBWpzOn2uLm7Pm5uvxy3i6PuAMSGxQdFSc+vX54lI6Tjx4/749u3WycxKnvWsB2rZY0QYCHoCnCV9XpuTRowJ8IzecIE7GR9kc5MXwUvC0euIMoLrQ2dxmcMubNv0OJdhpbg2Zw+yoc2jIQxlDE93FOLHk6/g+ggRHEeGOPpqGmmbLnbhZjEsZJx+7AhlZmy8AoOOhN3iW+Xi6V0qXVxYmZkiyqB3isBsDmRUc4gEAuCa1WO+b6mMeKgg3rYyPUBb+WMVMQwSDTnG72p69fsndAOcYJ1La3vJwOd6uAL/enNZ0MQQi9oXfHEy9LMpugE3eeEgUSN6oedGwjn6G3qdanrNmLOWrN/bGz2ZGmuH/sF2WccggM0ftsREUzMd2T08K3Lwa6AaU9uQ8rq3i4HStZz6rw0/zWfnwC3Cq5liKFxuOJaa0aSv+Qsh5Fr1By6j9cywbL2iAfuCslxP4Sey1QlZJWNcuvMFbqz6H1p+s4ZIeCdwg67UhKIL6XtctbtmGw/Zq8OjgmU8BzwpUKKfZiUIJyc50y1IkxXlYV2ATas+QqnjGkDQlbvZdDISVECEELsABrJPjdjqj5eAhZB8y+57AQcPGfO82WaNysPKwHvII9972TQ7+szRb1zwqXvq4pk91Px8wSKrmrvFTE+YyoBEbhD9Zozs/A3qIP9WwV42nqSgAA4l/L6c+2wqRMwmdebCfI6+6qIdkLJ8zI1Xf4OWhrUF/pFV8DcfmImoD64SfxWIDoqCWZJ2G9cBj9OapIohpI5BXZmRIC06/a1Fa1NYCJBWXwQvrT3DHunASwGSqpyK+XUonuNrZnqy6XdcAB63fRmbMjesJ39dlbZMuDmcQumr5aNqSAfn3mZKAASuVoi32+w0/NTVNEcrIoGP3KuageuikIlSqXKBdCQe59VFsc/zBtzLEbCqQSqBocuRD72eK7dSuQAD1aGmITH/qvSr05f2+6MYcJbNbercGbyNHX0NAMPX+pqecYjcP/MuEniTDDaULP84bpXEhnWQmJDVncNzTlglZNI+yNXNMUakRiWfv7leC1fpa+7SrZo5WOcAXtxVW26/zrsBANd0z7GFyuxzViFs48CSCMxJZaZ1L0zuEYSz5+uuhBDu4cK4Qh/3eyFqf44abzag5on8/ffv47Hxz+1TlIxKyUzzYpTP2eLvijG03q9aOxFxYcC3yU4AXsnfpdWjqenV9nAv64en14/9DAqwT49K8O6Oqqvo+SSPw6teQPQqydFidjry1GTO//8+X28vj4fd3e3lW3d3aMXLem0VvzoZn4yLx9+GmvfV0VmIsJBPIJET4RsTYZttSE+E+SbIOatKxa1V4c6h5SUEvTt1K1krt6gvhcC7WwqByRGXJ1pi1ozELdRsdkQqP56BYDF4Y2MZ2X1tdGN3huRnIOlfD84EKMryCinqjLXYxmBmgUQzjYHog59NbdRVjWiUujwkL+dm97rCw0taNxEvlkTlIlAawgSbD98UGe/VFAcldCFGBvScGIZGWE4lp8h405F9hzaySgl1jie9dmbgkyC0Vmx01plXpE2R5HXfDYaeQlK5CRm8j9t8GcTL8+G2MOlqh4B0k7ZcTUJ6gSBJMmOz4Hft2bBuDnafVmu4pnPWogMrNWVeMfBCIzYK6qjWbKbtUtPvhv4Qx31e4JPS1A+MQ0cGtf3nkWGWT00bzUwj74b/ftcSz0rwV4CmxFs99kFbQ76t6OJpixc0oSwIfo5qj8+ewmelp0ZtJeJSBOwh78fu+ekjyTINoBEZjV0OzZZv2ZACzAwn30mTgu0KJ726zb/RvvBCZOdBL+wU7Y9UU3jXCdIDShEYsZzz2TCiUaQ5gk0zcB12rTz1/k8Potews8C4zrzKNyczhr+hc/fk64kgrFPGZY4+y9mIjMR/Xk+VxzeQjSilkzltgn+zHWzLXJAdYl0hobKmlS1u6aeSyKW6hp9k1COwlxw4GFVxfT6TUrtHmhqPICrNk4sC3isCesGv/RrvlPARpKjaVvnemOnAkrNt+6/mwozOf0BGj97h+yhBNixtdiKVPeZj7UrhW3sjHpG2c0g+vVOKjEB3OjK19Z0bt9tiWcPJZR/s43xneMbZZsRH8j+abGjV51BUdtcudFyGyy1iAlJQdTXorDms6vfoQ56rQM82i+bmQCtdiYsusdKZNYcnl0UomyffMlWmQ0giQ9iTxPbANChFjBVZLFvlawv0Y9OZEo4yjFqlGIZ6G3hg5p9NiTJ0dJxBYY1g9GhgBAJ3djAjNeIfS4zvM4krQ9TVTKMDiplej7TrU1/o/q7QJPZ+9qslcRPXkeP78jcGf69AI+bL8fdnVsFPq8I78WBJLQnEZR+9MukXrbFfoA9q+8JmNhMmbZX7JPLpM2SzB7x8ud4fn6qOEQJyvf7b8fd3V0pm0o4q6h9nR94/TIShDMvvynK2q9/VOl5UhXnr6v39w9Ty/55Ov7n71/l8O7ub4/vP1VduTlurz+6NPfVycvD6/H4KL6fD+n7x1OhHN+/fzu+ff/WfLYOIYkkV0CfQHvxkYXsbMZ7zz4vEpMRMBCYTCoYm2QhBGvWQZQpbISTmMTp7NQeggKoHjQx24n4BYN06uC5rJ/ZLN78/AbRJUAmkPZn+bBPBbA0ZM3AKUbBKMGk1sC1jMRlntOJUSdMLTmbMnYMlJvPmOVhBAhK0meoKZNzJw80iE4UWcjwK5howQcqe+4V0KLOahcJ7MtCcIy66H5IZr4eX1Ve7obAGUgshL5rMgRbE53V91CeXo6lEmP6g4IKe6Kv0ReCQCX81ezHPIV6jyDavddHIoN++3peP/Ty4DO40d+dCOTMcBbSnGzqBEZsJpqucL727CKoDd4DDEqsa3TFg/LtGW0uR9ANi2f1qSrTd8G1jGBT57ym3ptTjnaeTaNg5nzXvhrrVqgMgd+rAyYDFwYJqBAE+Ojtc0rEvE987gJIpEI6k0/O9OIrVy8dfF2GQxpZuwyYgmDj8Dgr0zbhyJI0MWQvQAXJnxDkmcFk7ZABj31g7QJuZL24VxLNWXEKt3yHAuBSz/e9KijdUwTi6fuatMlwyUNRiciFPmeu8dl5chi8/zMXjO/jXITeMt7nOkn7XyqMHw3XBMczQNvR5VQ4p73l3fNuJzi1+51UKgo86AGtJEgzScln7YAd9pIAYoJVZ1pP0TGeUYYLzcwUMOjNvifZNp8l9X9N/4QtGr2CcyCe6CSVMHkOhYIr7x8HkgHLotDoZ4tP5a2cE7VJ1eMcspf1J0E2SQbvZAEUVTm9bPg+UwudPMEsyfwefd6ZXp5rhBo1rxe7AoiXPQYwwr3bFptK5iDc9hH7Hv8KoII4iWyq7Z3uW99PImO1MCjR/lwL2Xgf6XqaySVquv1ckll8jt+P46AJvthunym7GaY452j5feHD8N+zl9WovasVkR4uyvrwl/idHfQzG4NryL84zpo9JKqAuPnf/sDrBHNCimvrtXfqVz1Gdc9yDCQybUeWnQjtzspiu2jJTAq4P99DBsfCkDlXSvx+XLV5UVDdlFD84Nwj9T43xoOBc1du1VPNoHlaBLxeAAXTfuXcce4JzHd7OYEAhRCO9f292Ewqx1prrXniYFdvAMUFlJo54e97enqpeZVSQ9b7LAC938GVzoSogNc3XcUydU/JjF6X3oOExR4eHpwQPT2bxnkl1bJKZN6Pv/9+OP6f//efynAUoNyVOtnXSmTMM7w/3l5FJ7Mh02a/q/6Zq0Z8B++vA7Q64qt5e5bk2jgpKanyKxniacryJ0jp2flMBHKvTPTLWZN8pyFWgGJE+hyYTEfqA5NBcjRmL2PbL7YkmZ/9mTTcgUgt9KE/eEdP+zD1vyXQiezeDLZxbjh5N0LN4M7IHIcum621u1t9QpdzEiSUIIkUMsJyVqb12HB6s+5oTL/iNjJG0d0c5wOf7w9iUhSs1mhHBaoEihe9D/QncrbT+Ww1lhqWdHVcf72u32de/gqW2siydstB4m2az0xS6LklJFYYUYIRECFQTfednBOo2TRMg6L50HtDZpxLnH2qgaa6gZjPwCZmR/fZFa2mP3HvkypgPjJoLqVJq9glSThLHTe/vpqBd1TUz2GO9tuHpi23nOZQmMu5iUPckqRGx7xPdsObxEnob3oxCKYxqARpU17cZxYeeTuni4qGjXISGf8M9zdFG6C8zqAcJ8E5nIHZjjrnM9f1OuhP4MQec2JX9z8kiWt9TnM+JigwA/490E6Qyvk608tmQE1ioOsx9Paz6s60ZxW87z6wnR2Ichwg95l5PamOzj0/16/OdJ9FKl+z4isHSFDI987kYtnywQAIjThJ6nT8rIk+V78mTW8GB/o3AC7f85kC1WIYK8Dy3egzIg07G+aTELI3kPo3MkkFjGbytsuiGZfttd1147tUGUNJ9hqZxuqz2+et4WqeCyCNQJCvU0FWnPDyLP9i34Da3/n95Tz44NHHMRORuc7znfuc7MkP7z4B8wS06E3YQTOSa3qkAAVIKgHbpv9nv+zvdQ/2AopMe+pTGgpQ+9SOX0gqbEMGa6ICUkYwhNI5A8n0V3gY6RQDmhTA3l1NLZuJTNge/v4xD2QBWQocDdCE7st+9XN6P5mmznBIzjSJkF1twEgDj91L0lUsKNm8y11J1ft4Kh0WwNY9mR6ACxWe/g56wVqUonvA6ozdfD1u6FtZhir+T238Rv8v/b33LfLIeyWQZFE/rIodtgLBJ8dNZuckNnDyAghZ+7PfxfIj1a8SIF9/X32C3XqBDfE1G5isXpURFXQyyxmD1jxBvTpnJ9t9BjErQSyhgswVW+9tNeJH9MQxjs+vaeBWldO9hgbeQKQosSoEVLL9WqNeTCeTzRdY7fhUTC+tpX5JPECDNtXKol9iFHy7rzEwf129vj9/KOt/fjqOPw9vVW15enw6nl9fjveP5+Pr1fNxc31z3N78qDKXLqZs+tv3u1Inu7+/rpLnPHysT23SRVzhAdvJNVokLWrdNBk0DmGhKT1tepbUeNlnmsLZODrIbMSkDbudOSphbhh29hgq0UInWmGrrtdc//XnCL4ImqEuuReD6Mn8Vj4fQ43hMYribeXPnhx1B77/7XlpMJvoDxn7RukoZbA0wTnJoaE0kR6VFcqJBI9BQPfAHbGCyZtcAURVqJiczXDO2QCKM4jk5DrsLR1MM6rXD5nZfg4loko0e/BVHG+/yyq90VszDTONklULXHKA5aR6/XNgGzFo9aCJaKPeQQncMwegqHQyyiAChzFb4oA6nfcEvVr79OvzQCzQDoxnDFueE/Q5Yg6z/2cic7vxY5+tYIIGy7Z461x0id2JjCSs6RFqOzBEDUjoV2Lf78OJQ2haWgCxBnCGVAXOzdoz0ClHuapzEzlNOXoG2zMQqidfltz7f9oeB10GGlZ1rwVJdkAhc3rONmy+12mrsGWgi5wtBEKSqGhBgrDzrqez8/lMH8KsDNDozeedkzJ9HvvpDOgARlidB1WgnH2ebWGxi54AJeiyQXfeJ3t0OncH+e4zXDZkILKhLzZYMirrVI81TgAAIABJREFUQcvTS7fe3ehRm0AYz38OHgjo9O9UNdh356B92tiZYC5/2MnprNRPDvkplth6vSZ1kOBpBhKVAKhCuYkKuNqi77OfM+0Z5BQ0umhPXSXwZzbS3XsJX4pNredu+qjuC6VB1iOJaujVe5VqV51b+2eNUUhYxTNi89e9japL3V9XXGdF5wwqzaora8IcuLNsL+fLlRJLxfoX99ZB8NqcUJRs272PqIr0Ty7FTHpwEgdByZp2acYw/jxXyABnArRlvaCnjvmeQ6FqDjHMc9jW0MjuYDwJ7eJhrSRmVqycDO/03FWUoXHS0z+Oqy8WO4COB9CWGMtrR6J0FgVRMmIKOckUQgIkhPFnvseuiKgKoHlTAgBmSQZVRMQsEMRosC4UrVb16zM0/S6xlmIfxyf6TT+uEzczHAJkmRES4ZcFOjWwC03eNmSC/jNuS5Uae/BZJXHGmsRvu8/Y+43z7maMNGOSfbbafk6a6ngCC6cqn2NJ7YP0Gq13+nbUiAe1qdRIBvWQlSKqqjVfag7N9Y0TGT3r09NT/Sk62s8f345v9yqyHH9dvbz//vh4vz7e374er6/qlTmOh4fX4/efp+Pl9c9xdTxWM8719ffj4/1rNeFaoezL8fPn3fHtu7J5Snnh5q6zPggStQGqga0zXDmuW5engxjnoIPE4ICd2cE3jKqZSt58j66B03A2nw0JZari26a+TGpWkEsqC3XU25Qp6/WhFCpC6ZVNQFBW82FKUpkynKg8kRdmEyzDAZ2qmsVQ38n8l7nJQkkhGfQ98ZlsYGhSlP0lpoAMY3pqXMlJRQF1udAHyomvjDp8epyF3g+TxydSikEsqt2X7kUqlLyR8paktDHtXo1GcnhGv3tzNEGxgig1FacD7bMO+jKSUhUpZavIQbtPC6ciR2SOMEkefRsY6+uvLnNykECpoVUYtSE5puyN2oj55pWAtaF0hc3NnwRteg8EdispXrzkXWxhJQRLX78r5P3/BN1lEEt1x+sXtNUnk0SBc/Pp+2tHV6XfFfQOI+hZWOVoeW86Y0H+Qc9Ozb9LMhkdeZyUUSsSQvZzjHESRQdCRr21H3EMPgvM7OkZCDtzKrHjoBEkATWt0uipOc5UPrWvnejPyqOpDLNnjyCNifafKZf5jGSafGZOWAVOtMCyk2MgKe9gImyzvyXBIU7ore31me4zwRICrjQ7E0yFFgeYkqVjnenfSbIX6lslak2lSZIXQYwkJkYU9T1LmrQvVcHAkovfG5JrPUpevpHaThqorsr+WJkw75Tr4FTP9t/7eHfoM8GdFCpsxAwCt4pqBTT2FStZ/aSEdUZCWdvOL9aiU2UNddcbG4qz7kdcc/3Wz0JlTe/mOVnXPvPZSzJj+1jnYY01mBVM/xsyv5eJTPqheI5ZxWCPOvje/QfJM/5sAXxryKtjjXyuab3+zCws/scBMrNg0u9gGxyaE2cfG+jzPJvqeQWsUzerI3xUN1C7cQX4JFB+zlTroAnF3k5F1znGwAEic2I4B6yJ1aQM/tjmUnlJpWLddc+b0k0CIGXPhVo2QboJbGDP59k5Ax/z/KcKpuu9V0JIhQTWSS3YAsjoU4pCKyBrpVsNGmftYLLEsHtWmGymBKta+VGKV6pQDl856ZTaH2/dk1k2v4VqANN8rneBKGwNVSPHN7ZBvs8JXEdVDJADsEZnsmLGfkmonk7fWTuqpJ0dVziu4wyE0oiN+3fKX87HBByishZWzjyzAVdj0xdA0+dNts0DipMIe42ouEdMaM6cq58RLfX9qnKCF+UFEh1aCreO8d70XkcPOdfXfvr+TcrKEgu4+uvq8fXxQ8oWT49SF3g7Hp/ej+eXHhx09eW4//r1+HZ3WwHvw9PD8fT8UNro3pBW5dDmuL25Pb5//16lIJAwVKc455S7PchIvTduhJIoADc4kcsymKfmx4Xwin6xKoJdtqskyaVJfZ8k3sTLNN9+bPBWQXKWaooSqIAb5DzzpMQB+oVNpIR7KDWuRa9og9qSiA6M5RVBnT9DxfcZKtrMszlsJng4ADuYoVr1FkP4uWNNc7feIQONPJhoRKLLXXrTc6CCvoiLyuyV/rmeM4BOPZUtHJKRGCvF8CzeC53AVNP7LmNNgJcDU0drkzcO39hBOkZiJTBDNedr9/hov9aWQekMMQVm+fR8oX0fap/bkJFE2RkYDSRQArU1kufE3L8iLWgUB2lKLDhPRkUAlMn/XkptPfRqOrJIEl/2ZmBobZi1T2jW5T04qcHYUDY+BwKggdelipIG5AQJi2lds6BIxOb6+ZldQoZjS+bjYCIVyGnoqTZ5Xw1p3S6Z57P8HGd1Flcb3c+CseaZOUfQJNQzRCA6gzLQ1XyO71fvUPRaNzxnpkfoKFYUpKfKQSf0WSevc3/gWLZ17QbxhWp1wzOBRAQUbL+malz6pzqBLtVGBxKhj0yZTDj1AVsIskxpYy+THILAJfioRGEJSITS5iTGjl7PNylCnPMpn8seWAFTz1kyBRJp005gqz/Tqm+7IIq/17Ki+l5GBoQ1gC1PktHUsBUQu49vSzBKXc6BsQPH0H+pGJD46f7P/RyhkyUA8RmfqO1YOwPNtiInirU+ewYtPA+oK+cOevAE/+Yz1fqVmEpmZShJN1ipIMwzVPSnaSneb9g/ARyTTuJ7HYpn3YtZqPiQ6+V5iqrWNGb8DHs0lTMQbs7zqfJMIHhChOsdvJpTLxRX967BfLLP9Aj6WnpGlDRDiwaB35HsBv/WfA6AFM5Jz5uRvWtGQfybqzlen8i8Q03i/E8fBuqOnYHmbYoVFXz609z76Mb/JWW4VU7qmc4V7Fb1m0Dweo+6Y53bHqI4g+miPPdmqq1aTeD2cfw8qpn6NvqyZp/xCDlqH6mnB9ri1gv0SfK/EqchVKA9A+hlW/LmJKbPUCn6lYJYCzLJdxRTB0Xa/FlJgyTwr77Yv1QwbVs6k2kk0nlHvDPiUIOwsh2mzU95fcdLsr+7LbHznwpzEf9gP7LGrKEpk/ZJekY3zXu/GRS77PExcMTcIX8Sa+X9dTkWhec7Fw6Ie1Jxs93S8wqYAwBKPOnA2aARNjG9qFobVWd+PzxWtcaAumbeOA4t+/uhJLnsw19Xz+/PH0K9f/96Of7+56ma+ZU+3N3fHz+/3x0/7r8edze+lobVqEFJY/CENGNQkRMUem11JFdoyKpLY7uTFRlKNfzopYoSVPMS+m3MbK8OdGXW2nyTejay8F4D8xzh87kpW/cgdE8LS1Chb4cqQVnegYAb3EE1SrJRlI36HdTYh2MIAvRoKmWNaGrXLTVVrGghfFZXrdIHQ+aeapIyazslmlz9rA5EhgRsr5f5i+auTkR9bnKcD2iMA2IaoLnWZ43Fu5zkQvBbaYlpvdD3CAZ5h34OT1Z3FShVt3bPuKBRs5umLQ6crT7Lz1HHqqfdEDk+xZLN8C17Em5Jgrvvo5DMdgoreOuSuYMuI2Q+aDQINrq99oWDeFcFfI0lCz6cKwbCqGo3c6ppdvSQee/sSY0SGXFGDQoIocGRO9AiKJgrx2e4ehDVOwKuoHpBYs6JOvtYPeegeFM9y6t+ybNNRYigJnQzBydJwtnb+jPJr7mxZTB7jlH2z2VpBZRu9iWdkzKj4Q7ICZZ9Lw5yz//OXrZT3JEmesFcsYFSZ09L8KO/29CjaGhuO8b+HLSw1qnuesfXmStwJspBBBMg/Lr/2cg/Ue2qlHeDLc+UwOzz/p1KtjtQrs+qal6QZvYo61nPuQYF+qyv5K8nS9spRjwhew30nur6WSFJT/feVR1PqnYgIRvmGVeuqIL6pcdOa+mEdiZAoQ/nffVcpNX4PnY1ShdFP81clqrIlSAKiCsVx4gTbGvY53omHOyVKYM733+qQKmYzAQF9JzAbVaFJoVQz8n+Pp/xQpBP9JeqLheQ6aoFQJFth31RfDtKXFnXMwXJvUtePyfFnGHbVao12C/O5zw/izY49uG+lpNOGEto0ME9o9XTW3OhvnaAZ+MFuPpZcjivsXzK6GGwb+kEb8wR8727Gm1Q17TonD36JafiqM/YBHLxQT7TBjmR1Z6CAj6TVKdm1cj+ZIG/ncgQg9T9lNrmJe0P+645YQri537L3hWt2zGSbXga5B0vCBBWM3tmjexxQsSItEazt9cBdquzDsArNrwV7Ya0uj7jAkxYw1z9LooGtnoOv1Sito9ocDLDuck7CXAVimzs4tzH+DgnAmHmJFlnvbRHcgZY17RENKA5BrfiO7If/TdX/5PIrIHjPVdrB7j2Z8Q+KOlLFYZ42EBf4uaISUwxmCSqlz2xsDUmNXgCPbYnTqjwuXr3zy+vx//8/XA8Pr0cNyqUfPtW7085yu/fmnn53HoRX/66ent/+VB58s+f1+N//348fv9R5eI47u7FQbs7vt0eh4KZcojNV6z5HFXKU1KiZh3Pd6CSQWWhHv5WDTs3x52mZF+pOmLjUtlzcz8XtrsOHeVjbcyjSlAO5qLsopsUjiRLXAeykxleqDatDkMSmX7JzfmubFg/M9BTHwQbCwIFCj8+mKF0VeBbuz2Z7+Q+m4PsgaAT+VtmFq4mZbh1INMwBfJMgJxgzJN93eSZZmiCDA47k4FjcCkxGrGpoKgcfQ7kmb/NJqTR09fzU0zUal6bv1NqdQDOdebhtHHBofm+44jm3xzUZQZNJZRd2fnM0dmwGg0ALUli6iTZiYzXGyfDMzloML3NQVGqB+Q2ZbCqr4NA1gkn8o9QrniuctJjAKpktbX/QF6nkaq/O3JYzn4958YN9yqRQGyrV8jFmY4jtDmVKTc62hlfUImaioD2ge8pV5iJzER6eYcTSfYgvaj3EGia/uhzVWjSOJ8KVr3un++Jus6Q2IWWh5GkUja58EF6CcpcRSN58t5NkG+FqyB1MxHiruZnso/YE9A8K4mp8vtYv9Nmd8CTfy/nMxpEcbAzESBQmtWkvMd9TgXPNs/ZfFY7MSN7zPEREIOTIdiYqNrasyD1jViW/exm1dnAOwPvheyPAbOsNc8DvRUuetnCMUvDdn9y7D2nw4Gf5b8nauqANdTBGeQZ+OiKw2ngH+us8+RgH3GXTLOGwrpsz2k+03xHBAeoBV6+k0nBm3TH9Cdgq6jyQVHFT82k9lwN47x771v5iQqgbXsLxPSQVQYvk6gyYJf9DMg3kyj7r7YvHejj0wx2mnbnZDMN5UFvM/5g+bSu+JyTspms+d8mdQ36p/sW6pwteq0q1/SO7kn7BEQmyMoJPZ9DwL6KDdpHRlkslNeqCDDkeYAlPkv4nU6G1pwvryU9ONi9upcxQ8X2Z4CpZ0rwAjGDRAVI3u2sXt+L1M+W7HH+ffmL6lF1IpmAFXvuCoTvx1dhfxg4NHVX54Z/m1UV1unffh5gzE33gOeRFq8EbczKi69okLac0N5cj313zGCKv+mL8XYzHutJdgtUxF9gyw3iRCSIsyoQTQ3uVQQ4iBt875bX9l74t3hoxhxaO2jM+rxKDFblKWuPjZmCJ2p7qH3cQgPTvxE34ZPpCSbWcEXV4g/6tSckiCYl8ZnKZj479k8IT53jH8WaEiF7eFAic3N8+/atNvvDHymXPVYF7/3jRr37f129fUho/Espkj08vlUi86iGGjVNqZH37fm4+nivxObHzx/H/ffv1bg1eYeUBZUh6beMPI2G19e3x93dfVHOdMNzw5oh6KF9ZNOqogS5NAXJ6BSNde3p62AoiTgnMg529UtGUotjFZ6dClLOZgwUSyCXPp8KJDSRqpFXjvG6l7L4thoOWOw09bkKBPQitEGYgzETsQx4HMZjzNaROgjP4UMK7YgJwxMOvzyMpvRozeQkUj6kr2BRpAYi5zWwQWBTrYpVD6WidJyAf0cMp5G37XI5tpKlNhpQlVyGpALhn4SqME2qDJb3FGpztfAryPVhCHUGp1eypCWdqLXw7JQqc4MiDUgSp4RD1PdW/89rgiIHiHaSFXxTlq513uUfUVvR56x+h5Yw9MycFhkYlmruD5xtJes0TiI/3U2viza1RC2ijFLr10G+E7I2pjU5nndsWo6MffnDBhKS1KmSauol724LxPslkbCcja6fnd9JYqrE3xKwBJkzWeD6HgAXKtzaE32hTokXPXFVDavpk8nZ/imebTqqWUEL3Ss7j6B+9fQNZD3n45LayP7zdeEQWyGQRHBVucZGRxZ4OfuNkndZrfOPpmLEM1K9/W8JYAUdw5Ri03RtlA8rsfzqYWfa+yQyk6YgMQ/stZ1+b7zVnGulK32uqQz6fgfJ3uMpSbKm3IttgXyTg2zbHoNbalvz/u/Bj0sKHzTVARLnFR+yOfFNXbGFDMYZS9VriJGM4XwkdNOBcyYT4Let+GRWB/uc/TID5+lrpi2cAXz9/FKB3EVYtrPYCSpzbOK/jPI7kLSflM+QreYdVcViNVF3kFR0V197Bqoz2E9SDg05Es0wODbWRu8H9585HvB9GIwse9uVgZmgcbbnWhLU6mtUAwM2zHkfDUI1kDUDtlkR81ruc4YMvHD+qNh1BaHPpdkPrhzWdw7Fzvj/va49z4B7TawISjwVWxv5Yjm1fDbVwSQXXqNObqZ6ZV96T36y23T959f346nPL0BqKhbXx9fqIQklegIR5Wsb2MO37ZVK+20lzdiWWelmfzgG2Yc2f/a+7Z/DXPG5mtTMVIy4DvtnnkHOofa3joYTbdPLiUcrnqlqm6uWn9kVknj2nj7ipuyfKE4GGLXfBWbqGdd5aBEm9uC8x2kL5t91jSWN3sp4thWhV2dPEycoJnBcvNmYFuKpc1SxY6jI0//rZ2SXq0m/k5npFyfQHZvu81d0V8ZX9MXP9l+Jyq9fmlWpBn9XNNlfftc3x/F+rTPy19WHVMu6V+L9XTSsj+Ph6eV4fHo8Hh8fjmd9yHNP2L69rRdxfXtTiYnmzNzduSGNDaPAT1UaDawRP1WINUmCfpbyLpviaDUtbSwbLkk6qwRsOg0bp571jGB2MlNo2YXWdqSVZ9mYA1ABTQe2NV10qZeFpvCmwPn1uTZduPLITHtRRbfTbcnw15Txr55ALok4lfq02He3d2NQpntcgjJ0j8iYTE7iNQ81hqhA+iWukHvhIHLgnf26dKlkSjQ+6Co2qgzVQo6RSsmeFM0DjgHTgbSTl8znVCk6T/5OpWIaS1eITPtYfNUl22ejPZ0ihmCqspi3bZnDpWzSGx1Ez9UYOwK9SwXWX2ugpRRNLEJAs/oM3vXMdh5CxI2Cgc5smvAds4XyZhqDh5cxcM1c3ThnIZC3pQRYDqD39NyXq6IAFauNMcZm3iulWJwMzj6fFw5uBV7w1isY0ftTs93uJLiOwApP1u1m5U+kpl312psBd+fQlcvtGTJHwbQxB2FacxkvPYPuv87USGTK0LU1XohXvd99DsRyRC3Pm8qmzwtnxEFxUw57vsmZ2jGDJgKkPdHf6W7TYFOBouK1mjabfujkKTSDWaoPcGOKzwzO5lkn8T879lmix/mM5TOlpva4kww+c+4x7Y8CYeqs+1/0cx6KGBleNZcbSUwwrceqa1TPhc+F1k1+YyUyn5ATcWa+oaYMv1/V4Ff2RvV1XHk+hftvHFSQyKbaZ7Qf+hY2aKsUNncdMY7YuJ2OyNBB9hZ0FO5zrtvsh5nPA5LpdwZ/PSILG0C2Igvz/pP4J3HlHmZSPF3kmYhJ0zlBue2kaUuVyHR1nypiBZAFMibQcgXFnxyxloRBcx9mbezj3JeGLaQKTpAdWhX+ySIFn8vCs18vkv8KCkP1Y5igbSpgpu93BnCXsccebgTQS/+b7YrPcL3nMQcNMYGb29i3z+b2nN85AT+0Mj/fpOcG1MW3e4+5Vxl7NqnofZTykvgbiUwZ7EE1XeduJjLeh7oW9qKCyUHZnWfA8cEiFSwb/2+g1wSNYr/9iRuQ3bELZwzq77Rt6/FaCRSqF3/WPTQTo9oemj7M2pM0a+9//frRs3sYIJvE86oqwYqZLUs947UsdvffVcynAeMGc7Q+9V5Wr5OBxpXQFNizV/C9FgF+z8Ah9q8qzhVDKZF2ojiTBOKLigegJY45hpm/1qMdmk45NxA+xfTN53r+S4DBgK3tiUUKsH3ep96ZnimXPtwCrl9fj8cHJTEvxfgi0ZUtur27PX78+H7c3t6yRpojo2Z/PU4Rj924q/KmPkxG5/GoD1KVRk03Jb/8RXSxu+Pu7vq4vjVCthoKuznq4cEPZ4736/H6Jp7ql+P79/vj+4/7+jvZzznRIJOrOSGNvEEtm4tJHrnK4o3mwE91BpfgegaLRtOUIUuV6LYOpJ20q0k2Eiq4XDYb8hI3XmIhzD68uqYqMkIy9DlK4LT4Z7ndGGPQfwbjcYBxWqby6Vdl7W3gaaza1mQgV/UcYhJ1BYCkQ1aLqoB7nfbZL9MgzazaieVsdlcCOScj73rrkwrjtffPVzLWpWCCwom4zVk0Lps3stAH0t/r0rQN9kwuR+9WO5p6X0I8rhyUlzNWEDlVsjczb7REiagCqFqv5tuD+MAz9juUk/beeXlxo6wTTiNlCSRTHSvjqU9mE6OAQ4N8TU3W71S8ViCyHKY+IPQLnKLWOpxTO7nw18b6d4kg9LMMZixn0oZOewW60oaaFJ6evgbOGoEEPUr0wjmJSI+QaQROLPUeXdl15U2fcadzozlGi3p0HB+NbJexe387XrpHg9c395WdhRB97wnuazmqGm5q8ARbwd5be3dSpVYlDAQym+acJMSp0KM0K3YtR9pBuD5llt2NDHeiPSZxu3oVypFpEx2FdJ8RiSxOD6BgnmnsTq3hWxIZACeuT0XiHBDTpG3nnf2EWtiSde9kRnMC5myIZd+bJkZV7iLS2hIZD0QrJ/yhREZ7xLSM9A5EwnyCLoBGCX7SuG5X2j9X1NUMLmSfuDqAHWrwRcn3ko2lWuyEkD0IuJDnDX+8KmJrJEDO3dzH/rnLgHv1ni7O58XKOUiqgG2nSvJ1zpqZCv55B3reT+4jiIECNJoDbg0GBgBjz/nP/rwRiIfWR/8Iq78/40xEVtW5xR7S30GS6wRpimtwH6bL2M77vdAvAsIfys+8ptbd8QF0230QL6MGlp0ryvs4l91rX4n7vYcCYx82au6gkpJke0+4z1d/2ve0f1vVeZBpvWCmvvdMvhZHOQuC7Jh7+yQqsqd/XHtTjIZSlJqzaFohsCtmpnam54K9nxl3+/7js20fMy8OcAk77aTCfYy8C+I31n2COzOBJhHS3iwQsxVAHULlXen/HGPSo4F4Snz5x8drAaVmFHUys+a3WJ0WFUt93mSG7EmqYmp6MkPXpS8F8Rl9j57Lc2gMPp9/zWRm/ltsCvOe9OyDjnhK3rshYzFbau5OJVCcSyfq2AJ9ftorMoAz1c5Q9JOQc/YMxpFE6e8qasi/+3sByV6rCKDfWtfjkLpZV/FbqEJ5x90d91nxz0hkPpzImHDZBsyiSxWsPj+JdiYFAQfnVSupIEKN9SQyCgjMt7URsLKFAvrHxz9Fv/n2/fb4+VPqZt3Q2/KIs2y8SnE9V6AGcg66Ey+P8EyVFQcCaliYcpKoPUQScgYxiiJvOhDWZ9rQ7tSEm54siqGpa3ZzHA1U3sAE1CmD15AfvQxRaZqLDEVsOpQpuYdcKQ3/Mr4Yt6ooVCJjpNGfESuEw2ZjoJQBem11H4Kf7jlqDu40FjMgdgCva0YSmsSgrt/Skm5iTxNjDFOrv9XNucKWnqg4Mt7pREVqD/W61ryYRjFAhU2FCGJN4DBRcfVzuYLUjfhSUGue8EJVm7o4jYL2Qk1GFvPyfefOE5hAjdspTUZV4H8GDW462ZRNxpGMDb0QX3jcTQHyntOZS1OlaYJWHZp7AarLkncuCceBuG3XS0AQxMrvsfalGgg1gffU8L3WateJGM2lkfeGQ+3gxgGplb/ErQ3iTDIB4qeq2b2aPjuwQCQBxaZKokp4JM2kCVZRysogXD43AAfXTqVmT74BDoLOE6TNvUKiypmeqCNnjkqdf87AhBPeScuw7RGwAhW30uh+d1yHz1/30AH/ZypQnIXpVBMIGFyYza6h+zjo1taavG/2GdUm95Cl8gpt0QHoLrAwbXwlB1VRdYVmJshU0AioXTXEvrzXbAr9rmF7Va1C7jzNqquKu83PolF90M66GliOVFK2La5gO+kAzcCA54rYHiUR0tmYqnnTjuUemMTtBNW2O3097jsMxQ6bW7NMvrqiDH1D66Y9DgW73tEp1pn7ZCqfUb1bZ3sML7ZNo2rvRIMKEv2U0ITsixc00qhuqnHYEb9vK5Q62CXpyTvjLJztf0CR+IhJ4ct+obcnfS4rqB1qbwptLBVLU30k91n7eVb42gRw5r+vpL/3rsVj0n+l1+l90yp/qxcDQZ9G13re3ES4BeZYZfW9QB4BoYql6rl6oRwTqOJJNdyqZVbFAnhK/yt9kVTvyqb00hLPTN+jZ3lRYl9AZYLRc8JQbQGfgMVG4bPeqUYSq5FEBojk+tMmTl8+bW7saIQULmLElWCyahGccJLvtoasV6p/TvQVv2lAvG1ypOH7Xbd6YeLdXZQqoZntiMZg6DxwnmoESM3ZM0uA5LUG0leQb4Btxni730nPOGfLdsz3pwT0RaqDY9DmPGe1AxsdrWLErURpkiD4ukJSDDJOIRgAP6ot2Hp8i+PsAEPzPepZ9XPfvrkYYlqrq1rqfVESo+9Rpf/25q5HpVi8S/dYlf9i+in4rDl2opY9dbpiWTOP5kABQ30yNsLwAN/re67qoKnpBkSHzWejdXXcq6emKi9fK2j5/fv38fL6VDf+U4M0Jenc5ViaNedCVdCBvOmMFAbfXS+lFMOKi+8kBvQC2TsHNv3wVziqnmVT0pyOxOPo5ezMY6wkZ6nZNBmum2EnKuOmRSoyJDJOrF61qWrAD+X5GJm6/27mrQBpKZyFdxrUzgfAqlhuHLYTSLWK/FaeAAAgAElEQVTGQVaXuTtgWjErzZxLOtRXNKLjhIgAPQbb6EuhcXcqiV4qp3EZFEt8qEfj5lLA8b6KPCQlcic2lPZnP9FMmGbQhvSkDTnKH3nudf/o5jc3+Vq9NF0lKQevxEpBUTnlAUu1/K0oU8fHda0Re9OcUqogegdO3EnQVrWpHZgMBAkP6+zvd8XPW/vEHev3KEUVB46NWCiJ6TlFcL8FJOyKOIlqdF3v/X5vq4EwwSe0nGkgjY44ASi6SQ+vvTCifqOWiV4VNqg8l4lTUBcZLVD6qQbT5fY+j1UJakSoVnjN1mnUW7QTUc9OghWbuWhgQ9dTMEhg6uqQh42x73m+vWJg++H3MOkmuwjETF5y5j6Ol2cbc+1JZjgp2JioK8ZfP5dz0BOjR5Cayt5i2A361V7pmmjxRDt9H0Ygq/9g0AXP77eeeTgwqBOxM5Y5TsDrszxtkp8HMYU0pZKMOmgPUOWAlwn0OtP2S+7lgqrycXy5li00OFHO/kL9z08DCAT1Q18jOE2PWSddVFafEVEBALH/8DDCNpurEmF/SrDHO8p1nxflRNdVQGRkN9XJc7VK95Ug8LLisECnHoGwbE6/V0CHKYQxWQ+ssRFiVDEZhSC6aehM2D2QcXoxUm2dssg+Hwa1WqVOMtnV/E5lW3tv9sHmTGEL4d3L1pZt7io1yUOq+LGN+K9tpsVCeS2II5EIfNgZDCDwOgOq06cSUOb8fF1DMxO4OZlxfyqJWwYtp5eFKgvUNCjamXskO1H7oIJLI+PYIYN5l4lMejhiOMoWbMmNk07HX23nx7DGqtRWVejtePtQAOTrn8+qvVjiD95TqqFhYUzbwufra7e3d30mEByK3+AdAWBN203g7P5T+UAniNNPFCW3E4XYQ2TUncgqkdEzEDdx9mSrZ281iZlsjnwejA35Rmy2GTdJ6CegYAliJzL4Mb3DqysBdczCalp1JTICs7oq34D1OaHhHBOLEvO6d0fVUrEdb1YiM5OJOi8CiisGFBj4VvZUlQ6B1tpHRRl/oT/RlbHzL1ePWg0QYHbRxL2H9GPYXO6Z9UYtWGvivvKXWs///OfH8fPnff2semSeX57r/pT83Na6+B5Lmv+qemSKO9OeEZglFIY4ZTsLGypREl7rw+tGmyPKBtWf9XLLaN8YUXo0MqOX8+M/ysR0OLqm0l4oAXQ7M81gedfPuyRVMwFG8OeNbg1abRrPLLGqjfnn/vzZjGZD0LzkCgpbJ7wPcgIyb64ZlJyzSv2/X74Mc3u4ReMP5Uab1zKQ8rZuoKoGt17PhRbdmn+sZ3EJ7uN4f7XSmw6rGgedUKgXx3f2pSfLnm42Bq/L0TtyCI/YfRKzR0EbyaiBjW+tF03qG1ebBvA9YA3yAsUOjqNktH0wxVV+/1Alz0GwucWooMUxzoB0VRSW5LCN+POzlZ3O78n/HxWaciCtFONgq8u83aeDAYL+5n3iFYbO46ZjkLD0ctCMyj3E4RrFFT1yR04x/tq3rtTken3n7YfYI0ZEUFtKBaYC8Qp8vLY4E+8fzzDZEScHfmX0e9msXOYAjcDBgZgSmaj1ESwQiJUtqCBdCDkzigIa2FZ4zVwN8VnUnzxLOVSkyddwQ1BG2yXsZ8AGVUBV7lfZOSo9lShxtstJ6VLuA5roOM/vZ/U6TSPNv+O4ofKc8JSLIzcdLo6Waqs+UwbfkvBOjDXR+OXFjtX7Tu/rvQMugqTLZvi11zXTpFXpZqCa+94TBFRm9L0K+GS3aNCfDhg7ruQPO1TbY/Qe1B6otSd5Icnu/dJzVvSuQe1QhuM9IgQx7f5+hhw8WTRibwCnCfxTsKM/hIqlP7+HrwkMqGHF3vPMudLnJHBhP5gKajCsex26wd37xed3lkQ4PwRhXkuG7dmeKDmbAJIDPzj0AR8YhodtcIIHldUCNqbazUGK451Xs7ieWz+jwMR7nXMI1crVJvyAq+Y1xLnR9qouKOS5+nq8vV21SqmQ+Kl0yNyefUSB7s0V8VSzoNvapl8CUDmrsb8k47N6MvcEdEjoPwWmaWr4s5FenXMlBXf33vPzLE+7Mvdi7EfmqtWeac5/JdFLHe2SXhhw13NlQM3tc2fvQis4tfIX1c6KaeSzVtWQXsamgpfdNgtGa1pN6SVZrGSqqf11bkwl98wa/4YtU5OEilJpiqGTYIZja7/YT3uv+DfsBgMBBgGhPa+EEGXAGluQHh9APGyJe6JN2SqftJRsOcRTzS6gFz15dXUBbU5Hqu9PwLmeicRmJqAE1PbZWs+XYhbxPQGxHGApHtK/+Z0H1GLNakh6gZZU7WcFBc4Qe5wKd+w2e31WodhjPpceJO5q3K4MJxGOl9fnNRcJG732p35w9DBD60r1t+HbZlDNfemKMW0HocxO0ImYDAACUQrWkphF9+V+t+sh96747eX4/c+f4/fvPxVHIEql5FY9MDWTsoomb8eD6GbPj8fH1Vv50PtvEhBbvfR/Xb2/PRsfboPc9rmjmjKh9WFqembgkRFgV22qVXA11WYmSmXIXcmRQ1TPjAJO3cSPn/fHt+9d8WjayxYVdBApQ/TyHG40iQyon++tu1ChEI0GcgyBKUmXXEOAcDcLd5VmlEntQIKsTCfrgzgGTJYB6XiwOYZsGMpyZcgqaHGTPE1ZZa57WGUZ2eZFV4nw1Uml//2qkzSteauWDI78xRquVI6ZFAxSc+XKh9qHDASx5gQ1naLU6ZR4tCLQ+vqa62Nxg9CndtTaWfZL0RJlTD0F90vRofwuncn5EMP1RQ458pxL4aiQgyC+rhroIfc5F+fAiKbUOM4kCw5S9Rw0ZQ6Jb5dtQgOp2RGuOE7Z5UKEt6oeQZ+RMKueOFi1ytDsm5mOnCQ7kr9V4VzUjH3OxnSq08hOmfBC6Hr2A0gmBt78Zrjxndz3QDUn+woGzCkGJTeq3PSYxZl1ZSZ9BPDFrcqyzVNR019XODgfCw1ryVc3/bcz6uQ5SZoD+wIsqmdkABN1dhOwOQE37QiUmj8J3P2cGQY5zxDO9vyz85qzSjGTiUlJIbFdstxdiTWi2gCROxMrmdF5Ko707S45DwBTtrUTPCebGXaWpvD0Y+h+PVNIlJWWvkcRasjA0nMHmj6rJnPdnCgZTGE2NVVDqhOxeQZFoKyBWhKQY3cVMEzEtc5kU0BnEKvnhj5Yn7WGE+7Wz7YYKivAXA+0fHawo/fF+azAt2cL0Y9oICRS/IAh04H7PXgfTgSWuwFAmr2X5p3PBKiToiU3ngbx9AgOG0fVo6VlnaDsCW/Zo0pANETOASIKYwAbCDhAOzLNsFkKs0K97tcqh7Ln0OE6B1tBI89tQFCgYuSVnZiNKvQCi6bN3d8jAZy+OitFJNvuIwniO/cpdkR/cqYsDOO94XuJeILP9fD5DZTqa3vfSgY8+mxFHjt7XawJglsEHdpne7e0ohrV2p6pN5SZCuQZZ8DCHP28Cp6/KikzNcmAkINegKKofLrPxgm0fVetZasGYuu9hwHWKmw+vjSFE3u5+owWKHiit49gW4E2YiJQo+c1sCNOAvoMLbl9xwHln9p2YY+mD2pcrPZ3yUVrTuGzgFKxL0zHO9sPbHOBE53QILQC/RggCr+O3Qm9nTlkAkNc4T5XZEAKSd7qeZYoFSpjZlTY3jmWXXawYxLvgd6n01/rAxftGFYE+xkk1KqkswdzAnWyf7VjWvyANZ9xL3ZtVuTYl/ikeQbwTySF5f9WsmcgU8/49Ph0/PO//5QomBJriWKp8JG2CvvuOscvL5arVmy6mCY9V0kVmSQybZCb9uIV8qGoSZovH8fTo3s+9BBLLar4akE4/GDZhHLWv38/Hb9/PxRNRQGjKgquLEg96rZUcSZKikFx+VSKU91YtJCBmWAwZOLUe9FNsuh2E5TsaGwbrt5cczPnZfxLEtSOi5KjDGW9/NVUuKM+3iw20vo+IalCiyowrq8z38NOTZvbSaUdt0QJhB7aGZmm4l3f/rrtP0Hq8qwNvFfAUEGlkWp45fDAfT1oXtl4aorX99PQtiHXY+r65I3jivz+5PRELbB6WuHO1WCsYUamrd1cm27h74c7S5OjN/68v/YDnWRICjylb9aXA5YyLuo78NttHHzYZlIXmqGqjvQ2YIR8mHXYrH3/b9cLwpOBZDgmEFCC0fNnoM2O5KBKzxNd4rMniuReg6YjjVkE50RG18JYV/K45hQ0oliI7ajYXdlRng06PH/1LriH4nKytE8DBd9o5cfgk8AaBKB3WcH546Ok3FVmFopq6fZJw6yApYy+UWZQ7TKwnzZIG1nHAPvF7YncXNfsGwca+k21lsSV75n7wI46VDsCOtBMOyr4wwIqQu1UY6kCSaOr7oU7V7AmCm1KwlSC2VFDgJVJTz03KidQp/oxFOiqmmL1uNB5QqlLUFpP3Wehe2rW/BujeSQyU/UP8ZE5ZwbK21QjmtVInHytcTd/rsR8DM4jkZnJhc+w+dhVIS82QQtzNNpMwOYiaVgIBL7ufYNim2RkIcot0wsgGIBIds0VHNYcCkjBJW3Xvdc8cNqVEyrVDbgUBD6qkDrPbWeRCV8VjXIpHuyM3K/t1wRXvHsp0PoMDJ4egJlGHVQcgEKT1i19f5yRmVBNFLvAm0HTXsZzJTPzK53sDCZLKlwBeQwcIKccuz7vRX/XfVgtD6XO/Vo8v+1wAnNsPj4S6oue0ee6J6iPZneCbObsnK8EnOpKdRT9ZnwSu2Lwr3ooPuS7ncjoXaUCFfoRiczc8yu/bVtnQMOqg/WuhuQ+YETviDr7UqU1S2TSxGLTZyIfK+BPsBIZsvv05gJ8u4Ln84zNNJWzzj69wUWFpzJMv5ppkBaesOVRNUbvSTNvnp7VZiC7ZcBN7xFwj/2JXS57VFUp+78J3pBcTJAy1cJegyWpTTJjH7zsSFMjlYzZjo05QfXsFryh0mH/kEb6tX9Wz1rATu8ZVcbtJ/SeAkYhMmMq/IwVztRa4g/uzYInjj+ptnAf0wfy/gC/px/UvVliuXu7qmfedsvAgJSN/xwPvx/KD9/f39dvJecAB7yLSvpRPezWCNP+9eav9e7/unp7ffoguF8buZMZXkZlukKxHrX5xTV1ElIbfM0OuDQOOieSYv716+n489ta0A40qqBZgcv117tGFmKoC7UHHWuj6upKpFJngGTjk4CjMvBVQidYnX+mRGeJ3SDdO7LeggWnRucZJDtTDwUCKgWzdi5XZZZKdcj3RCTfD0oXpRVTJXzwrUpC4Pp5P8I00CQybtKCT2ruuYM0O0xEC2aVJQZ+Ku0YGbJBgVaQiow3rIdpVZn3sAS0nkob//Xtua55VwF4aFE2ssgvm/rD/dV+XCXuL0t5LclpDsp0ZogyENh5XSydaNrE1El3dcHN2FLbe1lVIxAJG0j6OZJUT+TH+xdPbEeQoCSN0DMwJUCePO1JEwKxYY/oGsshDbUkUCiCe60ZJXytC9OuSeSKJ/3uJHdSTzRN90bNdtWn0EPERv+CAz07kKJodTUHSqd7qyy7yCwFQA8bSPdobdXSJdPaPTQ9NA2bkCRsMcYbXYX6MFSlmjrmBHI0vjaYgMOG2sh5gVY35ZDZMzOh1Nf43Pnn7sTGiW6Qh8qNzp6f3+szh+c5YPa+magXgfysvARhiyOrnymnSRPypTKhzwON13t1S/8ylar2pMXPNOLM5aCU2LJuBHw46Vn9hT6Tys0MUphdMKscfpaqYvecIMAm3gkIbyqP3lqF3q/5JIRbph6z57Xe9DliZwpwWiqWBG/pd/B1Tfng/fuc7BWSValfwEmq2GcEVOeP81/hGThdrbj9luxVScgrSPgiOo2D07kuAIqSiN0DqzO44N5OMwHCKmDXzqCYCodU6PRr9VkV88J2cAaMMDcSqEJhm/b20nclIHLv0Zw8vwMMumbQ6jPAYKTblM70zvSnd0A1/TP37yCuBQoqAPX/nwNMJ3LpEXMssA/5nESQWodVBe/qgebuDVr7ROXr2VRRq5cA3SNVLb8bxwM+r6Kjem4INgjxozRen1Qme9aIqGdQqIuKVtLrOhOepcLn7ZLbujDzVE6RzkicoJASHAMeer1llwx2xE5bGCiS6Emc4oNlI3ottkSmKzLvUiRDhSsSyJN50+lPaG3DLxCwzwpMRJlCtWLPTaCLBOi8H4kJOCsVx1XzuoFYrsVem7ahYpimJ1Io8G7ysPic8WnHdU5fm9oJWJv+6+2M0xe7ACgsfIDdCVLgAZhPp3uvRKSHmxpA8GgW9id2Ws8ioPLPr4fj/fW9FJClZuxesFZNbiVCX1N26cshLS9TRT0fkArt8XH8/yQyjaCU0pB+uObJqLlHB6bla/EL2IcxvFLcNldjPE9GQZGVGN6O51fJq6n5VgGpA3KjGQ5s7YiFPtgYkcTAA61lnp4UVKlLkTi8c9IxA5pyVKcsHB53Nt1E7kmGEmCUxHGvQQZ7MsNGiLfLyRhGDqz5ma7IlDNsehXN1/XSmw5QnOWRpYPsc6in4eKQgCLVxVfD5EzafNMMTArvdTS0dtMn1yuz2RK5Qqf0dW1Cb15Q5sglsr5+Rm1SN7Z5Yrs01VX+BTHZhyeCLto5gDSbygaqvoz1sKHnPcF6eB+gsjbQEc87HZzp6ej7HkczuVEvBzC7E8w7JnHyNHvQkPwM6Ij/zNyDHe0I5cy85Fn1bDMymllTyeLfeA4nrQS+TmQEKnhAIcMOy+g2FWcG/nFwDgj3ErwRkTN1BXRa73dOVsf4zZK7zv90ukFe3e9C3wkJzFxzJ4eimDHg08aX/WpGaQwx674M+JqUvUWLqzIIDWvSxCoo7sCDz+G9zUbjSYNJYOqAQL+gfaCzzxme6QGJ8W47orwFJRIlIpLNtf8E6FTg7z04k2I7WTdyknDHgdqw2ib4vPH/UL6wv35OV+QmB7t6IxqVcwUzyjyTjgd1E6dPQOaA8HK43YZoNred+17B3KBpsHbwt9n3VDBJ+o1yu8eAX6kEyXDkzMWnxHafExn2K+fOeySVlLUH28fORMDoLX0zPpfYEq+xkwjmUUiiHX/H57LXq6G3babtt6meb8xU0YyxZkQkGXdAAc2Z4BtlIV2rFJdG0GK/tlNsaaauwdMCzzrhm9fjDPva596VXU57JjF+zkvfTCLpPSYGSNOzmiI8/X+uiUDPTsFZyUwnMtNe4gtR9OP5Z0Bp8NU2KFk/NEeQ+QTy5/Pp6omQdVgYHZh/TZ+yZ+N0ItBiQQE2XDGjKkj1A/tc/rkDRfpiiAlMg9XaMa8JfxT/6HdAApTzsenmrGpIRE8s5wvLYFCBmxHivRu/NUEi9rKT405wankbtS8aEoMmU0X3nqMaDsXeLRIeyZDK1jqb3T6QZD5sI0AMbAQ+gf2coN12ce4P1h86O//Pz0xb6ESUYbKuQAYg1d5Kjy3nI/7es1oApbHjM0bkvgrMXKBXn9cGAA1KT0Esr5D9kyt7sgXfum+F6xSTZm0GYuajQKVfv/4cv/75Xafy54+fx8+f3yrOm60D8dceC/Pa7S1Fya7e3OMoYswXyS+vHplLapkBJ3MpS33n5aPK1KX9TC98fU9oBQQ71RtRsstCVpWd3Rzf7r8d377dVkXm+eXJQyOfml7VJWBldVoQOxgZzPdSDyvUqFQhdpQuD9vJwEA8Jv+apq0V/LRSztQqx1Dh3BxMw82dXFajWPo+lbjykl0xWXyvEiIQL1VBmX6egUcJDrrLqJuvUymiagJlDSTWWXtXrLrJOonMjqoW2tGl6DIG/dLsiDmUc0ZKemZKjUqGuB2MAxdvIIJZfW2WRGdSqLVxVcq8akszu+lQYgzI6OkzKwhngFMHWKA4CtKMPrpMvJzdyCPicJLZxijgYL22ej1WO5NRCAUynmYir3q+BALub9mTChzqin56nexQaXwmmAzn1yV/lYNwFKkY0gMwHbuNyU6FsjFxUKzEkj0ynekM8vR1HL3+1HXcMOfG7XMTbBnp18imYryiktI9NBWgMKchNISVEA2EcJP/xENUpu1nY81qvx2uGOrZdE0ctO6dv9ccESUzPUCMRMbgR9uKYYjne1IlRj5mOgbWx5VLc5dBdPWzkwbFeuhnAGEKJa/GcTd5Z62izMd7SJM2SoYEOY1u11nbHeGkaK331c+ne1OSasEOz81xI/C+txYFscUYjPA1Aj16BD3INb0rswpke2BE3BUm5tGYjrZ/r78HyiTr5Ypyy/A3qLQnALax0PLy/nfHOiuYoOd20K52WcnS/oSeCgUui26ELcm81U1xaoIWth/MLbEgi375vfhZsIP+esvXt4rh6o+ra+5InEGYGDb+VmHdoD+jFOpElqnou2AFZ2TNzWrayQq8Rl8HUtMJYtW/2pXUpmnajkBJMqCp6zuQN70rgTgVHhInZImVEDrOmElzALlW51rxRERBCNLw9/hxqEizx4D9QN9ekhtfH1r1BI4ADWZVy5RmV+d1Pe8ZDbc2rZi1vESqe5TDms+Wyryb7tmT8bfYJT+P7UDNJmsFPcUJFhZyL4Z9cQsyrLO7g3X4JgJXn8tuTO+EXfELVVEDICScvo4GQgIk2x9lzwY0nEyIbOvYc3qnmR8Em8KVphKW6D1EfGeBCAOY9mezvwoQ2zFK+Q7FaXona6YbyUqqOcQw8QFmouiMZAj7ZUvA7tt3P+zY5nKg9Ep0ivGivg6ex8koyQXHfWeL+IqOV1KJNljBGgJoGdyddCz9rGOmiEctsPCTAsB5mLyvwxylpvq1KAdxFWs5VePM+jANfO2VqwnkOunV5//+9XD88/fvesj//Pxx/Oc/34/rW8W2UwipoI+l2io8nH72irtFvb1WNvPx35v9V0P/qMjoQUr5Y033tTObdAy4pD5oMnDXx831fVdbXG5Sw3c10L1+9JwZa0crkfnx44d7JhSEf0ilwFQ2lMhSqjcdIzroVsBacrVLOjQcwYVUMR9lII7hOWez6lrJuuMsamMoMKwhog5KoSStfo53udGb42slEEbf9ezRltfhbPlfGjjhAPZGmlk06K03Q0+r714gO+7whL3RdLSbU/sVNZuUkFHpcdIETxu+KgcFpGLXESdgUKA0nQhfl/FhKJfWUCNDlAg7ePMMCO2vUplqxNjPhzSpNq2DyaVQ1fKG8fUIMXwuyEA1isZamvRrEu9QNjFFYDbOkfykoY8ZODLuplUyHGuvDHLQ7QA70WiEyAEjQgG+hhwF9BGcexCV9HTgjHeH7tIy1bc49zQOLqfOALOBmpoGaedGv0FR8NsxViDeHOeJnC7wYEsEsn4l3ViIaHj0U3YUDnTOWxBRJbSL69/Up4lU4VTWOjc1kiTTQW/Pj6rq2Y70znJ9VVdW39i+hzhLSAcDKJxntfDOvN9RJbOxPkv+kvSvM41NGM2cyzEvJA4pW9ueJDI6K27wrWCgq2WyvVQ8/L2R+7WNoIH4kx6+RQ9yEvZScxQin6ln3H85UTJQ494qi5KE0lGJdtGzzHOfSQz9i8WBPs1jwfF6r0UanuCTQGAm93D/A1q5/05zONzThey11Y8stYpddA5BomEfg13saupSDFNy3Q3vrZgIDU9/GpyRsmdXBdZQ1Z7F1Y3SoRNSqWuJXVQEx2ITFKZCiey8+ieSTMxkX/cvQQzb4QQ1taLQHPWeB+0OdbLqi1tiCfTMhApk2xW59JnIbDQuegSWpLPsn/c0VeRpW+b9c7YmiDdtQQXYjTjzcwRY2DCftUjpKmlzFSF7me89+1DnUxkPsFMk++V0xZeEVveBrWZIJ6Bkb+VmQRgMjSLirs7oCqJp2Umk3CuLHLyv6egjcQqz4rp3cflWK/RVX7JUwhgI3f26vlek9v15quYhcZ4e2LYbo6/F69TJafeC5H6gADUg1jYdG21/JuGfXRltifDQONmT51Md6fhGAHG1ElhuWE3+dW392XOgZtLMPq39Muxv+kaSXM5r0WvEZ/FuJIZDI/4M8lcissSiep4dwGjThgs8OEk2UzlSIusEG0aOK8DMziqQ5FYUZNuqS5lqA4wGo0PnxKzse2b2MgW8NBAzlWQnEyV+Z6q7pc9RL61jZlGom0au66rA8evv3wWAff92f/z4+b365peSsWXE8jO90zUXsPx2Kba9Hi/ab8fx3+WXjRg7IBMv7fHhuTaHmm9vGWhZ/Hr9+1vNaQA9xTjoJV+La3993xOYpbxlpLt84MfH8fD4cvzzz+9CE5XRkci8SR/87aUMsebSJJHJIDk7cRtjK6nQVE91w06CgMROBrT1y3F3bwpDAtDGMfp9geJPdGHxtOUMGjn2AfHGsRyhoN6r4/rqpmWHVQWU8/SzR7oU+VInYEa4GmVgnkmhZ9rESCN2Q23J0jQq0btzoq8OHiktqulzR04ItCk9o4qiNWLj27hHPWmin9poRk3S58IhWfNTQExmNl30CCmLOKCoYGVJP2bSK/x1JzIOyAhw3Diaptjl4DbKV5AwG1oN1pN8KKpFNPr6oMMTB/1J8hA6hhsgHbB6P3bgbxFy76N23nXNd6n9iZapPeekX1/Tu/TEYAc3UPboebFh5fN3jrbui2Snelhai3uvVlIVMJ+dfUFAnqqa+9bq308yn1CSzqgziWv92etaDMp+l0pARRvVOVl7th3RpJCAdrqKaWdIA3RV5N5dyb2/99BEB7wE4z4jRi0bfavhmn0G+16MJqYqEXQ2KCD3zb6nmmADnoDfgMbeczIpn6b73NZaTlTefWSo2iQ6NabUGux1tif90M/nfSHb6opHAnmrL335aoBkAgg4nulYZ0WPhOaUlVwkRErylKhoj+kzbTuV3FiS1FRRnQM7/xoY2XOV63pL7MP2diL2CUhnhT39g6FKpl9B90vV3AlIkFojkla7I4E0b/vuuC1U108reVbPMHLCxzlStd/V1jGbhsiTvVkP5fOs3s8SC2gTYxvlAYB1nZJq91TxArlWA3+GFhbirZmSxLcAACAASURBVDlIJVyhiQ6AcKke8660D6J8Niqz49yRXBBMVwBcgirpZzGrIRS38gE9ZHcON7bkv2yHwTefWxqRPdPMiW0Cm3MluPqOavaYv8/BI5RG09UlqAIwMs8hX4vdCpLNmsiflvw3FCMEJxYP0DbFtl8xymsBWO4LtZADIiXsLQdh9PU5QExFMKDVoja1D1r326iUeg5t1iwIgI8VOODErIPLVSVxlYc1KJD3WSMbBEQyDDCsBBL8PYEzSFY26jVKhVaNfHMic6eqElWdPjMLaGiqZK9X+Y0hBrDRuehZXoIkVgerpLgFewwyjL6rrjjSW+R7T9XLsaaDHwAbqmK7D8vclfc3qeGKCaN5ffrteOVL2yXWdK/Uptap8zGb4ScYSKJOtY61rkC6gBnNYtF+sX+6ZDQwesDxYBQBO25pBVv5OCi7nF3886yAUV2WONbqP2GOfe8dAwTeN9r00ObO8tCukHvWIWJajivc9+U1JL4zCDJBdXyHfuYM2uUMKcZ3E7hjWrOC9IzaJ7/+eTwe/zzWuompJT+vZEbnWuqdBhustOcg5uOoRObD40gen16Ohyf9XYnMx2NBqZaQdIBVnPeeKF55URkwNe7rcBnRKNWmlmWVU5jo40JYaujSew2/VCBqxxuUtBCfMgRW8Pr967EWpSZ+3t+WzvTz43Pdl37+9u7WRnHEp+XGS+bXA++goFRD9ia16FL4MmjPz/U595rY2vMUnKM3ytHEYNPBFJx2L4eUWxptLTWuDzkgHywQR56fjN/lYm++8BVB/6xWFm7gKIWqwenF6w7SuiFWy8Hy+VG3MkKYmR7noGX6aDtJIcje2DaSZHIkhKHWrQMuDrKof1UxcwN8+JF+TTj6bPwEHDbqKPlEehCjpUoKzZ5VOUClZCVnNoQ2sOkpiUOwSpHLkQn2cBYEoQQANGpikAp96WRSxgH6VigGeV4bbRS8HJhj8IoK0gILMRI9+biHjHr/eCiU9rH3klZA54ag1YFrTTZfCFb3HZ3mMejnPZlY+9fVAoI/39uHUQ1kDYeWPusjI3inAHxRw9LU7DPRNuPi2l2R0TNXct50xNL7V3OinDtoLmIOTE+fssEKxBxIsOfYR6BlixJS6JWTRNPF/D4qEGsajO6Z79e/VfB943PILxzoNNqeKm8aEY7GgI3UcRKkgepxHSXreldGQWdwRMWXRJz5DS0PXICMgQv98tkMXczOwApMOn+yoVAzdB3ZSt2Lg4TLM1jvrm2oHZHfz+xxqRCsZ/WIImqaloEWKVeZq/1WTsfDG9H0z/VQn3t+8iwKJXkFSBRwRNAGZWRvNOe+oJxiX7WXCgSoJFM22QlpndUhRFFnudHrzSZ1cuhqoxFvbN4EgdgHprP6XkMpcyLHb/0cvZ1W5EuiYdpJ7o/KFBU8/RlgwomQaXAOzCym0VSl7ufUWngugyd/T4oaCaJtT6oefp/eh3MGj5OUeb8JhOq+39nfAHWzR9FBj/dFRApiVy0MdFPStKlir0p1zy8JrSiMAtZWj0dVIOpZ7VtMJupBkfTnDFbCCTwzuNByt0VXv6mfZd9rjfAFXt+2RdN5ns6TAisDlz5Qs9+BZMP+yIlUyX6XwFBTWlX1aNvshCcjLK5Kiv3tuK1BngHyli81hNFRAEmlE7Taq62KOn0fz+fAWfcg4Z3YFoJQqq9KyJT81/ut6hA+IM3jVGM4g5zD+H4AVNtjr3PTtMuXR/yGvVN/wmro6mGB4l9NhV4VoEFr9BkNJdjAp5NVVW0KtBBQ0QAICUwF9bUXm5rXfSflN8awSn3/tc4682RaoKVo2SPQ9/uxGq0+UyCU7Ld+4SNszzzk14IV8XHsRwPfpp7DCtL3YuN9HnqefW8K1kBFAe03nc/b7k1HwY0ZOCRjgEPYIlOF9bOy7WoDsMwxAMjWA9WxBNVHwDbEhQo8P8WB+oqeRwWM//3nT6mX6Vl//vx+/Of//Kh4sgCK3kCalaiqh/y7xrE8Pfm35JhfXv5IAdfN/tAS9HOWwr2x/J0MwTL8CqYpP7KwNtAL1epSM4FoTVIvDqJRGfddGMnxsMX346M4dOaDStlMfTN6Ud9/fKuSmBwZKEYFkPdOZlb57RMlG/jKKp8y4BC0SPcLaqc9cFeG/aabPKGX5LCZnuSAzajz1fHyaoRUiFw42A46ZkBdRmlNzOXwIn/ZyjwKTDsQB9WJ3fS6WLffSM48CC6xuQSHAyOZSp9FFMnI+vVMVsFoUlwPW4SDaa50pDVtiDHUqc6YPy9VjHDiCQZWwnVSh8HYLXSxE5mgiJG6VQlVSaIuXfumeh5sDOvg177apbuTpPgZQYhwlhf318+VZAbVF78FAmYUe9zo6kAqzcF7iXVXEpPev0uzDkodPOn/HfwkGfI5NJpiZ2D5TZ3HCghuTKUwJYVKVlD8WeIHcVEQqUfkTLBeTtJaoKGTmHMyKIN/L/TuglLUpnr0Fkxfv/4Ox7d7PXRu3gowCbVjSn4jC4tT6OLWeg8ki3z+rECZUuoE5vm5e/oq+XBf2txfC3Wr4bkKCsMDXkFCrY0HfoYiEqlX7yfvewf5+9l3YGdn4EGYrtSwp7zWPvuT6uN+J3rG2lYuIZBG6juY0s9qW6mqQ18MQXXoAOnHw0aQ3Mi2KiGbIBRJn/e4JKBbBa4ni7vyYepUgSvvz61uRvLkoIVnrWFmfyTsolkBrpCI6mX7kr6qT/fPoMzI1uo+XeWT01cQr3tR0u/+KWwUjrneTSep7O1JHwbA0Wcn+PJZ1vfjjPX32eNzBqyo+GFzqVDpmdxjmT5LEhmCGgIyo9ARrVAzvpNFLYIPWp7B70b24LOjyfulgkhwTJCYJAHaWdQvJ7jjwMbDqF2dYTAgAwD3ns4pMlHXoHmhdjg+CipOaGk81/IZ21Db6b+YG0RFKbOrLBG/LEPHB61yVNVMqkiWz65EpZQnNXDvpcAj3jtnAOTbTAZ+D4wPusu6bnzGTNRrHyzZ42ZXQMcv+4Q40F7dUqB6LzASGtJomlpJUucvodOHzlzgSwXKUAkj+pEKvEExYrgJRmKXqtKBeluZwAa82znOpH4mM3uCakAcinE9M5TLQXti7644oUYgDDngrlxndlOoxE4OfJbLfpWaasuZ62s60/QI4dg7CS0qX9HcTEubfUPlo3roupLy+7Lnnj1Xa3SajTRtmX60ZtuUH3ZfKn0/JeZQbIIIJBFrOa6W2JATPT8b8bZiBgVDrkgC9NErrZ818CrF1ZZB7l4jJzoZrL0ntoPiLf9Vg6I9biX+pOOt8ZBUw2fv9KrSq8cKVbWujpbNO5TgvR5///Nw/PP7d8WR6o3/z39+HvffYF85UvDzvB9//rwcv349Hn/+CERU35EHy15dHX9dvT6/fjhIeymnraDJSM+X4+X15fjz+Od4eFKlROXJVGxsOPzC9ZDfvn0rZ80vHcK7W2XA3vZsdnOI4ASDJRnpUyKjKZ/aIMrOVMlR2fDx4aloZ2wEMscyXCPg3lG0lM9nQ5U+zwnZa325ECqmVC+aUBRjHGg4u65+mI+jBi6xMbWQlKKhtdiBmRLyLAP5hkSiqz0VSLVeuis0dmAkWwmmFEiZUlD32xQ5gt/in7dc3gy2CNQcwFn1jY2oz66y9dYQTG/RLJ2nmQxhg3lAU23wAZ3OiGRBO6wMS1OHuC+vzzyUSY6mk61GrxrK6KqdbQ9iCp6F48bNOICZDE4Hzj2eA/qJACVAxmkha0hzZXj++t4yIJVYxFFMVLucgwY9VYOo9dFNvzRdwMhSfiUJS4OcxRGU9IDWyo/Mfo4kMufPMtUmCWvOIA7XFpi1yT6EWyt+bZK5DYkhaihHOnmz84FML1KgWPuzqDa1cvZq9WtW1IwupSm10d//dolG7exeEQdQD9RIYgrhNqqoX5y1CsyuZQN66nDt1ygZKtB3X1MilUmfYS/N/ae/z7PBNZPEUK5vyfFubpy9TPWe+rryV0bRnSg4WWP2lPcC15tVW0ALv9M57yNytuxVno9ghurqedhkXbubW6va10AGPGrOtf6k8VM7w4ikA0VALJIdmkNtP3aaWW+PVpGjUtDDdRvAsGqTE49pO3hPNZ1+UWUBICJRywBPKIPYRf0M/kT3dV4rn3/bLWwIXwPVnopvtdOXWEeCS8AjB30OzA00RUgAYClT0F0lYr1mHP3ZUfSecULuKm3b7GJWqFJI83oCXZqf+Tn7f6sTlUBIV47yXBGQwQIYyItqntfJJ9X7MkEdNnRSN/3eYl8XBajBUBgO9m3IFCe20Gc9Pb7VwD1dO9VKrx9UOe1PEhl8V50J+bWm0AEgbn4a0zuEWDaDruBzVXNThTEw5wcrpdOuUsxEvKpnQsML6T99aicm9dUmqFC1UwyHQh9sB8dqthP4XYAK+qd2QY3hk8azrepuY7sOMK2kdfYtvo7ZJiQvERpoeqO3elOys5/XnqrmfZrd0zOEDLHPm2MbPc9MwheoUMUb2UvHYALl6PdJWZoKn5lJljM3oOTYrStKPdJDCa4SIgltKJgu+z+Gl7KX6zma7aL9pTWij1K2QfcLkwiaK37CPrltjPsVmlXi045gRj1TD/Wm59AAj/0d/05f1axAl90eQGqALoBZ223uTWesQFWBuEPAB580Zw3W/ipat5kP1U9eG8ibtny1WF4vb8eDZsbVGVUuoSTRgzF1/gRUmc6s+EHxV4sdVHIkH3ora/LX1cfbx4dVBJTpKFkw2qUASiXHh5ffx8urLmIDAQ9cwVnNl1CfVjVpOxC38emhl5pM/ZUSfCgEIMp+I6YPKfD48+fxeHpSRebr8ePnt5oxUmWo5qWDVoNY1+4pgxDpZjdiG+2rX8M5FgKn5KL6Fd6twFZlQmfX/pl2C+PvxDGoKEkDW+jy1zLqY6JrX1LfL2600HBxcktZqUu5Wh9PYqYZOmj55LbbMHhyPZmu0Va96A78G/ETX1vGWhuO96N39Vp9CpZJBonXLa6gaaCArhh4rW0Q+j3W4FJoMV5UG8VUdawwliwfh861zgZ63stKekayy/frT9PdzKOeB80oku756xo0Wq97DCN0U/neQ3RGgc99DwSefpXt6Iey0p746FBc6rST1JFAm2fstUOVq95tITKgzDuivwxZJaFRPvI+TXA9EeazEy3n9goHPoPQElw3srMoFQ56nUiYBkrFgM/mXC2n1klGvk7ToZyA4EAnUjoPFYB3mdhc3FAude4UGIumCg2pemN6Xs98tiCMDm7NAe+ooqsyRoBjlwj2QaDqHK6KicEIO2Yn+WeKgqlTiC+AkGfI335/fj+WT6Vp/pK+YaR/qoW52hdJ7I/j6mvLz5fDnD0JoYfp2ubgG5AiUK0ksdXkQKw531pDgQBQjThbRvfacS/edVPPFu20K7RrPo/Xg74gEgclX6I1+LzbXlQF6MWBpc+qK5YTqfTaTcW3VIRBg40oQ9VNxY1AzWet5yx1MIKtIQFd1KETFSxT6z1LCns2Ucl1nlsJ7fzsdY0SLnHFzjZ4VwasQLuq7ZGDDTUp9F4ojbb98W9W3ATkmVUD7PQ6tQts2Si2oq29WXlsglu6d/ckfi2ZZqoZ+v/aLz3vgU9f/nEk/CSWpnjarbqqFQQaCWeCtzOoBNKstUNBzz017J0JAoIUR6GPvkOdCX1WcfBvRVGBKrrPj2NfsJdXr8GgBE0GAPsiTIf4Rnyk6YgWJJq/CoQr5TCrmZJo4OecODnhcgzjGCLVviTQ2MMplJKqYcR4PruGQcoAzbv/7NlCHWfUdbrCSKxEIs71pj+vPljEhtg7o0q6yhntKHffYlo3ts32oJOmZnGQPHFN9s+qyCoRvAmDoWjGFNR6r65Yo2PJoveJBtiJDDObih2kexAIUIBYN6NrIOUXn0kr65rqSXzE/CqSgZnI1Jw9geKdLGD7A9S77xZaWWj/9p1u+k811fvRdsCPJ+BB1EV/DYp3xb7V2+z7PYMfrKvZAaan266qiqZqrFkiVIAK6j9Rex1HuC98Aa91T/bTK5Yr8PE4Hh9ej3+KZvZUOYGBu+vjo/ptnypm/nrztao2ajGhd7+o+l9WIvN+/PP3w/E///NPoWc1DVjORWon9+LI+VBNGcKiY43J4LNc5YDbLxdpPWfOWoQ0SNcLerVQgJMY0Q++lBTb9x+3RpzGQK9CdzvTrIWrDefNTZJFUy3lK1RHQKWMECGFKtRDgxr7ZZ4TmWGYC5tpWpkySN27Od+mL+j/caJxxCLCauinkaeavVMOFhUfZ5imSphnnuns9EyoLynNsgRUNu4dNHY5VWvgRnRLcj4+KqPWxpjiCKPxu9+HDWbT5zr40gGTgdUhQKXrXPnwM7vB0EYGSlT4wjSZxUBmnsIy7J10zuDYBqzlZwsZN+qT8qr3qAaGuTIYmqMPkdAGD/T6F2bUQkidXJhTjkH2venZXIUEfZ3IlsUwXitA8bs7SUQPaozXyp8KDUDXgkZUVxuqczawrhiAaGGwmaWD2sk5uXAVIU7HQT5UO1eVCCKNZF2qHhnd0bUTDEe5Jpx6JSgz8dTfCYqUyGhbebK4zoksmwIJBzVaXwfSVvUTavX49Fh2RhSk79+EzKQKMQMd/g5Vh/0lcMVoowy8k/MZGGMnHKwYmUa5qhDk0SvEfjeNB9XELWVZaOpMslkPX1sgjR2Cvj4BH78n7tHAhlXxTCU0/zlOk+QPGl0hu71vCNxdbeZaTVUiiV49Ce5L0724GtWDyEbfzDwPJBUkKNcN/oCEclbP78d9YbZrpZRUwxtNZ2OdobcSpIGsrkSmuDGxWa7CGoGvZvlGrGc1hzckdLrOl8uAy9ny737+faBvSbO3cp72h9ZSn01/D/0l9Xn9QQk09oqtxRp8VvZqF34g8rqe64IfSw+Qg/9Us2L/m8I3qMln+4wN8y7Zq111JqraL1U5mpf3QX8GMdysK3tq32Kp9uEaY8Y/K8yuPQUl0ewCEnjeCx9CwG576h7PBLPMHGk1nHEULSHL/XdwV5R1Vyh0z2sPdq8RVTA92xTkKLvfyQ40YWzztP+AAROA3M+AeyD0Wfpl+z0TE1PfZyLB58/9SnJDpc+gI1Lw3p+6P67tvelr1noWBQcRnZ0ijs27rGYo/vPA1Qlasp5mFCgZ0/7O/plAjOKc5xfZ87dIV/esEMWFls6/rjjSz9t9I105MuDbvTJjXAQJJ7aCbUD8wT04uVCy25l0CatwGppyVmMxOtku31GT4pt1oyqKh3YrzpO/LSBI8ZZiOMUMLcJE5dvS2R4wXffTFYTEp+kl1rppfz09G4TWHpRqryvvoY6zF1HzpKLHXD79/6SsrmRS1LSvBqSx0bqO18fyzPq3zHoZTKmhuoqCnnvmUk1mT8+zm0pf9xZeoVoWCiAVnJWYHuoFf6/ZMg8PT9WXp0SmWlz62SQMpV4dtZzc3yuoUx3T/UNfv1z9dfX24jsWX+3Xr4dyunB6tb/uf9wdP/4j6eSoSVH+LkdVqO/lZOE6bKoK1MRvl5cqydDhaMqRaFdPCrYf4+hVifm///fncXennpq342ooHayX2ytXiJYUoVpCdaIJPhji+bm5rwuYnQ3aUZQT72bO2MSoaGBACvkvQ2G6mBIZvYyb1szW6QCRA2nEcbgMqSTmUtUCSp/Vb0zRo6RvQ2VupecGoOudylcFoN3/QAIUJMiDtqAGzbKyHbjQqZYQHvMTFoqlhvN3VXgaaRhD00DbaFY7J3G8JyWIRtXFv9pLx7ZcwxN98lf4p3PjU8FAmcQVvSSRGG8bFiXPbsSzIwq9YzqkmYAShIKKGAVJIFVGak3upucrQwoJ7v4/xt6t2bI9ue6aa9931emWgRce4AGELVmSu1uyhIOA4IUXHgiQbGODUQAOf5LzabgEEIBkW9hYQpIbyRaEXojANrRDDtvYre5Wd59TVfu+FzHGL8c/c64qgUtROn1O7Vprzv8lLyNHjvQamSPOeerG2ySVTYnLd8ZZthMT7aAmduKWVpCewG862NAy5l7H2X7KkZlOYP72xzNPfJeE1skwV0XvVC7X6+DktTm++4BeVU/xkql4nGn+waYes9ftwfOlGKyns6u9QXjgwUiSA0dVZLWOn5is3d8DIh0gIAknlBQCrgS0kz7CnxHghjpJYNPKWFR2M5iWAzoDuBk859712SCASUVGf64qthI0PaMrP49y1OkXCidaAVcGURrbq0SxEXdTSsdMAdopk/j3gDISonLARWNINTrJXsCl5YAXVZUKEu/btC+fmUWLTZMu6zzXQ7bNlB3bSvqEgvLn6gNM7Wft5P4uc0AOPpIQGANJQELt/JQlSTKffaMq19/H3leP5Jix1KBM88PzfXb8Ffhwt6jKBRXf2xWShQTtOktRz7QdcdLEM6FqRNChxJL5TmaIr57O2NV8h4LMaZ8TwDQgsj+zC7mvShVnSF+xtyud+NMDmUTGwb59BqBm7GIqTtn/uT7sQSpskVbvnpm80wSiJiiU6mA+e4E2AYlK7jfosc5dRgIARJHI+FzZJiSAJYHAbkSIAEBv0dnqUNErQpAdkMYJjkckCAjdqyLOhKLtUQC8SjBcKT3bzgUorB6cPkcOXpX0l/JdxyIjKHUPTFHVi5KoR1bSxvfyAvjCPXV9ApenAMS8SzqTmZWHuBN3UUE09oUzmvgnAbu+jyrao8+1+5uL2RGbhsontKlUzBOQ2yd6xEX1Ui0fDwMo1bzYL/08yrWzgqoevyQyqQUUlXm8ZGy3emNcuT6ob+rZKr3ac/kiBc+XYngEELHPfC26dJTPimIXLdvBDpn9c1RN0n7QQk4kMlCIY7OCDXQMlHi3wWniC8BxbBrnmcoQAMmMMRL/GUAsxb8pUnFqS2NHA/iGohogID8fECLVddsvKY2FKVP0X6/tvfrhoY05rim2AfuKsIVpfp5fWT1uNVPwQjbIvlnn0DNOPj88PTwfndkWEm/09nhGyUsSAWfILWsjozazK0WW3PFEpZoKdL4dDzQRZDFD4VK2Ll6c6FdCvXMx3r693m7fyohjdBRqMRSno94E0kI7Hp9Ks7/Q9D2qrSSKRIb/3o3hODBx/bSI0wmnkXpKwlJu1IUWT089MlovoYI5dJ86SL5koRPMXoPsfEmGRtVCz5iJ0/qRGOcEWKeBrh2JZ0XE6e0H9sUhChGnxN30FjlK1CEmbQND6qDbKkl9WRI4ztIxlDKc0nSiQXkUygvJUNVrUqCm0w+aNC/PClIDn/gZRZVLYkcArDMT6cB9AN3zZVDKm2hA07JmYjzXdgZTOXdxeOvsVQ9DAtfsURxXAmDTe0qKNojKnL0TFbt8Zz6fYKIqd4VKs0YpzYZC0QMFE+C00eIOpYk4z4ZzK/1683hbvCNnJJ7fHUl19/Z7TwUB1aBOsmcvFvxySVTikCIg0s3iqOSxRvqZ3MNC0HxQEowNhLGql7pfwdcIKFPWhw8dJxnKVfo05lrHKSZ4iyMgmApVYG/akxCv/zqVsGpeSvYx9BSdH5XFpcioddS90TDgh3vdoaq6XSDNvpDEIf0cx+bnrIoBNKE6FRW15ByGhhSnCY2JXoAIVqx3LNUgnGsrmFEpbnnlpgTzpQR9kY3uNYrTtQ9x9TqzoIa4RYEKCuYjvpKgK4FXqDUgkkHyEVhJUA3iul+Dea+pWnbyseh+wxbmHeb9yR3qYbwAUdmHXMVPVYLavkHr7J6FVtDT35ftUuwBYl99mZXIEFy3lHiCCCo0UB8T3M5gOXcU1LqFRAjCGzmfQQgKl80G4C704OMk/NxP7hjrox5ABV7iqjd9FmCpJGdLVS7/DV9Bk24oWYkd9tXw7Ck2IYyOVT2s5CK2a/U0uKk7TcABuTpRjBw7QZ4q0z2jKOuZngP3iNXZ2geS2GUlSYqVgIO6op7zl6RU1VUSMmg2oXz6NAnIKNWqrqzX+pl1cua4I74jCV/+6Qq0NwZbrLtgJk3RYMkH2Jvp4/JdBOYtSJE7kIqoqHyy/wzWhcatn9H+malRiQzsAkCLgGbZc31XaImp5q17U/2AxDoEtvkMVx+v1K+tpCjKaZl3QlW5Z7p1H2sC+pl4Fx6Fr1rVyY4pvQYF2hhsexJdn8qhqka+S1pH41qqyqgiI/GaKEOmSti9Lfa71b8y138l/EsIgPfWukVxMnYm8VEAFN1hC035/rdYSs5cEkkSAWSKJ7jGWWiGSWxuqIyckb2/CzCx6x8tJpE+i2fdx+frzEWoos6Y7mnUhafQjwASbBAVK7OcxPR5pO0kZ8MMkGDgBQa42f/1+XjUHzqpeHw2eqpmGwWOD1LzUMYkGbYrmvyQh6wXLfsbbfhwoEUR08GzE7y8MZ2Ehh0ddIIMH1zLzL5aKe329o2dvIfiuBwmg0Qi42BloPd2TD5M26YEHM37PS2IDTGesPiMk2OOlJ/QkKbuJKhMk2ujSTUMUshSBfo6UHKoGPF9o5mDd6OqFZit5QqXEFQo6yYKmEtqRi6ZyZLAKhWe0yQGR6RAgy/Jn+dAB6nQ5bO9HAGKfjZ7OWlxfEY3loW7HTpXDEySt/z3oCMYsP6u4yvDTK9rmOkK7peEJYb99OLkP/SgN4J3X2Jn8ZKl5MBj0FvWMEgHPTtQPRIo58Ll0jUqnenB0JASDKoiJX6m/n6oJXn3edUVkFiavIKjfA+IXxRp4uyas4yDTi9KG5CJnHrOQahi1XfRuu9pON4n+v1eUG8ojp7y5nmD2XXBmRvVrYOcqOhAPbk470bQwR1NorSr8pVx8x00Es5cGAMl1dcmMCA9UFqHUJB0JjyhXhLpNcug17T79FJRzHqhL689bwEKlalD7ZjBRgfgRaksxTjt/UIwh+ohDoK94z5Vj1j5L+5X99boM2KYc7731FoGxN7dSQxB9D1mTDEX49U01PDXc9YIfJuOerom82zSgN9Bvp5XZ1R2hkpYUUMqeQximwCGdUC6E1psKg9JKJuqiV5DoAAAIABJREFUtMgahVpz96pZvSapJznTOkZWlWBeZ4B10zPFkWGLeXPQcPp/kCbn2eCk95ysOOjJEw+amM8Bvey9Ch0pa6zna0SUzZ20twQCTrJOEs1pE7DD5YxLrj8B1vp8AwiZ65JAt4P2NNQn8AnoBICk3jOApFSkJz0o9JvpnyZrgD/HPjDBvemFiUmS0HTFGslt7Kok5bX26oECRaZSg/1g/2t2RrEJGkVPkhbfxMTuBL45PwrCCNhQZkpSqeAwdzDd7pzbDG9FwCd9YTwTfkBrSqO1zp18SWKS0O+iRIgilWzVBKdWQC375152EpFPAVm2aVeyA0gdZ2B2+jZFm6fxOQe9e1V8fnQ/NIJh0R2hbufeK4kRiCkfj8KUaM6bx0lMCuQ8l58CYRKo2tYucQXunOK/UPf1nCS4UJOpsgL2aO2nRPw6O6WaJnvWzyT2SeYCSdCHpNk231ROxSfX/n0oxa5FES4VSc5y+aCSP9cZTKKvd9HzUeHo9aV0isXKqA1iHk2UWbgYsQYzSlZFWP/DVOmqLFi22hL0zVoJrX3XD3cimIAf4rfsnxKmyDNPIBARCMWJLSzCOnMO8EmtKtkgBolrqohJZBIb7s6we+Ijn99xUFneus/pTyKxw0ZGUj0xXw9M31X4ypgwI5F91nNcXujsSMESESPdE2ikspsqQFAtfn44M9inPqLcbxcUVH2r+344nH1+eH09HvXh3//+F9v3v/9DBxpf+exHtrdvP7Ohfn7+sD0+3vvCfPbZZ86AUdrQjATNiamZEJVx3d+r3+XRnDc1w6sxR4uqjZIMpx4mi0Cz4rPpD2lwBXmpCchCc62j3YO0bOxqaCS8WBQaphHvoF/BkxDBOG4UWoKu8Hc60J1l5ji8DJbKz6XBdFYAYkR1QXZUBcsEV8OVaDWVBK1StxrLXqr69XBvGlyqKCAXJD5xSsl+cxA51PT8xAHPPpsMxU0AZF5qBWSoVTQHf63ZmidU6LYPVIyGWa02vC0rypE3vSDDEasMLFeghM4Svpodscrf5NQkFE2tSbZqY2tKjQy7votLECOapjcbg1J1iiCBg6MKeizbXc3UMdId7FQfjRXrkmRMHjnCEHd3kyev85xBmBXQ2biDGM/qTNA9/TzPFnR04QkruZiO5uNgKI4LJxdjEO6/AvWgbjPgWs12h5ddRSrBPM4wlYuGYOY8I6378xOOlIAvQR6J+5Okb18ffI5MH1MDoNCeGnwnA+8+thqWG+M798AOvgZxJdB30C3jbpSKAEbnM04KRyfeMkinVtRDCq1+IsdLIzvBZgba9aylSVfh8KbfjMnWCXqNYD8hUgBa1v0U2B36F7Rmod1ReRYnP467FKYW755eKYMxDqZITCYQEWTa9969Mk2tyrnKeZJ90b2aiBqBWzjW3FWetSuy6bXAzuV+FwHXjprAWhK/ApeibkNS1gIuPViwA1g5eAft4pdf3xTKWHO4BhUonPYE/di5UpEs+kWrAkYoI0kS1SioW6wB82x4VoKXGjBcNiDg0LynpwjlPiBnjgt/79n2meCUakKFvqx9DdTU3icQd/D1eu7zr3OioCRJvwNx4zja3+5fiB/LPcU3dl+hg+AaGGeaj8VOeM8nsRNqdogqBcjb6rB1j2EQW+ak6H60xfm4upR9Duq8t0H6rtcXzZOjxy0RYhJ3B3MXUWKbfU6lRngy0DIBetZP9jtBs+W2t4vVkynbRAVCex96VTf64yvTv6k+C8UAJBaevyGOvcCIJ0Yc6DtzFvQci+K0elhIqMUCsJ1zH0PbTRK8J1NtD1FbU6Jb1S5AF+7ATBQdHK8eBnxKQBF6ibSsSTQvUIEsNUXsJYNqPQrB70iVgkrFFO3o7+19bl+UU2C7tIJPqaJCcdd/CgU3gig6632eNSqjWgye8ev0HmFHsqf6Z4A2AJL+c2hGJCCWq/fZJJCPSm7sDb3VYsc8LEoVPr7PABURqiiTNRL7Hzsf+6r7ozOROMtV0BosmgpmBDYW00LtD644UVHQunfllv7Sab/zjBNYRF1PIM2T73IEQkhmOz5NPBjboDNIj2PbhzUHMUyQIX6jZE3n6UnjCTwDsVkO2X/WLwADAIBBi+3JvrRVdulTTMKmfQLY1nk99+Dxu/vn7YN8sip1FtapytzF9XZ1pab9s+3iijUKGJOCBb6exKlnB3E3VrUw4jPHw+eHx6fno15ISN2XX74vTjNyvA7sSyFLDubmhkYbVxqqgcoGpUqj4UXf3SlhYXqtnlKG2s61ylFRbjB6PoKpiYZrYXURFQgno/YLlOoJKGvUD/a1sGz4LF1NmeRwPb1YlhANjYztXGhtJtOWkSbJioIUPGFUHQgEuASUtWnIxemk4Z0gu5vi3UQu6p2oc74Q1Uu0Khg8Tw59DlsOIJQLEMbpAPvvKLXIAFEOrQPDSPlaUU6HNPLJJdMaua0KdtmX8HcZuDXLjAnMug+p6CYy6A6GCDCckBanfO80O2lLIJiD/OA+AgLTTLCHUoPBMR+0GrFzAQk8yuBrbda0YBo+/SxrKNZpSTRBYwkAuP+qBw4uY+K9EjXxyg5tlm9zfkDF4zjZvf3Z5Kw1oj3KjrXZe0oe++3zZmRDZyNqVpyTRkOLanCuZJKJ83FEHbrwfe249t+vSoxRKRs9nAn825KdNRAxZnBkndQ7F5ljKx+19PF0NLlLOM8WZdB5VpVS7xm0SH8vicxCo0yhcJdP0a04F7OXCMfSiSp3I/eqVqL+vRsZeyq2egahv+Gs4uTWXhadIwP0FvpnxG2KLsw+KZJCB1pLvQsHHBuYhOX07gewSOJUrYjrnbAJqTi0hO/8nK7YEYB230jOA0mWn80DL+dAT3qGSGagfEJ1kx2VhGXTj1BFu7LYyQIXTihdBISpbrUyDmBXZied9ri11G+efa4XlVDOaGzFTGIm6NMBJkE7f5a96QBsNtN6jys4So8E34eAxGM15wekiZR2KFw5k94T8KISwGAvYm+4l1SFQs1WwhT6MRWhDFHVdyOP3SCTzpkqXR2c4QN6GG8Q+LYJ+z7C/vOeGZPZXJbdfd0nYhlQ6qTNz4q9nRTaBPMEXRlN0L6ubST0IdD4Ui+1vysJcvmXc/nXgBT7qrbW8v5OAx9R/lNlxEl59R4Rk7B+sQsJ5CP3ampVKS6aSndB715oe6lwEPQycFO0IzlJv8dBVSDQ51kxnXadymM31TMD5NH3ivNIYC/7w5kOUJGzo6ZzxHkCVEb0yD5xhEeDAfSRHTxlRlhN9pG+YBKZvlOcUdgu+PKIlmQt8X1XNesoQEookZOSNAP02PuAVwI0+fxKAovaNqmPu5it/JljOiehnDFiFMlZQ1/aiXYUxZ+eDcZcAGjonWi7AHxO4kdJJzMKQ72cz04sUjZlKEF2DDfijKU2SayDTSlJ9GOVhOYFXbHB6f3qqt8CFRbnAlaTkjVJklPV6Tll2YO8e8cS+v5XA9FW6PU8mtyzJEJUUZy++r6qB3Tb3n35uP3gi/e2h9dWHLv2+hsMr4HOKmQgdILvSHLualUlRlPRclYMS7Fe7/X54en54UiiQX+FEpr37z64EcfZ/aVUFC5Xhn17e7XdvoFq4EzyjlKjAxoHxaUfXocH5KQQrKIuOamoYWuhX8X4pvkxlCDTy5YqR88fCTUC6syeq61DbE51DfCUEXQfifXyMRj6nc+dGXPK6F68nZRzJzvmA5cTCa3FB2HkQ2k8C1p+WsEJpQHD2Lr8epZs1jIsJ5zFeRncu1P851Bbgug6UdLal3xw/h5rp3KeVLHiSCaHdk9DgiKRgKczbw5/Atn16T7MOCB0G6Hq9AA8BlnO70szaKR0aeBWAOwkrWT/mBUwaXxykNZXXEHIXGfqeOy3ntMzQywnPeiRRV05tRPTmea8OEC0HDRJOighwWd+51yiz69zMig4CZijSFIzCqanSVKxe54MT1tqSpn3ACIXB5OziJFnYjON8xcMIrQ6WPcLxHlPjvpMiB0UB2WphrzJbw/9Rz+ndfG0ezmCmtuhfZb8+sfyoSS1zRseqVX6TSxbrKCOoDIBxgz0jY7JAJaqUqadryGjpwnLySbHqSeeJDnpxl7dYegSnOFZEZ0UjyBybgitCgpD5JiGnUCIqiL3BfRXtisKVVBzVoK0JM47sG00HYrvkklelK6mTFHtEO0BqkzLR6ehuXtHmiaHTGwqzIAzJHAdhFXjdBmnJAgMTpNSYL6rxCwqSAiKGxUoKlyijzCdniQ1IE/AJO2FKvitKpUEJZUhZL2hWDG8tFQst6qALtW3FunQd6tfaQ5XngFe7gVhgdakPr8UigiqSfBTDQ8wIlSeXixmRUGBRbUyyndJPj+VPHQvCSBfaFwWtKlhoARiFUyLNaH77sqe05SqRPB3VbFQAB/kfq5/1PGmGuH+ipCsstZQe6mSQA9BIVDDpDMHjO8ML19/L6BlAscE/sXw2VGZTm1w/N9KfEqJkUG1STKfbV9cISs/kLvpPapZGqlSIB0d8IZE6WOgsILMoiGmh8uV2ZKfBY3Gp8V+KoGRopUo1QHkVLRJn8S8200DgtYzQaj0A+i/QdcdINSaRdSgFvuRexnAkoow393+9lPnfK7z3AOtsxIZSYRrTVOtnNQh4hgqMwShTVmMGmz2PGc7Ps7gxkPLcXPvsEtN52twze9Y8SCVAgCh2LdpPwk9EBvAFjbAtebPmV3SMUXiJ32OKv5avxZWSU/oaeWxwbwkVDmLvAtiEvvB1+nrjlJhgIzQ5Kn6MeiYgb/zV865njN2ZfXDVfN+2zDubmI40YsV2zPMPQkbMUzixpzN+Frtn2l6t/idNQJuPdQEKqkQf3j/tH3xxb0rMoqVv/KV6+2rX7m1z7q7e94e7hAV0wWSnYM1pe85367tR1UtIa6Kn5z31GliH43PD8+vD2Ix12Um24fvLw6ssjjKueayPz25bC9KhwykPuf5+ayCu8ftcPa6Xd9cbNc30JZAosjAIpELt7eQryqN0uMRRBnuqjN3I7v7xiSqFlVS08DN4m7vnUKcsUrHTCdeyFWp1gR9C4qfv9+JDFSS6xv0sN2mU5udMmOaXVcFJ+pBq7EW55IEJxdU3+WAxtxfjH2cHD+z56rmUMYgrGSP9L3QikHtqEbQJDJa/wRpRfz1v3uq+TUSffwC+SIpw4nx90COM8/Gf3corEGnKN529aywYHCACUT9Sf68RuXpCYAP2bMUFHzFMKrMml8kSC2p68vps4kxjBGMoZRinH5jQJ+dyOhsUmUMGghiNVGhfE6BpQS3pufQeKbSrLnNhfjO5COIWPj7QXFAiZN071Gy7E0MfTsKekqCjhMMlopayV9GCjfGE8nkFm3QPSKgKDn0ojOFrx+ka5b+8z4SkpAThZPe85y4OyXR7jkEBDnPkux+PW6XhfhqBsrxAAU1tLdpjAJ6hDrQf0YGIvv9cA8ieEq5mQkrdArtK7TUUBibBtBV1t33L0NY9KExvK4V4NLYiqAG3PqebdQJLH1nCcwlCqIeQKo5nbRzt6svopC6VFdOn82J5BMSwkEyc+/oVWSdqMC0+k3sTPo40tuTJKBt5WkFkHXQd9JQSmM9Q2eFTNKL2NUPfRJVm6Y5IM/rAM89UDyb9q/tJLY+QY/3q/pgqLCQnNAATI9alKxCQW7qJImy7ICoTqKCqoqGIIDAKO5DPi8AUvfiKNAsmepTSNrVkAQRRYEtqitURj0f6xFasvbEAVQh+VohuPrcv9x1JwhjqOX0X/nfDZAkUZNfy1woggDZNPeGFQ2Ds4a91/EQtSe+RWvAQF7krxMIdXKYuSzpnwoSgLKhzoSCIH0Og+uisFR9daWwFzrK6lkZ8r99NqvHycPyAiC0EEv7o/yvZiYQXNYwxlL8nPa7K44KutqfOmHbie7MIHl/FxwsVi8c1NjqTfOPscYNbCh5ETjBFHMDPAEf7f7qXo1B1ARo6tOlQpDK5KyoC0gViq39Ca06rBbbx+pXQbwDn0mMAoofAGIfWPNgARddfVyxDfuYGIhqq9D1qs5WkjHP6gJmHMecOf6TLZ70rU/hsA6Si+YU/x2/k+8nYCdusPCT2S2MVUg8Qd8V63eakGb2UDNu+LyIXtjOvCiZadU5764rMqmQV1/iEIaYIGxmuuXZE/zjT/XcYm0AZgQMii1S3DNZCanG8v3cYUCBTmSm32MfW5WOuAXRm/hbn4chDkOclpaF3PNOZGIfs/ZQxeiJyQxD0wFrPl8SiggCCTiWzf/ii7vt3bsHK8CJXv/2VoJhkrZ+3R7vGQouCtrFxY2FgKDQ6RzL1p9tl6qclh/J+cm5yB5xD32hPz88vdzbE9iwlqKIqU6eqK4qTQ+rlGSaS0Dbix7HL3d9+RWQ6fNXBxJ6WEknK6mhEqckJn0Emc5aDcyDapPNIzgkcHEz27kkWBv1trFwyVoHWptIlj5/tVGjp0PKIDJ8ONXQhMIDBEHK5Q69Q5/h0uh1Db2swGEazATmOKdGuh30G6F+NnLUkoWNvmKI9N3i2AfxbTUX0I/9ADUHGaXu4ca4apAlmA0Hd6hymUOuQJh3JWFtGW1L+56Ju03jJr8mKkw5dqJdOG0QC62NexTShG4EugMRLgEl4cney2XkDOIAOskpKeMMKl1lzHIggxqU0jdNeT1HZgWX1bdDtVBG44ChdSIeVK4R5vVcK6ABkWWSsO6DAnY4phiDcrJLGanXPkZF/PSo5gmVibx2mvEwfE1hmUNf9ekgf1EmK8NecqnQBvrsJzgMlSOOLvzvNo4IE6QysBK3eu8EGwIttFY4SCp/Rifj1G0vQLQioalOKanUWdZcMy7EkY9ySZ2wVcVczYxJxrsioh+lR4depUntmQ6rG4jh+6dnBAPfCcQ+SYjoBmfKDqPUVNJHErokiLL6ceiNMl3Fhlj3BgWmnF0FjPo5fa+el8Z0pEpBDcvBL/Un6AqTEhkjHUeSZng+q/nl3PdKMCvoT4LRNLe2UNMBxunuK9IBLEohzHOkdNebhsG8KJBgqBZCYtNAXRVIzyUo0KcUyfTs+n413nruVqo5q08u+wD9IYBRgJNTkCHyojTDozJpBctHOUnAI6jQSiwJXl01rD0O4q0vSw9bPjN3gX1gThT/jYCH4G4zSu3g1v0A0G74Puzn0zMqcfqu2EvuUVVTl4T1qNjuvNjJv5R/sR+T2t0Dcs0J6vbVPvkZ+PqaDt90jKYdzvvPXWv6bCgyrWSGjeedlciQnGX+E9XfiDXgExbwVcBLArwVwFeV0FXbnd2Zd7bswVJBi60MT17+Zm+Hk1BCaUuQPtbyU4yHVYmNXYiMbts8qh74w8gGh3UQ+XmfAfdJlMJdKvCVEM1hu9xBJTxNmU6glsA7VSRFp543IhEl25MIK3SKAA1TIkGg+OmHxS7v34skhirdaTVoUqRNqzoy96vBi73qFRVc6EGAsswdtM2vqGP9r5EI8T3b9vqMQlgDa51oaX2gF9WYg3N6nKY0ec5T27ddJFhtA32mAIc4x7QFyOB8rLoasJreNypvVIZTWW0a4/zGVLfTlC+bRN9Li3qsSMsCFopj6YNsMIrEJf1HE1+JfYqNtMhD7W/uGHEAyZP+bnxnqOGKJwCTA1wUcFiCGfMcIsJBHE17hnoQZe/ofaOXsgECx2QPL9uXXzxs798/uMNJdtq9euqzcaJSg5LPxPSqBLT6qKDlMptP5997XdTwFdfVWq7kcTt+fng5Ph3DP3UYqx/SgBo7oRc3Id3dPdoog6rpwRUY4sgvztU382Z78+Z6u7nVy+q2l9qCm37PPdQy5eG+VJIyfmGgZQ2ymk7cl01Ijicu6UJFLlHcW7T207SXDcwBmc5IfzfSozq46bfQ56oZmSalRhmTyCSgkXGisRhE1hdmxzntBuwMrtxls+OUx3i0NOKQ2B0UHioZya6pHHTwkcSB+TyhjsQRz0RMAbgbpmTsncwEVaxSo5NSJVKz9CqZQdAAfTb9LZTRuzE7ksZ7TjKXmF4oow7uQYJes5xAJVL0EJVC05L/zLTjPb0uy01ihHPju9SMiHNuOl33fOgHffg9bwcKHcYhsns0CUcaEjnfHsqVRJNEQOcRYQsQwcxRQP4yhjSVjYke+BlMf6IM3lSw/fybXNTl9IsydbWGbXYQSPBRqOQYRhpAgHPADAfK6l0JS+AC97XVuAio40g4uFX95X/XHCWqs62cMhNd5VUegOkDdNxUUEuivRCjUmzJ1dhT4nqQGLYiqNy+qpLAq+968XQNQKg8DTVgKQIluHZVoeRTd/15SvpD+wrnPnOdOvFV8JqkQs+fszgrxVoPVxiVeGzFyS4Vw2k72l51RTB7xXlS0EwfXlD0ub/ZkyTUjUSjBLO4zAmoxvwTnp37AQUuMz5ia6pZtxqHvaeufCjpUyCPtKdsPeIsJLwoPpZdMF1ZiV8UGVOx4v4xbLWFA2ZCnbve5xxln5mUI9IRapn6pEAb1XcoKqVANU/aXnOysBUevHp/v6ha8TsJNrKOKMeBzkK/piqJnHeqZNBX5ayhFqZXhp/R++cX/WSg51SLejgez9BVh2nrpu+M/KooXrrVkdrFblVA6L7Ei+3G9BglYN2D1jSi7nsk6UDUZNJLAqJwv6H0KgiEls35Ep0c+osG+l1sb95I3OHS52D1clS/VZ4vgTp+EttE8JWEHx4+wF31BK4hlqH4VFJR92Tat2UTXGko9bRiGHQfQ08mZ91DKcVnLkDDEsjVY1GVGO5mB6ZJThVwXamfLL17EVsd9m6BOIsm1/4ra5/1wR5zH5sOD3iCPyIIJhaiEmRKdiHuXl/7Ks5qqro5j5z3j4UmkhwshkZVlCcdLuwC9gghke6RK0Ave3vy97PvrEWo/pF03ws2hCHiXoqqNPHdxTIpEDhA7h6IwJvl/gSMSw/hrD7k/OTZsladuKTPi9jno+LtuuWDnmwwAyAuCeI877uqmKn0GVYNY8l+7Bq5/vYVGPOOFRgSq3vJHZ5DYTMkNSpzimOhmE/fMKmFp8Cqh+U+ybYQOxqmOjxth7PHUta8sepweuCUeKoq/u5LzYl59iy6m1vZIZ0JBANur9Xsf02BYgDT+rsCCeUvdAeUyKiSI9XbvLNtRRIZxYD0FH5+eK2V9UVx9gXqpvkuUg2SkVKArkMQlEtZsVB8OQRJo4kn+/bt7fbmrbiccN5AGlXexrE5OAeEWA5agyXvpWhQhiybo5/3pTlcuMeD/hn134gvjfHO5Z2bHIM4D1mCPaEZOpxKYLSIaZybC9QOR06IjF2Tt9VbE9UenpFEbf78jt9dDU/aXFUA4OXmgoZG1yc/QXlUP1BK8pPVHJw0/Z3K5LGeVo+rysXuUGaIVM0JQdWGkidoMrQ5rasvdZUQ04uizxR1D4nTQg6rApBhj2xoB8DTaBiVfpSsdypeclASQkBJiaNHNSqVCgWEPbdEk3/pZQrCZyR4BGTqn8HgdrNukgrKTIWu2XHEuWJsIq7AeaI8TeCU4IiKGT0Y1bhcwz1zmKlytaFpRKaSwzWws3jMO6eWalBX6sJDxiDrz9XnADXLe1xBCc9ZKLSRpRat6PfH4eL49kGD75gQLtELawDjTMApwWv/pEym6mh48GUcK/H2GVGiWxLkR+8Pyay5ycJclpY+CQKVCdDpIG6dnHZPCclgDyXMHvW7EAS1M43cNpWirOVpgtj0CamLEfTpjrPmSWI6EcizgbL1rAPT7VajcCgsCfhFmdy2izMZbRly1rvaMbGPq4k1QE/3pwQBTVLbwU0HUEYXTcPqqlzsDAmPEMRKMMa5w55GLhMKWZri/fdcQbr0vb+4hP/uGRKmOZZ/eHxBPt9KXqkckzSEZqa/g03LvrTN0/cYJLnaz7hIAsfGdqIYedfMmeA9m2badBjQW4Jizr0Snim40s6aCiP9JZ1wzMA6FDQShSlu0RUMKFpUW32uPaOkxRCYdZL5L1CzGm3tMxeKYaq12qfZDwIFd0oSMzzuXBK8RWlDvEboOImB/F0Gys5EdwUytSV8V8QG8AcEX3shmIjYdIVdgRS2Td+nqpsSugaL+IIE8ATksa/dF5XgefZypYpGgA/IQHN5JGNJBk9jAP2c/s6UQyfqiA+OBH4LFcRmhvbTPWaqKAcA5FNIYmIPW4hB8Y6keaGVAV5poHDO4r6XMYyXrjjrb00gEr+nod56f4YGJvHgZ3U/dfYyQLeC3JUUc4eyt1n72JQWlcgeNbCWIFuY5qTQzziGRKtEcYYd8vcVM+PoWINEdVYlWG8BiYDj+bP87Pw7WvPIM0NJIplLokf8w94GVFvftVNSJclr8R4BefRlNP2OtSDpBsBMrMmcso9p6GE0tXWr9QwF0qqFEY1If2viBtaQZFh9vFCxHA9V79lMtOd3rFivZlLRy6U+LZJ8v4fPTkQgWqrZ9mcNaR/IfH0BAJfAIZ1P/UbxTLbl9Xi/bWcPALPnt8R0dS91zwVy3b1/3B6fXrerm6vtK1+93d6+lT1m3EZUTfdiH/KBFFBUPFERRT/35oYK50x+czbwf05w1eyPYHnQdBC0Rycy+uX++CqpapJ9yudC8T98gAcn+oec9Wef3W4SA8iGF8t0gZCOKyug0ndI3Uylp8srZYkqM3UzP0i6gk/J+gndl947OulowYsfLAqLMtZWUpiBfA6IDJqyPG2Mylo3Nzd2bPx5l/bb2IJQCX2V/Gz3EAWdqWbHoV/eCCKJG41MQqlEufs0BzuIBMh50E4dev9l1sMDPTmI6aWRQVx0lM4hymDsHQeN1wRKKvmhBgVq6QbM8xE8lTpYAkBzU8/gLQqFCApjvurQRu8SVT+MnlfG4D6JTElXaq8wdHsaVt4H1JIGTvNHK/hr1Ae6ldUvCqmYBiZODodQl9hIgiopZ4UuwPukUkJDfBxZEBMbwsWvLmcxZygFSSjO9DQwHSRqY5GPJliUEejkahp2xeonAAAgAElEQVTrOLtuzCTRijqgzm76E+JM9U8jlkNXfjp1ziS9LFpfnHufXdOwzp+hA3wikTONKnz6GjKXsjTrxLmwCtNZzfRRgmOkRPLJohzY5a67PfcnXHqcMqXroI2mIziRE4rT04pJNrLa3F9AmFZrkkBAmoGhfTTosEAS76/sm2xXDQ8cCAif21OU4/yblsQ5zBRi1j388qK+OKnTWW0apqrZHsJnVE+Gm8GIcZChjmqvkogokIqT3tM8E+i2JGUSHta0KSRUTFi4cMQnjURBEnvAWijxEh1AgYb+j78D2GVA4BlJZwMRBXIQoKI+k4Z0xDCSbIJ06x0dVJuGshnFll2m2ok9cnIW1chUjSq4TpLnZPVMdoCKGb0wz8iCW8UJGk76axIkJslT8u2E3YhjnaMM3nPwzP3hwKXqK2CB6ipnqVTALAwTn5LgTChRgJYMxtzLtEPRKzptVSTynJZUNh068zKEBmfmELz1w4GkIdVy0Y1BkxFMUfO57mISvUkpcsWlqKGn9LOocYZBga2CIbEUpJbICYyGJIzpx8NHtLBF7m6uWaiq8s0BYhKQcsMzPHMm4+HzlgJn0XJiEWLHk4hF+SgVlCiW+qwum9FiLbHJ/hzbX9TXCNYAkhJEL9szB5pqTXxOn7YXKzERp0R1TO+3EjnRNJ9adRRmgMZVNDCm77DQQzW2O2iuJNln/gJw14lj2UWAhRInqYp2tdMuUYGmbbLODnrH/SI5v6BXwWDI0OkeiZJrQPajkdYh9lFLAuJtvbYNIGUPtbavJWtPQtpBezMJ7OdMB9PZRmRisVoKhD19dtYQ+W0KQ0mWmBnDM2v0x8t2c0vlvamCgHCarSi7J9t0fUOvEmf3lEKeBAc7t5J1U7Hb505/b3t8xvR6++VnKFVKmhRDp6pZRa2TeCvV264kZqC9qGwGqkX5MrjdiXZXtZTAibYlIQlig3l/FhBa9O6nh8OmVkUXxOy7XraLK8VoDHQWOL6k5c8uHWeZ/vr44kT+zVuNbtEAdn3PyxqgDWgNDVJ+UgUR/VPxqca4CAm8udYcwlT6Z5Qlu/2yvX93t90/PH1+OL4cj9qsD++ezGmjfP9s53T75np781Z6z1dkURUUezMLTb1TA+AdvFktjChmrthIDMCGThWaMkvV6wLP/tHqHlYpMP98f1H4u1o4OTcycoxrKG7leM+gkKxG35PAXtUNBe+qyCggl/ICPPYsSiPqGKbmKmqDNOdFC5zAfNLQIumImkM/v8PjlTypN4Mho0J9JxJGqTNNrZTn9SuNYb6MhbrqEOkCqy9F+tuZr7Db2n2rUGFC2Ck7DdNilBipj0HB1dl2dlHomAKTJx1KrTvVMDdjb3eeFaJfvtDXKiWmLF8XqRBIgqeqwFXFwFWg4kmH1hVBCaEFl9dCIC62cwV1SqLvqoJTuvUxbvSCII6gs6nP0nqeHzQQDI4phqJXxP0tS7605tF4gKpKsXXhp9x2oS0xOA4kq4G8ey6W3afas4nikUC5h5sR6COe0JU2+oesxKU19nuEa8pZYP+jSqSzWefjCQEMzyooBRknH2UMSchxPgRU1V+iPE1JZAWbqr69vuqOa+6AnjHy3KBmM5GzlGKV2JIAdMIlsrkMUdWmauHz923urXaXpCKKUplIPpLxSu5Ec/P5Dse8gIbsxzzrC7kvJ5XEeqoegijt+7M4o8V7PklkEphQ4RFSr3VqDv7u75bqGCi37iPvk7/LMD99v4AY8NlZueBnSQhAvaHkKtFxtddVBaR2Gy1srreeJcEpDlg2Uo6Fs+1KnJHkotaUQANOvO6Kg/BqpC1qz06WtMCVVkV8tFw9TouEp6vB6qvsoCXiHwAwBApaK/VSPD4KVFJCd7GdHa6Yju6fA6DSGtKPIf53DLWCQiVNQv6rQb+GvZJUQEEmsQfpZ3K75ihh49NHonONYhrD8qig1OlyYCFbmTkG6w+q2ViBaSGbui+lEBi/kLPq/gOrUV4sKsS0TFZscjWIaliSM4L9ifxStdR+ymabvmbHzsWrXvKBWLYT0DM9PD2Y4rhAMxdMcZIzMcl9is8GjAtAoOoiPRDqmRNlT+fX1OHHvQDEDFbpJ2GtoMD1EFFiiG7aj+9LEkdFRHstPn2p9NWA152tr+GGWVv2kmHTNl8eio1PUwJue6TKU9l/v2PRx/S5JP+VpHr4oeZYcJdyR4kdcomQ6I29A8kOOIhyIJ6gKVTYar4jIGUGYS9pe1euMjAWuVx9Z9Yx998I+WrQBxCC6sMeKeZB/h4AgvOpz+Yu6341gEFVupPeg4NI+rCaLhpgwt4j4qR1hgMALoaEEy9sk2IBs8kdwD75+59rZMWs5CUOy5oiPkIvsz6fGK5miM3ezepJDo0eMJxM5hQI8prpTF+8OlnDzpKoYMOlqIYcs2ydWwuUNHvsyOirdd9cVzMzGiEJdPxhALydsNOQMU7FSXEjlU1V8gXuUwVfv6qfGHuR9cfXqwVEdi/DRgGCSdxSYcq90vs7WRVbQJVk36293XE8+JDWAOikNPwTX6CABg1sihkI7Lu7u9se5D91/0URe3uzfeUrtwbIXi2g8roJV1Pcl/12wWA7X20tOu/pIQpQo5/NmRMAeP/hXnlBJzJffnm3ffHD90Z3hRbqYL397M12+/bahjvf5gNdyb/RLNPQMMZs+Pl2XkOQMCCdyOjlVXJkkjOIo5rjkForqtHukjM0TIYmyjzhrmI5UubFuVhS2AYTB+tD6YnWUEK0MDqQKt0laAstI0GMni9oBSW6IMU946EDK2WnKk1WdaMOpnP9avbNkCevm41608PsaIrytg8UQ4tBLeYxpbYzpOm0xqh9VeZdRtEGvhzEMrX139zf4EQG2Tsmq9ZeVf+D/uzDhwcH3kpadIjEhxR9ZNHRatIxAW31DQ0lmBkMhvrC0E4alT1jpySLFaxJPdnNYElkNNBQEr5GKYPQBO3DyYSPmTU1en+SxPH+lDI5W02LCcXODm8XNJyWwVWaVeIHFST77PvAASyjllk1DnVXQyg/ogCqkiejpapYJOkQtQaDTP8J92IhSL5r+o5S7Sp6hR6ZcyQqZ1ErFuqUiiDqg+Kp6vugvtRgUjfWNRc86zBL/wlU7cRrjYKWzYRiydQv+sj40yGXKkcWClOSLhIK3h2paJr8FKhBiQoS+3Hpey1/Eqbd/JQg0PqpnukU55r76+9yVYDmx6bTNPXFOzpoCzwTpe5ThDlykfmeJCoOihU0rJ4cEn7QuMzsqhlVbv7EqYCSz8B2T2tgpUPdTf9H5t5M5Z3QyJi3o/W2UIsRORLqPQBRvXUOThJwUW0Jwo7MMknzqqauKfMkZ04Gn6Ce2e5mnRe9KIh0aEP9vtjnQnXtvFgPVIsYtJcqQpDoJbiymsN7hhQ0JWyLPjdzxZQ4r3coIEuophTJJo2tv5fhl7YbpRamhHcGCDlf5nIXPYSEN2uG89adsGJTNTufJjPYpqaoCbRwUqhBcnKZCtITtH9CUcpBvIP0QopH1XL5O1W/rK5EMkygABVPv1CRQywFKeeLJcOaAXtJjAniaaSeYgLzvnBmm1LbSVWozulTbCluKU9qn2bfF0tTYxROALRYIL2/Fd2sIEi/UhqXUR0TusO99/4NO0+V2ZQIDxalglpOxvcy1WA4m9M2JplBvpx39X2oGXgBuUKzDe0Rf5d5MgSQri5b4bSHXaaJOz1XXcWkuhfVOhKS+m8OuPGnAC/EForfuA9VlV6zrGQjVC0dgkMxw7UME7SigrXzDPTf1dBuJbz6fiWlsjnya+qffag10d9MtdBus6p9pqArESvbk55lBdO2O4MZYhDDAERk0RUop2qxr7phOqluTmoaATnqlMSaxLUZxRGfz35rr0qWfPWYlcjV6KGKDc/7hVEzQVdEZATi1tiTkt3G1qxojsde/56NQFkus2GSyEz1PEQZunJv4EUxVs3VSUzlJK7ug+mBqraUvcRfkMRkyLWKHukxZth8C1KJzfFByp2vYiUpmbl1D517rtP/pfhqUSfpQdZZEeDe8frHs2tytu4+PAhw/Pzw/PRwtO7zh8ft3Zd3fhA1yiqRUcAvp9FJRqas5lIL4TgzChhZRjcZukIBYnsckQ5I21MN3dw8P0Xf47LoaSBasWkM7qRD6HMIuuQQMvUdykYrQymZ4ZTLgOl7tZFGH1wmhgoCqt68XcqCodMJ+SPASJAXJ4Wx4mDoz6ziUpcrfxYaBcgwyR5OAkUJ3i3/DYca2cIYRhkbVSk02EvPLjnGqxsZYIyUE6DiQ8awdMBGyp5GTQe2VT1zRcYoaasMyZgrk9bh1KEVKiADns9jTgNIM6VnJUMkPLmUqBr17IsnKZpYWx/0P9xiN4sqKVESo/WtxmYHGppdUTr99EYp4ycQ52LvD4sqhZ/65TSjKiMERrM60sMTg2gloA+64IGnTxru+lQOAA44U4d556AD8xHsnDOPxBWgBPFB6EDntf63t1PWt5uIoRuhSmRHN8raoDskxV3ha6TdJXVLrSKXqs9K4oMRybR30b+EqCTJDHc8MwEqWPxDFrdyp48cGI6o++1QHSNgSvBNwCSOLZQNIfUo1yDmgWKPaA0VNK5nmCpvJIXTkWcvuad6D1E1aiDvkBYNcJDEhKAtzZYEVS6ji1pSc6pmYkUgG9rC3nzl7s5+kqb0tWP1cz9DxWDwZCY1K1huCl3u1gwYCY4I9Ok3g7qYNYTmw+ysNNRSBXiyLdIZF4UhCn6zoqWfEcCie7vUvIZ6YKgru4Su9nzufVTCtCexy2k0NWtryejWDCLvf5L0np4+E1D+PH0Bn2i6nRXZ0UuXiegBqeC/i0WADUsVE2p1N777DpZ4RAu+1GGsamV6MpLMOHkwCi5KtBDxNO9qzdUMLxqdUFTtB7Yh5zbnkn+GGiLEF6GB2ASrL4rqukCGVnxbVyXB5Qj25tBXks0Ad1UZcpKLUp/srHpkBTKgSEVAt3oGFnIWpD8J7KSwckecENWMH/d7mBZIUjj7hZIMcRehqUaOP4F+7pfcu8/imlO2j6Qzi0wUV6t8OijLbB98sHwQg3+peLuv1WdClFBESz4J4BS9iCEUp4BDAkz/yYpRULFTRZ3kwfavAucGVnu49UwUAF0Ewu5lvBP0c36IWwIiAJLKtis4v1oVGQGYej+9HL29e7GjgHteC9PiTzMUTlhm5UTgY+cmqrov32OZ8gcZqRppcSuhAoGEx+3h8XW7r7XX30/TPnco0uYNyui8YEOwzyVHUxUv6PMGa61ciPCC7sgEVqgGK4hnwCNAeVQa8YG508R2JNFTUtr2t2JLZss1ZbtjRWKn0DP1nZPREABI54tG9wefQ/1ifhCVksQ7uW7xB+Ty+PK8tzaV8wvd1lgux7D2jP5VJ+8GNvC/wL7Q0ELvd5xdQN6l1lLMLFXVn15c/bEi48XmOFE2TT4nCVMSog/3D9sHqib2xwiD3VZPtOJr9d+CthOfEQMpUdJ/VkwN9TtxQCek9v1O9l8/Pzw83anFu9RBXj13g8nDKgEV57t0vKvlbR1i+Kbn292Hp+3LL987yFUS9NlXpGRWyiPV+J5DrhdSFqWF1Ea9uaVfZWans5n7ZWV4KKrksLf8I/J9HvJTMzP0ZzgnkHMZqlQjUPAiAQpHHnAt9ILwlVFFU8VgIqN5ThB0iR2IdqXDQ+IXOeLycYsv6eC+DEYSHf298LcTFExjQJBMpq5BpcpWb9/c1NralBQzNY3zO1NiC8yM9QpsS4FOiQjoniiDonswyyUzSMQLZipvGim5Bbwzjr4TuKa+nDr0iD7QawLNIP0jRh+V1Hk4ZfF+i8ZzcaYgVgYbGoBK40HPYduFioEDya/8766yrD+p6lyoDNUU57K2EPum6SQp5ewINSqFq2VUk7S2Q4Frnd/d2KrgQ0wcizd4Qq/cXvTSUUtj4jOqHKEkMESxgpaSAA+XdcUONk4x5IXautITBL8nRRNEQC8w53+p1+m5JLbRsr7pj0LfPt+xP1/5jpxxUzYGrWglvtXXk6CERnqUxEAqmVptGmOG/5WMp52QUVid4b0qnf6uPlNJ76kTThJKshcuNb0XEwzpk5GmcTji2BeU+tQIaurVkure3y/OGRWVRbcwAq79QFRDJf8MTUQBkOSTfiUUYWwblnxpK6U5gQolcAXlzcF2lfoBBA1ZfGa6yOl2lRhxjdP7qzPPO9JfwZ/vm6SppIgqjF3bI4PVXFjnyX82ei1DmZVP0DqRmLbyo4KYBO9RzNIzxB6GA+/nqnkZKIUx2wagAyqM+1SKZqYeEipjhfobImnqT/dlKEAvyVgDSNxBn6s1QI+9JwkTYDOUK8dRIKAIpamQ2qXmRKU16wClTYo90KWpEuwrwUmuU3ECHRaNK4kqw31dndEzLaGKTigcGFNQ+KgPtG1VI7SAT4ANVKuuvI7Pz/eFjEqVVL2sFR1V8E5FhV+pUPbSYMNCvaESziBRXX+oLSQyoNutKJjqlNYiyU1oVPZ7VZWmyoWf6r8D8Kh/R2iiVTPd3zJVJofqlui2+myocBIAYQ5ZqpV+vzH7ZwJqp8n2Wo/yvwSq+B1+NjY1FPwO0JoGRR8fCU/m7nRA1/DJFHKh2qczp7hBQads7PnZFfSyY0AFKJXYoZbjX7TbCroDdqaylCp6kuxlAsdQ6PgH9lTjCnh3fT8DRUsFsux6zp7WbAJLsvsId0CZJkHoigR9YNxz7amqI1aVvGcYLWqzxJZUCgANknRQlbuoMSMdX+Ys+iyUL+i+rwHsRtCmmB2cxfQitv+NrPIESnseFoCFkgfFsFSwa7zFlWip3KEkGr3nJcKxXRjk0DsrudD9VSJz++bKIOjp3cy5owrJnMX4Ra2nK9/urwLAvyrKdIAVA+v3qBjLPoh6D+1OfjyJWzFdDmfb08vRicwXX7w3iC468fX1m+368tZ3/+ZWSRt+lD4oBu7aD7uPpyvmnKusB3RNSDeaI/N8f9SHMyOjgos1eb2ytEId4OM2zEXp/7C9f/ewvXv3wRfo7We3TmSgJVX51fQEDJ2+Q4mM5C/17zcy7DW5VuhIHG7K7U8p+1aJFvoaqHiUUTD09H+QzJAgmAN9QZbIlO5yHMUXXYh6PaeWhuZQZuFYUWdOZq9TEaf1YKk4VNeSlZLIxLAHfQ0/NglTI++UgntOji9lNem6+uDprkJyGPJGpYSKV8SyPqpIFLxa7tEPoQOu9RF1jOasM9PLdJGtfHR88aXXwEg5SXFrhXRBA2Nf2G+oelbhGI3r09AFXbKzqUZyXXISqiWZV9SvfK6cKBfg0oigggaqbQrUXOZ2go0BjjNb6MRIaPZOJeoyxWMto60kVO8zEXv9vVR+kgTHEOSMhW5CoiUjwrkiWNdzdVMhcycsC7cavKmkkdSwTeEDFipRCRFnSJQ6NaNDA6IyyBOxt5XI+E7Oc5fP5GdxJiBV0EBbPlVzMqIcNxH2UA3gznaQMgN2HoE9mgMZO6jJuakBuB4MRlMlNC5Qupz/ULsSpFg69mwqNaUSGzuxn32RYDOBEc9R50uN07X3ob0YFT3UHJwKRrvSSCJTPaMrSPvo/YsDTuAu+4MNUpCsn2XYWmxK6FVBCEl0sEtQzzDe/FyQ0Ol8QoPJebO8vZvdoYJAgUoVuaTrnWg2UguFIVXG5oUHAU5VgCblDOs9rX7M6lr6DggSqDB0Q2yApQTBAk4i3pEqGHdP747KGwhcnfVQi6WUZoWxplSQDEM3Q4I2/WBAOEIsA0d2lRAEXtUGehSKPjg48tiQGnLo6mfovqDB3BXjiCNu74Skrq8TCSWsaWjX36PaESUmEPrYfeYWwUOX/dNLuPLmhFe2UAIaCroeTMnQaIP0OCQIdDJfim0+O6tCGkqpzig9mQmueB/4/gQMGnnA3dM5TCWJJLx7eiZToReCe5eJ3T5P+mz3SkiVCIqz6EKhCuNfODPcQcAs2/tCvjMc0JQphOEZTDkYCbm/WgP9HMqjoPOXRYNMYqVKjc+ARW26MRpEutSlrOLX+581BvBJX1vTP+catFgFcQ99HiQyC/ywqmYnM6dMh7Y/szLU6Ln9RJXGs28kMjUg91lnWL1oUX/VPSOuoVdyLw2cRCb78fG+cD4RCtrbjsR4oOtJzOgDtPJViRZw5tIXuFuxtferV++QiniC8rx7qkh1Xg2OHQyyir1CIoPU8CndJ+8sYEB3c81COaVnOi40+lc25LR/rSoelWgq6F52u4AdqpGRYt8nS6Gb6p+cVe4kTA1RsMrfO14PONOjOBxrGATUUPoMA6Z6qhYE5vwFxCma6QALbEdfGXjfymao7DpxNo1/9EG5PUHjWO69v7brkrhf6mqdUHtXC0jXGn94/+DfVuxXX7OrhKq4vBYrQAkVZ1bvpXhajIEwEzrxj42tRAYr8Pnh+fhsapmC0/fv7p1gKKEQl03ovwwixg1pQR/Aimpptnnc3r+/t3HTwREPTtQnofo+zKVag6GmTwHKi17q2UZIiFKaoHQZCYzUmyH5VsHM4e0SPE5edq6BkhVdXh1kgv7MDMEBT71ywDqCPWxgNfT6PUFxM1DLTfW7ycPJ7gk+OoMW0lZUraCBCz4fQWY9cKobmaA9KTFxlDTr1jTn6qtwr4ab07RuEmDoexrEdPU/SIrTTcZdDWGaLbSbzEawY9pEI5HBRy3KSIj7AYTkEKjEMIPo4UykDd4l4L1CUBCscPAXgl+9EyptOlH1rBuVg6kwqVqUoBq5P5X8GYTlykTQ4dEaU3aj0DueT5+LqEQkRBNYR12K/WYd+DsxLnZURqUIkrS2VKNQ2LH0oJMzUNyeXq41qGDMAhZ8p5VlzGtP5QXqCYFZJKVnKTp9AUKFkpiXYSqbPtGJVTsuJ8IZ6Bk+OG/Up+DEF3XF8ta9PlkH3xA596gyGY1mwJbWKe9rOeiaQzHL8ymN4+xwAOLFplqWaoWVsMZAUJwc/QT6/iVMUEBGHH0QrVDrCEabq44DCcJDpaWda6WBKwadiGZz9Sn90x8VRI7eliQFmePDjIMEQKnne87DBX1MBEBw7ZOg2MErkVGC+Ygsr9an6VxQxnK/5vPnrBL4Fi21gv/8HBx4grmgXPDnE2hArdXz7hHXptLOyhbqRZ3QsA6hAjzWdPlW4fLgs5Ik5swwODHVkiQW2JVOfLC/KL3tkveV0LBeiIgQdKdB237KIglF2fQQT+5a6Dc7RFyJjJPA8OBTAcC2K3jG/yUhqj7Hi6tNdAsH4mvA6T6nUX7iO27hl/tVlUnVkHPfcrAzmYPCmkCxBSuSICgRedIaPGRQI3crgSgJxvn26hlsTQOKkqPXovyU/KmUPAVs5d5AwUPIBPpWD1zOWek1Yx1yt7UKk8pDgozvZ84Yf+7/Xn08M4nR3vP+IPed0BZltWw1fogkPf1YuRf2H6VaRbKb3rZUHnm/V/m9SyrjnjulKtRLq+sloWmZ/UKBa47Ootytal1otVUBKOrWPH+EYLG/uovxR0niksxmyO8M9kfivP7zpBUDlgLcRhxJe5PKLFVG99i+4rtlo2eClopE2Ah59tiCVO0BLHnf+E2dpa6EJQkQmHzmfYeO/+w7t+z1rGi6envlIHZR1ndzx2K7BzJfcZY+X8mi5pgIcLVy207NrWnKAYTku2bymzNMUsZsl4wgMUV+9GWbHl9AGKMMMhakAPDanyTOqQhNWfDc11Qd9U/ZdIADYh1ATX61YmyL0HgfXqUsRuXLYL7V9gA5DHeW/4x/D5B4OLZS5eoBNpW6vqtA4/Q10xqC+JOoZkqY6HdZD8j/QAx5MYIs8HSvuZQkjx4Ub9uruBN/n2czU+tNzcAamGwnM1NswZZFiczxqC/58O5h+8EP3jnbStAoPqybFUUx0OHSkLnijToQf3jc3r/74Czt4vzKSYxKWqFE0SrQiFhtRTW+Kch8MlIcJD78SAyhFGoO24WaoRePdmbE/EzQLBszK5tRdaket5LlxJB1c2gjZ8iDgvpkc+HwqpdGF7ypJdPZmoahm2M6BIg5hhCnwaGD90fgUNl7XUoSGfijDmTXoT9pSrPVkVFOf0mpdkm5R8YgkNv4+5SLpQryuB2FaLgsLQoCmfDSoi+1DSglFYwde/CUyoXaV+av5Bm7goAUNoE2yde+b2PkWEU7adoVcoGv22P1JVAhLq38Wq/wNWm2VxM4tMckeD74q6KR+xP5ViUyDBKUYc9l8cyTogtAhQlijyCE1i6GOtQnV67EpTZioKQdZRAHS5edBDGHh0TYRtStX3sEoY1amuLoOYqsZwyG3g1KHlxh+r8IiJl/A1eYYJ9GUgxtUVvkzKze1HfEQdfQjg+ClkRDK5izA1oLrQ81NAY7xsl1P0kS3m6Ad4CTgbUnhkj7noSK70h/QAy1nEMnlwYzitaXOwVyT6C3koKagZHAI++SXo8kCJlTkarhvNOniQIOHCWgJBc659hpzhkJSKP6BATzLuQZFSCdDm4t2V9XiIdy1jz/ll9ve5LzxfNoPyMFDKWEBLHmgGgGRfXNuD/PqjMMI4NKxdmyZPKJ/Wg6YIsu5N4En+nZKMUPLwln1itVJapv8ivqv9P+6A6SaMgJSpmn0bhUy0IZSt9gqi6mlia4MAWM86K7l8Z0EHiGTSKbzLpzNrDtng1WiYiBliUi4t1dTeKZu9XNskiqy44K4fc5937jm9J3QqKg+yPaYH9/B3wZbtvN3RMIoKpSfZxWKErAQXAbqe9XS2IXcLNocZwX8+czmV2yp+75aupk+g0TyNFLyee1L8wcr0bUCaxIsqD8Nr2LQDB3PDS97vvoaivUwPS4zv60aUOxTaXQVOucADhBtChL8qWrClE9ENDIoA4Hlcc/F7otFbzqxxNIZnu6enO7z2klwBEUqVlsqsaZ1mhbjH0MpW1WTmG6EOxDc6SSlKoeMvRdHdtTy6pyYTBsb7/70sYexdI3wusAACAASURBVL+SvLu/ybK++oxLV4ftV6z+RxwR2lrsVmh0Psdl/wJcxu4RL6DAiSgY/j/xW/48c2Lw7KIU0xfsCpieQWtXQfAEcrP/AEnsPUl6gdPuGxnBs35qzT+k74x4xd3PywdnveLvPMC0qI3Y7P1nhvHggZOmXuogwVCJdDeqivWcnonDPgG2Ev/Rl9ZxXdYHKjP2yDe6qoCn5z9nl7vWQ8MBCDjaitEYYi/gRHEMA3NTkV5V9t2sPAH+L7ZjzQIo8MSfa6WFlJ38rBbDKlEiPTfV8/j+hdvyTGy8/xnQFtENAdcIMgBoFFhR9ilFDQDBBhLd31s924kFvJfb9vnh8fl41Ie+f/+IatmztKwZcHN3Lwm1h+3s/Hz7ka9+Zfvn/siPOJnRBZbhUXn+UfJr5uVJqhlKWQ4qRY9OZCJxmQZFIdx37x+c4QWN7EsMQnbl6cxRiWLfguAytFLN2CUv6aoFvEc5SDteI+fQDuT4rVLh+RQoqiHLOBb6UZe/laNmkJeDk0tEEzpN20hITzWrySEv5GL1UdBkqUQOOeRW7EiZ0YbdQaQ2jz4Co4KWk6TPYtOcFDfS7ykCCbaYrK5Eoypeam70UMX9LyF2yJ0iy9sUn5JhHqXroNEODC9VAqRCFE570M64jqrfrQnzpklUAOjGx6qCSbWMuQYgxpp/wD6E+0+JM06MKbgooUT+8tS42WmuBCsN7IgL1AUoh0/TI/KFzE9KUEKMF4oHz9McVoYGmlcaSd/yhF4nc3iRqyWZRYoX+WcMo5OP11ZRYl5B8dodtAnNvVvSkzG2FtUQinoJvU09VPDwafK2cSzFNBIcuNFIVyK0kO+B+saZSBk89CAnelHGGgE8Rlc9dSgcSoQidLyFtFcAQsBcjcWeUt8TxL20rqZINlTBJw2FOScYe37F2eteRwPfHTRqav1wtz17eCc/TyLZkuhd6ThRQju5DElQCIoLObK5mEgoTsq/P+Kwd8UivQgJ7mRbSZY9YKECGtkNAQayVRn8xR87CLbcNjQK/epqcTVziqqourWBgeqFMgQ/5iAVvc7hRHG+02jKWWd9U2GhYi67qv3V83Emi+CwqDDIRLdoA4l2BovyN5qSCUjgJPSmqnvl5dhrprjL5iEMkqF0on8p+TlDsdGCH6EB6ady/2mezzA13kunA1SYPeA3iQzzMaJ+xtvl/xM88YtgROsLHS69ZvWzFsqgiqZzq+dfil2Z51Hyz37aoqHEjvW6U51JvwB2tJPMDHjtxC6oKfKqoexCa8x50dqoP0z7IJUiAKGFvGpi9vXVmHbMuWuAo88FvUWS56ffhLMiNa0evrn8YlVM4kfl7+HeE+SZtlKDWq36ZGne7l1gTT5uPKYCBGU8CngOrqwKGWXTppfrXglxJuhENKb7XbS1eln1G5GIoHbaVV18RJEHwyJwsIjtdgLiAaQ0j09a1gRUutKqxJ3BsolzqNC32EO/eyVSNWw0CSOV7qqO1Z0liGf9wpwgQFT8EBBEIJTOQvmCKzEcoBHFpzTFMUF4JUa5CXUn9B1UfOjxCw4SkItkCVqSVU+LQsy8v1C9AKodmFd/1OmaEd+hNkuyjd0PZQwxp9iYzPzSRgn4VSWCikqSpHx+ki69//V1lEFD6Z8OIT2tVBRN4119P6oukDSRKJI0SXkTu1hggmlbfCZr0oI6qTAwl6jnC3XSU3N4KpnTGaWtoCtL9DkJvKL/lwQBpVn2gX3H//U8INZEd1ezDlEFPG2oTz0lltD2s86a9gXRJ2jToRouE1r21III5feiAgdoq3dQYquhyQDpU9VTKp/3Dx/8jIqv3759u3322Zua98MTAQz4xnx+eD2+eo7Mu3dqyBFiJrTsjdqctocHVVve+TKEI8zlroVUoHLx6kDmzY2SmKJPDMcIbSCJggJ3mvI5TKU+UU1nCZ6gPUGrUvBKokCDJI1GnsxDs08dEP0zqI4+W4HVmzeXbiZvp5RgpGoF/kdVTKz8IIUwpopaptElnKDqExUFKZNRaHQRTvMshRuRG/0DykSRFe6Dq2fWr4l4J5Fw9r8J0Swqlzn3U/mL91fQ7wBbfSSlSOKg0perBj5WMApKUOiA/ttRdIJWjUuZHg656F61xi4F44iMctpAiG6oAFZcRpQljBJX1myEzIZ+InIxkvCE1YTouTTpyyqddiFJkaYOggWvOKXWamA20hhedyNDyd7DvbMRqSbP0PEcLy3jHB5rD4+bgWjTloKsYMB8Tmp+ixXlLE+IY8E5gw5hVLxbVeatqor5qM2/dzBQhg/E+367f7hffU1nByHYNZytJEQxrkI/H7bjgdlMPAtot9H+hcRpoBhIBwnWvmIKFzfle50LcWjPFh1U1VM3j57DQUcV52y7vbn08KrsPT05qgoymRokNpVPZiK4j82DxtJ3wF3U+UfBRWeH+UkYviRfVeV6fNwO/8ff2y7+u7+6XfzO724HOb3CEqKOd5q1zzT+JDdZP5pALeXxFeIOBCxBLolYgh8SXuNziy7Fv8TygAhXEFxJRIMlJyhjZmntcqgOtOJgGjzY004Su9tSniCY7Zz2/2sih6nuxWYk6M565G+upG43rHSuwahK1kN9/DidRmSxsoahRTAbpIejZbXmPgZoyWekOXuu1f657UF2vvoU6Om/2z92uk74oXzW6T6MxPcP+/CRK/u0LBu9TlrDm3XIcu76vu6fb+5sKhHxlwcJnfyRr26Hf/ff3g5/7t/btn/lX64vwjakCkh1tIFE70n1W1lk5w7JeNvgomKyX/hLqrNdrSDgDyCV98Q+JtDMP10dLkDLQbZBK5B9MwtsE+iZmHs6Ewqqv2J9VANxzYlx8Cxp5gp0s58BPNxvZ8pmD5rUO6bXbCmELVVKFA9Z39hQ5H3xi0ne8v6hK2J/ef8GFQD7kAvv6ihJeOih3Gv8DTRvpsPPIcBd3UivUfdp5M9yvxPgp7Hexyw9mVForKXO/SWJ7B6QmYxATe79VgXEleRix3Bb9rYpVWV8i9B7AXSZPUa/YcegfTa7CoQ9tqd18i760p5yGbDKtLqy34Bj+O8A7etQhWble6HPxU8pNlIyQ5P+A0lxDTpO7ydtCSQX2iX1fqhtQ6ySxAWc146LkpQiF98gVuw8dwjAXkAFQHwNpa3+Pb+/UYk6HQYeo9ZW36eb5LYO9YPC/giAQBW0QSLAyPg2DayU0NWje/QA11q1l+oL1F9VhMMySXyuNUIZWVVtGE9bUUTTO6YWkfcfPjj2UWXwsCkhu/SB1PZeSElOQAz24fPDy+vrUQdF0svv3j1sL69CBq+9QC69aYDNq2RaQdQIGgsx0eXJ4DYFJeK2qo9BDVbpBRgc+HADtVidFWcYZgLsRgatCvZw5/NEc7+CJ9Bd97KYHgDC6gpHcUL188hAw7NF+SFIUz1/OYuDkMuicjBMDcqTq2p1GISy5e+nN0KLn8ZWMu0cxv6eXKZJ19GFSVNyytD6uVCz9L/DScUzSiMcqhjIDonMyvKTKRbdCLQtjaJN7lplyFVtKMqFwOHlBwp9rABVz5HEy+u8kFBodbpkQsJ0+MyjLoOdwNqHWXzYNXODXg96LUgA/H9Lpx8nICfYVANoHHpGl8ur2dclejeUoviUYCcG6aPm+CyFHEZ9jpo9ddmdsBYKmM/Jv9MzFWpRqa0UrQg1MKoqMpahqoSqB2WAddY70sSLAAXGKLz2DnSWQ17PoxkkkS7GsCj3jaSxzoGqTkb2XmUsX4yywTFPI1596hqmVU7Pai/dbD9pVj6HGcZqbjOJWYYJ6ozpvayUYupeOSjnuSAs4qA7kXU1iCFfHhCYnpm6MwkkY1uC4qsM7fmLPiMfNy2e//53tstv/q3t7Fd+fTv7B/94O5yqH54GjcMJ75KYLM+UqfUPrPSjgtSoDfWdiUPfJTMjkeE8FaI3Em6+ch+A6Ut2wflo1J73lwAAXU2CkOVyy4m3veNPPp7x4GRr/wgf9RCtsziU8KhkY//z/JFfJcDot/J5Gk3//vM680n21jrsc4kK7iYlo98x9yZfFgffz1Vvve5YfcuuF6f3NrYdwCQ0h48r19iE02dqrnoHI/0z+ewk4jOB26c7u+O225yVP2fdc45Hz9nu7obWMc51J6P1l92ecty2r/3x7fiX/vx2/qe+DmNhSdunOZjzQwWvVCRLXl9BrLjuq3Jea7eoYBVURWF0VgEDFhBI9t6OK2G7If8BwFlVyqUEmAJbznrJEyf5KBXIVeGy75SsP0MCTfsVwGoKFf71lNqnqpHnBTsYIBhe1X8jnFTYCUgjW8v3+CxUwkbvRCHeFRSPG7sS6exzJwkg7GGyxE7iB6l05E5FCjk9b8RY9JuEkkxs0bNt9O/pLTp995xXMDV8NTcivyOi01Tu6Tt93rSZZygpXrjiHl/aycLOzO7OayotoXThI6kGyS901TH+5NRGuqIgALYSqFBj9ZwRpxFgqj4ZEm7FmAyhDEuBfjsEkJbtW7LxVZEya0TJFtUuA0AWYemYMMk9/S8Cf5OAxlbFRnXPaPbQ+2aqIHPoSCiSxKZnswU49C7Z65clVlCqimLpFBtD63ZZMXTELnJ3EU5J4rhTGLK/p2r/5IHASvxCTezETfum+KznBppdc0ARl8qa1oeRLpwD4l29nYHgYkYpcVTlS71PkupWbHHuGPciIiifH15f1SPzuj1YEYbpqx528wh37u2ba3+JEFI9iGU0LWl3dJCyZI9NezhDhUxqYTVgjiE94YjueyngPRfVY9qyGrTJQD/RaqjgsEEd0IRios9Bkai1wJH7bApNO+UuW/tSPxOIk2FXY2glX5n4C1Wus3q4rT0ttRFWnHsPWIoDKGNYcn7ww0vWcbx3O8o+3DLmD1ZkQ1ovZUgbYW30K+i2kwI3yYPua/2dXDDzq+h44SMidRmxAvYnyEh4nbwLykWRQ8YBeF2qL0MNXFDEUl6nedEcTTWuuWkXieYka7t5AMt4xa2XA7VR0HtJcQVurwJbSz8/sw6izOkZlWQn0ZuJInzSICKCEeuzq9SpJly9S8q9eUYSMQxS1hv0qqZTxwmWgpv2RokdzlGGPVOYSSrzKxK0qUzULu+DtmpFWtSTpaiH8dIzMcFdZ0L7rwQKvXkSJ8mCwCttBas5xPGEJVVIWyNhrJHP96v2VuBGkChVczoR9564ehljJABASko1xV4JW+kdTEpTguBVNRmIeECSFgOgkTGIbap7WruL731vu/zt39nOfuV/2c5+7x86uD/c3W+Hx4eibp1crk/866yO5P7xz32SEZRvVT9WHDyziKrODNWeFezPZGBVbeZ3EDDMXwn21rOMzINhr5yJGRQloZr27vS1+Ri+ewbT/p5dhpcEO8FMnG3bUDvtSqhmIpZ3OU2OU7Xo6kUMQCVn/tdPrUMSho/X7FMVCX3KjkZUXzMTkU/ts7/d7mDV+3mieqTTvz/XNgFVPvf0DO1/tt7z4xzzDz20H52HP+wnRyKTvVnPL1ni65vteH21HXXH/8SPba+/+Ke3i5/7mkEGgjX6rgjcQ5VEeUt0aARKZO+VFFzhS4w4hLrFyQpY2RXngDfZjAqLExufvI9taVWm0lsCxQ0KJTL8/DOVFIL2Urs01aooZQraPFfk0n2+Fu0o4IJ+klYUW4FxUehFjcEXIKCQHivRxPJceo5WKyyBhBplMfsF+/TW/fsomx1nzZUvKgBr7x1ER8AD2qWfy2ER+7Zii5O5JV0NZqEX3XdVfVJRqn4v+fHq23BP1EhiEuTmrE/aVvypAMbHZ6nTvrLuRd9DNGpWMPf3fSW2ybkXlRFatuc81TyeCZLGRuuZ/AwFvipwJxbie2lNQD1VlbquIiEckf4wnc4WLNHqdvIkAFPDN63+6kHT0MBDn4La25WWgsWLlo6Yw47eHTM47AxxHfeRuwdwHLEmW8zqYYmdTZzK/r640JCKTytDVeUllJS6Q9jMiGQRb5ttU8JHOT9R4PMeVP8X56AqsavYISojrBC3Qngmm4oSorLpHlIFauXHTmSmG9L5v7t/2b74AnVkxXsRIRJj5Pi6fX54fVZ5g8uiisT9w8v27t3d9v69aGaaAK/qDA2WKj+9eXuzvX0rZJUqyL0Ud9S8I5UxQcWlRU2wSgOqFhI0moY6K9GcNFYtNKI21NURI/46aOFcQjcL9SqBZpIKHciUsjPEKBc2/pGDTKDtpiXLM1LhCeqwJkRnSFD4eEvmsbiLpZjDgYKTukryLmd2lYIguBSLFr1kX735lF/Su4pipQxYz0dz1SXKJM/0tPiSWLBAF1HRNA4o9L0E5iBbPc3evGFJAfvgBWFhpgvOG15zdNxbI514B1nRSrJKSpMqE3xdvb+U76TA0f1D8y3Tr2T3uXv9FTAK2Sh6VDTiUwHQHuuOgK5Qsdoh98MQ6IFRkTq3+p7PABZhh9js0IxqEs78n6hpxTHrgZ30C5moc68Sv1VDDpuRF6mvZKhoB3x1Vpy09D3JIE0QvQKGTkr6VCtqgNvTi0uudhA13yHVPFMMjkpq1POmsrn6adTwCadc+4fRFjVxrxyWRIapxyBq+fkgk6kKruCtEjidRz26HJcVTUqGfaGUQepEPXEk0dS2GMoEiyC+PGNzwJuPfvkHf7Cd/9bf2s7+6q9th2/9g+3wL/2L2+Hf+be2w0//5Hb25hq3O+hOTob84Rw1/cPnoPrRjICFfpiKYfVYYa+SwJf6W836iQHHWUbdib6FUEviDPjeUc2ooJ1nq/6QAk2ixGjEW3SGpTSXyiUqf55bU2eJwDNgStFYRyUE+9kDWoP6hT5EYqIq3z757UoMb0CFDgndrHMusBy4naABn2ogX6IOrZbFfYQ3D4JdQfNJPkXAJfRTQ9yKS63GWu9Ri0xghwlUjInaERNM4KS7fwnAIc2mUY1qOe8AZwE38m5JqEP34XPj9AHlEtw1JfjjIYcJ8gOKYW/35zVn1H9WuWeCT62Hq118WcKgqr5VyKn1dWBL87GB5u9/sb1+83/fjn/zd7bj93+4vXz9J7aXX/yF7fiNnwCEsU+ongQLNgC66SsAFqGG68MsyHBx6WAXmweAwT3pIYtZu6YuRYiB6u2sTp9WrMaYGq+BbJaCOVe6h9phbFbsP8Ep6psWchAgVxLMqCeW+fFZ21c11/4V2AfTo97H54o5O1eeNcN+JxmSwA4UMwCyli+PkAB7RV9ls1vW3RnzdNSP9PKCbHWYKPHL/Dv9oy2DDICVAa8+T0M6v5OHPV4x8Yuc79xvJXFUcYKaEysoBvEcuurt0P7H/1J9Ovcg1buHD36GWw1NFBvBqo86u0097Gph08IWAOKBj0lMa3jrE03yBm1r3ltAg4DmMABafngGF7sKYBKH1ac3JeT1t0RlFAaq98Ov02tEb7X2OH2n2gtEltS7nBl+oWtRrUk/XQSBSL7aPk1VSGwuyaTiDBJ42Xqhg4qL9FcVv0Xco+O2eDiEcYi7YwfjBxNHdzydv09SQnxdg2vLr8X+7GlxivkiGBWlOn3W+XY4Kn/QIdS7a8C3JJfV71SJZema+XnHfKeYNa2zMJIPd89mjOku6sU9SL3EM9zs/6Juf1VcHh4so3zvmRgYedwkfPw0XSNVqAyU0tnBAwW1qTSdsyhP7tuwsdNMkJp9wnCbMiLzZE1brP9dqIM59p7wWQOqSsUF3iQJCIEgByHGbBqFmaXvLzKlYJXG7LhLbSpSqSmNMtwuDiZ68DwXyUJ4mt2c6MBmgQzIS6tJyzNaDNBnaF4//3y23kRdDCUxTOjVoby9VS+Sslwcdg5cAlwGjjXdYaKEpzxKhAq6+T0JmY2kB1HKgJVEo5vtUGaTsdTPJIjXofbwJA1GuqChkAqJGilp0EspdbftlnkO9QZ3/RGhYyVoKmdSkWFqL4phCv6iqBb1DBlVVRC7UZzvkOPxvB+rb3kXuGOr2jabHPcN6rwP+6XfQaRQy6sptKVZr2DL3+fqZSRkcfCEsRXIrlJq9XFNcH8gR6FH4FDKifue6YbqTKHrH5ql3o2mY1VTHqqUe+tzqLttUYcaLNgzgkIlaQU9iwO8qbteTY6d9GQieVUrCyAQwqVYphMZlQRT5elALc4kKF+jzS3mgVwlZ3Ei+ytw/N73tsM3f3vb/vKvboe/9/e344/96Pb0n/z89vKvf2M7s5xqDzAE1UqzfSOP3EWCQn0uCBznfAa+egeqmFJtkbODVoMNErVQCV+5j4Giprmau4GqIcFIO2366Kgq5szqZ11iLzoBZy5gkIAgzhBcctbJSZ97sijhNzqbQJum/TTRivpnBTwLAOgMifIgxxXJ7Kb5WnbzAVGWXfBdgA3BXA/WAyFHvAERB5p8VeGTiIyeQT/jtbZENWtu+fdKthQQ5P2R7MV2iot+0G+jh/o7QvegKKe3AFvXvPMg9gSWTS1KgNboNBQjAJ+u6iSAjD9JZdDUzl3A2j2ZQX9De44qoj4rCVLOdQC4nNnYyU64Mqx00oyjeAQVZh+QB4VGWU3Bg33vl19ux7/+m9vxv/gft+M/+qfb9nNf317/0z+zvfyJH1/DQJt+VD0NRQWOAAbNuulvLSRWU7ir6VdnKkpcM1gigM/ZkkIltFgU+FqEY1WPcAmrGoGPKwZAVQrCmoj/zz4FxMvnLjbAGKrXmEZXBAJ85M/wcxqySDLTwTqULb1DaLRpWE4QGcQkIGF8cXoKHEMVTZ+1CX0K8FIDBDX6IKyE0MoDTOpZQgHyAF43bzOgMApsJ8XNk6ir/3WXQJb6oZIYeppLcMVAaeKs7u3Up3Rfb59tC/Icn/A/VkuUbalqTMVrERiY9hCb1kph6stMFQVQmxl4ok8D4LWdCkXQCYZERdYa71/99H35kKaOksipCgKVTWMm5APYL8DizG+yaMAN87tYCwQQuj9a8RtJUFoQ5r4IPJvARt8RYgWdK9lfz4BzKwAxCIAVaoTzV5JR/VN3EilnxKiSNwUojv0JfTF+0gmZwWES1xYkYECx7gfnGJlknpMkMEqYFrVYYgPyM4z3yMwvP/+oYPjZRilGirTys/f3L9uH909miek5FMNdihVm1T1lW8fPD8fX41EP/MMffLF9/wc/dHB0++bt9ubtZ0z3VbN5TbGfWvjLEHvYFRUXyzMrmBsDKnUItDEE8npx6D4J6pKILONlyhTNYzRRCSVN34ea32XI7i0trJe6vhLSDDKgX7oE9NYkkG2nDAqS36Wdbo386tMYpcAkMquaWqiNjNmHD4+mOaXqcTpMi+AGlPRVPUcZiOf3V+IwucgJbCYqVAi5LnMpd5DIiF9564SBKhQ/J2M+y+NRLqnC/ai2BA1iv3T5PPSzezlBNEsi15WOJI0O9ECiQCQKvZQjd9bPbBs9F+VfyRQ/bzdXMjg0dC/nvKovR5c+KXmSxExn7KChKgd6PyUxcihwg2n6ZRYCw5k8QOn8vJoP01MkNJGkVZQCn8OaT4Cz6lrQ4t4Pq0AgQbAYaVv3blixgwueqmPkXoVE4WRQA2HORxLuiXrki3rGwmpOLRocQQVoYBL1GMP8bAKjJONUxWSAW8FHBkf/HbVBAlIkbvXfQbVjQPNUlmq9inhDo6HqU0LmHLTOCUAG8FmP89UOy2i70NxCltJHFOqDE+dKzHKeUubvAOhjispCcL/z3W37zb+9bb/8N7bt735re/1jP7o9/YWf3x7/5Ne2Y0mhJhnJ+iVIS6AjRM82oZwJdq3AlurLQkGQxBzwQMANKnQEYmfbuQbUHlhznVFRX1AnyuyYzGqgn46BhcxW6GGiVPZYp+7LItkrx1kT7KOS4zNsxBa+vvfFDoj5KLGJE9AIaulKaw0/Cx2ECdnFQ3cAA6ARm4pzRHwlTdwBEAhAOBdes5Is1TmQDdAdtYpNgRwJPl1tMsLIOVRiqACIAJH+sCTsGRYpNcaoAfLsOOkOglBw6h4OEu6WdW4lNhK+IOsM/OWOP27PLwzNPKVJBUWOMtdMTHIfc+9nMpJzOAMGghwSoinhm8A/65q+Qf13kFb2gMA2gQR9eZxTJp6H4mK66bsvt/Nf+5vb2X/zV7bD//P72+FP/fR2+M//7LZ94ycXSJIKd6jatnPVl8k5iuQ8KDMJafekdqWhZ2blfifZtRrVUYwP9dRit5Mg535rQ0lUmoWRoZhem6r4BR2YtNN8Xs6G76nu3QyknfWsAu2y+rtYJICdQFWL30DDRmHTWP2Yo5YZUKifkVRToWl5dZJAKOAZcNw2LjY6sZb+XdV07XXOqM61mBCyw16rmjeXmVczWfdL7Zlb7Yc/QWtbHumwuckaJVPtMfsjd9uDLTueiJ3x1w3GQxrttVahO7tXZvVHJv4hhl2VrfJdYZCgdoZfoxooGyT/1UOiSTqZUaifM5hWM7bSm0eywnPj+6HodqzUzwGVHVvG8MZqKXDrgT6AmIbmdSUzEbtJPxcxixRFGSwLTV+/7N/Kr8f3zCQ/lZrcbcDMVC+pkiDxTNWx9w12UNoG9Gpq90hfDp9b85vmZtdB0dJ4PuQ9w94TaxFT4K8B9stvVi8N76SeY6qEvosVp53G1wtUqPtIZT0xcfaD3jtVYtQb8/hIhUejA0SBVe+PfLIAvbPzjURGDkfzYN69f+8HfPP27RqGaefgHhkJAmhg5pOzUaGDbvp5uveDa7Hevrl1Oc+uyFxWTZK/Y2jk+eYM+rPPblyK08HgPKW0FnoL3EX9XfPvX+Cl4mxqIm05OVEXrq9vxzCdnu2As9SBmjxfZnPQfCcDCgKYeT4JuMI7NOUqHJ8KsjOlVM8G7z8lu6aWJTTWdz8/nm0a/KjM0TJ3TmRawz0H4mNrU1URyzRHhlDPfm3jH8qGPvu55kVAFYMn28497w+dKippytC1V+4hMc0ne4FDJ0huxRRK2SUtXtroeuZofjuQcC+O/h6JpC7YZ291Jq5XolkWZBkSJzFlSEiiedkXzwAAIABJREFUMGZBaihZ8lvBoSkVmR1jdEToM2IQqvzgCEDOMteGYEYJtWTClfyqh4hmRE+fLmc8k+EO/OIFuMQKcj68134okWVeSIx3aBUOlh38ROq0KwOU+6uCWMIVICiRdyX5oHTbtJVw1nN29b0yHJ4VVGVggv9OCs2vfimaYQ25QtVGNNEMgSMQSoIfhHAN6hs9NH7GkknFsPYUbnPTPfBWVC1VzaCEClVBYjv9VqGr4JQyrDGVCJLDQtmKGogDZO7HTDYP3/7udvyNv729/tLf2I5/51vb9uM/ur384p/Znn72G9tzBeRuwKwet6DpCRpDP10DVguJzHnjnwS0CClI1CCzT5iWjRoRd9rD9MxlJtHV/YfuidSl3teKTTVnRpRJKL0kq6Yd6LOqP0FOWv/ucxWOjc0lVSCf/arqIWOJ8qLPZomwTPQ2919r7eruGzk4zqYde9QlM7BYcNgYlpo7QeUKSuOu363Q81QNtbdy4joTSIcWiu0Ob0KJDEpjzSr4doMutEYSNaoN8gPuc7hShaHoUuWAc25D7/XdVnD/VAjpUE6c/lvPT3KEvL391oMCOKGLj9vrUZUjxCym+lYCtzmt3DTFUg8iaEFwI+cOe1T9GQafSBij5Bk7clp9DCUkVXudn1C1Z9IdYCPJHxV2yQ9HZfJ1O/vii+36N35ru/zvf2U7/JPvuCKz/Wd/djv89E+VT6kejIdqfi9eRiqm6cFMFdEUKssX09CeZ8UHNa2vz5eqDVQfXQV1D+RebAUfBuPDFfeSDCYAJZhz5apkiOM7SRh7JgvBJvGD+wXdO4q/d/Bn2hn3MXsUNNt7aZuMPHQnh1EXS/D14nluPhs18b7ljNt3+e/bnhSl0VXmBPGtZJp3cOXnXBPaEW4xEFi0SX2W7pZVHc2O3gMmszLPLJfu7+UOr7j3//N/+HtqoKfuBjLsWo+ilZYa5/SbqZb7PbyGxARQCKlIXJmWBi1sMlH6/GIr9cKZe5SZQyTCsGFSaUwgP+2bz4h7ohCh+VQi4wVdzOZeFMe11cyuoF7vxBByBp6HsQQIhT+VrTaVWmyVmr8jm5X7rX3IkGgYEzXXylXmrhzPyhZKEwClAFwM3Yygk2locxhlVfq1DpHQ13gOVcOUyDhWqaTHQMxKgJre5rlOBRrrjAlkQlKfeWDEFzwz4yUmnTRzdDJGQDEShQwDvkXf02f6PHneGAADAWjNjqyYWiDAl+/uXDhQHCMRMvlf+cr7x/vt0fbZ5YTPD893j8eDMu26JD70ks/NEMdqIpMQgAI4yc2pwUblTiMlx0eUCMQTdtamC4vUoR5emyrampyCgsiv/sgbJzNCMLnJQ6VA5SwdjApcGbaE6oE2UX9/Od41owKNfy42/N0gjuZPb53JE/TKKeFkrsX/LSSPkltQvgqu13AsrTOoqBKZOy+snkeTTdNQvu+R8WF9PtvuPmiiafErzxVcQ41QIKLnuLFstaocXKSUWP3vVR0xMnAHvSwGxdxUHToHw6BClsm+VGkZXmSqICkbQrnSfIhnP7srGGIGup8CIiEqVt1cmP0J3S8DR9d8FaiNiyMJD5T30KW/Ea2wEow46uU0dA2W/aAqkUZ2I501OCtlUCpgBJDu0Ui/VOn4GzEqZ2bjU0oxaY6UwZNEcHNnS4Z4GHY7sgwg1GUtbrDRku3MQY4uls4pjZ8E5OmNmtKbsxEVp149OpYh7iF5MQwJFvLvOKgO4gkO6J/xu9vBU1r2PbM0uRIbqmdnh6vt9eUSnf/Q+A6V0Eku+UaS5o1QZV9ksJSIIuLAuSdY2Dd8chaLuiLOqxMZKf8JLRSao/WVnShnVo6Joz0rU6yFPgs1E1GNIq3asucfed1vf8+JzPGXfnU7/p/f2rY//q85KHv+uZ/Zng7Rp5emfuQ7QauwTalKhkctO5LkPRWwUsWzcEWGoKqycMM98XmsptXV4EjlqvywK8pG+K0yFOQ9AZ6cHvxv7JsqFzXbxCIJzIgBNmYPeH7djeJG28nJzp5vT4/bGrBr23KrAL0U7arPSGilHATUC601A4ez91FEsvSrbOmRfdHMIqHCutNZQ/jc01Y0NYOKg+R5sVumKboqQ7BLokH1VyCZqAMKGH0GblVdVYLIZ/ecEbj1YjPrvQCR0iNTdM2FsCLiQvWMKhPUwjTkFh306sLcfTlIFAGlCIVCnxHuCwUPnJWuJDbdifcksEzFpFHkVPaoBmViPRUsPiP9bhZzGf2L86zr59fA5aoCYBvis7Ddp9Qy700Ni3zwez9ux+//YLv69f91u/wf/qft7J98Z3v9mZ/ann/x57fjN36S4ZGW+weV7cSKe6HPl1/Rbz07Qh9FbfH71AwLV2n1s8z8SJWzA3zevXLZNaOnJ9EX8iw76f6E3tsEw16Pa/nNAEndb6Lz5mTJ814ImhzAe7lkq1UhYdbH+eWraSp5Tu2BkizmZMiuSimVc07ATvWLxFr7+mKVVsnIk8hhT/UbX953y9WADG60sFIrTcWP5AxhCzVHT7YKMQKLynhtu5qr96NvMQBZvV8xFfbUUQZ2NkjXidRMcPL8gNHP20PZcipmsaupDuDXUg3jubkrik0eHnjPKmEA5CzhE2IXeQPsSNtmgIMCdWpwp+yklatc4SCBhoGbHjf+PtVKgQgCnQoqH5/fgRYgbsCSMGxIZB7sT7W2YsDQFoEtTUXett2T6h+3s3MlKrAPSDCVjKOAFtaC4i09U+5+/DygyN4+2Ra4rYOB5Dqzih1FEb26ViU9Q3jjF7KX+FrZ+fu7e59zFRlgxWTGY83VGn1iS/Cq5joBNkilFDU37Q+sFGiGBokMvinBIJ6RvaQ3CXBMvkOUPKaYiClz3B7uZIOZ/+dKVAkMQD/XOBOxZvD/UhO8u3/cPrx/cO++WAfcd+2aYlZdNissU5H5/8vP7UweRakiuHFWbcpMD2WLVKIQOB225xddrkuXHnSgRXeQKfns7Zvtq5/d+iXu7zGQOgQazCP061UG0yA7xlJIqF5KlCrkW2egrcVk4I6mRitI1y85Xf28M/F6O0pmjSQo0PM0Uw8H9Nb4N5e4gjZvdPpdoJMokNX7yTl60vy1Lk6as0HDyaShWL3/gA56GsQnYgRdhCFZSNIJcSzEqBobHx0I0fNBVYHAVr88MK+G0gWlCvUiUpoJQZOla8K2nkElOmfpJSvIGSBYj6HbB9ZdM3JfiKocHmTWvRIEXC2jbYqMudmUYHWBzZG8SK/Rs4qQBFHiPCsj9/8UF5SgL0joogAtvfUMzhMvXgEBpf9Jq/OsgZrsjIKHAhMZJjkIlbcjF1tBdT0j527bXjRkTYOmpJBjg0v1prnQlHUnzcOIVaTAVQ59vdjONfiJ1GOpeEVxJw2AMgBCdBJ4qs/GPUaFhBl5LY4A6y/URUYhjd7lwDwAMOohTUczx7WcPrxXARYXCtVqxgyJJ0ZKVKrn7VXUIs2JqcbpyeOnAleoTokTEAxXf131lWVYX+gqNK5XIKgdP+gEEzRlHY3cy2nY87cj2juAbdv+6XeoyPzyr27b3/mWe2Qe/+P/YLv/6a9trxoiK0DmQHM4QbO/ZQyYFWrHedSaqX9DFS7tKTMkZN+0WK1a6KBs15QImkWs1RlxntXl8Q93nmyv9QkdSOepB4Oy9qBtzK9YfGZXXnQ39C0EmiT74kxLOpQES39f51K/6aW7cW+iUO1YeAJngjwFaj57qv64eRe+Myiiki4AH6hncZo7CvMO2bWPKGUdVK2qw7LuW2hDobE6yanG8aDg0Gg0X0AINIksM01IipQQeiDjHDI3UMo09gNKtVfL/wSsy92Bcy7nKGdNZVUgRsvT+m576C+9bmBNgF0EQHrHGUiw1kkGEapB4jc9nW/f3hrI07tKJOfpWXZdSdCr/d75Qf0+V9uVBsOeb0YdNZRav1IRkt9NUJW39PGrAJo15l1SrY1fO/vh++3wP39zO/5Xv7S9/qNvb8/f+Np2/+d/YTt+/acW8KVzCnorW8eUcAIYOPcE7fSH0O7XTAgSgKo+et7UTQkybNuZaJElPAAtWOdR9hVbo6BrCWeMAX6p7MQvha45q1GnUYwBLSXiL/RiqZdX7AUlze6zNNIMLSl2zx6wAn34/ohs5HzAcigbWUmbKycl9qDvSUCv71f8oSBSiU4xo1Zitg+7CgDS3dS9NmVM1VjZMOxzeg9cAXNDPxRpJWbQ3ZrSFRpohjsTe5SssN7R553+kcvr6p0aSmKpSChIl//LZPqsf0APfSeVRwW78gflRwPuVJU3CUrOaujNsRMZEJrKTvZBsczNddtCwgT6pBTrkTBESS6AItU8GCeAIb4Nq/rFUwRMM1A0wFSLp7wet7v7e1eTZRtlS2WTZrO8gmwr+D2EzYLf1F3mTMi3XG7Xl9r/AkGqP7wtE/8rdD19HzQ2gAvPmjlKhhiQPlRCUQ3pe0n87TciXnaVd6jabU/eH4Zn01uds9K0SuI2xjrot+4zvTBWo5Wwiqvjj9uzwJDXo1s6bm/f+Bml/qq90GfYfmt+o6i/pX4qO+H4Z/XQ638Dwj9YHAGQRMkO4gIat0E1CxvKDBxmJdYA7jda1wtPWtyO1SNzurC7fy9qidAN60aLe1jNZJb2LeOuIFGBtRo0URWRoTrbnkohxw/0LO78uTmxfjn5KfHw1QR0Cf3KiIk400bSpPEOpUObG3pJSqcKBu+LBsFUc72kDl3rdC+d+qo4NYe8aDF1CYXyrZLromtYg8rGBwlgEHlz9h504M622zfdxN/Biw6DyrJPSMX5uTKgMIhO01CENOg5EzCcl/qLDD2lXQJpUGRlq9poyQ4/WWc/Eok4ILis/q1mWNE06qJam9uUKKpJypxtmP3n88J3dSiVOjmbJAoYNFQ7PPSylN8q5CyHykdazq8GnwbVCvpi1bW69Kro0RegQBGnDPpWMoolnRgjhAVoPitBfanLVEOgs3eVZiuHp8yu3BoVG4I4m4Cl7qKPdYk6U9I1J0fhb9ERO8Ds6l1UmmyIFz1JlUUFJqJaHrgXcowOzrLWQ6rZevUETPB+u38kil3uFShk0AZ9IcdaYxDqBDhKRLxf1mLP0CqhMjg0I4NCbtSDJeO06HWgyC7pn59tN1b6QYlr0c9Cjau8fRWb65ztnMaavFyymSWR7qBfn3NOihc0uu84HPRL7ZWrAJyJqLI5sfz2d7ezb/5v2+Ev/9q2/d2/v73+sX91e/yP/v3t4We/vp1dM6DX9KRKrkwDMn2JZk29Z2YbKGilD0aJQM/hiVpZo6ygs/tfVO7SDK19SvXE6ohPoO3Qq3AoIL/IyBrpKgWioO807BJcowqV3of0sJHs02fAsL38ouKsIEioGDTfoGnpm/L6JTBfk7ihQUHrbNWvVBMJ2FpS3rOkapq4bbUbdKHP6HyRUKlqzefyHPyd3XNUEKafoWpRg+kyc6MGEeq8W7mnQBSCBgmK9Hyq0Gq1HgZzysEniYHaQ5DK+ofi05XtBIvk/bG79LplSGKOAGe9MyfQ3dCkobXhE8t3qgJUFQ2BUwzSo5fF6y6l0POaNXFFkKAkOJTgBM1RPYJ2Wfd+1+uYKjHN0evM/uCL7fjXfnN7/S9/aXv9h9/enn/m69v9n/v57fEnfmydn/gPUECBZ/QBLP9ie050aNiuQJZQ60KvczCi4MhnV31PAD+IBCkEEY0FsEXzLBTweaBuzaGCysk4gfjGlbyM4PQ0fum9gQvNzA0YDI9W2qwkxec+TIq2QStgXwAOVYfYfmxB+uWwS6E1zT4mxTqi9bh/MINcdX9MMcTOGvTyXBToqOnrcnAv0MSKcVGBo3oR+6QhxJdK+McCnFYI4y/0eVDFSwRDIKqfZe/7kky42d3UfuTvE/w2yInV15pYzdS9hpyT0GEngDD3KDRqi5QMih3PDp3dPlfqcBfQuUzzX1U/BKWgmTf4mn3IOUUdt2iElXS1sETrnkeGOzdZn4NCKv1BPnMFoNr+WexIYNKDf0a+DEXX7rUGgD3fLg0g1ncte8tqOPHQXJyMg1DfWM1MvLm9QThJa6K7s8QPeiwEg1YZYeKKnuMx2Uj6p1whuY74Q1fj1l5UnAVNVMlPqtGReKY/Vn2yV1cS7qqsywqwUL0l4U5VWeIAAO30C4nS14LdDGcvm1Q9kQYy3Cukc02/KKwShuzOeAdQLTYY1oI+v47GP0NFJomM0HcpiLlkXAjDynJFEQI1VERIUxBG405Zqx2GfqOWxJwJFIJcIq5ymQcPFcrjRnkPP+phVbpcs/Kgwy3a2kwW5rChgovWRYf/F0TSk/agmCmgt9OLYpPeoTL8UZFhABblRAYBvjqpE38yamzmlbpZFMTOAaadF6XJOFQCZr0fPGn3FXiwo4ITJs6am1gza1KdcLlUKI21+8O5bZpSAi7QQgLSOLFQDxBnuNpubnXZGNyV50mTaNB/VQbcwGwJaN7ZyWgN2orxkKWh7NcVGebN8NlJXnYBYRl3IxCXVPhsKE6HpI1KSWgGCWoJRjDQCaqQhwwKxQUHaVXVr9DUQnpV3MTRffwbJInGdRqcQVaWTKxL4kFCJ62mqROiWyqalEz5nQyjJVNTJ9PFpmKwkr7iv+u79ExC3U0HKlpBuPdBuGOU4PGG64+ClJWm7gneqUBCJSJYVYCBEQVBzeyZnpdjufBPzbkY7xzVtzxHEl/3CVVArz8DUYd+k7PiM1Y0s9BBJ5WOAM0m3+euBQAIjA6//73t8rd+dzvXQMz/6/e27cfUI/Ont+O/8bPbxZvbmiOFFdC9lHO6u5ORbylV7hnPETlTo86hJhSdwGS4Ze+oPHFX+O8IlDS91SDN6D3i/NAzkWBBaOfDA06TpmBUh9LvZZTTg4UFigjpjlR8UTeFWp/tpyo3SF59V3ZSfL5+BxAJp19vksCeXp2kpQRv+Z1qXGhRS2ntWY21NYeqhrQxz6odO7Yl055rvlSJMaQfMUGMfm6q4TiA9R6UbVnUHAQnUNPs85G/b3XCukPdCI+dCM87+5lnTaAUukvQX4KZQsFlA0whGon9bi5GFW0SqDi4QKZe351EJOvRVXbkVAWqCGlUkHpxJTZDpqaDTOYOBOgJTVp3P1Ri/mzf95bA6fUPfrgd/9qvb8f/+pe37R///vZaiczdj//Rmg1DAsueQUPVYGkrBaVfK69Y9jG2Uxdhou9OVJS8+gxW4pgeR3Hm61xE5dAIqyqLRqBFHwq/niQiUsau5lTPE0FrJxkzYE61KI32MkeuZFuoJJPQucvzudsGkXAkeec9Q/+ewWiGY6entFQRdR+qn9RgTfnB86XuhoIgwjjpw7p2kKhf9OhVL0WttftGzvFHomzLVuG/4uub9jjXgr4a9oCGbZ00EHcqd7N6Xz1L6YktHx4wualk5U+LVkRshu3UP23bl/+P5HT36FQxr0Cg7hezEES1Jpyb6g4VOdU6/uzjXp+ZZBEfdL9Ux09Nd9QHh4ux9jVMGAHRVvCtuKEocAHz3FvrmWnEafStEB+s81ItKQsnpmy/DIRFtAbbJrGtq/blJ2KNE59pDxXsW4bYFdKowgocO5SiZs1VUt/OtRLLqIU2WO39LpBMlSVEHZTAIBzDwPlKGC4P7kmELZTxBWEiqLJCAqWWC/koxfO3b8rX1dmkjym/y5a7z6bYL+5NlMTyh2JWMcNHlF9/kyvvWmMqdC5+6Hlg1/4zJDJlkIUcKkBfiUw1dpMpF6rhRmZ6UlSRsWzaHYkGw4c0c0Al16JHGaWjCUzJxNs3N1aZWCXrVXZjbkY4ogvZP9tcetPfD5Kng0QQwcurH4WgvlAZBZX3D6Z76EK/uX1jipWb3o2KEvR5dokjcH6TnGWmBQ29qUSAMiWoJcvWgbDK2NtScivDlFJZqhqmHrg5jAxayZQqMggJXG5nasQtaKMDi+al00dXE5dL/i6ohtYBFmJ+8TJcaiVgqgAwlCiIKlWXluClpNfZdNAOaA6t8JR5KElkXJkoJx51qyQ9qxwvpN9OSCV4Veqq+a8ed1LbSNwIyAjo9FxJIqZsc3T+qxlZfVpW8RCNozTxRQtwAMT6qKSZGS5WwrOcoi4MZxsnMZU1VtheTnBSbnqNubyijFQQLTUrK56QKOszUbCreSaicMB/glfuhIN7E0erIIqggsAFTjaUjB3FQVOxJVV6L+pGmqip1GmP3Iivc2euaTWaF4rEvCPdH4ZVzeQ41As/ZF2Qyc3XzyrxFYocakOSruxnZER9HgrNpHzc6j0RD4gqUBw6ARnPdP7d72+Xv/2724USmf/797azn/ij29lf/A+3s3/zZ6X/7EcMzShoFT0iz1BGjLTRrBjHlyCwG+45R80t5zNJjCLCASUlwTj3J7K8aRJvikQCaKH1Yg0J9CCwAv2LCpH3ta4i9DLxpFUdBIVjSjn/DApN8M3629kVVSbnZzr0JFX8HewZIhNUcFCdAe2biX4SEwsYbAyCJcihmT9UN51dy4bWjKd1hq1iBl+ctSeZ0t4gNQ8iGxtuhcVrJaai4WLPqn84loJ+nPr75s8Xit904VJ4dECC/eMOoRDn/obQy9bMm6qs11DnDpS4b7ZbNzfIyhbCPm2W7Lb2WH4QBU5YA7HjvoeWlYYKaqluccRL6TCz1l7ff9i2b39nOygw+xf++e3h+mZTzwvAXiRdsy6IoUTil4G8PVD2+bvf27a//hvb+X/7V7ZNPTJ/8uvb01/4he35p3582ZjcYVUS9Uv+8e3bN7Vf1ZNS1TL1ZRJkzpDLXmZU+ZldZeDEwbSqjAKy8T0GE6yMxlogFJKG7/pvyzdTScheiIZHTx2N6AnoY5/c71eBH33Khvd8uBqEw+5gTznr0Dx5Ps7iUFUaHnX1kJZNim2ynZJvfqZ52n03z2JQUBFJImwatWewqf/3FnUpI/6wHUQ3MnhYzR6ZHu9zlMp+ASoBuQA7KxlpAgB0odB6ndRpYCUJ43zuvK+f0b1FiRkIJBcQYwo1ozAYAk0Vlr0gkZBtyZnvM9miEKZiGrBue5rkXoBpIV0rCEasqWejQPNkj7J3scMGlkxfbZ/az0ecZj9cQ8ShjmW/SIL6XHPG06QfhTj116FOCL0udmAdEVOjR0PYAsuhnArclG3QZyuBoSmf5C2Mk3nclDCoxUO+h1i1knhRxEsaW/ErNlN+ouLg+hBijbL3ZtmI2qV4SswHVc4VCNOcn6HyEbLxqAykeOuuCYygcCEGksB9t578v4y9h5dc5ZU9um+FTpIAg8iYIIQAkUQGkw0YMDljbOMw4b31/ov5L35vgu1hHMg5JxEVEMEymCiSTRBJEkgdqqvq3rf23ufcW83MW2vaS0tGUnfd8H3nO2GHDuytI7ntuBdBcfN5mmvFJ0OhqplZcu/Nycl3z73A55F8t2xQ5bPJSWCY3v/vCxkGIFZcfuB0ax+RKY1qmUvKnfeWOo28wDmRhljI2CiP2D7ihDkSnevN4dsd0xo9cwS7aNEiFTMM5h5dj8KHvNgzSc/EhqkYDyAfoCTmGYbl8Sv/bLSl7ASOi4CFDBPEqYlJK7SFA7w3sTuA7lrEXpK0nxMOK3iFKR6LFhVTEWx0OPkZaOMG8ckdTBNNM2GzpKADqrkWLUFp9LugTwtQCwvCpxO6lPkzabQm6MYYxPfBG0u4SAbyxMWz0vZo2VAXdzmNhw6df5FdI4Albj06Ik4Es0M1SgR34ZcykdyoDsY+KGpBBhaywkbyAA91kZhyOMFxUuV7NTdFkBSRr5ObkkpITdDLwJmdkRzh0vtV3WeOzUPZzIP5lg4cqyaRH0Huk02bOE7NpLbpyGVhl/wUP9eaVFrP1INXI/IdAxYDPteUDa3MCeFYPknNC8nI/KmcBpn3RN6An/eCDqQmS/GcRipvTeH0DhiYPf5NzKmfqe/cql6edCrIx4jcJqixD0ewC/q5UUx4TXvszfebyUXTbXbiRjUfwUkpQKBEwUl/KvhYptdBLAuJDNB0A87DI4voGm7y1VZ01rwkHxm88z5ahy+XlOzgpFXoBWlXBU9ALfWZ3H9M0Ok/wkQ2+CXudqdkMCEPDtb2TvJ0LL+y6MlD3HAwe7A4uYjkJySoG2lfx4A8IIt+hWLG6orDiQm0perlBMTkXl5PcMhUUJc1GZLFttYDeTIzPQxaBfotQnk9wTbfZ4C2/BZM1F9YkI3uXV+yEx2/F0koExckHp+hFFaCbHy3XGgYs28oxWix5mk6C5OU4E9YbCYcLoD8VBu4SXqR8T6iUBTs1vGd50QjBhHw5Hg1NuglGZjJi/cefRbUMFDsSfhdo1SW/KfkPtTvLtqoacrqmN94EQnLLln9kJav96HhP+aFu6GXsD6txX4f3V4P7clJFEsWoyraoQLFDmuprqcdr7NP0EZ7yzfoPPw4ijsfoBMccOkFGFxwNsq99wheZxO/LZls/zauXd73qJIbtm1F68nn0LnrYRUy1QlHAzddi+K4o+p9ne86pYNz6lPH5IB6832neMN3D6fRwsbxN8+oppCxR5sLYTcvHcuYyDcKT+Z+cS1IgIS5RF3AGaaeZOSMHTWvkmdNf4DZmTlB9NhkpVWAcgVKuEbxzHdZN0ej0OR9Nb53cQbVU4HsLPvsSPRCFgCjSawJ/oTYGX4j0QVNpRqTbz9ffx6LNPMfLTjAZgKbFY7/jfEgkRKaOATsPHOKzIMyRjtmcl+60POfWyCJCawEICIhdu7WFG5Ozq305p+zkCunQjDgvnVMi8apEQFNEZFnw+hUR9P778CFs6Dy+6CVR16TiwFziVm8BppkRDhm9PlnM4ZohGZyHiR3xVdzkTR9iHPJEuOORc1keoRykE29KEaMGHPe10xkQsgl0k6FAdVHWei7uckvHjHk/WUhk1Nkx9tmRzkmu4Hn4sxiB54OGWFSN3akKGw0CvOKtvjnLvLcYGJM8nSc+bc97/Kcs7BACnu4YCSclvcLvb5OAAAgAElEQVQkXIPFhWoDeTeAeW26j1lDfdloowgWuWGjhYybExYBY/7DfGvHTA/bt+/Q9TD34DMwJ2lcsWD79hnMTJv7nhzBphnPc1f50/+ikAlomcc+llJmYjW1aFwdfVfnrok9KnbAsuN78ioMAWByTqLj4kUkOxYuKNgt0biTwbdjlasJYiMbyFOzAePAi8qNB7WquFBSyI2oZJTyyuPEiXuz5MZg0EkYEv//ZGyKJKFqo4+Q2QWYiw3Oh53a+pm4NhAKJ7zqMKjzZDw/F3CqAo0G92YiE91lapELA9hGZ6RAGGls1R2knHCYXMyA7C5sQkfqpJSdEcLhwlAwt0ZMSd29ao8Y+YVDuCWhLY/oEZ6xmFYn86jVKljRWaohZf6EhIEwIJNPxKDMf8tuAzdH43kzRD+uzZ2fVDFJ2aeA0ETXIbtMXGmZ0JsXYhWX0WRTB8h3TlevTxfEhDySYyCcZauDYZ/FdyTTUoTiNQ91qGaX2Qf3iCu17zaK9yYJzMOFi6EVCY7kEMUlYsedHTMnZg42fo4OIi441EXSOrZSXxL78kht4BCGpen+68USmV3sXb5v3hsbEalqljKq3jNBcA7YRBLPJdIQ0MTssmf3XBAdwtLCM2QBZCkS/5RmTFyysfQuwDNOsMOUzyubEAteW42tbaY1KZfb+fproJZf3hTyy1dh/vgj0SNJkon3kNDAVJ3qoD0zh85LG9HhBIeSsyevAhZNotoxi3Lty6je3ITB0SvRO+JQsPViEmJTxDRd+Qa6wGfDtc0uVOf9D1E98jRKHornnwkcfEBA2+wpUftKkGs4P8TEmpfQfmEdqqOOQOvi89Hde6mm3lbCMixQTZOayJ/k0y7ahDeseQXD390GFum9qy5E/5jDUVDohO+OeyrWb3ZSdf0URZmZQUWlkqnJkJhvCplRFS53eRs46yhHqer10Pnya3R4CO27F9q7fy8S+MR/N5Nrfq7eGw+33iww29Nzx9RENHNG33rjizVa5DJZ4j4RD5Kd6+07gE8/p1ECyj33wHxrTIVMyrOyiUVIxGgjIrt+luS1QbHgQ+GD5Hq1iRzO65r9JH6OIL0lSk68Pv0c1ddbMb/brhjsurMQAI2ClK0LeHBnct3ZMY32k8+jWLsBOOYI4KIfYrh0V/NI0l8nArQSGBrPfbsDE8+sQ/fuR1F0O6iuvQQ473S0l35PiS83lJPf4DWEpKunBW4CSb2KBef0dnSfpo/Mg6g+/ULyy5xitk+g/LLvMxM5q/ilFH56BFkFkO+hy270uIulUbSAu/H+PuZvLowstMMknggCBnBPYz1VIkcyFDN0RkxNsmBtTGldRKZABieB0SEPWePR2GF0BhuiVG0kZMVcTO4Frf+ATGbDpW6KjkyFEwoqwaBIQsWtrCWlM+H3evmfJhr6LME5PHmjcA/h9mySiEDvjCkSYfNMJC2ryeKsChXmRJPB+9V0LabBox5LOQzLBoELNE5krU7ogtZwtXy35rEZpsaiLpsco4VEbRfR0O9iPSUCIZXZXBzlF3+uYWyW4FfSHg2WbIR4XXqnNeqXC+GRFg5q1CRzrfA5ZVE1KsaSRZK5TCnA0sSVnJbyGozwYVOU19FMr5SjhcmtPeIacR+veU+cuGZdXFsZzDmSEQ8Je8siMuFmCUn3+zLsns1xTjL0rutplq/Z79OiFYmUSa4kiy6JVU14Gu/13wxMSOVgA5Dfz+vJn53IATXUxC90fpMxnnvMqAVzf+zXY8/BOFL00pyt5WBgqHsQR4a88eBFjnJkLI4irXD7UJWFplHbvtmhoQLjLwcc/GVIsOHoMzMUXSBHMBR7Y2qUhVlA/f93hQwvnDfIkRZvknciQo+kFR1sVDDAnbxZFjFzdkZ1ELX+9eR4mmYaPCjIz9AY8dlpV8i8+UXE5E66U+1xVwOv8gaIIDaoMDffYO9HN2EWGAy6WehYuclJrx4ED2npWLuzaPdu40j7PBQYdEc67aNHbXaH5UatLraT7kzQepHAE0vJl5S443qzh3dIjl+p0sQFwCmSCHxJxIpklJ+XgTcllHkf7Ahmhzvv3y/ZRaYSzyAKZyDLzZBj+DzAXJh4oyY0g0IXHi0Gaa7GOua0hAHMka5BFzi55+EhE8soZBI7m91XBdMYiXI6RkhBKtckdj47QR6VppqRgyaJ3Cqo6ilaBtNmauDAGcVVBDcVMhw5D/uauhCeUA27GPRjckWlK3Ckb5ltkx1TT95mgFlUmUxsiKQL5OCDhXxpN5Ru1PEXFyZkPHVR7kg6nBviZtMv/zwVMjFZ9Ai16e4YcZ3chCZw2xwxIQRJZHUikR0yr30eGrG3ooA0hyinK4bTCZQZnKMMgjlR83NvEj8FegVFd+a1HlM+uN48VjoyNMtrg48loR25Tzw5G2AQil0Z2POw0pTw66/RenY9ShpivrUJ5aEHYfjTyzE8eRUqYrSZKoR6Vl2EUibpuXWo/uMWVJ98Dhy8DMWeS1HR7+SjT4DNX6A4eH8Mb7wKcycfj/n2WG0Klh2thMG5IHPiKoWd7d+g/ehTqG5/APj6G5RnnYL+dRejf8hBI4CCJop0+gOMrX0Z7ZtvBz76FK2D9kfx/b1RTE64M8rESn40nEoRz27Sm6EQLRSU1/zsc1RUb9v+Lco9d8PgygvR+vG5GN9nT8UdwndGYWeC3X7wN1R3PITq3Q+A008ETj8J5U5LBHVoChVLo9tvKEnF3lfq6FFF8S9voXXbA2i/9S6Kk49DccPlKI46FC01kAzTICTZUp7ueo+xy/vKayhuuQcFTVov/xGKI1cA4zRfHk06+PnRJGASK1GRkJ9lB5RNiHWvAH+6B+X2GQwvOR+z552J3m4sBMcw1qXkKFWZfDbxanjd7H7aoC59ptIDpfHEcfc0krTkGNaJWgg7MCH9y9sobr4dxV/fwOC0U9C/8sfAAfvGOcJzp69kdUyQEYpPGKKIjz5G9ad7gEdXA8v2R3HTNcBJx2DQ6UgdlKI4dbebIWPLN+hyivLIapT77SMoGFausCgCOW8olDhq4jvgtadnQ0JAPCUksXtsdhrjz76A1p0PqggrTjwGxa84kTnCMXXB5DEToywaPCVjJ9/7kWepFYZyfybsyBCxZrqm/w4vDBUSUj10Z1bJvvynHP89DU6eVcO1chxviN/uLJvYnHsyJwNK4Kn8ho5VvTw80bXbNyyTxUZCPwuabFYILSF0hRuhOYHShDXinhLFEQGMUYSdkEpSFYsiTIgSJ/28d55xRhfkWvQ5Q9GRFF+xYAALxsaZ3Ql5FJgjCquZG3GvTU9Pq5hxLpC+c+bUOg3lO3CBPZqfZEHoKUPC6/ysEspd5zCKamzWJT+W/+kCwgVTM80wP9Em5Vn4arIdowdeh+GmhiLVMLh4dunX5H0Z/m+CtjKuJLTVuUvmLyoEQiLfuU9eV5imh3P9Qmh0rGVCagOelxMUq8VZjIf7WjYDasKn2m2iIwx382e7YZlFjteWnws/16q0qQq4cP+5AWPKg3M2K366MeKG/8SUGzV+P8F9Zf4a/B43zxuBmswRlRcR7aH7yevLRnzwyIkIGBIdZKg9oZa6JqGOQrhF/M3w9gnVMlmkjC1sq9qzxvHIir4lpnfMYvs0xU4KTKmIsciL8ujI8RNBpalqzyqQ2Wj3lF5w4/9lIRNTCiWAsz305ufCV8FjLHWbxti95ZSlj+lpdhSM1XUAYLU1gSneoKYWTt4k34q2qtLt2+cwO91TB3zJEsLPOBpL/H+Dwc0go8ReD8SQoIbs3eAhNVZPF1XhNV0E8WHqIXChKmj0o5NmOFVyTvRzFQQTc8yN5mQ6u3ZJBmQh5EViTgInUjxcGLCk7hCKHDqggrTJxZeJGxesJzKU63VBpXsKBaEsZEbhaa6WOeUgRtgks9wkPpQccnjf1sT3c0oSmzphkqJwkfTdQkTdGikChTqGpmSGuBh77m5GTmByhJvTESWr1KEfIapnMuzr4/vpmHskWFHokusvXTjlIeJCxnCaDKoyNGvloeTEKbsuEXo90o13nkIUxGqLYN2fRVlSYpGcqAn5I6m4nWCXynBBlO1QqpsVXCfJ2HqnfAr0XKh9j/IZ+lrYNaECkac4LflfCOkX+GFPFNP7yO7lNT8rXHQVpDuhBiNlM2vI5wTRwcsJqM0qQwWLMDlBBjxxM7S14Qco2GvS1WCe+e+9PhoJVfvIuPjKNdjAGDg5TaKtOSf2uWkCIg/qJF26OMuuL6/TXDLec3ZAswAStIoT0GFfDZLRfZ9Fz/iWbeiueQnFQ08Cb7OQWYbyZ1eiOO14dKZImmWSZIyOJ3hUB5lD9fRalLfeDyzdFcVPrwRWLEP19geobn0AWPeq//uS8zDkBO35DSpKiuBzaD8JTjoy+2eiQ/W97TvQ2vatkxc+fcK9TjoG81degOrgAwRlG4VXYXYGeHYN8J93StSj9curgdOORTVBfg9hZ/OonnkRw9/cJlHteXIZTj4OnUVLrD63Yxp4di3adzwgKerh0YejvOgctE5ahfHddrHiUcQB478jHnz0CYa3P4SKRqLkCy3bH9WuuyQ32gnt7Bxan2xGa8s2FLvshOKA/VDstNjnEMtTJqkkjn/8OYqt34L3Uh2xDP1fXYfypGPRlrgJDxlOYNmhDUgQZ8hvbkL3D3ejtWEjWrvsjNbB+6PYeUl9fdqvW79B9eEnqGZmgT2XAvvsiXLcam+6J3ryfL0N2PwVsG0bpb7QP/MHmL/mCmD5wQvx3ZF3Vtxv277F/JZvnNwqmRwpWjLJIISGe1bdVyfZJWF2riQd4z/ejPKhp1A89gyKL75CscsStC74IVo3XYvh8gMk3zo3N6tGC6dHLGSSK8Y2cPXiRlT/fivw6hsojj8SrX++DsUJRwtqJp/TaEbwIznxwSNPAQ88jsE+e2H22kswPGy5Chn+4pcLNEK/2ZghLIPCNI0je3oPdae3Y/KFtejc/RDw6RcoTloF/OIqlMccXkPwfGY4EcuYmueKmlA1d8CGrjltyW77aKzgNbjzH8qPRBxIjjg7ugWGEhKynLhU6ASZaZZDfrY5FmMhtrBwupvxnnGDHV6uN8kMFyQLu3ByITMvuXd19BX/shudHKNUnPN0i/w1F4eGqIoX2m5MbmkbwWTQcMfGGiIPKSa54qIItk2eJ//GnyvDz5LxMYsZw8rFgRO0PBicNd+rmRTqbI//HE3EsztvZ3bza1xcujnGI0DPsWuTajdIFk5NcjrAxqr8nMTjbGBnPrsznowWy2FMsqCp6bU0CqFKM1fuPVMP3ORoxFCiGJL3lQuGnMamOpgUcvs9DIZurH/3fHBTlg27hNV5KpQFrxEsLGoNAeVZnfxRI1h8j+KticiffF6LKuhZhnM9V6IbmTZPTvEcF/iEG7sYt3llYpec5AyH5rY4p3G+k9do6K1hqk2TngW6DUW7Y0Sa8v1aBt7rIAvJ0fURkvDBiTF1wL5Deo3Bs0tBI16rmz4DzM/p9EWnTSi/0Tn8H3MNqcSqWcMfwXVCtcUQFIp8OIUoGksITyc5FCHCixOx8QlL0quGSIG3MEpXvFETlpC68JkMg2R9KhuyLGTKIc0ufDdenPlLA2JUIIbS5jPU7GaFNuxbNrHHjU4lFsq0TnBj2khIHXgQJjaOcfqItG0qxg2qSjQqef9/4/jnZirMzliJgdOYySlu5hLFCE8iza+YSDjBZRJOw70kx9lfgTeuAouVc5gl2XguoEtF4gZz4ZDIz4XgsSAXCFEX7Y472hmghdGLSYdXnsn5Vsnmgee2jzYosdo9dgz4cqwyVneyQ1GGSR39cnjYS9wqKvsmmePBZO3slNd1Ip+BlRKFHnc3XaRm0SuVDZUJLnAlFIJPWdCA04h2t69OHSFoNniyvwKhkwoEXWNVuWC4gVLeV7jLWn574aGTOHt/nrugSeBtiN+W4dSYVrmmzUJTxlGFUs1DoqEepVwpyqAywAomVAxh5ySIY/XazQ0dl5VwP3qupGKRr5EBkrhOF7L8bPrrMBGw6aa7ufwsFfBz5gxIylNNPiYKfEcmOiaGM6dhgiRG0M9ReCYJ5iNx6hfiEPHuFxwSes1N4LO05cLujlRGgjDcH/I5UwHHCnjqgHdpSGpIX0IgmgN5IRxPnbTYI+6W0cfCXIe6WCKeHNzv/JkUUkjis3ldWh/sNLIQCYNbKbWNqOL489lIoA68v5ToSKGKt2yOh4iQjDWlyYE2uOV3WHKz8/VXGFv/IjqPPIXWu++jOOxg4OdXo33a8WhPhXljEpFVzEjmENXTa1ByarLnnihvvAaDZQehevV1tH57C4pt2zC47jIMTj8ZwzF2c3vGZctQjKZeNpXVwaqF2wG2z6D7wnqM3fUg2rvsguIffoLBqiMxLz+ePtphmOd1ocDhpUqe3ur1qH57h+Bgrf/7ZyhOWaWHoYKU623dqyh+cwtKylz+4jr0Vx2pSYUS8PkeOutfwvjv7xQRXIXOaSehvWRJNE/4bgaeqnD6Efjo/nt/A+58WNOs4aEHOzFecVCoQjkZa329FZ2Hn0TxzAvAkSsxvPpSzO+zV8RQd+SK9z7A2N0PorvuZVTLD8Dc1RdjZuUhqMT9MpfFn2nukyYSbBRt/Cvwu9vQeu9DlOeegeFlF6J1wL5BmjVoYbjxbZT/fguqTz9DefmPMTz3TAwWL6pjKB2r2xv/ivE/3onOx58A55yG/qUXoL/f3jpdXOzaPJf7hhCzDsvB9z9C+fJrqLZPoxrrqtspiJPWvQuV1jc70HrtTRRvvSM4UuvolWitWomCU6twZtea5ntg8krIFjmOu+6M1lErUO2zFPND8iE49bUoCb9ymqgO7d83o3XHI8Ajz6DYd08U//wTFKed4MSCbXuT82xD8OU2DB96CuX9j6Hcd1/MX38F5g8+WLFgfJLnH6deNjrVXoqmA3/PwpnrlV5rNMSceG49xu59DEWQ/Yc/vRrVqpUxCeEeNLE9J7RaD5y8xLR3VPiGUCmJXoQwQMY53yvPLcahprloOd2IOwptVpUchSzW05WS0sRMVu0wzulPpxPxmR51FPIpSC72RICEY3t+eX2a5mYEhuOPTZYNtUmRDFsfSCqXZG15SgVMmNw/jVAaNVP+nQoTcV14bphfQJNcmUWG9LhzFbu8ZzfdfKzY/3lkKt1qmgx+Z+ZOjvHsjYxMTbOYcFhlNAWWeE9uELlgST4bYb+8bjfH+HffzUHcXI3GQCA+RidahkMycQ5bhEh86zQxoHHZcMwuugRCAurthJhIHja/TWhPPiG3W2/ezc5MrjM/MP/H6gTKqkaUQy1gEWI1Unm1EmiKC/Hn8f0nFEzKbmHoKPnpUG2TtHib5uCe/mXTNJ8VIYkSbSKknO9D4g9Z3GdhZ36pc4JEZcSEpm6sJlQ25f89EXMj1yRj75eGM+1ckY1wr1fFDzbU2WjVWuUarlCQGhDL57uiG4abu8CxAnCq9UUDvSDU0XGDa0tw9zbNLxk3LVeu/o0YEsatqbiSGTvzSJpdJpSM68xNbtIV+GydFTPm81DPwqpQTNz+7XZs3faN7n2XXXbB4sWLXLiPKOjqjNOa0zhCCA024edmaEpvxV9D1ahaxreae0vN62ZTqZs9Ij/MAOEK2QGD3Bbi/hlIU6/bxEIWL1YTGWfxIliOu/8m30eBEFAbFkdzsyVmp92RIR6PhcwYK052Z/Smcktn1e+JjL0JgsQtQrOhYTyUdE0iKfF7DNvxjduRV4FFL9oO266MeeDy8zlOs0JKTlrq0XYmXzHm5EZi50ndp+hgs4vAQm9YhUJDwBVcZZtvIh7HkNWteRHmnngDevSYSk5+djZMNHfFOEyrSi1MfpuuTap58IeZJ8EkjMILTrrFRQr5Za4Z/j0xibz2nLSpnBWm1wdJHlScClhO2s8+u/S8liRue0rQFA858jVm2oR9+7l4vN90o1L+0Qkxf54lrDlejyCe9y0d+ZjExGSiUV0Lr4JQ6WDXT53GgBa642LTUyf/ntpxCsP1wkBjQ8CmEG2mPlTfs76611PiUNNp3ItEWzA8Ntz9Tcy4oZScDn030cnRu7tuLrhMErcnggtLXx8LcJPhWUyxa2hZwsQRE9pmdTmPw91qGumo6ZKazkzCBxgWeDAwkNnLKCWuncALXkf35oCPGGJgaxhxnWozLeblTlx4DflLgTvIo6PTAj2zwM6TN0CZfgfTBgOsZJPvZgvll9ejrULmAxSHLUfxi2tcyHCqMZIg5OHLDv9w9RqUt92Pao89Mbjxagz22xt4fh3adz2IwW67oXfNpagOOaj250hISXaqGgVFBve2+B6dtRswdtt9aC1ejOGvfoLhMUeo88vgzjXU+I8Edps3SuXEp9eh/O1tKLtjGP7D9ShPPAaVCpkBBnPzaL+4EWO/v0sTm+rXNwAnH6cEV2tprodizYto/+5WVAzyP7lCcLhygklVrsvsJDOB9PsqP/wYnXsfR/eFDahWrkD/J5eLX2RRj4B2fP4V8MBjwDNrMFx5GGYvOR+9PXYLIjkJ1uPofvQxOnfcj9aLr6I69ggMbrgMA3KCAoqT630UlqPk6dW/Ar+9DcV7H2Jw9g/Qu/g8YL99asEWrQEWEryvTz9D/5IfoX/WaSpk6mkgu8qvv4Xuzbei9dVXwNU/Rnn+2ejvtDhk2MPnQ+p0hirxPaRghgsdPyMLKxDjrRII7a070H38WbTuvA9Vt4XhDVeg/OHpqJYsUdPAvBHvbk21w82aKkE+LwwZcrPCSUz6i2Sc6E7PYHz18+jc8zCw114ofnk9WocfjOIvb6G693GNelvnn47WSccoiJSPPI3hvY+h2o+FzJXoLVumfdzpz6E1O4N+t4M+lfqieGkmf97bjrkDDL/eitZTzxta9skXGB57JOZuuAzl0YdH59kTh6ZZ5k4rYyabl2xyMYGouRZKCiPRD8iMFYXSmd0d5XoaFY0FT3zsn5PqW5nb+0DzOdIjlC08VvwxLu4s62xoUZNcWgrX5P+2eEck16eio2NPyA7TIJmQLp4B9dmTTaKQ1mbMWkC2zGfpLjETMqou1RN55XruijdxLNEkjS9aimIw9MrPKMRSdB6O+OWxgBhXI3E0F2h4Oorn0bkOrFtdhNnXg0m2J6OGaxlSNTpxLyTl3HBksthJ4RUaMjeytzFxqkUPrLRn/l0qEzXnCUMUczHCglhoq7EWtg0+jwr5DHpa5Yktv3LiLiU7t4hjMuL8x+dJnq6RR8UEUz5BUpR13pAckZxIOX4wDripRESB4WKNabdzmFLkdeZEMmGctPFn8qCbhn8Wp7Fo0xw5dpA5uc67EhqVzVBNueKMyuI+Y2bmUc6tXMx5nbKQ4USNeaDh9UZCJLw8m/NNHugC1++CuZ2bSs7lLA7TxMr0HPNEioVWPBclKQFnT+lpqQWH+IqGFIavJiTOgcuco8ybnP9Ugj5u++Zb5Uc777wTlixZ5GIygkCNJlL6HorA4jb1Mb1jHjPTnnCa+iH55WGlhxcJTTOZ8TUYjuVfjZu4F52gRDEL4gOVFKPyJBYyVvFxtW5Cn7seVuaoJwgi9VSYmeEFzgmyMD7ZxtQiJq6E5jjQqQtUmzP5vxnIZnshM6oNEBsq4Dauf5yIM/i6wLMDrRUU2I3hC3UHXs88qk4m6sRYqwoPspsb5OlcHthQFSMmIVpm1NMNY/z5MOiubQUy3r9+5rhfOps9czMDYQWZqFr9x2PwXJhOrgOHT9JVeJmYOB1FjDNTdyYafFgSWyK4sVDpa6THwomFDCcc3JwelRpulZ2TNPBU41cj9tFqngHJ3SuTDo1Rznea1zCayNSwgI7VYqw+lglBFs9OdN19d6VHZ2auH0PLOPXzYaIkRBjmCGQhsWw8fvhtKLOOgiI4SY3HTEgm6v4tcyxYFe9znlA3dzIMr+MPaUh/Vvmiuy21/Ll2/CHpLK7JhrxrLBlNZ24G6jyoEk5omIy7Chm8U/2pLmajy8PuEKGd5uzEVCIKMhESY40wWWNg1vsZ0dpfEPhruJ2OjRrXvCCRIJSpP8QOHUKclObEtnGB51trtPbDfC6Iu1rLnMJqneR7bfgaagpk0MoPjjiT8cYa81TXaRTXEuOtwvfrLegwkX9kNdqbPlAyXv38KrRPOxGdgNyoMRAEXSnk7JjGcPULqO54EMOlu6F33WUol+6K7hNPo/2X1zH4wckYnnUaurvsHDBSH94+YOttpphl/lcPmJ1Fd91LGLvlPlRTU5i/6Rr0KGcbxW1O6hb4cPAmWcg8sxbV727DsNNB7xfXoDzhaLTYweGyppTlhj+je/NdaFFA4Z9+gvYpx6lbr+YKCxlC335ziwqZwY1XYebEVZgLbPdow8SP2EVU59MvMPnQU+jSTPTIFah+fg1w2PKapKqk99PNKmRaz63D8IhD0bv8Ryj33buedHDS1/nwY7RuuQ9Y/ypw7BHAz69EcfhyxUCud6rr8JBk4mAlmpzIvIXqt7cBm97H4JzTMHfhuZjfc2ld7OpZv/EOxv54F9qff4H+xedj7sxTMFyyWJ+vri5hX6+9Afz7n1BQmvjqC1H8+IeodvtemF3aVI1NG0NeGzUxTQQF422EO5L8rP3w5RZUDz2F6rb7UHZa6F9/KQZnnQrstFNtBJyJvJsxCT/xRNLnm583G2SDUA1skqsCbar7vPwK2i+/rEIRBx2A7rfb0dn6DYonngNefg047ki0fnENiv33Rfn4Myjv5URmH/Suvxxzyw5E0Z/H+IaXMPanu3TmzF9+Efo/OA6dpbuChnqewnrtugkHVFu/xfDRZ1Dech/KjzdjeNyRmP/JZRgefWhd/BqFYHLt+NgU6CTO5y4ezqwLNKN1bRSYiZLPqlQedMOO7ym5kQlP0jksJaWAQn838MR/u4nrczsFalIN0+aobAQ1KqIMwzZ6tsIjz+OUL85knbGI54kNWanCO8gAACAASURBVGkHEV5WgbyQ0p0m8bz2LibHJtQFzyamnqEmSOb48n9MxDl14J/l1Fjw8YjJPst9U1wf6YfD3InJWKMU2kzTDD+nwuK8kR/RtTf8J3OrmPiHToKbdH7P3HdU7+OZYQhO8ljT+NWQ43bXazfJ3lzPLuyZJ9hwt56g8TyOtZGQNV6LhRUaSWXFrpGckXEyJdidpsR+DG6LG61GvmSjovbSElzPzy7jbyILjOcZyV2JfNGUh5Lb4Y+ms9rf74IzrTioqOUizTlVNoebXNfvxZwtTsgoZSwetaa35mo0CBmfpc6BIueIpN0NYnrB+Rw1tyymSiqoU+3X78aNl4Ae6vbCeS6KCefr5gqlp1AKEuVZ5XUQY5C4IK0Jchv7blQTZWABiTDIDsg9z/tapMEbPaT+G86OPdf8d835aHiezzvmH00vUf8mqhTeI/fl9h0z2r9TU4SWUaDGFIz4SD1E51ENHYMF4cw0n6WbTn6W+JdiWA6rDMreLE2HmwndzA5DyLip1LUWjMbjLHZkqVrihcC5S+Dm5NMQExRVwKMmW57OJHmbAYMBcscOervMqaNLRTT6r2i0KqydfTgYREnIbhWEY3UdkAYzgm/kAccRrwuoXFCVHhpvnslHqo6wk2PSHw9Xd5xGsaaeIJEMhejKOxg1yikeUbpIdXGTG7EJ2HyTTEp4LaW4DROc9MiU0NMjFnBc4L5+6+FnMOKL9BjbxHRuGilVBPFP4+SAOjWf6Y2thZOGT7mRpUhh0z7ea0IvzLPwISQZ6G7KkzrJZzIwN+fvlYdLTNgsyecAZP5Fyvw1hDvLM/v9p+9MBjlNK9PdNg8mCkRo+sPqnM+VnRwXXoTIuIjxz1KXpYZmcY02hmRKXCSJzefuLp1HpznN8AHWBMdUq7NJ4fwcu24uNNQRE5yNamacmrmQkfJXi7h9B67sOuY6sCyiJS4bjG9zEPkgbwJfdgzrgjDhA1KTs6oZEyPy1eXFIFgAA4qTNCUs4Wfk5+S1605SwsgaqJoHNJTDzrFzelM4OUn/Hf4uvoNwX80h5QTRhZDhF3T8belQE6SUSz/CwIL1GYlKBttM+gxZsZwjJ3kMcqnWlc80DwJ1Lkn2f349iodXayJTrViG/o1XoDx5FYox8p4Yo9iJN8SJe6n/7XYUz61D555HMNx9qZLUFhPjx55Dm0otl52v5F4CJvwBIX3Zm2dy7iRNvi0s4ihfOphHpz+PiQ0b0f3TvaimJtH7+dWYXXmIJloa00tAgwWd91NdFM/MiuPT/cNdGHa7mPvFtcDJx2JiykG9YDK5/hXg329hOw6t/+tGtE4+FoUtllFRKOG5Daj+7Y+CI5U3XaNCZjZgHSaDEz7lRktO9dqfsJBZjbG1L6FNcj65OYexAGni2+Czz9F+5Al0X3gR1VGHAddegs6y/WsJY63RTR+h+uN9hr8ddwSKm65CcfjBekYpcc+YzdjKZIcHFgtsvPYWyt/cBlBs4LwzMPfj8zC7265NR5ZwnXfex/if7kbniy8xuPR8zBLqt2RR3YBhJ7V49XVU//YnVJ9/iRYLmYt/iGLprjUpWQkwVaskCGO/CycKPucoCy6OYbyX6AVh8NlXGN7/JHD7/SjHOujfcBmqc05Dd9dd1RHNZM++O4E3r5MGd9WTByD4ZIiMpAgHf1fnk51o8kKmZ9D94ku0aQBJqeX7HkGxZQsGV1+MwZmn0MwG7cefQevBJ1Huty/mrr8M8wcfiLG/fYKpB55A+9kXga1bMVy5DP1fXIvhSce68I0GiwsHqxx1p6flI0OOmMQuTjwGYAF9zKG1PYCTaEPi2i0m8haUSR6AHbcTJu5EUXt4JJ7mz2gStwbp4aYWu+ss+tJ/LYAho424FNqpWx7+nFR76s3xDA0PtSB+WyjASmMU+km/n2aqEFwYeTS5W+w1wkmFva9spxC8WMnG+6yRWFAK6ITfEv9dTjGUhIeCp6bnRZqJ8mf4jOVdOmmO6xjxdvFZZAQIY43XrHku/kquor+Xp784AlIkc5HB58OfrWZhbfzZTDmyUWbeK1UNmyK3LnaDrO+chnuIE0WfY+kZoxa2RGDGJByT0uZ6ffWU38Hf0LoscC0Ak1M8FVPhmZeIjczRUkApG7ZZHri4jXyjht4RoUN4PIV8TG/gtVg+mPmiCzk3UV3Imr/l6X4iBfL5+5nbz09Ed3qyhDmzl+gIcineRib0TcLOIncoHpB4wiGln5/lgszQwFxHKYYgyfwxwqMb5T55/Slm8P7mxG9q8/lr4tZwmJr40wgEuSHNwn5W18K1w5yoJSiZ35Ob9BYVUBGhRqInQoSzWUnQ0z3/24BYRsFn4Q4jn3LizRyAay1jLH+ucz6Kh7ko4X+T6D+1iPcSAlWCwvYxw5w/fIByLXmqlJBOne3/UpScx4SxoEbgIaeqMWSPygI2wmQlyg8hHIkvNg9mwy78wHjDzRgtJhJocLrWFrdyRTqNW47X+F1+LytxCgOI+EOcHZ3P2ZVNVZYhG5Jj4jEYPmOvAHaG+AIzmfSGNhF6doZFkhWoXOl3UJAXoodqbkh6sKjo4AvRVICSjQO/CMp3hf54ekF4skv3c1eijWJGBkuOv5l4snPkhDx5AC4AnKAyGDWKHc22TaITpyQUWFBgnKCimw9fE5lDdjfRABHydG/f2WvulDbOsO4seBHXSWVgMg3z8lg6nxHfgaYvfCdhzjcRXc2cvhgi1mBqheqLwyk7FeZb5Dgz8MjCcPo9q+suZRcXgO7eNWRMBk2/j/BoCGd6+wl5ZGrlIfKLWATFJDAO9txM1rD3PXnz8mIJoSDe2l0tHU7B3+A6J2fIeE3CIFlMEBrYdFIyIOkgpKnaeHZtfEhls8DwMe8ZhcV8OCPvL+Ed7mb4PekQ7wG9Oa9ZHtap8sN/18DQXGwR20tZ4PShSVifDMyCS2TJZ8t3J0yQP0vwQ6ot6R0HzjrMyyxFzvFQij14P3E1Cs4mUq8PSsuWNgVb3mJ2fjm1UtEozhjhT7zH6AoO5wOWmsaSJjqKDPul5ZerB55E9fZ7qA5dhsGNV6B3wtGYj3frg9uBXnCJmVmMk1dy/+Mo9tpTnJrW9Axaz623D805p2I4NWUYzgcfo7X2zyoE5o46HHN7LEUx18Pkyxsx/tqbqI4+HMMzT0JnagLdtS8Dv78LmJxC+evrMVi1Uh5JVRl8l8A8+51Gt3ZuHpMv/hnjt90HUIHsh6ehteoIdHZa7E4fCfR/fgPV6rVeIz88FQW5GlOTjl3fTqN86TVUT72AavEkBjdcjt4pxwlixPVlXwIeVE4mkpSNv32K7n2Po/PCBhRHHoLWL65G64gVI+pX8yg//xJjj61GZ816FEevRHHdpWgf9P14ddH5VSFzP8q1r3gi87MrUK44qG6+2KeB8ZrxjdNfG2CWG99E9dtbUWz6ENV5Z6D34/MwpwIkYHBMdN99D+3/ugPFZ5sxoCLZGSehv2iy7lYKZvGXN9H+7W1offkVWtdcpEIGu+1a76BAZtYeNZpoRtMlk8MkuKbXj6bPH2+WgET73kdQLp7C4KdXoXXWqZj43k41BMUQjIY8nFNmJnuaTodxn7rvhLIw2ece0j4KgQ6J1BSo3v0b8M57gjiyqOn84U4UW77G3OUXYP60k9AaDjDx9BqMPfY0iv33kxBFse1btJ58Aa2PPwO+3QHsswfK6y7B8IyTMJigkZwlW8UJGDGaHWPx/Mxa+cgUn30hYYjWr61aZghcozRmER3HnCZB9eOtE5WQ5s9GSU5a+JkpLGNsfuOf1EyfHU9THrtJZAOeuyAW+hoM1UnzRMK5hR+vkR9OCt3EMveFTRU7zafhaUICFY9jSikLA50DTrh13IhXOurw3nTz8xlw/dQT9soJe80z6bQwNeUJkQVQkttbb6M4e0eUDeppRmPgKjJ+NJCMLrG0sRWsPHVLLq+1YwMCFOpkfm4+ZzJPcdfcvAYWbs0aianiiDhIPvdU5bRpM+8lhZEaxU4XcAl/ZjOJsOxA5ajJ5l8+n82D5T5NxEaKJuS0LrK0ulHns9KTsMRke6pmuOFcj8m6XeoFzePZp5zAZy8fgycTPr9EsalFoJpz2IWsvQh5hoqPEgT25NJlMePUpBHdsaiN0QT+HDZAs2maOQC5R4a35dGfZzDfESfYPLM19cyJauTpLIgGkk/mU2gHdL2B59VFuMRKMhfy3rEgkAsV5U9RSOf9psKaG5kl5geE3JJ7V2JyYgxT9HmMJqGK54DNJ1rEKpVWbnXNYO8z5w/OIfwZbCyW2LFjDjOzPa3LVKXlz2UcpWiHiq6CcDqeHx4KmG9tP0tKk7c77X8pBpFl8uamp2fw7TfbMTMzo4XAgmGsMxWeFyxiqGIxtkA1qYZbBIRMAYw3Ez4yrJLTM8MGfc2B6u6YH6l4NjL/84SHG3N+voeyMuQqpWLVBQglCnYUWCXnz+Bnm6AYEyNOWcrCSVEQtaWJTTNPqaYAQ3Y/QoHB4zLyDmhSZtMkqVqJd+lOXAYEvQwmbMTkpnEUN8sIAV6Vp16spyCeaOVh6o5XS4Z1k+pYqhqNCUB261ls8PupgsOJCa+fi1wKKbEYR30ushsQsc9VdUgYGj7lBd8Yc4YSTJiJ8pmnozO5K0myNscoKyMT7vn8WUlPUG51BMY0ev6ocg/uSj6/3LBKLOnCzcJEJNAMyt502vwyh3PXje/R5mW5Hji18ZripmGByoNDWPURlmQmNMmn8oGSctZM4GfVWWdAkQEi2wiV1UQctDxVNGzLbuD8PBtB+f3mxMVFkhMyXs8E9ddD9SU3vg+N9BjwU/UEbeHJ7XDtUauM+UhgZbEXXLBUR2mkqblG3XXSvxXZfF5r3XAETyVohMX3LAyxYAcmOzYQAl8Hf66cpgVRYcD3Pfs5sjPEZ2dekQQv0mOI/LRoJJDonp3vdJL3M6KjMzl2c5gLF3q+VxdcnCL4M0jG5nUZ/sDYk6aLBYrPv0LFQobqW2+9J1gTfnkN+ietwiwxzvIKsh9PJhE0JJza8ComCZvaZ2+0rr8cxY5pVJRvPu5IDFeukHkeGy7Vhx9j4v7H0X1+HbDrbqiOPNyF6DsfoPXuJhRLd0brxitQnHM6qtffQvmfd3CcjBaJ2ycercOVRS4PVnYJuf+TaKzCfKaH9vMvoUspYhY6Pz4XreOORHfxhOFJJMi+/DrKR57hy0BxyQ8BQsEYi9g1374D1fqNAPkT411Nl8ozT0F3551GJD+DFxBdMPmsvPcROvc+qkJmeOhBGNx4GTpHHa7Dwj4C8yi+3IqJJ59WIdM65ki0rr8UxQH7LChkync+RPn7e1GtfQXlqsMxf93FmDtwv7oxwO70xMRUTGLcERV085W/onXz7Wi9/5E4MnM/PhflPnvVRYpUgt7ehOJ3t6H6bDNwxQXon30q5ibHG/UzEoff2ISJ39+DzldbUFx9kaBlxe67RVd6pHBu4OKRyBja4Em4zQbFg9OZM4/hp5sx9vgzGHvgCRTf2wX49Q1on3lSCEj4ERhm3CSkTtwb02M3apgl9dH59HOMPf8y2lu/QfukVeiefIyU4ASTmitRbnwbg7c/xPyKg1HOzqH7+9vQ2rpFULHZ007S2ph8bh3GH3gcbcLodv0eih8cj+Lic4Bt36C6+U5DgP7pJ8Cpx6GiMWryfiQP2xgBkuzfWf0Cxu59FC0qvp24Cu1fX4f28UfVEznfRxjdKiFrJu6jDRdCVycZ4xgTc0pYw6A8AabqpuNVM72qO78jZ3WT4IRhpVQVR5XJjHpwgUZRE0KT+WeZNAevUpP4IPRHY4sQsRr2O/LeMuQq7DZ5sU/VQMLQHoJ7hmgRQ2xtzupzglwF8yZUYOls9T7nV079ZKmwAHoVCyd+013+T58f1xB0rID3m6OsuJt+NAH3MlLGCbfVVO3Uno3DbChmLFRBp2m/IV1ZTNQy4QGxcyOqSbgj7aivh+pWmbAnB9WJqzmczpnYVMxknoW+myGa9gQPlj/X8v1GpiTE3udFM23yVDuKwijSXciY58szmUJCMjRV47HZq5nM+/kZzTAKa/O7D14d3zPPI05/hcJwc1BQ8BSfiSqEP4ONRUK3yMVNUaFR+wKq2zl3aFAlbILzy6IIVDpkw5qee5PyVMypqq4rf+n/BOQyYJfZhEiYf2YSRlsFvDAmi1Zl4+JLBlKajTq/Yf4kC0KhDmy70qOKZQFMUMkuIGmjvddE2bgJ6Wmg5dadw+g6Qt3VQwxOm9qCP9InJqG/rgPCVFScX8PHiJpyfhjeU61SBSZ9IDssZPplJWgZHz4LmR07ppV084v4/yVLlqjqSXlfLSLTMXI9134YOSJjl5bFDElXPRlA+TVwU1GhyzrSHvcT250SxslH8GjUJo/mR3Q0hWBA8KJy5GkCUY4jQskjnVeZXlEesmf5NooVENvNiVIa3aovEH4X7jxoko/erBNUTh+aat4b3qO7MeN/WW2G47oT0Xwwzag8hQBcvVJq0jK5OiDCVTcDHe8pR+/sOurw5xRF0pScWPFZpAR0UEDUWffCzmIhC0YWr67c3QnJzo1H7kxwOTa1YVYmMT0KAsjjJYGpHB3YxTUnXeRE8eyiN5AOssDlN5wqb6DRTn9OJLxxfcBKopgHwjiVX2KaEoErvTM8FjUOmevKlb3NbYyZdgfKvCZ2UPhzRrqI0VkzATJH3N4gfIKCTbJgbXGCwYR5XMVyowBjWA6frScqluwUbjwK1f+/QoZNBBYy7siNTqdcyGTtojU9Atty8K0wCJJuYrodgBpcqoNSkGYD+uDiMyAKPPBV/IXIhKAZ7hxmwc+1zOLYk4umO5jwNP5RkhYZG0TkD0W5ZnKWStd8r9bWt8ITJ2uNvv/CyZPAdzGdoyOwpwjGuEfjQJhmT1fNPWigCcVmTmReRvXAUwsKmcEpx2EeTOZoMhhTxOxIzs9jghOZ+x4F9toT1XlnocW12Gmjv+JgDJRgOtB3Pt2M8fseQXvTJhQXnKNf+nrsaeC+x9Qd5zSD0sQl/Wx+d4c4MsU/34jWiZTSbSmo22CMMqGEOjT3N/h2FoMn16D9+9tRTUyg/8vrUZ14DLqT9lNo8SBY94o9b8bGUP3DDegfdagIzHqndIl/8c8Yu/kOVMT8c3JwzmkY33WXUMCJGK13bvU5SdNu+ghj9z8haNnwsIMwf/0lqMSRSSl0COI0+eTTGFv7ItqrjtJEpvr+Pt7/OX1/4z2Uf7gXxfo/Y3DUoZi9+iL0lx1QGw4m3Hd0IkZYBIn843+8B+0P/iaOTP+S81XIZFdYU/6330frv25Ha/NmtK66EPjRWRgsWRRmgT2pSXVeewfj/3U32l9+hcFl52N4/tlo7bG0LuLcZAtlm9hpju98DumJ5smjkzcW1wPg088w9ujT6D60GsUeu6lAaJ12PECVsxhNJAxICS8V0D74mKQygGthl13qomagKecArbfew/if7kF3/StoHbpcst/DU05A/6tvgVf/Kghb7/BDNIGa+ONd6HzzDcrrLkPv1JNBmF/3/scwTs+hQw5A8fMrUBx/lAv0515E9R+3etrzzzei+MFxNs1Mnp7r+IBklRh+vQUVJaPveFATmfL4Y4CbOJE5OuBucTbF+VQRPhx8lkb6PrgMPLt4HmpNZNxw8sF4zmeapnl5Dbn/s5NLjoi5kg1HIhNJn+9uJOX0NiE/9qEhnCj8zIIXawiqixs2x9Tk4VRM04emU2TIcwwGRgrdTM4UAwK0S8EGSltnISMhHEG6DDE1jM7THKEVNOHwhD/NBjM5N8qgIYir31Z/aKafAQ6I3ISEeOUL6sR7HxumFJ3uNDWWfUEZqmeGYie/uEanxbmS0DM2FixSZJGhBvkQvj/B7eX1LyTaO6/oCTpFqJMRClbjip8jrrCb1DwDnWtY0lyFEdcoJ15qiDXKpjmxyymHJpwxXRu9Dh+o0cjW1Jlca+YJVhcVlHLMKAVPh5scydvY6lpZFGWh1+QpVhezBwrzwMoNtfFxNX2sVNbAslMmOqkamfOyyLLyZazD8B1yoR5FMP0XZ2f1i5+/aNEiTT/yHLQmV2mkdvpraTlneeO140amkSYseG3y7bViaLgnGn6mVlzMvJB7rLnOEC4pnH/2ZnnuE50UUyqKLmjLN5vH67ixwMgaQVBxGfZyWkZzSwp0UK2WaAVzzTKn589j7JiaMn+HpZYV1wLqT9gnc89uQNbcIPiXYlBWFRNGFjKG0iS5y2ThWjta2NDkgfBhJuY+N2aD0089a07U5tixlpmZq9R2ayx4Bf5MJj2G7DCptPunoTSUXXUQs/QuYS7NKFQvVUmXXUKTpO+DK1xE+d1SROvLo4YPjd1hdpm5qEjStGpEjDmlNsOijlMcy9o2ZG9PaPjL+b0T8AkqEoXrvZMsj13zoGuGGCZo272dkxorlsxxAsI/qIugcGCWL4xHs+6Qzau6ZaLOqRgLOiW+qnStnJI8goQ5mAzpAlIQh5HFZylf8hjiWjWB8LiPG4C/RKcS2c4LTtKWIYZgqb2hPG8EcwuscCb7Gk1KP96Ll9fEAk3EwOy4SJXEgUjwAuGlc+zsqQlpbureaxxMOcSQCZRilgUK+Pw4HhecgCoegbs2g6irIszPxOS9PAAMO6B5n8n8UgCR6kYjZ8374b5gsOW9KPDLTI8Fz0RsRgcG46cbmBk349Qim6WOfjkQ1csu/ipFKRrxBB/j1vrP6YsmQ6Eyw2vgM/LEz2RTcnYMdzBPjN+b0qy8PsGNJtyhVDcqzNgIn+Q1pSeT1xMhdMSwuqPjAzs0+2NhJ5zS3CMf7OrycS/JP4TJYVNg5xrV9CdlWIOYyGtwIemJad2Byk1Um7FGcrP5a1RPb0B5/1Mo33rPsKafXokezQXFX2qj07IhXs1lmJtD+4V16N7zMMo99kB59aXoUmjjvY8wOPwQ9Kl8ljr9TKLvug946x20LjwHxYVna8+Vjz6N6sEngOUHATdcDuy9B/DselQ33wVMTWL462vRP/owdaO93/0sFcemJgJnXGB+GwuZtWj/1+0ox7qY/dk16B97pDxYpHTG7u+Gv6D4z9tRdbvo/+IazK08BPMBheyWJRb9+TWMU9WMScQvr0Vx9g9QLJ7Snsl4paliTOpEvv94szgy3TUbgJUHY/6GS9A76PuGWrDwLDrobtuOiSefQXfNeuCoIzG44mIM993DoiWEFnCtvLlJHJn2ho0YHH0YetdegtbhKxRfUyKVMchCKJ4C851ObPoAk7fej84HfwPOOxPlFRdhsNce9SEnkvi7H2DsD3eh9fnnwJUXoHXh2Wjv9j1tGpP4B8DLf0XxH7eh2vwF5i46B7Nn/wBYupviC38ZuukpuJsI7qRaat5kcX7VjaNwVi//9jE6DzyOzqNPq8Aa/vp6GUe2AqZh/qThswW74mtfxfD//B7V3z9F69LzUVxzsYwrJTQwYOyilPYcWhteFTG//bphifM/v1aIgOKVv6B/xArMH3sEOm+/h6lb78fYV1+jOP1EyW4Pn14ns1b6+FRnnYLBNReiXL4/uoNSkMbWf3HdTaH4x58AJxwlDlWdtGdfLXL4csu3KEn2v/V+kf0Hxx6J4U+vQXn0UXWynGIrQ0qsVkQkMIFzIqsuupJ0y8FW5LHFu3WR4aRTcYHFYbgpZ5Kc8O+8PvOy7HDe8LiCAF2fo5mkuYMu5SZyc3mGd809UWyesyCNBvSSHXYiryZI8KLyvfk6qFi2AM9Qh2nFcaEJbFqYoiZOzqIJFQUI1yKTZct8GzJMPxE3v1Ja13DYJmHzuZf2CXXyznM0xHAEua0TZU74BMLSvbEh7ELNTTvGt/k+4etDNYL0bGRKnJzGFALIZDNI64QODtKawmeXp17m/1WyJYj3yesf5XVybQrRkogEQ9GZl+lzxQXzwnOCbK6JpzthZD0iv538DE8zGbPt4eNmXRhSCy6V6ktuhNZ+VYJyWS3WZzwRG56SCd6lXIPPzpLUMsMe4yTKE5gsZPjv8qzj5+s9DDg1ME+Z65poJXkBBWS59sIZIwTKUv0s0DmpsiE4TeS7GJ8wD0TzgMgBmNPwebPJxIkMv5dyxGzej04NXXhHea1Cu5DCpSVwc480k2FPRsyrtYmmES+GmwYfKyB+RuvMq7q0/Lf3LpWB1WQIs3LTSwjXC+XdHBrUCU1YC6jGYV5urynvczeQ0pBYqJgqJi51U8JUAKvbca1wauh1JFFf7hm+ty5FVoziahVFqpaFxwgnBbxgcjlE+OaHpPdKS54dmTyLHxIKU8mxaKpBJ9WCA80b4qEqjJKpIl0HBEaJEq+uUT7JIkEdZXZXSGhiQdU1dpPFhyt6BiGBw/Rv+GYyOLqXYgURJufuqNgfhdfIYEOujzsM3mg5LXHRRVdmcyOmJjuYnGDVxwU9LwUqJtXaoGWBjpx3RyXoGnUGkbBD5rkWEtBUw27GvPW5HvlBYRY3MqbMTdcsPI9+jSGNIrKwzCeviYUON+KolKILw76CucnaTnANIRpBMsWELadFyRchtIyFHt+RiiJJRJv4LY4KEwROM0ZUyxKe1HTV/HwNqXFwyUOklqCOQ0Pj59Aid0GoEBhTF/JR/IsbQ2NrFJirlWs8Vvfkw0pvxg7G3CO4NtaDt4qcIW1hnFiTdZM8b319FcpSyDMkkkkJO1hW02C3hoWGO/ij3Sx19Dm5i8PGctUZbLzejE0Ox14t2VAGkkR2+h2kKVaakiYXK6UwTdaXwSfXbUgp+pPscmR4XOCjxWmzZ0JXATyKjHRQprdNyJ2KnCr1Ih9kCTnwVCq07Nss6hwL1MW0nEvTjKC8+GChOo/N/rIT486PGiZj9nCSv5G8scyZSem5LBKze1t8/jXw3AbgwdXiyAzoZXLdJRgQLjNJYjmDIQmNhlcI403TyufWoHvvw6h23xPDG69Fe+890X72BVSb3kf/BycD69/DTAAAIABJREFUJ6zCGIu9zz5Fced9wNvvorjwLFTnne648vjzAInXBx2AwbWXYbjHHmi9sAHtP96D4cQE5m68GnNHHCYtaicBhsyN7l118r6dwfDJtXKHz0Jm/tijVUjpGVcVxl7eiO4f7gDGOhj84lpUJNV3+Pz6KHpUrfoLOjffpYQav7hO/jeD7kRDaOW/C3nwTJa6n30pjkzr+XVoHbUcuOlyPTutbXZQeWh8sQVtTiUov3zoCvSuuBjVAfvVrtl61+++j/Yd96H70kbg2JWofnYl2kcsryfs3Kezs0PMTNvbiM0U+Q+9tUnFGeWXWxecheLKC1UwaH8paRigfO0tdH/PQuZrDC69EMNzTkd7153CYZoFc4XhixtR/r9/ENm/vPICDM4/A4Nddhac0PwVhqg2qkGJzrZtGNv8BdpzTMxHyb0BYY1kV93ZzzajfP4lVH99F0OKEJxxEobL9/c5xcSUe4HQJxbun25G9eSzqF79CzC9A1g8ieJH56D1y+tRrFwu77XZWSc0nPRMPLpa/jzl7t/D/JUXAbQiobjAKcdLZKL75lvo/OkemYUWLJxOPhrVWSdj+LdPxAebP/ggzFz6YwwP+D7GygpTL7+K7i13u4D+1Q0YrlqJNvd2JLgp4e8YDBTfbEf12HMob3kAw79/jv4xR2H2ussxPGplDS3Nji/jUyl5YyY3TsLYtKv5DUxEBp5wJS+En6OkOjx0NOFNWebg05izyH3NJiQbDSGnPIJW4J7nZ3XH3Jwa5Va4YAieXH1mhnmiYnR03glromE213XZx6BkYk4IMu+FiVpKwrsJk5NzIQm4fsjVJAeSU6MRPlQ2rRY05Di1EszdzUyK1NBnxhBpxx8X9Oa2OIaykcimRTOxdtMu4N/BMXMSmqaKhlm5o05hFSbNHa15JsM868llsEM6u9KG2imvDDhWTpzV6AvPEMVW8W+cqynGytiXyWZaKnhP2SNGwtQ5L1OC6QQ4vaOYRIdCFnMkFlehDlZP2sSJDI7vAsVKn6fk4vQEIeRZbp5oclyyIWkkiwunUc5nJr1Fi/dikY88A9Pjyl4sjQ+LTsxYT/p88WfNZU6IlqY6AZW3kWi4CAZSg5M6F8vGtrOZobyKIkkVm7nppxhqa8H7YrFFAj+f49TUlKBlzB+YY+p5MS/K3KgK/ztNHdhcGFNuzaYZJzCy0GDjm01m7pXI14RACYixzkJOqkR3CElq/iz6Msb5rKZ0ePYJ2hdNVBXKmqyN5JGBNsmJtdVi2Ujl2W/In/MTc8ikmiZ4makBmaPkOW2IYvr2uHhj7k/qAIcaUkLVuaYVykJmwFzFD0BY7nktIFbPJN1LKphBXos+cf2BXa2xwqmVn7KGKX3HCzFOkzflrkyoTQVeLuVnXfg0UnS5oLjM1TWJkay696Nyl3pgLmT0wuvKUCmHO9rC7Zm3Q7xuqm45sQ5TRiWkJoIpaVfXnYuK0yAXMgqGIfeoSp3d+f4QY5IynnQVq9MiMfmhAR6GScbkuSPibrk5FixkUp7XRVUz6rWamtPS7GrVgSjMRRMi5AJtTEpFSuhDulnhQtrpqTWexodRK3xHzaOWg+Tz1Ajf7808iuyIFHZjnpvFUJs0/W8aMltyN7ITFZPHhuAW9+XuVyiZBEmznlqEz48NPa2cxs6btPpZzITTOH+2CyQ+L5OpGYHlki2FGWN02S0m+T2nB95uiblNkmQzLmWhIjJpTQqN0S2lmuWjxKI3lYsSj+vvFySKpHl2EGtH6jyIuFfovjyn71dXON2WI3h66mcBA5Hb5YFgjGhOvnxIGnpHBaTacyGwHHKMj3eXhUjuNXaF2PHgyZpdMI+wvUZVfIbhqq/BU56EiWRXaRSOoQZHfRiQg+aOqwJZyDom7C2DV2I87O3EJgq5csTqUhEn+CChEtSQqvtofbkFY+s2ov3oc2i98wEq8j1+egVw6gnoTE3Vz4y3ZGW2EsMdLmQ69zyE4dLd0bv2SlQrDkbn7U3oPvCosr3hZRehOuwQdD77DGP3PoDWpncBQst+dJZKw4qd+gefwGD//TB9+QUYLF2K8Rf/jInbHqzll4erjkBbeG/DCVKJJw9FJSzbpzF8ao1I7dX4BPq/vhE48TjBhLQnmJi8+DI6N9+Gij4hv7wWnZNWWeyDHTESy5/fgPJf/4CSHenwkWEx5XeYHh5JsAyfjE82A3c9ooQWu+6E1tknoyCRXw2m8Ob6ZDOqp19A8fqbwIEHoPzhmYKW1V+Mt599jhYnAn//BK1TjkWb8ssrqVpm+KLgw3P+3TBWH4Ct1982DI9eMYS0ke+x1+7BO6kwJJ/wzU2C8BVfbUF54nEYnnw8sNsukXC20eaee/dDyVezVVcQfnbhOZjfaYkmO5Ld5YRSzs9tdLd9g/ZHf0c1MyNFr/SVGYU6urFSiRtVPr0e1Qd/R7X7bij33RPVLjuhXLa//rshx6g7INW79gS5ZG0UjN3jY5rSkV8zKAvMzRI20kPZm8XEhg2YuPdBVLvvgeERK9H67EtU++yFwaknoj07g7EnnkXrqRcEDyuuugAtChhwUsTC+eHV6B90IHpXXqK115rvY2zdS+jccjfKxYvQv+laVMccjraaFXYjTyh2nhnVlm2oHn8O1a0PoPzYhczMtZehz8J7hB/gPVpiKGg1Te8YN8fU4Mz0Vf8+nMTzjMoE0EmgG5Xi4iUchnE+ndjVpDDcxdfHMysJ8RZoSQuE5GiMROYa1pIxKb+/hlGp0ArfOypasuoS79L3kPBm5hbJweOfi4OjDjRAv3DyXDMJzvOZv8sIkzLk8kJLVEFA1ijTq0IgGkrkUKR6VUwcVGCEUlnjtWEp3LwHxm4J/ISktFAcPfuycMNQNUw5QtgfMBehAI/iA5vQQqeMYOdiAztJZTfbrvamCzhJz0ZR4Mglf2/uhyFbOb1gA0/N7JjSNPYaPoOF8hFZu1Ahw2fsBN/wYN++/1cfmE2EqaF9OVUywsOy0iwK/Q7MxfHU2U1i/n82G/kBPN9k6B45Fa8lUQTu/Af8dCS/Gi1m8ozyNXgC5Gm3oe40guWTtCqam4bOhey/xCKCz9aCQlaFtWiA4YE27kyBhfCJifeX/koNINKNeyGOREpQJhsQ+Db6YT6uyXeL9hCkPmTTxdM0xWZBz0KYi9DXMCvmWuZaMiQtC1rug0Bbhe2FCzV774xlMZM+cSN+NpnfTmsKw4kWfXvcTPd+8zOTH1M0n1iQpw+gUF+CtbsxYo74GKYWkVNO/j4NtfV0/qUoh/MVxz+cWuzYMcD0dE8YbH7YosXjWLTYcsHqtGdCrYDnUdFsz4tqtCOTiYq6DgGDSYk4d/2tRZ/BwTCkppDhn7v7yg9sjH4EJxPpmgHOHJVOjoYXwE4SYxqdCFby6gqHJ4rk4kKasWMcq83iovPCgCoXVQZwEqBSxi5+XsBFZPQ0O6tCi9KiNgkMDk9D24mkwjvU49Zm3Ev3cxKBRyFruZFSEtobNCdHC4mXMekOrXPC78LkMl9WutyPVMxWMLL84CinJWNIfRilaRjVP8bpA0G9+BydkwTWx9xsTws9Va1GAz1hQpNTltk0djJJZgslN0cT34xo9XQtoRGaYHl0TMk+r5/gTUQ3NadRuf5UotQCE+5QsIhRMiU4mRDcQQaPkmZEijAguJ4wjOBPmRBr/B4Qn7qoiAeYn5+jchUkoW4j1GRivkOBht/vDUrYkcc2xhsHNyQhDOFXRDyyZbDTbDIVzQL6qdOzgRAogCip5qiaXRuac7EV7INAcJFwEc5uqYtPj+qyeziKMc+1YihZrmd/bBY2VgLyWjNsJA3PDA2oE46c4EQRbwicOy/c8yr2BkyoHIf483iQd77ahskNr6Hz2HO1ISalZOmQ3qIhpsxIeeikD01fiSy9Z8bufQTDpUsxc9WPMVx+ADozc5h45nl0X3oFgxOOQ++cM1Bsn8bk/Y+JI1P96Gx12vXQH1sNPPQkBgd+H3NXXoRyr6UYX/9njN16vwwx8U8/QXHC0TKxTGgLr8W8QDct+NWi4SUnOX+6FwUP3ovPRYfeIZMT7gDSZ+bV11E8+gyGLLAuOAutY1aiS3lmdpNnZlBt2KgEdzDWxdy1l2CO8syLpmqlPkmPijCZPgkFqo8+RXnHwyhVyOwsNTQcfAA7RM3kioqGPLBYTDL2EyYTCZg4UuTofPAx2s+9KOWs1smr0P7l1WgdeWhMKN2QSQ8Jc/IszT329ia0/nA38NrbKI44BDjjRBRM/GOTad+xy0qOBXHoXO9zcxjGnudZMsak4I13Ua1eI9dpyi9XF52L+Z13sUx8n0Z2AYMYM0nUktAzWj+MV+58sqO9kBdWsdD67e2oXn8XxenHA+Q7dbooD9xPkDGrbxoyIvgxYSrB70suh4tIdziTpM7kpbttK8a/+QadnRah9c4mtDa+jvKwQ1F+uwPFw0+g2DZjNXWaj153Gdrnn4YO9/rDT8kUszrkYFTXX45q2fe1lqun1wB/vBvlkiXo33QNyqMOr4UIbHpsrzC/i3kMvvoa7dVr0L37ERliDo49Cr0brsAghCzy7E1oFWOVCwpyu1gYZbPG+7yGyIwkyHl2q4+a57ggKpTxp79QY0zM2OIkc0TGWd0Qd/47AZVVYSaEyOg5kl40qbq54Kit6y2b+1pK2I37FI9xI4mf78KWUvpMmuxCzyaKI2uT/GpaU8t4W620OW/cxMkEVvBvC2rVMd3TezftVOzLMsDiCpokEW1QsKvvyQZhfVZNzXc4q0KG1+EpjX3ZCEcTYoMiBOTwUICIUxmJGvneFXOycPKLrmXzRwv6Og8gM2RIQUWT2PlMaIRL/mgq0umkiRt0IzmbuIZzOmn1mcsGla0MgivKhD+ULuvzJA+PALZkfqPzIhruQteI6+ppSsoHq4PPyUSc+anayc/MRl1+jq/bmAWjd0JuW0WElQXr+i8qifBv13OQpcfMnH4IcyPLEnsiYmEnixhpfcTUgdAtc6c47QrVuYIwLfMmDUts1nLdKIzn1bC24mVGX5xPkcWHSPkqHEnKpwgTk30Xqn6/eSN+9cxfpmc5OWwaqb4Hv2+uMRnSh7hCPX/z+EufQ3ip8wM3awn5VD4vWF0f26d7Go44x7HnULNf+HOogBvQ39yjWTTKcNxcWRZC4u6HbYiVAsnp5NSKPjLDmQpVB7054NvtNKXsCxPKGQzHr4uWMOBbIcskdSod8SVxosCONE1tXHUb+mSZNHdvI9jJRdmcCQYyFgA8DKiGRFMeKp6MBoNMpE3WXUhi14EYUA1p0QfkbPTh5GRmVIaQbu2EuFB73ocrKzx3CtM4jMZWhJRZZc08FJolE+7iTdhwG7SptMFJziL+Me/b5Cl9xexVHJ7wDrAUpYs4FYPlQNhWB6ZGsUWFI/jMrN+fhWLdLXFY0uiOH2TPEL6zxoGWf2Nya0j10mArigkHP8O0jONNXwXLSbrrQCjdrAIhg3N6iTCwy7VafjSushM2Y/fgMBujQdmE1bucLDiIN3sqJhf6g5x6BFksPC3MDUn5ZUojGw8tPL94MVYs0/rTe2s01WWWxGcUmF++68mpOJDDgdvkTBfMws+nxDHhBOSMRU8tOzL5/DWqlqu3uxPZpeJ15FpsOAo59WnI/rW7r1pyYZaqIisU17LoJZ9KMqjmSXGvefRvLpYwo4K6+L0l0VLQO5qDMXFmh0b708YugghKIMHP3UGJ/kFFyKvnaLxueo7G/7rDl2/NaoQx8dDP9YFO1bT5AfXuPUHi1+g70mEofHVjJJf8OsMXeW2cMpkon4o2+XzbX9EQ82XgoaeAt9+TIebwZ1dicOIxSsIdRxptfHWGez1Mvviq1MhI9h/+9ApUKw5SJ721/lW0br0fw8WLMXP1hSgnJzD5wJNo07iRE4nzzvYqfeIZtB97Clh2IMobLkOx757orHkJrd/fjWLxYqmWkavAqa4lqv34sgCzfCQwPiwxuWEjOrfcK8gPKIXLCcWiSb+a6VmUb7yH4cuvqf+GY48EVizjWFHrukXexdubUL34Z5RT4/IdGZ57Gtq77TLiHdSsuYR9spCp7ngI5RMv2Hvnp1dJ6CAhBe6KOYFlM8swFccrvkaSP2Ws+8prGL/5Noy9+RbKM05BeeM1KA9Z5vcc8Ap3UZkwzirmcp1NbvoIU7fdj/YHfwfOP8McmP33+Q60qVlyhuXYR4xFqeTqCcvZsAHF//kNqm3fYnjDNej98Cz0psgP4rWPYZIKhhPG5PO609lcoiHxDsg1yAJZnVomQ6+8LqNNfLIZLSrFrTgQ+HobipWHAMccrogghSI5f5trkPHcDTlz9vi8x7oW0bDyps2VBYt+/yMU9z6KqtdDeel5GLJA2j6N8t2/oUMi/tdbMLz6ElTnnI6CBnaPP4XOU8+iOOwQtH56JVrLDwAoCMDpICeBe+yO8lfXoaR5qYyN7RU2oSRrXNejpH3LFkw8tx7j9z4qsn914ipUP79aaytjWML7hD4I4nxyW/xW0qCRZ2dKqzvuZR46cvzVZyHjGGF2szNsJAbXroikLibmDTSL/FlGJ8JmjHTQNSh5j88KZIN5C06S3W01FEXvJAoRAlDqqWw0SPnzzd1iV70hHCuB4wSRcFBOogU7C/n5KGRSAja77RTIEak6/DmY8JPMLPUqQXN57YZX8/dU1fS0mGiRoZAGVpY18kH0h2IQhRDPAHu5ZHFpaE5LTZ0e1a5kXEipbzcuyOXg88rCQX8W+zKJ2nm+6X2NTG4cY3nO00fQhSfhlLKuiISdBYXOyBz4RCGTeyD3oaFcjU1HXatEnuT+RTadF06PrEoaiJ++pbCNGPG/s9x3IkZ8bQmNY/E3JfRFU/y6yPba4Pp2U5CTkoRLN3LaqVTK5oufRyxlJdbzmCZktiy1v8iH5bMllYJ/VzdagwfKAsbNRyufuYhiB5Hxx5N758wxZ0koPmNGPZLJtR08FH571KPkBRHCawsT5uzj5kRHE9aN5GaY7PPZ6o38xeeSRbn2vYxASauw+apztxDdiCI8FXAFtQzaiJul5iAyzrJJz8/lM1q0iCgJrlc2gXrKrTiw8vS4a2GFkAr3xK3ElIRvxoKmQrNyTjYd30gDob1JpYlMOV3RC2PH9gG2bqX8GzcPqypvpMnJFian3KljN2u+NyclAXcwOmiH22lT0YZmu4XYm6Q+usy8OZKa+PNYnUneNYoeP6gIlSSdaUISMnOjClihwpCdIgYcBYhQD3OH2SZOroLlboFy2NZB6O4wu6KhQiE1mkLKYIQLSeEhcerEfoZDuQwgdX184DadGvTpc+GOuuVl00HWVSZYiEif31Og3GTq0rNb2uWL8MZK9ZxRCJh07CU7PDqeT1IeEyV/jnkGhZzUfbi4ECJ/i913B0AWbunx4vuQGplgRO7Om2Dlje9E0xtdv6KjnmodTGA7HZPbmOzwHTBZSDyknsukVS5qXs+IysVoUWVCnzGz3HS1xK/4PzlGNuchE1kn8+nc26iQaUyZE5uRaZ825iSv1YpnlqlMRRwXdSLehduyOm+VFb9GyarJMcoi2IdcE+gcqOkhxF8mLfLZpdiAVXVyiuIJm58/14Sfo0aq5JgRmkMMerhEeyyeMDN7Jqj7FsZtSZHPa2gKS36O7y8PXB60GsPHc0xCJotPFmiCdI5wqbKYq4sDThGI4VXBbVEB/koMuQj7bQooZEeTUIwM2J5QcKJrszC+B/NhKnI0hA3m91qJx4ewu3u5TosvvkL5zIso6SND+eRDDhRHZva4lRgG943dqJSXVseuNy+1ru59j6G9z14obqKr/TKTKKke9R+3oSSO9+dXiB9R3PUw8M4m9M89C8NzztKEr7X6WXQefQLVQQdieN1laO27B7rrXhZHpli0CPjH69E/ZoWn1b2IJ9G5zc6n9v/8PMZeeBHFb/8oRazW//MrFGeczIXgpJBGqs9uwOBf/4gBC4ifXw1yaIaFeWPd4RAT69ah+59/QNXqon/TDajOOBHdnRYH7j47cVkUhEPy+x+juvNh4Kk1KJcfJIPF2eUH1g2DLIwV04Kc60THEL2UGR3SNPPjT9FevAg44Psop6bkcs64mA7k9nuyeZoN9ebR+uvbGP/Tveh88HeU556G8goWMvvWyaoNDa1GaL6eC1I+S/sNtW299sUXwGefYLDLEvT33AODwlN1vm9OyGmwxutPef5M1nKiYrlTdwsF76CU/rDE+IY/o3vzHfIMKn56hVTpirfeA/beHcWpx6PceacQ/+DBaqgpr9ceViygG4g1Y2VOF1WYMzbMz6N6bh2qR54EVixHcdmPUO6+m6A7w1feQPt3t6O1ZRuG11yK3mknoz+9A50nVmP8mbWC4lXXXwYcvD/aW7ei8+gzKB58Cth/P5Q3XYvBYcvDZ8V4dEJt8nxV4277Dkw+T0PYh4BP6SNzLFq/vgat446oE53c34Z7EKYb/LLgiWgfhSQ60RpZWLhYa7rKnMbo+yO2k3ulhH0+lMUk7xueL4p/nCLwGYWrvbK0tmKWeU8NGsGFoyfdhr0yow2ZXzV34r0n90NJK8+zSIKZeLFZqSkkr8nFLe+LMChxuboEPQ1DSt4Qa62hGqbk6ToRJnUhQ2XWkERVfCP/NdSgUmhAv2cDTA3emBqTnyg+Tk5QzNNlIZ6CBXUxou83/C/FNMr0BwmuYk6hgiJZd80THaAiQOI2abTZFKLa63GWc1Lk/M4TcYvseMpO+wQjErJ54aSXeRdFSXhvTdz2WpEMs6bEAmzXU+ssFhKdo/1PSB4n+oIlc/u4yDPX1zwgFyEu3hgvqPzFd0rVL3Iq0iMqE/ksmtKTh2sroWdNE928GgtNUbXXE35Drsn7HNZIGvvamfudeQvPVZ09cVYbnUG5d1MjnOMRKURYYBRxZKQNbDzP5ymflOCRZDdMBX0U8/xH/E751dA8coYNv8rN2ijgIhUJCW7nIsoXg+PE/cA46GuLZkH4MfKsttfNyLrI6ZDEfAwX577MBmSK29QqqymMNebci8+TDU7eJ58FOcuWR3exKO6o9g2HHX1MENUzSfU2CxXIjmSOjTTm6gOUEofSRGa64nhmZqbE9u1cnEyAPQ7n4dMddyBmcObIlVGFAYeEMskAU6c7KuuELySMSIVMEoCj+8sbNF6OMmvjGAsVB/V5anxsdLXz/JWSh6tx6ZWHlF52ibKatryfgw032sz0jAhUNo6yWprV1vhMmCDZK4PdE32P3HSp1uHgbXlgQ8xsDJvQKFbJKc9L7gXHi6yqwyshVHoY8BgKs+Ng9ScmZzbmlOyxSI/ZXWgSj+wmm/vgTWWybJLp0v3XxkhOkEYq9jSsYkdfXXK71Bpa1RQWroBdLDJgpkeKiejSLYuRruVKc4M6EeffsahrAiGfUo5x+bNShUpSepFcZldEfIcRVSPeow/JUJyJVkRyQgyVSJlgj8yzO6g1N2J2xWlZTnKE9R5RK/OGsaAFnweLBhONg+BZ9/JMXudGzgTaRUazsXP6lx3rOmVMLl90gsnPkoeHyPgMJDHJ0TOxOEFqqes9RsfGmGVzHWqydMLBON2Kzq+DeoOm9WrNDlImoFZ+42FJ4qT4auGAzWLGh5E9W1hQWVAjuHEh5+zgb2iXOuyVJc3zEMlOt5Jh7i1O4+IANEQyGxUu8vSz2BUNt95228RFFVih869riCTCIgMuuFtffWVDzAefBN7eJNWy+Rsuw/yJRwGcIgRHiddnn6a2jCfLZ9aiuv0BFHvviYJQtMMO9uiSMK1//ZM4VcWvr8Nwz6UYMuF/5TXg6JXAGafq4C6fXYvildcwOOJQzF95MYp99sTEhpfRvfVetBcvRvWP12P+6EPrg1zqaSpAnehmIU7/mmL9K8DG19FasQzFmSej2m2XSCgrVOyUPfcSyt/cikFVYY6KbMcehTIgdkrmp2eAHdMYTE5guGhKUBITl028te9RJGByDO9Lfrl19yNoUzJ6+YF2ij90WSSn/h4n5U6yDD/1+7DbeOOTYVEYC4kwRntdNFNUHkBSB4yprJo/r/4VoCHmex+if9YP0L/kPOD7nsjkc+Lnpdt6TkybRleQjSXZSzVHKxm6wWJyLpMdQisItc24o9ZNDZVInLuNmJPM2/r6G4w/tUY+K8VOS1D84w1oH3IQCq6zr7bKwJPqdoYIMl64wOPaYheUnA7y/eQdpMOYyVAoZRLSylfx0cfA7fcBH36E1uUXSDIbhBMycXvlDVT/fguKLVtQXH8Zhmedirnt08DDT6Lz1POoli/DPCdvB+6L7hdfY+KRp9Hhezz8EMxdcwnmD/x+cE0aPynHVK+L8dlZTDy/Fu07HwQ+/RxFFDI0NB1pyDth59kQxQjfReNO7vic3lGesjeIjExKGAtme36+jDf27uIPbqbWjQS84WsSYhEnNiCqoczpiXSafFoyWO9TCaF5hznt13ojVIdFtEwAHWMYbzzecNPJfE9Lalv+d17PiBBfddhrFcaM6t/9PT0ynAjrOQvaZE4EP5ON0YTINzmOJ9YWS8opUkKAjFxxMp9KpOFJI+5Tcu6SBN746AVKSmeWEBNs2EYuk1OIPCMymZfPl+Kpf/HZO/ZaFrmWVQ54ksnYaUPREk8hm2Ysziy17umzBR9ccBpS5mTexHE/g6aT7wY4v+yB1DNPKbwBDetis4ENY094WMjlOs3flSP2ZnX60YmefKGaazJ6PsZ0mTVExrfRIibloPlnUmJTkWQofp5F2i8Bq/PzjGameKLmtqppynuKRrbjpQvv5JzntNgNFvOfmA/oDJVQjYsGfjmuT0hgSkq/rULvWDD/OfuUUdWWMFBpc0Uhb25pmn87OdG+GUHJuJHg9aXmLN95uqrHuZ3vOncCB2Piiwu+bWsR82GN+lARHoWbGjpT3OMLLVRcKLkoUyGjPNxyz3x/tIExlCwyXJ5JIetdtkoKeHA850y9AAAgAElEQVQiM8MwLIdcTmM4KvdouqdOrTcODeqsjy7TQRHKPSqNuPA/7/QIQllxZsXFDaagyJfVtaKFx1f+0iYfwc1rAlc7+roCZGXurp27X5moE67Gh+0OoKcIKmQKJxLWAWdV62lREqFzCiBn5yD7O48i2ZiJvt3scyLDn8eN5eBPKTjjWL0RPcWQ2ovgaaHwoHwi5JVFxvvvJojekC6YUnvbvi58F/b78OTHAUemYOHpwUVk+cnUc/fsUd0GyVaSdGf5ZpMBR7gNWtmhAhHmpnoXJGOGO++obJ/GgBIrcHKcG200mc5OiUf/Kf+X5mhOHiyrZ3gByVx8J4YO2hhLay+fsTp+uQlGx9GeXnjaRqlkd4IccJK86EBj+ITvO7tCxhAbs8y1I68eduR4qAq+kD4mDTEwlfF4QNfY01i/300ILMMYhUwYSDKA83M47eT96l3G1Cafsyc+JtzXsqGpWMf35ZGf1b0Sr6dnFWPkMNTkDQjWOUt4jjHZmlKq+uLaSIW43IEhP803P8qtiLF8BlYGGm5bq5gY5sCvhDAlCVRdo9qROrtf7myWPNwkSuH74CHF7paVj/pSRdIQfjQexGeMbd2K7rqX0Hp4NYp3DS0zR+Z4FOOeBDCR4T1o3XBqxibK02tQ3vaAoGX0geH3VV9tQ/nQav35YKcl6N10Fao9d8MYZYpfeg0t+qMcf7STjA1/QfXmO+gfcTh6V1+Oat+9Mf7iBozfcS/aSxYD/3gDBsccTr0XS0CrgEmscTPezwmXDsE4ZL3vfZAPp3tor9so9S6adYgDcdIx6LCzJSlc+nUNMWB8IJyTcIkgTLsTbxIyf3TCpwRR/ehjdO9/HGPPrVcRV910NaojVyix8mTb+4Zx0DBgw6R4bVnEuBHDYjU6tSLBFqi2z2K4fQbz3Q7m5BPARgCdqsetNsO49Zc3Uf7mNlTvfoD+madh5kc/RH+vPUKso9Eq9560gpK8OSJ2OhFwd5h7R/fGz6fi0jfbZbA6FxybnO64a2zDZXfbDZdLg+Jcn+Vf30X7lvvRfnEjhisPQXXTtegcvhydZ59HueZFDI47DvNnnI7B+HiDu6c6UNdwDiYQ/BLOXKTkkCoOD6TOjh0Ye349Onc/KjEAetSYTxUk+o1voPy3W1BRfvmGS1GcezrKuXmUhE8+tBrV7kutTLf7UlC1b+zptSg+/BsGpxyP2Ut/hPl993a8qptGlujP5gg/f+K5dRi75xEUm79EcdIqFL8ktOyI/372ptpVmGLab8SEam4t5gmz014fOaXJdeb1YlXNlGt2bOBZEPLdSqySSxF2AxJWceOCdUjK4yYPQgmMaY2Grs7b3DfRAqnMqX/Pa2XxxOYDGz4U9gm+VCbJljPmsw9IYHBPJG4wQVhZmFUmLWGEA7ggzqdjfRgD89q4tqx6yV9EZoTMdC8KYEbeympWavopN/F5wOthw2lu1hLE4gxFEZ4N4+8KH9UwImPJ3ITQ/zXCIiecNcJCiXnj+5KoA74nTxCsjsWXbdGmUKZU4W6e8oT40z6L3VBwrNYZoYlqnEe8nz4n9ixsnVtaRnpSlhz//bPT5Dq4PlLlcsPRFgxujhh+nMpgziHsKN+Wv5051NmAbvLL+H+N4+BI/E34uPO+nJhlUWe1uBoGJfEKrezaE8YT3sxhPMmRKEBFGBp9AA13y2mJN55zw1p0J9BJfRaTYbLJ92lETVA3FNzJ6zKUi8USUQx8JjICLaKIDkGOfP+ayqgwrISokoppXcAEsimfB6kL0RFNykTWg/xjT+jN73IuFxBOwr7Ea6XliZvYgmtOcN1YdcyDgcw5HKKEQNIgoK9dqWJ0IugCMbmyRUfwcaX2RPnlqieyPwsZclA5sqExJk2OuFgmJxdpYfb7czVmbVIa5ZShbCk4jCYZC5rCOSDIa43/5kPfsWMGO6anVTUuWjwl/Fxz6ORh32hSM2FnQi/CokwRHfj4IKzUxKmFCWBeRNGFbdOlPTswDIwMpFxohiyYI+DolMpYMuhSntjCcB4y1CQ3QcFQCZV6obUaW0ozNmTocILvtkABG47fOTL3QvAvYyEbhOp3u+kyStIId4jpaeuL88t4Ux7ElvljtcuN4+JzgME8f747TUzgUlKxP+DYcRjS0/8fXe/5bVtVbfu2GdZcaW8RFGUbQUCCpC2Cijkdc0DBdPTo8ZT3Prz/4vwN79Mr797yzr0nGbkiBkBUsiComBUBMaAESXuvteaa+ZVaf62NMRaeuy1bYIe1xuyj99Zbq63W2ujsCB2otiFPozVROkTnyJ0acTgz0NThb+l/uMEpOS4XkUKbq1Vbnwt0QhYh2vhq4ytAytJbzyEhIFbf8n0vmhUt4XJtS5eObEsWwuQLzYcJFEDFjOgIo9FmbG/Lgpc9QocR62TmJVHYqAhkkGsVcuoUCl1NNLvoBP7z9RN9jD9bIo2ORZ1uQ2YFTQJfBZaez/bRPYSzo3UN8hSvmS4oFoXQ7NCsaLBXt4Dj5HPm8t/rssouYiF6dgNZaj2hbImaYwvypS4f5ij1h/DBmTvT2ltiqQp4gdaqddKrroLsD0ejngMzxXXONmqmnOP+B4qHtgmNHd9P8UPv3XEkC6Zy+NKZlqnDZFwDvTDlKPDCZ+Gpp2P9Bz+OwXXfi/5vH4j+uWfE8HNXWqAtl6/2fqC76jVTV/Gm78fyqm/G6sQTY6FOy0OPRO9n90b84aFYCnm+5ILYu/zvoq+49M0bYv13v4/Be94e/Xe9jaTo2zfH8o4fxvS882Pvda+PmcwJ7vpBbF2F2F/uYrMLzjJa1qXD/VdmCeUeo8/bAhgMR1uOZ7F9z29i6wtXR39tEKvPfTxWcgdTgiUQSS/m8afdkdLzLGxS8ObY3zrk5wTNVMcWDnidTU2aP3TdjbF++w9icO4ZMfjclRHnv7yZ4K44qotXF6ja+LpAC1ToUvyMKg7gfDtZEvL+mwdj9YeHY3baS2L3+Sc7mddhUWIoqofBnp/92oVM3Pe7WLz59bHz9rfEnmh8nWc0xcd6S13UutwUf2e+pK19SWfGtu/Yi3j08Vje+7tYDNdsxLDY3k4XStBhrUdR3thvojZ0KGGTWSxu/oELieWjj8f0nW+JyTvfEv0XHom1n/wiBv9xVSzW1mLysQ/F4tyzEjxAR2eWwqYMUYqTj6mLBz6qA/PdW6N3+13Rk8PbsZ3oKxa+7pKYf/wDMT/r9JZa+st7I7Q2LmTeF/HWyyJUDF17U6y+dkMsXviCmEmv9cCDMfz6ddH/y19jdeRITN/1tphpjs4JhyJ08WuYXlrd0yGAXiyNzOim78f6126IwSN/xcjgHy6P/sXnNTqQ2icNWOO4VoANiY21T/uL2N8DNKrktbScRYHxUEaHBe4UnXe9OxfKHsZIom1KTgJRSmZsv7wmjeUMS3bTwHT+KVq5t6DFlpFIIfaKr84VNMRvnqJrAWkC7wZFe0J3N+gDnOguFZCFsYiswplgLiCSMQZoCNy1KHOIJsEjCUW0DOBZsRkph/IFbKalRZZTqRI+r4qsdFeiEgnUhWrjuYWiJ07ljIpFNY6VUC1r+CZUceY6mbKbs8MkwNa/u6hMAKdJPjt3Ibb9AIBQ39uC1O/Tug7oSq0OlPdFZ0BxX+8+u2OpVymHRuaEcC8aXE4KX1vIrEU/NnN+XXd+WlK5/dl0B6Ih0buUGRUUKuKDus56PhVIKmr1jjWrS91Yuh4Afr7vO1kzHYB6vgICWxCZOxZwRndmic3NXPFAbjolslUWRbtmxyjuNvo70d/c1YZWqzXY2lYc1F4+OL/oYKcj8ww7jMkdVnsBLWmNIuDeEJCt1la3yCSHW/Uqj8u7VkwA51JlJU0OOtqQoVUaIBlYx+vXZhReM4q22j+Vw5pSOZvHzo40NgLuxV4SFU36zSEOobbch/WivTuV3no1d7GOix05bK0EWshFjHNYsXLt7c3sjnrO3TNyMGUmoqOrkJlNJ3o1sbc7jccfPxa7431Tvg4d2mo8wWlTYn8mq1051ujgbG1vxcYWYn04qS21xWtghDtteU39aSs2Jd5qo80WY1s8YjO4EVubKmja5NPt7dwwpi2kY4h4p95UXjw4djq41dJUYnXCCfoMtDq7B7naqg4/+Rv+R7ollNOKE2QF67HanDPPHxANTfNDzPN1PtsO8ayWOpQYCpjtLSEDoIf8oDgrWpQDfHNRlKd6tkzTapcOVvlw42xiwastMbFqZfDSvjeMuZVCbYcMA1T3q4Tn5f6kwtGOPUqImsfKMrdbgKYtI24rWcrka8a1DgeRCoIV8PQnFbh8gQopsPMLWiQGhSloj2JzG6RWNsNdcwy6NRUE23Z3JfscbBxAFCwqufa1kRcO81J0wEDxpjOMHrSWKoxNidPF2AyyLBQNhyWto1GdFGoeTERZDJ6Tf68AXroU6Cc6My31oBBLJ63unPDZqjCrbgaBF+2M5x64eIWaUm35asfCy9W+IBDPFxLC7ToRVfDXpea/zw1JQqfupFq22Z72FuigIz5zTiwILvV+/V5zf9NNxVzCBYiFljov+zGxuFuzG6D9FC87D0HSiDQAUwlLBwxxUkzi4CCecyDqom3QMn2Gx5+ODc1Ruf4mFzK9c86I3mc+EqvLjkZPCYGTnXZOgdHfvXH0brkjll/+euw/+9mx8/63R293L7a+/K0Y/fgXdoOa/f2HYv76S2P40COx/vmrY/D4E9H/2Psj3vjaWOr8i/uti0TJnOLA3m6M7rwrRl/4Wiw3N2Pvk5fH/rln23FLSBTTkIUsSQ8oDdDSgwQFLarYRPyoVnoNa8W0Ym02jeEdP4z+F77mmSL9T10e/de/KnqiQyruiHJ6+z1YGd/zc3eQFu9/d+y/6+0xO/lEnwt9HaOjpk+xXwcPPRyb3/pOjG67M/rnvCyG//TR6J9/toXdOhs7x0VvQC9gi82k7A6HcPbbAl5dtJyfJORyZz/i1w/E6rEnYnrqabH7nJNdECnGqPNo7ZWSwJ/fG6v//qVY3vtAzN98Wey9860xOfl5Lng4u/k9c7hg8d51B+n3K4Fp7pyMRxoaufrVfdE7+STvhdXmRgfhQ4xt0xVTIaBqbB/aiMOHt9Bm/EFubtdacyXNiuYBTV6pvbQea3/8Uwy/cnUMfvnLWL7xtTF919/F9KSTnFTqh+ljpk3AFPA5recSGr47jvnPfh1x9fXRv/1H/s3pGy+JnXe/OWYvfqHnWYlCsXnvAzH81y8mtex9sXzLZXZt6117U8Q1N8T8BUdi76Pvt932+r9fFWs/+lkszn9FTD75kYhTnhtrjz8WqyPPjd6Lnm/adlmqFlVz8fiTEd++OXpf/qYL+NlF58b4ynfH6sJzY+vQoVjf3PB95HgkYx2j7FDJBAgWMwIqCXoXlzmKoXlfFeuAcQDS/aXFbwYYwED0Hf6f9yfaSjRQxEXmhtAF1D1iS9l1aHpKgjSsGcocf94DSLNzouRzb6x8QYUFLAiSShIsfX8lu1sboq5QKPB5GHpdcWaR35v7XEmocoq2+4xku6XCGdvqztRwvKZQm9iGm454gauC0WimAzoodjNFXnFD728ji7hyeoTRoLPQLRr1HIq9untU6PnvusND8SXglW6apxZ4f6rIqPEP3Ml1p5XdtIai0wnqxm3uvepgcTfoZ4EPZfhUnV3tJ8CyzC8aQBD0T9fJeE8aD7mxAZpoz5Wbm/44M2pSqz0ex3i853g1HKqjo+IW+rVZJ9JdJPWssi7YB83HyEwsrZl13xjo0j3EOpcxiMTqZZYDeAyzR59VeY1+X4xF51wbG5YS7O+RjOtrFNPIlLqQffAgNrcT0BHFzkJ56YZwOOvS0yoxY4+UGYX2uQp1GQ4wz7Bc42C1yI0UMN+5RPrCQa8nXyrTDIT2S8+T8/fOXK9Wyfva6WrlhSygdofobLJVVlHpeUb5ztAIqrBU9005MywifQ8B2PvjPQPqom8KaG4646mNKWttnXvlXRp9glNufp5K5rNjRZokatlitlJgP76zH089teMEb2t724WMvhBuRNXpICOceYo49pYaDqZCRrNL4GNzWIzgmjdahQyt3tpNRomse5laZE/wKKpXCbmKA0mVq41jZMSJJZvJgqp049BmxSFH01H7ceiQ/KZBf9okja9Z+1qP1CLGuClU0kYFS2Ryl2C0Fr3B0Mmd0BKbAii+L9uBYNUadFdICcw6LU6SUOhczbvIyepuQTuGoFsgUegUhT5YIFYWLCay7c+R7lvMSSlhKdQJxZ/MhzuOPXR2SKxwZqsiLoeyUGtl8q/PqWBndxfPiykEH32FWvR6fpIeElb9e9GP4AlrojeBWYGiMTyQU5qr87VYl8NKI6ZEQFndNw43B7a4kojWVMTQSm2d8ooKxnAyB4DsWNiK161LKHgKmgyLEq8d/UC50RSn3K/CBTm0FCYp8z3UzXESmtQ/9lW7Z1mDHMK6RjGCu1sbsFyYmRNck6Cf0Wt1uUORRIEKl1jfBjGm+N8qlkBrQCqVHiAa1G2ldd/a3IyN0Sjb3zlV2YNkqiF5MMpzUWlNGGbJ56AIagqZnG7Or9O5UfIjylnR9Dw8MCmC3WKTYAmVsVznmCjO2haAVm5/bcu5vcBHTz4dozvvicG1N7qQWZ31slj8/eWxeu3RGAr9tz07cQcTimnMju3E4LY7Y3j1tTF7znNj74p3x/K5J8bm7XfH+u/+EL3XvTp6r7skelubdovqTyae6yIkfpouN3Xpaz+qUFiXc82dd0fv36+KpQZifuojMXnF2bHIxA80F0qNk4LxXvR/8stYu/Wu6D91PFaCNTMZtEFC0egkpn3sCYuydR/1X3gKSbqdiJLcne5ztpSVq9eJJ8T8ja+JuOjcGB0mhjuG+dUg0p3d//sYXnN9jDQQ8+yXRXz2iuhfcE6eTXVYQf/cTTJ9Qxdtvqu0Kq04Dq6pGNqL+SNPxvyun5neNTn77Fi88IWOSSpWNzbVlU6Ky49/Fcv//gVTy1TIjN/9tliccsSUCZzplPwyFJWkQoioNHoSpZIwgQivozNMhLz3q99G/PjnFsL35PC2gfax9lMZXUivxnTpuZFBz0sTkn7bXbH8b1+I1Z8fjfk73hR773p7TF9wxHfIlhDz2+6I1f/3BWZtfOqKmLz2kphIvOr5EFAHS6uBEY0SFmgzPMcq4hf3xvJfvhirX/42Fm98dey/720xff4ppssocV//9X2x8Z9ficFTT8TyyvfF7PWXxnxvLwY33BJr195od7P9j37A5hCjO38cvdEoZpdeHPMjz4/+n/4Ugz/8MVanvciuZtac2GwhtSl6iKeediEjjdjqTw/H/KJXuJCZnXcWd6rmcNk2WUVMH53RhsS20MlUwGh/CBCyZiD1AE5wmkGNFA623xdIpZhZE+FTEmLaTrouwoYAKSbO0/VR3qH3ZL0Edl5N59bnRUWtaYKjpOaWhiFpSMoZ0jKcBD51Jann0b28oUHFHRoeoFJnwr10HlnY6LkqhjWxXUOxPZ6A2F40mvwInLtaN7mcyulLsVrFWsVAU8ZMLHKSh4YWBoPdKJ0TZMTsNBYAw5KGnnNNWKu2uCyL5homSbFiUlA6tWkwaCu2LsDI1CzrjAAYuyAm54m80LNUsqjSE3Z1y22Bo66KAMvUKaYtt9+JO01KzOdOinFLxDmM7kY7VwQ9lPZyzudzByF1cW7toVNibht6IuVg2ntdkK7W0vP+7JpXmhFyDP2nabXjceztS29DEct5LkMP3Nz2VMgsVAysuZDRu1IRvb9XzmXc3VyOerfkkgLG1RQY9sTa4Yzpe/D5Mkf02uSPBPjUndF9rP7DfKbnxbhIa6JCptg0dFaUDxTTApqunqNo+46zGnNTLrsN0yPft2cNkSsUl0v/hRif2TB6XwJEWRuABZ0N5W7qngmI1Pk0A0hOyWZNUahDDWxzL2YVATKghxaQnI63zUvrIK5enKSWLZfTleg2e7t6KcyP2TqkmSgK0HD7Jb6RrZ/b5hJGO8kUN1UtM5rG+qaHDqu1joWcpwKL0uD2LTSsXqMnoDp2wLTNbvHs0LUgvsQethKbOskUTfCz3U3IpJtqnzkjWmD9PXGW1+2CQuDApYuNYitGOXGlJTEINIlsURCEWgtBLP2L1kbJjGz3tJnUTtxcV3LeWqsWhcFcRv1dt3lFw2sFv7TbeV4PgmwKLQ4Sbh4ptkxvbVOjikLlxFUHMPUNmm5aXt5u90LBAVWjta7LtMS6+nzuNiS9jGR9FXPrS1KD5PXSHpBDRzrAGX2kondb0K36hdv1rZi5gk0FOgpVvWx70CsprAnC4uv762nwo1rjOa+orGptaQkFrOiCzZBEvXe5jg0ZoFjc3Dr3lSjr8/v1J32whiOqICyLxOoAluMWdCAlIGrrSlci8d28sf+Ff07nQMWCO4ud2QL196uoI8nB+rKe053GZqovrWu6nhSFvjBNL6zZRtBXyuxAnw9XORA+BX0LDDue/R4wKfpBzbHxLKhqs5NRrOTE9wykiuGfukQ09wEdVBUvJBxclNUF5VJX0UQnReFXujBbkufsiTrH3XjU0oLqki6b8rKcTovtDOcUV6U5GMTaE09F/7a7IuTa9Jv7Y3HmaTERVeeSo9FXYBXIUshvClgXO7sx/P4PYuPr347ekSOxlPXsWaf52V28SvTTZ/iqbLsZKluUDtZB/12F7cbGZow0qfi2O2P1r1+xZfPyHz8Wy6Pnx0p0QQ8DBUGtOVice13GWmcSTVMiUqSpwsEUfw29k8hcVCPth3/6eKxefTTm6nzJfcnjq4kTelfi1CsJU+K4va3zDbBUPxRDJAqd3PtgDK6+zh2ZOOvUmH3yAzE/+0xafUsVfdBniRGi5Gj/Qr1sfwgZFI9/4o6ji6U//CV6t/8Ql6tXvyrWTnupn0XT1N3NF81NbjW/+G2s/dtXo3f/72P+lstiokLmyJGQ0QOXrFBk3I0AVNJBMU1UqpDErU+JGDPOBj/+eQxU2F54TvTfeGn01F2oPCDjKXQanWkSDb1zmxv89v7oy3Xu9rs9IHXy91fE+LxzrU2S+5ndjx54MJb/cXUsv3N79E59sQvAxaUXxcIxDfqx7kVRZ0CnN42o6/3wfUYxevSxWF31zVjefnfExRfG6iPvjdmRU9CuTZcx+PlvYuM/vxyDp56M2eXvjfFlr4rl/jjWb7wt1q/9bqxe8PyYf/rDpgLSvcVNS3t1ec+vXCjNpRU77ywDCNVtLmrUaG8cw+/dFqsvfj1WDz0SK+m+PvXhWJx/lpN+gVW+F7Wh0lrfe1y2qrZuL8MHDB30gurOopBph0DXLBNAoYGLKlG1yg3RzAfCe0MVq7hdImQXSx4TwMiTon83rkjpWsUQScCcGhWgM2pziaYISjpmFkTQWjDCAYhrBe8uQLKoqSGR1QEpqqPn51kD1ppUVKFDBwBDGj0VgLCGIJZ+FdqXNV7luOrztTTd3oO61UXqBMwuk4RfrrNN8VWubqwF94a+rzQU1haJhWDAhO9DIcn8j9ZWGYYF5hUHxwF071a9+3LjBFQse94yKuhS/gAa6Wi0hkZ8fkYGuGiVpfscZ1X2LfT6Koi6GjkbjEhbGtqr05hbkwFoCLidGrrGfpiuIXkKNMOcYZnL2I2T2BKrQ2Rtsjp3W9DUqztlGlRnjqLySucwpogv/TxaE1lgM8sL2hY2zMqJxmYt6FXYHcyuZ6UTh7rngk7rk/mGjbJMu9J7df/a76/ARTRKqf1TvHWHX4VcdVuQU1SxKWyi9LdF6e6CiM6dnDxlLp76YuUDe85XZpY2oCdjHlfFa915OzvT2NnRfanu51paKeOFTw5RZhnK+VUQqojRKBMBtlpvBrs/Iz1pquqmOG00Mh7wqCqRhGtgARWtXlVWVJyIu1Th6rOBks3imGkIU7/kw8/aiu1DeiFVyLCxalMVsl7VHcEiQjmQXgwFRhsoy60KgdOwmSLrF2F0UwFo6ZehF9FSrKAggF5TrdrSUJ7TOcxSVbM9xBfTBlEptL+lJimYULH6Ml6B6qp7pWpYi729DV2kEN/SihhRsAMDnty2Omx83GkjwiNu7Y7pEuBFX4VIuWlZ1JtiS56PbgpzVAgkaIX4ftUaB6EgMa/ArnUv20ptRP1YOimZxtTDORHi90MHXh0EEBLE8fU5pG+QI0U78OtgoCUZtHuP3c50YBGF8xxCNESBYs6I7W/tnKaDV1zO1g0HjQ1JTjc5y/qkibFd5MWh/pk0uUyMRDPzAKl9uNK1Ngqerb5q4C4YCLX8/KtbkHbZmXChJ2pRsKbQy6BNoCEZ665RQ5tsqJutvgs9iBIU/l69z0IMXTC4Ja2zCuqubp7WB10NiWADpngdEnlqsruc9NuZt+JOatN5WYb86W2ukYWy90r+GQVe2W+XWNbnTFqE5dJIrGaQDDXQqsWVmrUuZLCQWGhPST1151EXqvbNJIfCtW390p0M/vp4rOTYdM13Yvmr+2OpmSifuDwmF18Ui76GZYlDD2UCJ7x+9Pb3TQPb+Pr1MXzhKTH47JWeRt/ok3z55xDPdI9RMtFao9M1qnfsM5hOaPE/v+JhlP3/85PRu+QCtUutd9rbA20sJxpcvhQzhPzxfnWG6Vwwb8EaGHn73nKXLaE9IPIfPxbTV14QUyVF9tCf+SLXJoefDKpnpCudYaAUpQW4TQRmnly//vXvxOjmOyJOf3FMP/2h2D/rdHf4pAv0UD4NefTZZ+5FFRZ0/IR40/3e3dtx3BAIofkw69+6KWJ7K+JD74r+maf5HUhvqTkynge0OjhHZvG218fk3W+N6cknN1qLmreB8QAI6EHaJkOYax86wbSt9l3ujA1edTQG73pbDE98VkOX4PyhkTMw07FDHz38SGx864YYqlA48YSYfPzDsf+aS2MhStmIQkZ3ydBdmx/G8r99MeKX90Xv6Cui/9kPR9oUshQAACAASURBVLz6qId3qpgH4NPsBHWL5ZqlDj40WMWV7aefjtE3boje9++O1asujOXl7435kSMxk1Zhuozez34V6//+xRg8+URMPvSeGL/2khgs5nHoe9+L0TeujdWpp8bqnz4R/Yte3nTTnVTKlOHGO2P5w5/H4tKjsdR8GJlBZFFShcz6eD/Wb74zBnLj+/Ojdi2zruyVr3BR4c6n4tFM7oYzz3GDctOQdJoYxq9Di0E7knQxF/8IjYvSZnBQXTRZ9af5hW2Wdd/lzAy+BZbyQsoxMkGrgJiafadcpXIT74OMhRXWuGdhBtD9b8cO0ElHU+sEWSwDz40BJCraWMVXEt9WS0r8q7lexPPKWwoIbUEfnoiBhCTmxA7lLnSplFDrrLedWChEPmdmbxSl6KB+w1+3ulydGScNci62gEFdCbHRWlBQJ6BmlvEyFul6WRSo2i96TgEhukvMOuqYrdT9UPdmsRAqCXYi7xEIJNz1TAYw8yzo79gASPmkOhR5Hsukh7uxbNG5Q1ozHgyLNBZNWhDeYxa88mPKuX1+BnW1824mb4I1AgCihWb/we4pNpEAcRghejiojBg7JY7mJFwF//5U1DPRglP7ma6rtnJ3vpMOmx1jJZwAKcAKGCuzkQIQPPTXYy1a10lABJxPyRFVyBVDAsOR2r9FP9SpoYgcooLOESAqGmAeKVc4uO/JDwUuozGi88ceEGNr3zKHhd8bTsHkbN2uoc71/r6ckNWdEiMHWqhBdqcigB7uErm4QhOse4sRFKL956CcbgXdYb003ZDoyX55vHJ7aiUaWS/maXs69eA9bDb9UkzBoUNRZltqMx/fmbo604FTUi/OsS4iJpiC4FVizkYo1yI6JPoWShRBLEt0XC4bChQEIf2ULsaBKRdWG1GFVflQ09Ji2GbpRHqBR3zRlHBrSqF+tlmt1RCPL13HCBJdahIIhr7vZDZ3R0bP7Y6MBg/5MNbQpcwdxYGezGNvR+0y0SEUmArJB82HLsQgTT071ns8P8+AQ4UTWl3WjRvGeshwQUGwGGgEiXRcy65WUeSaQrCZolx2zfou5ehRfu5ieZL0qluC8B5hn4Md/KFM6lvxUSH1lahDLwtvenvpe3qsEB7WGRR5GdNEADW1W8GAuR9Y59KKnadBgZKKqtCrOtGat9SZNj9P5C1d80D0VIxykejw2xp0XCYKDItU7c/MA6w54YXzOfhRPu+4+Um8vLnJoSu6IAk5NQMHm0CDlSxudk0R0rEVrkuhDbTtEK4K6nax2cfRoy5LUxGNyjDPxZQb89Kh5qjQNF+fR2Ff5dWi55Thn0EM6wbKnpGuhzpeboXnHJhCG+sMN3OITL8kMFViYC771siIjQJeOe7UpQdCiUWtO1F22tO5bN0AmeEjnm3NIihUL73thW5rjsw1miNzP7qIT18Z04uPxnjegx/vieElfF/FYDqNjbvujo1rroveKadE7zNXxuAVZ2T3mQSZs4frktwa9eyIxEHNqrtUOojV/j4F1b98ycMq4//4RKxeeUEs5CZjaibxTftByJWQTp1doaT74jrvs69Ek1QRY92QdAVyurnlrlipkFFS+pkrXMgsnNAlFaU/N2q3PtqMdSVdzvk0/UK2nIhMGfrHvrNb3qNPxPq1N8XadTdG//knxeozH4nZJRfFXHoazVGyUDP3ro0CcDxEZ8AcB52L6lrp/WxoEJvE7F+4OnqikH7q8li85mjs9TQArdZUszv6sX7v/TH89686aY9XXxSLj38wpi87FYqkvzFcbpB65ruAGrczIQoYqMRr+eAfY3j1dTG840cR55wZ8bEPxuD8s6I/oltCAqAYI0CLJMlD3x59LLa+fWOsffPbsTq0HbOPfTCmr39tzLcOc9H3VZTLXTC/9xNPWngfX/pmxB8fiTj7zOh97P3Re8tronfCdl7QgAHm/8/7BnN0L2kfbj3yaGxefZ2Hbi4uuSj23/eOmJwiapkKyH4Mf6GOzJfckZle/p6YXPZqa0G2H38sRotJxIuPREj/VHNSEiZYPfJ4LK/+dqx++ovovfUN0Xvbm2K+seHEsehCLmaO78Twxu/H4KpvRU+UxVddFIPPfjQGrzo/OwjFlGhdIJUQ6qwWra/knnSOQY6V6Mn4o36vkj4xFwwYlgbDMblo55p7tpbCX5gcRa1y5zpdPpuopVjvQkZGAYxjMN08z2vFWuaLpWYxZ4zwjNCClcyVFqbicXXB6UTTkSLJY04a3edWB1xdCGiDgHZaa/SiOUMutSBNh/1Ad4UcSboJbPfzUyaq3nYOai5PK0jnrslcwh0ldDr8oGCpURWKLzJ3Qfshunl1OmETqItYHSl9zbq/S8zvjqzvt+pmNY/6X/4LlODWKdR08AQmxZbZ2ZF+kkHaZqnkHEKGykJP154q1ka9A8XgKj5hJojGByMEGpUtZOhyJ3vF95lGdWTu1M0PDC5q/T2rjMLXe8S0bXWIuGuVl5XJTOmMa42UH+l/lk8oVmltrQUemqkjuUXNHnI0zZEMlSvU87DnyN3UaWd+k9gIzGDDrIe9z1ZJp0YBB4HJlfImYiQuaWiBGVTvUSkb5E7ojtIaOzvpmPy0hg9+/s1NO4ZBuySWaZWh3MlxmM7J1tZBG+zq2fOZIvZ2l7G7q44Zs3EMJrYmnX53NkrZovsvwMydK+3rlFw8syfTFM6tdgeNDPNAejHen1vAY87jcu7LVoIcuUAYlSgeQ9JH9MFmntYLv78sKN2yTeoYEhMQjErm4BRjoddbDYwu6pIxncFBA293VXWI3lKMZ0RRWg2KGbes5V6W01MrYdRLsZ7B1r1V+dHKqhkLDkyZSJoCltz0A4h+4+DAxWpmaYqcdDkp0q5vcsGaO5nPUe01HdzdHbWfES4hNtSlwGA4/VhfyyGPfegXXBisD50BCaLYhG2wS+Fc8WaToldJtAcp5kyc1kGjFQvW19H60tpfmYIjrqY2vQRpOBcL3mCysOkbPozltUbgMYLb2P+2GhE6SiRFYx0qc0m1/ojl6FIoDGRR4pZwin2NWPVxdFmMbZXdWKYmagef2HhDWkR3dBXJt/YQNdEFTcPJ5MI6JVr+IAKJxq1v2KMemqPeAzaPpVuC+8m7055SkFLxq7VS166mhzPRluTRF1QHUasCoLo32p+ber85DMqoUMfuuM5pBUHleEL4zZG1KFWON9gWV3lixM3W2qD80CKF1kNVU5DXnvAZFy10ib12N6j6OjRipv0tlAT+f+3rxgHOnQGeReuMOQHUEf3k+bko0BehZygBbyXY1XHy98yWOhcaQ0srAJIQgAL7nD78WKzkMuVCBrH/6h+uiMnRi2LPji4LnNlkXZzFvQqZrbt+FOvXXBfL550c809cHn0lvklnrIvLtMscOOddINRO//LwoxH3Pkh1qKTyxBMiju3E6vqbY3n19bF47kkx/fTlMT1fE+CJq/77ok9aN6GCqKzj5fqnS0cUQYavlq7LNDS5J/3gnhj+61fckZl9+iOxEoK+sRnDgRBFFaopZNZlfetdMf/m92L20hfH5B1viPlzTnCyVImVClHF1/WdvVi74VaGfT76eMQZp0a85bXRu+TCWJ783NjvDWOi7kWd9dSakbLRkQkhvLNFDDS07PixGN59T/RuuCXiT4/EajqOeOnzY/HJy2P8mktj6s4OPHB3VO/9baz+7X95Ro4OT+/ouREStZ91ZiyedSgWw37MV+o4YVBgMo5iQ1IkNW3d+0uC/Z3dWD3wx1jecFssb/9hLJ942rDp4ryXx+yzH4nlxed5HxaYAciALe/aQw/HxjXfirXv3hy9l7woev9wZaxee3Es1jdNmRbNFrchnSOdCc7z8OHHY/SN7zGM8q9PRRza9tr1P/h2dzZ6zzrk/QEAATVTVBUlYuv3PhAbn/9a9H9zX8xfd0nsveftMXnBEcdR/U9F3ubnvxKDhx+O5XvfHpO3viEmJxxOSi972WYIidT6LAgEvOunEf/21Yhf/jZ6F58XvU9fHnHhubF09wwgxz+eejp6N9wMtexPj8Ti6PnuYs7PP5ckNmlgSsDabl4l9gyt9OwpOxpqTUQ3p2vB2U00NWmBTt4S3IFyM3PXHxrtKvr+O2IXMNwQ0KD9Op2UA7OKZso7iZ/mtDgptjsXSC+AHwAc7lUCQssamDtMiZieB3CHRF2/XjOyTBXOTm4lo9WV6Cb8xAYVCDhDmspVw517egYh0TV6oDUCcIc9hyQqdlahqK/XFZQfIBR0ps93O2Dd59Lf797/2sd6RwIDnOflAGQj8u5WQ6kFeCSZ1ddj1AMW1KUJPUgLLqDuoEkMd1WXgsr6quOirrQoneQBAnO0ScqFDcoTMWLNf8YzA03/hAlCx0sDyNGLKvfSAHBb24uSbxoZcoPEqI2HFBBYnaTquBvosbaErhnFKlRfKImAx2Xi1H1HxPQyFmgHR3pGjgagNvS4BPOfsXjeQ1or35EcTYp/gC/Z3ouxUiNCPCx6xT4zuGNdMKwY3bGGMTN3EEBj8GQ88bOoe2VjJwnxkzLJOQmb8WAmVWeyZV9Ul4W7S39/yEgQdUEjR3mURXkmEBSxqTFzHqo7LjtjuS9sdpNDVHVm9b4bu3PTmHNvdVxZmwSlFqr5BS/gP/dWy5U7bxO1gXb24/jOHuhhP8wLPnwC7lY1HMqCqnLasGhLqLuQVbXTVf0hcCyHEyWQM7ezKHawSUaw6UTdPF4SqWoJ699x4Zo4MAr51qZXYHGVbW0FifRyrkPScthLY2BENYO3W9riQdemT8GVK2Nv/L9h4XXWrUIJqIlin7REEjKZz+kA3k4dbzc9c0PkLqFKmvZ0eeuXyxepuDtRsuJthOTtJN2a4krbtg1r3oj+XyWG6TdvHdIAPY3QWLWOshKmeGDtodHVgDKSxTUnnGr/40Jnx5JqumRhXm5rXoys0luubhvcHFDTKUwIjPYHMyg6gn1teAv0MpCo9auWanJp3b7NC0XtRoallTgNPYCTcE1/zoupQWh9USxjVR3A4gQLfVEi5MuNpLi49kJ0tFwqZsoxZW49BNuhqI5Nh0EXSyExCUU2RYJRIF0S4snS0q69YTpGJuUaeFUmBwcOazFIG+E7aIyLQ6OcDHnDEpxL1L1P6zx0KcsBRzaMSgp0fqW00yWrrknbebGXvDVPdDuKXgnQIHtmCt2iiJRRg+NJo28T6pUCPgMINS1biJ/2VqsPo8AFFdJ2LqQTpxVcZ2zJ7AnQqQHISP/M+3H18GOxFJ0mOzKrs05PatkFMbd2QPbWuM6BeM2gln3/7li7+luxOPnkmFz5QVPS9FzV5SpTBV0U9aO5h4QA//nRWF1/S6y+en0s//BQ2IxfZ1sJ+IVnx/ij74vZuWe7U6a4aXvUtJqkOKukSfSPdGsSfJWBm4tgQffo7nti/T+u8kHUHBkZEWwc3k6+Nu/G/eJf3B+L//m/YvmdW2I5GsbsXW+K+QfeHvGSIw2tjgRpLYZKQO/4Uaz+3/+M5U9+xaG15dMqVhpsqZ9AjBaT9zbXEdKOJy4SnJzaOWMRPblJCeyQ3fXmlu8Gt4Xe8KpY/f0HY/Kyl7pQEyqsYsbDVneOxeDb34nV578a8YeHaRtaf6eJrPLaXYuV1kjLLyME/bcoIqKBlsuPXowoeSo0FAtHo1hJ9C3NznOeFbP3vSOm73xz9J5/Emuvz5TOODGdx+hnv4m1//xK9B64P3rveFMMPvr+6J/+YvGg0w5Y90oh/5OYzfdxlHInfRjrjz4RG9/6XqzdcEv0ZNhgXtYseiedGPHK86P31tdEvPK8mJ/0nBjPYQosppNYv+cXsfnvX43hH/4cc4n9P/DumL3kJcQhFZr33R+jL3w1+j/8acRJJ3i+z+LFR2KpzyeLYFFzdcaFtu6OIx57Inq/fTB6v/uT93ZPrkVnvgQDhze+Jnobm4nes5N7Tx+L5XU3x/Lz18TyT4/E/Oj5sX/FB2J89pm+V31XlIORkViow4orNczP28V3+jLkJ2LyRRb7iqnFlYcyxuw2ayNsJ0ui7+GfKmxUmFgzyderWKS/p8QUS+McDJm6xPpvABXiXgFsFDAl9uYu64KAB6jInXy7qw3g6wIAaJsz1wL77i7jgIJGXTtR0JVRKu6xlRUbVTtsboqCXuMF2jzDXyevc0YCYE3P1ychtxlSF4RLgKkYFrpXrCfLmUqVCBfq7kHDvu8V1zXUnBjn2UwSXIsaJBQ/aed6hmK00JFJI43O566iiWKzHRT+zLurOjgUh2naIKqWuy5orhRiNB7Azykg24ZAjJbQD9ZdeSUv6qD+ShII0RmzQ65MKCl5Mngp63EBtM2qZy7TaO5E1ZrBsilNNmuoeIWWSV+LvI13X5/fNLWRdISYmHheDUhvCu6rgPHJIMY2+y0tzN0VarXiVTzpfvZ5kKGWO+EjW3DLrQwjABVXGnsg+UQaTrl4Q1OkdVMRI8qv1kQ24gJdy0XOeW86yEGLPGjmU/dz7UntR8sL0nVWrC3/miUfKiLbt19FfnN+sjvHcHn0OqXBVbNEeUqNfyj6NzEjdZIC0TLXbL5LFUQVT5bLf+6tFivpWc1nO3Z8QiEzmzhBV7tna5svWq4jerHlTuBG8BKh8u7O2As9Gm3FaG3TL88TWqf7eG1nYgS6SltRlDCmSFe3gC6WDvTu7q5/qsY5dGg7tre3/XdUGLmToD+oNvO0Z7s7vTy3zlNPU2I3FQq2r1XlaIcG6ALS8YAyM/uCDUhyXp0HdICIKSvJsNhwAcqmA2Ceo+knLerMIWQYmtaEKeqlr0A066RigD2yNox+X4Wj2mvW3PpxOBQEWayMyyFMf95BwpuwnaMieuCgL4RAFx4ONOX2UUm2ntXBQlbIqQmgQJVTDa0+B6p8RjpXnMXuz6r//JSN2wvrWB2XSXKt3T3wpFftJ9ABoWL+/oxppTXrS4HvXXOCELLjKV9c/Xq/ZV9cbd+D1C0VGiC5pvVlZ0mJpWhqLs6bIoXukZIXKFNhqktdJFVwlSDUh11JkzsR5abTJr7sBxzZqkBtLtzGW78xNvT3+xskS8inLBUdRMu6XI4li5h4COkspBZ0Z9ODS0n+FVyWKy6HRc6M8Z52cBYIXhOYBQjs+8KtjoneXSuuVODE8Uv7uXUPat1pCD5QP3Wh6kzrnyqY1JGUPbHyo7oIWq0PlAgoH0lNWdezi7aoaA29koF1raCxCikXg489Faub7orVNd+NlcX+p1rsv7j0lTHc2vQ7VuwyBTOdg+bHdiNuui0GV30z5s95boyveH/Mzji1oUOA9pULiy4J4kQlQ0WdELK8+MVvo/fFb0b/trsjjh+P3rM2Y/H2N8TsQ++J+YteBLK53if2PHUsVrf8IJa33hWhZ9AapTap0HK49IUOZ6J+bCfiiacQ5j7nhOg/+3AM0swDypyapotYPnnMk+fhCs5i9bwTY3X5OyPe+cYYnHxSikDTEZEAFfGbB2L5rRtjeevddrCK8diFvy4E7EiTG19OZT4sOSAwzSp81pMrIHe33otfEPHuN8Xq/W+O1YtO8ZmSkYyoQAId7PC00Y+N6V6s/fjn0bv+1oif/NqfUc+koiT5E5yHBG+wKk/3SU8Eb6k2Cpiija7W1z2TZfret8Xisld5vZRAQ0kbhobL7f/+z9H/xrdjdNPtMXjZabbV7h89O3qbo0bLBUGkNYZxd8Y0JkYQEOv60X/08RjdcGOsX/u96D/6hAdcxqUXRbz5NRFnvDSWJ54Yk9EoxmmOE/vj2LzrR7H1xWti+NBjsbjs0hh/6H0xO/1ldOykb3vojzH68tUR377J+8TnNqkx/vzVWfZdpaAs3qUoLAMXMb2XHonVx98Xvfe8JYbPe06CHJ0E+sljsVT38PPXWOy/PHpB7F/5QRcyjnGOlVgpGybTl1e89J3AT5v5mEYqB1O6xCSCaZsuDYqHKTLoUSh7Tec28p0MCJJTOpKaRyHgT2ddM2PoHpgEDNUw8wbuIb17BVE9ixJ0bR0BZdI7Lk15aTr4KeZHB1EAUp3nNrnsXP9536Zmd4GWEocmCo3qWJhZkCMVlaSJGuiuua3wlfxFbG6rmAEY5POyThRUveivmO/R/IClm0CkOrUAdgUAVWzGcER5FB0sNC6At9Au5dgm5FwdcSi7AjfNQPDfkfkCBgyie+prFZugrMmbpDRnzNRnd2dXWjwPNhR1t0uNS1aB9yYuVTjJ6uxICqCp9Bvel+6KGdTS76PNLaAT+lAxAbKrXXE4HbwM6s0xHXDMyo62ilf03CMXIhVTKw9y10B3mgCGGZoP6xQzxmCDDztEXVIMd9Ixt9HZ5GB1uzlmTptW4J5d80xxLoEy2y8ZQ/OX0JPIfpqRBVDEMTPQeARb6C8GIe8Xz15aznxnb2/J1IVCpqvbMpVZWsjlMjZGa3FoW+Zdo9TTdsDwBp3rFthFDaRpYEquGBdpuGGDoozD3r8kFs25gGqZX8OT6NkbMvoySK2B10rEVVQv1dTIsS7ugOGUqvwV3Y7+fOXqf2u/TA7md0cho4C0uzeN48f3Y2xHBDP9otfPAKlBhStRzVaxdUjaALUFlSCCxoz35nFc05ynMyehprZYgM6lqCytBNQlOq8iqywR7eSTl6c2mja2BkGKRqN2H3oEUAU772iGgoVCWMrx9XCO0GLpF00NkE2yK2I4ofo+cPu0UNoEUM4Q2WeXIUURNZmcX0776PS4p3LX4dezQifqdjucaC+mBOLk6FeSBO8WREOI+t547CGkOjiHDx32pnPbni2RNtXzmO7TglYcVDvfAkL7X6a7RAolQWrEIRUljXYinE+5ZcjPXDx8EPgSObvNn9aDRfVBC4NGRRU9HZHUgzCYFeOH1FdUW54LjIGlnq7Mdew2sr6GO3z67KZqIUDWQVZRGis9s9AaLIZXmk5rhyda4IjnhtmdE20PLimaLF14QqDQdbgTJx9+C/uUOGryeQIkCSPINUSBiq6irJRnOTmYhLzvfVx0BZyc7KbhIbFK1LFx5WLh+5amAnqSSwMurfSoT6wGx5wejk+LpdA8Zp5Auy6HE4p0ptzrzWkfKriyZ1cDJR8thxViOYM+1c7vL2UDvu7ngjbVt5sf4kUSQ985fS4EXSq0mZmWrcTCNKZ0vSuqomkkIywSGU5Yypu6ksvtxBPv0gFNZ0XfQ79U9FM0GNXZ1F7TM7ZOPjklOsWjppOY97yK0ZNPxsZdP4rhdTdHX4MQX35azP/+Q9F7/SWxfmgbm+sO6mr06dhuLG+4MXqfvypmJz03xp+8IpbnvDyHgSIGd/nki0Tdk3KLw6RCBZ2SGq2DOibShaz/65dicHwccfm7o/fBv4v+S16QlwYD18xt1tqOp7G/O2bWg+mTOhZFySO5ICkpMAMHMV24U+kM0tHHtrrZnawCTa5XAgW0fgJEVPS7XWjrTyKJXfBkqEDI8/8pRu4f343l7m4MJ7MYqOuxsxe9/anw5RDGVCBW1RUg1qtQt3KpfSrN2/Z29J59QiwPHY752pppdep8mifus5KC/4aTTyEy7A1io9+LDd0vKmR296K3M46YzKJncxP2qN43g/u030ngdBQWEqCuDWO+tRGLQ4diqbEBm6JDb9o4QRovf4GndmNx6w9j8Z3bY7a9FZM3XRaLs0+L4SE69VywGKKAenaLJc4i1qYe/+M9KBOH2V+PMWDyrh/G8vxzY/qON8dU65AueHUuXBTq/P3op7H+L5+Pwa/vi8XrXx37n/hITM58WRND1vr92Hr88Rjd9RNbdPcefix6e2O+aeJt0DeSKqtfFCglY4NzzojZa18Zs5efFsMTDmOvL/DOnQxAu95TO7G8VoXM19yRWbzy/Ni78gMx8YBPzYLS+ypQZBnD0dLgWtEhDybcq1jZSrjVbAhcYYbEfkxFATeQVgU0IJWTlBGaI+56JXHM+Sln0br9KklkMjgDI+0eJezTjpRoZpQvdO25oSZD1dHr79rX62sUtafyEGz6K8nLoOGv3fPsF56PdwANCU2F6TnZ4e52q4kh0hqIrq2cpDQ/aA/bYcbPZITU1HKxFVpLap9euxVqKCTDPjHnqEGddDEoskujSeFW9Hp3313YMwAR7UsbICke+EHRTEHEPDT0ImW8QL6kTkTOJlOsEHC3SddVGi6MnBRj0Igy4w5gz10a3fnShvn71T0PJVrPpft3y0Uwc2UAb2EmOBbZTEndB2hYToXMNGFfmTI/VO6pWSStzkm/Z/qW5gzJXaytwzpsFSKmKJ/qbCinMUU7Bz+7kJfLlt9zyzjAnrnVzB4Afp9Ju0uKtGev7e/H3t5exyVtK91n++56mn5s99DW8Uu0v61t7l4skaWxHhsYLv21AARA4ZRPZM1c7B4Y4GXz3OtO/Uhwr1ggDMBlblQZULT0fMC4bAykTsvTHTR7rA8zhQ4W8dZ2497faEV9D5lyyqwvv2dHDzE9NMIEZpibHs530NlJXz+ZLP65N59NV1qcsQoZoyKqjPSFhMzQunOiH9JKSPRJyxRXgzUmks95EH0YKCEiHcrpDDRMC2mRT0dM1uXc1yF1kEiBHy9GSQMzDaCdEWAbi+YUY5ZbQyGwDNijxWtHNLdu0yFrIdH50HZ64quLEVGLeuAQZ6u8DrftRXPDty28RezrkLozA4JcbmQgJ3MDZiVCrOBGUYejhQ6bO1q7+w6QW1vbLj5otcObdyCqDWzAkiDTFkYqSjRbpw1MRq6aJIaWowLHrtxtpNmRt7c2hoeVZefTyJa4rNgJ815YFV/sWcRAX/IAnUbcTRClu0TAS4F0I9IttydEwxkuc8YHs0r2xxxW6QrMwze1QB2JsvSsTgAFIPaCfD27XiQtyQFa6I2pX0k9MMC9jH0VBXKsSR7nKgfa6bNWV8nJu9ub2IXqwDRT6cuMwEVfa5RQyUWhbejFFNRrfct2MoOxzz0BwcnolK4oA+HUKaEw2/F22AAAIABJREFUk5hP7lRuva96Lsy2NraMOOpyl0bGA7OyZaYvq/0oEECUvsGKQsT72F1RXGuKgqZiXr+lICJESEhqdQC1x3QBbKyj0+qeX1AuAKbi5lbyUYJf1A0gjBTSolsKrVUykNOR3XHCuYSkpRWWVm1UhWStcbkDbTx1LA7f84tYu/7W6N37OwZifvaKWF12cSwlGM2Wedf1LY7vxOjHP4vB7x6M5SvOit7FF8Xw8OEs1ND7MNOHPcdzQZHR2dbeLhMNoV2bjz0a/Qf/GL0jJ8fw5aeZhkU3Mjn87khx+VDoY2pSwsxNa6zYG+xjiphu90H0Frv/uYBSoZ4gQYPwcr7tirY2sOmKBlDW1ylEUn9Gbk+exKzPh+ovnZ3o7AnFLLcc791iRXgGjS5cXHPq+6lzpstJWj6dWa+f0VUoN8x6wXmHfcU0bLmYObmxQ1rqsWy7WdQSElTRKKHq1DDGacyXDA2kW90i3dXR1F5VfFfB7k7aQw9H/Pw3dhabnn5a7G1txdj2qGgwG3RcTlIC4lLHJ8Qa62memzOpLSFjHExqTDFWAWh0aRDLnIheMbDofDAP1mIgKuhDD0X/wT/E6sRnx/L002O2vtEYj9jcJgdMV1dI5x6tKIY7mMZ0LG8doGErqIgQYKWziytUWaIy9K9/bNeF19pV10bvL4/F/Oh5sXfl+2P6irOZOeEkkORFyUc7+fuglbfXLIGsLnWn0G5rMLRmXg8KP8UjFSs6+6IZ4t4FZYgzkt2INGfBAlh3FJRimBx5X2v3Vhc/E0K+RjvrSmdNjpm+yw7EvkLhoDKpqIJlotNOMZPh0neR4rKBNncm2ruXYumg9XB1LYiJHd2GKbyaucFUc99RpAYdoX6niPDaZVx3p4Xf0/qpw2nBte6/jmGMXQzz7iVfgnmhXyvKGPcyd5vOpOfPidGZ2sR2RED7LKWJLCCjcZadqtVOoewY45eUoInvB4aoUhgBCFZnzCCmQMhQLKNAqHdAt037BLp7M1+uQ83y1ZNUrorz1vSZMdMONtWZhaUDqNtIHkxtTJpdggLdbjyxnoJH751ZQTUDTp2gjGE5WqLo+hVrq6PjzpAlAx1NUWY/ykGUbzG/DpBd3wcQmpxZ6yuwXM0C3Z12Z/Pz0u1klAdf0Muf97s/s4v/1o2t5dix8bBWBogocLXkAsV81G8IqNYZ0B2k/MTx2rPwyKuLko0NO3balS8qZXde5p84YJY8gNwSKm+XFqm7CbMKFTYC+vQZAFjoQqooQoqhhstS9suL+dRbsRFl25ZYP9XCShd0CcGNRI+cQMIX1QEQmqBvQlLiJEkFjmjNI9ntajHrg3Uu53yRVSTkfmRN082Kw0IHgU5NoihtZyzZYFTcW9uyHVUy3xWhpVtRWt+q2LIzhFC9oLWqti+DPPHa/psfaQPo4klIsANKOYNMYzzZN3JSAr3SGVQbWrxCvdgyOqC1TEKuZFTfWy9Liad+qA2vdeEAaXPT0TF3WCiQi0cSKv06g59ypg4nu/npZChJzlpXD3Da26d7pHtX7h+bqR9SoppdrLGd35QwCW2RfShFVVlB1iblMl04EWPuSje5F3tGiQx0BHUjCu2EkylU3Smd363esdF2I89ZoCQyXYmh17QzFM1BQ/9L+04VhqbxpIsYh1DFJrNxtPLSDfnz2S5RoHV18dBSEGgr4U9jAgt2QRqxyOYyU3JVDniYB2SwthOHkql0qHrGwDWCF1Q7rgG595Fkat31XKZ0rEWsb7YD29SNcbKZ843qnrD1d+Pgo8QBbZHtXJeyIWZXl0bH6NdS83e0/wXZKkjtObnUPhOa7UtOf6ZmBjVgRHvB1VmhwGlPjrahW91C0NN+3JeLzpBdqUA0jTAmbYHrvGxei0ZUhYQudGYrYM3IPus/9niM7rgn+t+6MeLX90ecc7rF/otXXxSzHvROOyalfbULkqRFaIiXgA/zvNOrvssX1t9RAC93rDq3+pSg7TmgNGe1UEjr+aFLKgiD+JFsu4tnC31sKz0wUI6L6QRJQt6hHiTtZmab8hRjqptqRz1iKhcxFpp1huh+y6QBZFB/XkCSfupZ5BqkGKB1t55gXRcC2jQcqIgnaAxxQoQWyhBZ1oXp67qUQAUR6BohzUuorOBt4p72vPozAk70jFBBlVxjkasOoH6g1SpBOd9Pz+1Y0YAHoLZ6d93komv2QmKmzi40Jc9MMN+8KLmZPJsmzPrqc1XRyiwSFXblItc6cll/ONGZETimDjfFfAEq7qJ39nXFAt9PWTjVXccFXhoRqMN5wkDDnfwDkrWURwqaonjXyQOQFIiBU6aT8cakA2Ctf+x4bN12Z2x87froP/zXiEsujMWnPxyLCyT2l8sadBKo2jLNERUw30kmjyq03DlsEvV6ggoCZdkKhUp7wJIqD/ITWABgY8MAOVO6SKnBfcWOUJKGUyAaVCXgxMUC16pwJak9GIP0e84hTIupYb4kgaZdGXDTHSXEn/1L1xqnVEAV6GIeejyhcNAHQsdT1rgtZbxAjipmTJNv5u5MvGdd9Ft4jR9v6QZA9TEEcpqZmk/FS2sd3SWk2yB6kYvVHDLtpFvmGHOdIc09Ubc856V4IC7DRWuEQ1n6Q5fi/u7ayzdFWIKD5dZWa6xzYrMZ7TGdLb8Uhqdrvd3lcCxXI5EEvcBLABruH99JCaiK5UMsruQwqdZ5HupdV4xsCgbwQBLxZAoasDQwx6xDs0Ka/LFcSaVtweqe+6qGenOu9EPnQOCevhcMntZ0ybouu4wx7qJAtqL+wc5prY/JmShu613rvYjWhs2zcj8BQi1gUICCzo26ghQyAGwF/lW+5/vE827IKYvKWIwEQCTccsnjsg/TzP+hEnKMTdDXRftC3R5p6N35wF3U9xf6MIZstoNiiz7HnScgQvkla+xnaFxyyV/5AROFeoBzbFMBgZ5TnUnGYJC7jh0zHJccG+x2oEJmf4Urhw5DtWmTZqO2nWYprJaxtbUV29uHvCmKRmXxsVABH25QcV1UEiGJB+0WW/7vIAe1Rb894TYrsnIzqmmxJHUqosTxW0+xZtF4ypsdK2D0CCBoxU80xUj8TX9zXfyaIDuLvV21vrFVPXxo3ZOdPQG7E0A4aLQxvajmecKTLfRCL8UC0HQY6+oMyuGipppD4aL6Lq0BicN6Xh4TuLdJxeD7I+qy85Qr9XZSLTS4TlWX3S6jyHX4GwYvm8UXSrli7E/cji0UgIFMBCPm3oBi8OcZ1FhDkxClqa2KXawdJ9bRvTS3jKMxB4eDTrtQCbuNHIzs6lmx3GbqOcgNyQSXpbpK+t4luERnA2qhf8qRTOhIfQ6mEVOU6vegHDDXwSJ/o1AU6BZj90ncPGDVSYbWPYsJo0pYzVJMaSgpyRXJsc6N6AUk5FoTLrFyNMnA5KSQbUjBlm3UdEDjuaAp6Ech8wpGtiTMYFuzqUQx85+1hkaFmjp6e95XHnAm55f1dc8BWsywAdca0i2kaOQ59Z6TmmY+PEMZ9dNoo98b1NAu0lSdGT+D14bP1Vzg6QDm4V17iGSV/HgOkZEZnVNEmliGk1RiIV3W6Nxo1oEkZVIX3aaGtGVsWf3lr7FoxP73xfyMl8b+x94Xs0suiMGmAIGyLa+uUWvKAYUrndXaGqxySIKp9uqYLkRddPoDrU4HzZ3iiM6ALpEyFmDfie6gJGHk5xalhWF0+glXntBNDGxcB5P6JVcd0Q1UeEPXHMbW5nZsSlQvi9DUbNBNVDGMjbNowCHXOtNgVKRwNlVk6KeHt4k/Lt/+9UXSNQFc6l06CVQxlvuq5it1qcE6LyqEiVn8XX4wSHZnZxx7Y6xWtd6OE57t1Zk5YDE1KDP3ijr/2i9Q7XQWsLbVAaKQp9MAylcuWdpLig2mz3qWiyy9ta4ynqFYFcihvW1KcTrJ25BkyjtGbM2F6u6s7zYVEEo+SQ6sF8uulpIkO/LlfARAGwolJShKgrQOjldyWUo9aFFPMkTmPj+YoAswpMDjZ3H0a4U9SXxz00WGRfE5FFX0D5DTcnXEzYvu1SqGu8dj45bbY+1/fTN6f3k0+q8+Gv3PXRlx9BXN/UrizsRyUNbWbVO5AO57SQ+z2DrTkZrHUWMGClRLwAnrZIF0oqkkXXKxn1SiNpGxZa8pQjprgKYWnzu2E6eZMcSci/rRdsiT6pbOUA3jQ0Vj5y5RUaX4aFvitJlVJ8nTx7P7xl7g/jJYa8BW9CiGcpMIH0RAm6StcgcngTrD6nbzvJ5lkyJzfd0qUtGPMhhRxb3Ov3UTvhOhgxe1UZ9rbcS0eT2vdJE4fELPNdW5aPH+N1wUPdBQ7rQCiZ/hWsbdnlbtnhMisBML6rKet0NYgj8F6uN+pX2v+w2qs3KvhUwyaoxHGuww14+OqPRXzO/hPm96A2kwUaSSWrd6xy5suIBSL5c6uaRVQ1efQscyDoCzWRVCAMlrsXUoLX87tE20IcQRPatyG5019GEtbayKhLajkPNz0r676J9VOJtS3MeZTV9P+ZXMcLD8B5Qul7galq17UXek8lXFKRe/OmdiPUVrcqX1sB7QTB80gc4jEpjtFv9QtmBLwJiAFkarpM23POphIkBAHf9cbv8NZBr6OlhhQ98vLW3FDellVaC2Jk0Z4/K40OUu6n77jirXaDB525uLUlkmW5wHmE621/7n3my6t4L2peQPK11RP3x5zKXf2IvdvT2jz0a4PGiOCpeBNdXq4iG1Fy3KHuV0Wk9sT71DxpyqDrXR9nZFY2pnxeiFVBHgxH5UU1XXjJgVtaGoF0Z+M0C4wraGAtSWYIcojpa5+I6q7BCfaSm2ZWigeRfNhVkcXw2wQ3hkZCbpIvqnXpo1I6KG5dkoQTAXqgKFZpTIkWEjhYdc3vB58bF3MpwcXir2HK6d05GhzBG8mfSLrW0FykqIinqTIEeTdBqhSEGwK+V0jHBLUzbBOhw+6FVo5IWk5CcnZisIKWFCnwJHUZvHSbPmImyJA4yrna/Lzjt28SY60V5STYJBYHZ2ccFUFsFCYkGDiyIHRZHzReCG3lWCQDlj6ZlAgNpEs2x7Qd4ImLTb5dAiulchKwcdqUD6KLy4xECdhch5rztwty1QEncuTH0MISYeEpXFpYNYBgwScgX/QrpBCxUMBsOlB+5tNK4iHGiSHIK0/tsomJBjd8vYuxx4ONXmg3u4nECEDRczFlSKo7yPvXlx/7GDUueGy08FTc1JqWGK3ovPTPDzv+sy0de0RWbOqtBvl9mGz7GGaU6hLJlKmXaZ1sUlu8OT1k0509dRcajPxT4pTRH0SiWE4YTS2gdRUv7yaCxv/EH0vvHdiN/cH/MzXxp7H31vzC+9MNYPb9tBEfpK0dWemXAk17cJrKx5IeRMgKdzqPWp6cVdBJ3khI51aY+UHDRTvO3Ypp/QYmp/dAO45x4kKk/SKm0h6JUKVYMamgCtgYrbKmSk1xHKnXuw0W0wTFgJEDN46nKAkssFgwWzEvrRukCSVtRv98oUptN9JpkH2EC0rbhnkXMW7FB9OBcNTzoEdk3i2PFdx7ou1evAoE5r6/ipOMQe1eyo7CpZm6FOD8mXzpkdw2w72qG9tjKgvEwTKHBsU+GuzaazAZWsuth6lvo6FGEkpXUhi24t/bjPv/PqGkzLgEH96CYPDDJlD2mQrJyDbKvddGoToHGsw+TGjIWO7U+e/DY5zwSL/ZHFpR1CZevLDDJ3nlO3VMWqdbaON7h/6fPrXW3sj2Pjltui/5WvR/z5EQ/E7H/uCttGkxuWNoOzyBwtJVs11JTZFAZfZPSRQnUlTTbuSJfASjS0z9Hr8Z71Tw9oNLDjHZ5zg4hnReG0Jm+pu1iDVElc6hxDbVFRqrt11Nw99fy1N6HJ8MPPk5S5oqC5C66CynO5SKxrCGXdA7g6oqHyWmeRzp0jV8iiPbe5it5L40SZUkH2V1FMuT+ZG8e7NL3KNuU1R6ssgCk29Pz6ff2sHAldKyAgQzUF1uk5UqMsOYBnnABUGyTKuWs6S+1wRzoSBbIWPdxFwoBBiwBgxCHlgcQB5QKYz+h+xnjIxvGmMw8HYi2oo8gMLXdk7UgGvbRZ88bgBDBM34thkljVG2BsrsXq9mUR01hnZ2dTnePGlVMabu3fNBHKIalIDaAz23gkQQp9PgogvRsGGG+sS1C/5fjOns58sjEbOagNbeor50KpMZpK0wRNyu9Mw4aHAgthS0Bpx4UWB6/UjyYdz/lSCeFdgCl2J7Uri6bS6Vb3q3TSpZE52MVMAX5+hqaj5ZxAuaH0S/shIFJ3s9bPxXvqjHRmFwvAYe11jWjRXtB9KfBKn7M61NYt58xEvX/nkO74t+yherYmTqYs4JnpB90uAM8Cj2UmNp/P1JGZFMvRWbTR1kxh7CgymcfxnV23deolODkwAZuBcWxw6A5UiyYP2AlAG3JLyJEnusOVrUKlXLRA+/mQXYtaBQPTSXJCur6/HZDKaleUGiVTpvwQ7LotUnh5VKoW76Y3PqiVeOJYxsq5o5AXKBQpqk+qAxUnWiFT6nImhKd6V1nbJHnlurbnNZNxwtqaWteFOOCHzhqQLCOARFxslw+/HPzShcI4KLhDQTGDp0yJy2nLESgzYWv+2yOCHMx9EfqAw9kXVuMOjXVEiGjZSOXsUvxliQoZaAePVYUIyK+KFxUyqrwVgNqWPW1aJSBCvewdLyGyA6D2QiWXRbLOmUBJ/XgGwEWinjoLHSyLvZPip2KIQJ8+8Fl0ukNi6oLoY6BT9byb8sb3LJm/YfPkO25tNk13yo4h4sdMUk1zQ0emhNJiQ2kU0gqzUCcKKaZj+3BXMZPdKhn0bKuQ2Ujxt/eYihLmxcyEGjpJEYLHpSADjXJ4a4pdUfucKcsSk24oSH064HjeCxzbCgTmpi+ZdwP9B/cxuNWgjXRV2x/VneyeYbpR0F/K1MMThs19g6PrhDdpNaJ6TDRLyc+jIN4mwtpbleQUJYC9nTOl0qLcF8qjf43h9yX2vykG9/0uemefHst/+HAsX3s0Buaht8PkKAyrKwboYvclFx0Uw42WJu1XARnoTOriFrqkpKbtrlaBSDGAwQW889LReF6Cu6mc3yLG6/w66dT79Wfm7xgRTj9bOo9YJrfWlCS/7UXAu6HbKZCGixgaC4MkFds8x8vURYqZet+ilin5ho9NtxSN3Nx0M805shVu0gnKnAUwqhJShgF66HDuA2K1EiHiujo39fmhn+WA2Jz+vVrpTOqCpsAaDnGr8XovV7G3O7WOU2AUCRFmKfqzf1sIpF5P1EC7RpZhBHx304fs5qRiQJ2aUYycWKS7nSZ2+yKfx2wCkm1xab4XqH0Uh7UvKY7ouhV9rRJmCn51iXSHkiwT25nBQgeiZiiBpBYlrE6ev1N2j7QWNd3b5ZWKzQQUXY6JwpJ6q+qsVrd4NN6LrVvviKE6Mg9nR+Yf6cgkLtsBympvlSsSe7Q62ur6qNAvKjBmFbgtFeVFsaU62Jx1tDDNXZUIdxVCQsl1VnwfWwzM96xcwfOvcoSA9Vwd7R7FTktlNL1GhWlSHg0uuMGcDkii9Jq6qNl0UKfN7PBdTKLIgE7iIfkDlCN3XGVoQCJ1IPZhApBamhzyCCDZ0uMB86CNcf6TxqpCL+mblZSW21ZRk4oeR8ccvWqxCphZA7NA1NCBC5lMUhLA8r7tugE3xTLf+yCNlnem+FgaPcWFmm/XsCU0cFdv1bpqaKruPi8nZm4QA4mFVdAp9haToaXut3b9+j5QDssCXFQ07ilovJV+ZUeyirHGwVZ6NwaKK34V5Vz3qg0T3HGZ53NVXtNqnQWWbjRsDXIIQLzST9rHmIfrFMxN0ZDrWu6UpirnaAefCTvScRY4J9A5fY/kGXKxnCCLO3DubAv4JCZXjNE5IaZOnK+5OFZBqG48zhiZH2PSU7TUIvWYQq3uT6Pt5Ex4Novtl1VYQsEU+IWbYBadOBo5FnhYfJrSuGCdCogA/KA4pXtTrA69R4EfvhvoDzU/lwaOMAPivk7GRghIg0HFLEC5li1XdOlyNhRTz5nVogRDLUPE9SBLuhgLkZvPNEtl7K5Cv6dujWzVCGIkcvwdD1rc3Ex3BZJ4dzZqGrCHVSGwhv5SCCqCJCdSHdoCLz5pOrp0PGRLXzeDZM5SwVec9ldziNwV4WLR5WvjqNx5RRmjQwVdzsWDBJ/ZevZi5WI3Gyy52/bFTztjkiMl03r6gxudxIONpYvMyegGF7Oq3elMhZkSVr0XISEsgGlcQrZNy6liJi/azvqY6z+TtaEm16IrAWVUkSS+uyOO3WTc+WgEg7igcSnyBbsFHsgRVtRuC3uCrRJWeO4lwq6ulc0ZbHWIfSaUhI4uwaeoeNQpOnPRkIVEXkxFWzHNbZ+2OK51adksbdYAehY0CMTWdnVphJtLj7fY2hzFlnioaUKHy2pB8i39qxF1JpLnmQLNMMnqDPXwss/gjFtZ0teMRLIf7ZbmZL+dE2CBnTna0qlI3KfvzVwYFyCmAKhjRmAVtRAEt7pyINKI9zk3DQKZyUGzU8v1qVrU0r9lJ5D93LEDbZKsNmGu82Ck2UiiaCc4oyAapWOpHyTfbaDUhycRWXjAotZClCm+DmLvAjFMJRRdbqnny2GIC+1/9kT7HNwaw8efiNGdd8fw+htjeN+D0X/FGTEQTeZ1F0ugl1lYXTGt3qWKDJJAnOdabRbr6STTgsmaA9Ny+Cup8vuxAxs3avG79TWtR7DZBAhboecuGFxgMj9G+7lmTgjIsN3zQEl2zu7Qe08kEQtiPg+FBLoHNFtCR6HOKnbo3cg+XwWE/h3h6twom7Q7pmhawJpdUHfNc96OqaSKN2s+LySWzV3dFGMGRwxMkZBUx7TmQRiZNgBE/KrCUcVa8fMdm1RsLPUc6vgkdXCIo191I5V47O6Ufo7EUvavBgBynivx9H8z3NjvOoEIDwvmolZys2le+bq79o0200JT8b8Z2KjBe4hUKYyMaLujztCQEsAKHSfRqtjKu4Yixmwnd7l1B7qjhrMjmis0Iegbyhwhi0UjtwATBgOn0OA8kDgLYdz/0DyJLeCv4UG+uDtZ9/Lk07aeXvvqtTGQI9qlR2P1mStjccE5jflBJTmOH74f2591FXs/7S888BnUFl1JFWHcIcwcsrFI6qR03zg38BlRt4/7EbCR5y6LZyfySSHT+e9qKF0IZZfxmR3hiie2nB1C+5Uxg41k/HmYK+Su7kr7F7BO/609VTqD0jN1dn52dYglZchTYue611sqERPXcVLFRKPoWVW8mkXWYR0wkV2gVd5dKdg+mAS1JiQMQCc2YmOPjsNQpbSavhuLtlc6ifZu9933v2u96/3bmRWABDAbelT9Jccz5QN692kDDRgesVTXZTb2wGgxDhwPqruSCR0AaGrErD9t9ztuqBTpOK7RTcXZsoZ24yLnwtOukgK2obNC/6vRHq2ZhFk8pm0CJpf2rop0Ot/q9kkH1pmll3lbdU+cp6YbSsXlugfrnHggfMZtA5Rz1lPsDetHPWeN91PzkRoNS+ZHytNSC5LMGACcRk+UttEGqzQ7cAqgZEOWOa5g5fpqgLKoZwavxDpheLTuZeVMKrysfVIjYFTzeXIWXuqYRKnmFSLW1+dh6K80V8RMbS0Dc+nq2gKJ5KPkk21u7m5UnnfOHnkmXTC6kkVPnVk7g8vaMlbYLxcCDOVIPDToZKrQhsONWLOdMdNydciVeGnzOwBMxySUIbeeYbaNE1X2haVkhYfoFgzmlG9jS1gD97wsXRpIfQitWCaUJLnN1egkVBo8HfzJGKMCOxTXRO208kNPAqqrosRCJU/25UXq6zLNlo4BSUVy+sDpSdbK6lgVtJFbOP0E2hIX06Uyp3aodcG2tZCkKpiKB+xENdFFqMFK+GijTSc9Jx+z2b4Dkg6YuiCebE2/IRFHAoA2LejrzJt6sYLLCG2CuQPm4xs+USt6Zd66aTN9WsVF19KmGfT17iX4YqBp6XKMHKTGpLoxiI/pxkBDUYKgQJoWv147NmaXduXELHUC2O7lNZXdQVvY5hwVXUY6MNYf2MYWsWFDj2xaZInopfNUX3qe4SC2t5T8wImuWQnwUWsCNcYXFtm6y6dDzd7FnpqWv5PhQT82NPtnU5OpSXTaZLZ0LBQy8PAVZAph0TLI7hS6Xq8nCp+sefU9FWB4TzUXpnz/3TUxVsBepAgFcata1sHTn0lBKUW/MlSQA4/dr1pEt4pYEmOKY/2TZByNGskhe7yoenCM0TwgDuc2bCgjiabOp0ItmRGglRysqXNEcW4AxDSCtANtkkWSXr067f/JpJA7LKV1LrQnN556KjbuujuG1303+vf9zmL/3mevjP4bXhW99RyUlnFHa4HVNxOM67OVyJ6EKweyGqwR5afWmM+mv1+XBEW73jHD5vQZykGm6eimXo34V4BDARuiCyJkFJihOKjLaW0dVxbRoNwFKbfHpqOUxbE/j1DhvZwZIKpvDRdGQyDBP9QMiidP1x5PPDVaZwfUlPeq9QHd41l1ETFIMoesZtxksG8WgB50S1HcnL/chKYZjYa2aC7NirsgDQ1Mn5GfWofFTF1++N0bm7qolZTTPVKybmqSpkS7GEezJ8RXnX99DbpG0JuKI07xBZpXWkzP+ZhJPEsM0bn2Pt7A2p9kOTuMns+5FuvSAZk2lns8qa50FBWHEqEtaqr56gjCYRm03HpzFex4pKRQb2Xk5zEd0Do2PoO1fiOKQH0fziyOX6IIVTff4KHPndZBrnWyKNb65VDj5MlDxVjF/LEnY3X9zTH4yjei9+dHY3Hx+TH+2Adjeu7LfR+gNa3ugZ6vDDiygDYmB9hp4f4+8ZJkvuJRxp7s8OvzKyn0YMgRCZunqstIYkqBZt690WcQWLSSKiy4k01Jys54obPEBzqNdffUXjZQiLcsxiPqRJtup64AlrT6vBI2BuJRAAAgAElEQVTIz+ZY6OsZ9PlV2KoD2y3oqpipnN85U+oGKu4bQEw9LTGGr0krmGIVUDO7RmnSQyeQjioUSzpHjsfKX1J7RLwvgBWgadEYQmDxX/N3zHKxfTEDit1ZbzSoFIjVIT9QqHX+w3fIXGYHclZVIbxIjZDcCRVL901d955V58J23ziKKu+ba0/PpzyHXWLrLPDZ+MFnr8KoOo9F+1PsJ95DDXX+UN1Rz76D0aJCSXobFYFyZtU7d6d1JBBH50dCcX6d2KYcSp0BDZskP4NO1tKlZARl3b/cWdNOvUwLnLO4DuBzdAuYWkIDAQc6glDv3Jk0tV4fC2DEepY0sUGnlTRYGRipY1FziAwW6mfNquHvNz86on7HzAk61NI9tTSuHGmRQnuD8FnEyKBq3UM0ZaedduHNTB+dcj04AOtqueYGgopcxWW9C+npyQnaIlCvm7NBAVnOl9WNqi65NIbSZDlullGY8yryb511gVrjPd1/arQ4Z/nn3mziyRpG03aOy7lIlRxUBCFHa+vDOPysZ/nlQ53peUimuhSuTC2IxE3DHyg91xWc1MJSQqKvAz9wYT7i4Wdt2BDAHRO9xBye1LSVLIhN7ukB7lZbDFVTsYIb6GBZnubUYQ3zS/vHQnSbgGS0XwmTkBh9LgV/No0pKSVQdEKZwuMErxUQSzCngExnQ5cL7T2tCxxeKBU6eGWLCTcTFFpJhFBUH2dfYNI34PLQ8s4xGlBxqa+rgKAgq+DngsUBpaXWFTWPZKqsjBHG2qFMtCojNNg7enq3qFfSr0hTMe/F8WOTOHZs7Nehth/P8l8dWL07HMlKACbzAwrejTgkN6N0AHEtmpdgY2vbBIL82llaNIdS674SSqz1ThTV+yidm5zQw/dEz4J2S50ZJ26akGszBlmRojfS4dRFD02Qa0VJHQes7A1BDIS49tJSvFA+rBT5+xbL5xyXbqFeBTu9RKhIQrR2dzSbRc/LnjJqJk6z0WAFUy5VWdrq69p3fWPTYsM1dSolRNZnL0ReiVNfFpYeD0vSYdOO1LjpUsyLQGtOAYadtZ5f3Qa3qRuhJStPt0BmELOYecZN1k1FPU3LULvSJRVDF4Y+T9cUwyTIhZJUNEfam/B7WzteAmt2J8s5sICKPLsMmUPIbQH1TNqzQWwd342NH8i17LsR994fyzNPi+knPhjTSy70RHocsBS3AF2U+It37+I0ncOgw0gwDTXW4IIGxaqj2WhX6CDoWQ1iacWFQHt4H0lWic8bEeYStE8aDSVbDO6CSoCVJFoztc8909BCTVHYlIiXe0/bja53Kr2TYnUJTOmUI+xHu1duSq11sn5Pz6JkWOtXl7XnVakDbEpCopMu2kFc9f6UOHNW5jmpXMXGui9huWOpMBboI1BqXTG9nzOXsnAb70897FDsG62Xzo5MWfRnTcFaolt0DMsZM6DzuC5Vp55Lre3EqxgY72Nw0U0iqvslIMWUvLy5i9JRnVV3zK2hUULXWr+CpqvLAlK4taUkXJqQ1ja0kEJPp1dxkIyFljLM+1BCoMJdG8eFvy9onqkAOXdYJswis/jcs1R0d2pviUOvOM9ebAEgxR1c42zWkZSXokVrncycEJtA1Go5ifq+6cfqiadied1NEV/4RqweejTmR8+PnY+8P8ZnndnQsip+9RTbhhKQo4/VMEPtDc1mszmCEfQEAhPoJIJwgFUEazihYgR61RxEmcWF84c861o7CdtJNsvZk6KDDiZFUhXYtgYfakVAkBtWSRYENpSxy5L2cBWSbSfCyK/yDNm/uwPc6im1VtKiUUx2nLQy7rb3E211p+HVtmpcoGBEWOPmbr4KUizMVbzpvpVjl71k3BEvK37iNKY9/egtpRHTN0hGhs01WEt/mgQvlbeZEioDinQ11DWlxLC0Xd3cB8AA4w2AZCg5TdfbYKrGOa1iL2OOPmMBBgAfrcEN7mui1GFN7k6erY9nsbGBIZDn92Ru55jvD0ARY6yhKW5Sq2jqM3eb36HuNhcd6aw3KRdM8ikzQDoDnYvqCxsCnY7eJx2dHPjdl/Zamj7yi+rWV6epcWq1oRUdL885S8DZN7wvZKinAFaAkN6TdgBDF10GCxSyOo8qVKdue+GqhrEQXUPFJfJTCjjuJxUKsKKgummmShUnbWcnQXexGJq5O2hL7OKaM5ekaeoN5FA68vpIj2YKvvJQaT5Fed+qz8ruwRIeENId7mY+oe6Vhc+MNDM2IbGuGOlDJmkN28b7x/eyWATkXn7/zrXL1EXvin1Pfq2CmpmXcqJF5+XuuKhlSwZi7o5dyChojuyEgaZFwUIvT4srFEsHDMEtaF2DdonzWZqa46rO5L3NQDS9UaqwmQOwW3YpfF0bjGLDCUdLWaquB8G+hhGqTa7N3LVZLAF2bpqk6xSFwJw/iY5ren2e5EJtfIQ8qZSLx2iMXG1sgccLq0m9TgKTM+jQIFTNjm66NBACVoeloaUViudA0Tpegf6S4GpN9XzeJPZzT55xJnW05yhWqmtUHFwm4pLY+eLMqbNlhewgoWCYLmCF0jVdldyacP6LIkJRq0sKC1IKtJbzn0YAen6hXLLjS/6i1lHJoi4G/T3R4MQxRcCGywwBPwuX5Oly6EHNiprXDWpc0HnRGP2twzyI3gD7ToqxHBaZyJjfu9E+Ltey8LWOQRegNDQ5F6B0HpUEmE6iAtWdGBJt868bHQ8dMbp0xd9sC772OkfvoiRSQjhsUctco+euzsDiaQqvaqPalnQg1xiZKUAntNFDMyiVICm6lva5tU/moFdRl5olF0fod7ROJVp3MMzEQgVJUZ5qrVyUqzM17/mfaGLahIFERXQGkOqiIJoSaW2cCsd1+QHl1GXQxHZeQI6fK7fZLn2lsTyXBo7OZ53Z6ggZKDh2PEZ3/DBW3/hOrH7921iccWqMP/aB2D96fiyTHuaJ275Q6AZA2cI+0gMbRVUwNVABUWuWttGmO6h7NW70agJmcJ5qk+xWF8iA4Or8OsewRgx9hy4PnRf0Nps5FG4RO3JQlCuRZnasM3tIDmd2HUqDkdIY6Ew6WU4hvtvy6ZhlN6+cP6IOM53pvByyOO2uHaYXcjuiaC/tgidep6ueLilRcJhdojiM0yP0GIEedOB81o3eqfBIwbjOoE1PsHtXt0XziCxMXtPfya5burVBL1GxCS0CdJ49g0aQgZV8RqHLdDZAGkl0sYTFbhXxNE5j7M0EJ3J+RNlrW6NoRyyKGSOH1vBAncDmE9GxTGyqo+R5I6ZgFC2EMyiKYsVj3Ve6H/alwZhNc34Z5i9oMEgIRNGqgXc4OdY8tur+yslNhhLsPzQ40EEbvWo5BY6ZzwOii6NQJXjuvh47Hmvfuy0GV9GRiUsvsv3y9BVnNd1WOrJQw5WIK8BbaO6iggnx7JmWqkSRT0ykEEGbup0DIauTV8l04fH133RMOxqcAs6yE4qVuZwys6gaaajyIAYyfUgwDgdF4iiOVdoLNdsCVoX+H0osZz9lNN5rem+FypfOqK1PWrClaOo+C51ZHN1CodgbHt5n91PAEemuPBtPlCIFIxckrFd11wFKKCwEBEHvE+VU8Ru3rXagJXVjq92s7q/oyYtYJXhVdzgdVwprcg2xRmA0lNOV19N3C4XMeAI1uBJlfY06o5rM7nPqRBtpgdmW1v6qkJWzIR05NEt0/Q90qnBYAC3LopA3xf/zI+eN2PmOGA2NrLTGLdBK3phfy3uDOFLnBwt/FV7kBo3mOvVBWquiUJfmD5ALiiAOrxpXQbEGlRNJBDROrINVKLhnlEBw6QKxJm5tkis+oZuBXkfupb0xjekMF0adOcVCufhaZ5KdCuhYgD4wmrK/lcC7P6WW13RQdTQEGAgwFaNk21QzzES0lu0ZdEFjqq/m6QHum/GTOi4DxTqzBl+gQzNTjELLHcSi9h/gJhf7g33S5tgVQ2E+mJ7t7pNiuIpUmBzO60vrrVwhXMjMViCwmpCqTdmzr7oSKFzM2Ep2JDiOcGe0IScHteOlNWjdnBy09+dx7LjoDnMvkGlodrFBLGZKg1v04oYvYmO0HocPaWon9Bw2b7kqPCPcJSIHCN8VtlMdYnHbRe0kKhaPvbWfLYoMgVrJLKL0CiR0ZTh0tMNIoC3EWgoJxpJQZ8CuGw0NA+1QbSROZCX5mR4mRaqAByE2ovJBZ8CX3eI9D2ZLz/JUYxV/sxAT0CzNpNAAtRQvZoDC8CAdsiBpthdw2gij1wDpoKDa988qWEB3NeSu37h46MBBGUEYW6JEOwlloCIIIErX3tisjZ3zOrj/uSitIcmOF5zjdpAVVAXoJSCPUPhsJ5u0lW5iQYuSokEIqS1E7dZVk4CrIG71TuiAhNhJUCxUTu+3F4cObcb2oU0nuDSRuoEx6YaN1UfHtSTF5EXRcXKYlCAdTCXF+lytM4na8LjpKfjblcliSUwfxN/WuzXdw/xnobTZSdQa2mVKhhxyM6quJ3StCoT9vvY+IkIFb9rtCsRw8Hn6FH92j5sLS319WWrmXCnPUYCmw/nD1QbWZ4EOJFCeoWM3GC6olmuf4EdbXyb1Aw1RXWQ6c3JO0fdWughCjxbIAIkKkCeeiN6tP4jlNd+J5a/ui+XLXxazT3w49l95YcxsNFAUF2a3FMIPfUeJKdabOtN6V45RsiVVMpw22NhxtwN56zmahNq/X+c7ReXJCRaqL4dzxVW9f62TkEnvLbv/Rezv0SnBrES6QRLqorVQxKO5aemYVLPu4ji5xcVMlwzIL6ibtD+2yUwBKZcwCX7bWWQ/FzVQe1ddFrvPTGTosRYb6lIPlNhAudI2wNpYqLa6UXSR1WnReha9UnH3+A7ujRLdlmlKObg1HG9x2p94KuaTaUy3t2ImQ5E0TFCXkvkuuqRx+9rcEm1V1BDuJwoCzTpYWGyq53cctSNYJk2Zdphy5DiJeJsCl+6ndSUapOp4KPrCJBYeAAdC2ehOkl6s+HYgeUhaB5QxkCldurvqxu7u+T2om667U2dZz+75bWPdvVCt4OyrmyOAQ/FRn39qQEXukFuHtk3hMQXU8QukGiCIBKwKVp/u5ZDBoqVx3duLrdvvjPWvXRv9hx+L/qUX2n65d/F5TfKnu0X7VTREFVi4PuGABhWbTjO3cA1UBKgq8wzlCTr0VQg2d6N1hDkzpePW1gHjM6dNCqULbcW3muXCvWXarLqbLm5LXF40a5JcU4NX7ZBq92/SQckdiZw5VrNp9DXLUbQSOu/3pEzr87Z6PnIf48dp9GEmRzP4NTsMiZhTyGjwME6IaGBgQzAbjfikc8iZ16w3UQmTGmowlDuqEkZAFeIw6wf9GWMQQF8j55nDVKLK2iVoOOe+qNERNmtoup+9mKpoyLivc1OOfloXHGq5A6pY051B55l7QUwCdC2l+wJQLIqc9nV1AJvD3BQxTcOmzeus2UlHTCXSFs9XjlbgRwFzjgwuJNBJ13BKOlrSJ+kzdLah97TWX51BxdAS42fGSY7RDNMMj28QY0K5sBJ/tGPoxmYq9jsmSXoWMVaI86mHk0ud2RgCfbTHxRASMMRcRMUvSQS0//Vc1W0rHVaxf7omV0UXt77TYCVJvLvye5i5aM36Gu8gsyYxfPL+gP6FmUWZtWjd1FVVIQPtPgGjEE2vBSddGI8wj6HBUbl8W6A2nUv/Nucx4SD2kIEI6KKwGMjBdZfoecz+0rM61yvThcg5Mp2WvQ+DLRvbIqaEouraKNnVi1BbsoSgtlfuiwKkgWvS1+jPqNjZ9J/TYu8cZ3p9iXvtaOABTjIDUAt/iym+0gs02visyw/UMyRRRlmzxVV0gBrcVjQyBQlXb1nIGHlLZzQHi1wonDFa7UPZO7roUQDK2Qx6aVubeH3TxbSU3IKvLrWIZ+PZG7vVsj3vJD2Z/lDFK4mXjaHpBal36cwkqWQJegWolw7i5jZ0FLpBICklSvUTVNs9dSD6zBbliqKlCet9LgEm7arnzaA5hnWKP5pzX5KXXmiO+YrpOqXBZdLu6Dn0+0wApwugolD7xEYG2XUpPqoH4q1AdyuYVZCFAy9qW7oKuYOQqt5cjAYdTTvnQggOusIR1Ltiyeoe6POrrWrzitDloX278OfY9GwhdXnSUCCRjurC+BD5QoezTgBkr1X3kcCD5arfW3YFCKqcGcR/JGHiAzfWyD6kSqjppKggqIGfILIq0lT4aY8nspSoAwUnBbldnbIDBpebQsL7Igu5WvvquFRiq8+yo8RQw9cyIWDGAV7zuHpVUUNXim4HInLcp9r92Cb8AA8J3GYQZyCn1oiCg/3iAVxN8UoRVjSVePSxWN18Zyyv+S4DMc8+IxafuiLGRy+KsXQXXn/QzNpXoNjlbJRUThUjP/t1zO7+aUyee1JMzj8nBs95Tmy6RV6T1Hl6AnTzSXjGPGNG1ycCbCaxHE9i7U9/ibW/PBzLU54fq9NPjbXDW2l2YXgslr//c6x+eX9MN58Vey95aUzXGThs2prfuZIlofo45ei9r/dXsS5t28Z69AQSmR7D98X6UpQ3JeTpxGi+tTpkTLtX8gP9gSShwFBHM3cymXdlM42cmbWuIvinP4/+PT+L1RmnxfTii2I8HDnJ1RmwjkvaDNE2LHbX92f2iObISHwLMMHaq5gWaoc2YAUx+Yc/idW/XRUrtbWufG/0Lj4/VhsjuOtOYlv6gYqYw4e3E2zj8mtFybJ7F7IIjUmFvM50T3TEvTF/9tChGB3SfaPkQ51+9zZBEB1fNcB4np00BqMWrZCOA38WZz+61ugea9/W/uCO0rlWkmIhrBF19jAGCXQa9LxQ77KD7XMjsEK/P47Bz++NzTvuidGLjsTgHa+P3pGTvRnRsLTnv/aiKZBKCkxnKmHzwh2ZdYv9v2X75cUrz3NHZk2W5aYR8070+V1geY5E7fma3Zb3m3WScn4TbY75PFofBmrnQGfTZlpmBd0vNEmK54i7AYq4W5J+VndXinxNL/O9h8mC8hBRdWZz/XnusO4dXMm7NrUNe9z1Lmco3h1DvunIVle54pKW1IVNuusVkOhz0tDHVGgwZLd0rwW2aJ9XrLUNbwq8naBJwO7jQI5lcXUTl1jDopdJ38JdoQQPO2qGU3OWdF+XqQIgj/YjcVJ/l25Aux/rc7noNXAD5dVPk6Y/B/cTe7gQfzpnOMTKTGT7sPZ99iZStM+wZ1HqFFNKg0xcM807HczK2KKo6xQ/7AE/Q9qK0/lLJ0LnSYXYC9BJi/FERSrO19fBdbPyyHYfckdq3xIDKra3mtNMtPOSagFyOocCS2FBUCDoPVAw0GGwi68KSrnirqfJkWyxXdjWeAd13MgBdMcW0CnAx7mzdJ799n7x/k7KfA381LOYKZK5UeWGFN01bkLNhNJ40sHyDEPbz9M5dXcwn12z0xSvnDdbno7zaNHEoHFSfEvPWCB2DROvLmblHYVZFiDcsm1aalw71QYqms+5uj9TgUqKxZOY2CRMzzOw9kg5W2pJ6ci0hzPrznJR6ARIo4djeKzTqYZYwbFftzBxw/QYXVg7u7osVrHpAZpMCFdQO3ZszxeM2nLbh7a9WXUoJ/tF3VALcjMOHdIFpbZZS92BXpYLmm266iDVISRJBrk0EpDPpUONyFfDHzU9lQQdahfOUlUcaCMVR9fUBLXSV0OGyMXCPPBD24WCJOzmNWpeVRsxGlSBTgDJT/fP5t9JMTkWoRJmlUMIyJrRlRRaV7CnG5Me7yPoD8URLftf/b51ORN1ARRwwd6r86HAqg26ub4VW/aE10ApCi+QirxQkl4H9aSm1ydKNpnGeB/0sxAdrWuJoiVyrkGeXm8NAUsnO6x/cVSrArPoed0LCWFb0TdAMBsLZvW+raOpoWXVkC5XNU2pR7RcQ+OgDxEIdcFjr6v9sIr5UgjMzHRKDyJNYaUsPithMQXBfFLxkcUTxmK4W4gVWqI3ji6n7Leh1dGRaT+TOLrjvYWHAiqJJKDjOoNbB2IeaFG05o3OOQGAN46YEl4qBYnsF8vBiW1JAKluZ27VtOQsV7sSwut39T2m87H/jqim6yM+h/YRZ0raj+L0tgVSoWAMLMTSFCpbDbnDtQWRcGoMPPiOuQdoxegelHaFYN1NciJWDz8Wceudsfr6d2P16wei1xQyF8ae2t8LJfAk135vFuhDPQLswLFqU+j3HXdF/D//EqsH/hCLt70p+p+5MkbnnZluhZ1EIA0NSPjlOsbFACLJ/lRM6s9msX3XD2Lzq1dH/8gLove5T8TwnNOiryJFFKZBLxbfvyeW//f/iOUDD8bk794a4/e+K6anPC81LzqHNSgVJze9/83HH4+tG26O4QO/j8GbXxO9t70u5pujGD/y19h76njMJbR89omxtbkFJSyTot7xHTu7DcZ70TvnjFgdOYU94c4yKJw7qY51dCy073E160fvgQdj9W9fjtWPfhLL118W++97b+yeeFIO66M7RPcD6mfZxlsQa6tpONg689J+6LOVFkLg0tZiHsMbb4vV//hixOHD0f+/PhO911wUqxzgiiZx30M6ta/U1dLZsv7JYtZWSKu7SvuGBEIJ5SpWf/xz9K76esQtt8fs7JfH7PL3x/DcM2PrWQLPMH/p0lhwJVO8U7cU2poQ/uXTT8Xq+LFYbG1FPOtQotf6/DXXhE46uizFYJyXFpNxxMOPxOD4sVg9/3mxes5JMdf5mqBZwrFtKzaN7MJ/b+ZQ6L08+VSMbrwl1r/x7Vi+5NSYfeIj0T/79BilCyQxkxvmAO6XhXbTVXjqWPS+fUv0vvSNWP3p0ZheeF6MP/qh6B29oBmEW3pE349J2ytwsAAz2/TqnQ1WTrgwAaIIc5TJAqVirTprRdMhAedM2TI+YxMORmkyka5tzafp3LPQd6Q5UD6iWFiFXJdLo2RrIYVidjjRekFdhIpdHdpK4OmulfsXRYA7/GkbXWBnN09Yc+FZQBaulGgBoRDqXNDpAeBgODH7s9B17nOc74TUc9e05jHQa3izRb9GUI9uUJ1T2BUUmiTxRavUHQuQUQYGFc1M0xGIlsBjdWzau4I/WeCl1qYKBX1Gg5fbzMgih6LgIJlOhoypYAuPJ1BuVXuA4h/nsSoMeSeAzVoD/TBF1uuPdqgFOsmncH2F+qk101nTWmvvtgMmcQ1VfPv/6XrPLrvKK2t07hOrTpVyzjknJKGEAAmQkEAEkYyNbWx3j/HeD/dX8Cvuh/t2t9vdNgabIECIoCyhHEBCOYNSKYcKJ+875prPOvuIt2/1UGOQVHXOPk9Ya82kfazPSXQ6SQK8uNYQjjWtENHQTzWawcZ7tOGzarWe7p6AtASKuxlyCAxwLZudRa2h6TOTCaEv5aIsmb1x9XOEiIw+c2nABDA4ehXCk2turqNn6IMRR2X52r0eVH3iAzyh7ERPjDJsgwbWDR5YTtSQTn4erEyKmKIjDJ2xPCO+Nw7CEgMXoitkkajGCM5nKelPwyZvGgIEswJr7GRYoGcbmDWWT8TPUtp3Y/80Qgo1UeQ5Ynbtmcx7Ua1iKkIt2KZgMVvMKpnCpJ+uR7J+NOceOpKRU0fPaMKYLGCNrwy0FlrR3ksXKWFJdlOkpbFoITe7V68WO6xVPMnBhb+4CYnMsAGSk5N/QKJguRBSRXrCOzcBoFnKiS7TcNGwi5xiIonl+UHLWk+uCj6Y5APgg+ruIeIk5wrl5JAPLFG9Cdg99TwIu0yUSkODMMVKOs2gmbDzNYHVwlNuVEUG7wYI3GlOLIod3rNGP0xk3XXCD00dNlw4ThvyA0C5EaJ4FdHDKbdNpZKcHi+6jDJBiDNHnmxSrEnM6ohSQp1qorE2UCQeNNLXBBvYoFNqUP/sdlVj0UBZuBlMYM6lJfqUQdoB2UoOWiFVmpIJQiaSJNtLudBEddK/lBTvoZo+CeNGyxAVoN9C+KZ8W37YkT7CYtz4r+YK4lkRsr703AhRmdxmWGFe3AN28Ls4NzxfWUxq4/JnSlSYHNhuVasDWTQJHjCsr+WWpILKinnC8cF1yPZXzelWRdPG2AQu5L/Y4U89WmhAdIiJKqMLLjnsjPtul4IOQt8IzhF3GgpfAzUbdlhYWJtPbLVfONjo6pJToK2Xxuesf7dmLBOmn667A5FbNS9ufdlM9XKxPC8APjejHjQtTf+fNqG7dgPVbXsQf7EJOHkB8ZQJKL/zGkpGLdN79mmxGWvYxFAXok8NrXgiBH/oCNL/+SHqLHR+/zoyTy20qT1pjUJh1Kg4n9fCMknfKpJCEyN3rQP5ny9bgxBPmGAmF7k9u5HZvQvR/DmIn3kKtWOnEW/YgvqooaiteBK4eBmpv36GWi6H0tsvIZo1HZlA25TYVLbJsr9XIZi9exeFzduRO3Ea0TNLkXp+OaqZDKpbdiD15Uakhw1H5qnFSPfv01iD5s934WfU1m8Crl5HtGo56q+sRmXIQFQNiQ2XfCiIeJ5aUR1cB00u+LATtY3fof7nf6CWy6P07m9QfGy2me6YgDZkYPGcllEC118OhfZWQz64FkiRqN69i/j+Q5RyLSiZG2bIF8jl0HLmPLL//RFSpSLSf3oD8aK5qAa3LeVdVVH/+QpSHR2IRg5BPHxwCFrURacBQMrWqrli0tgjUN2sQf3bOtT2Hkb5sRnofuE51EYNRzY0Aq59E3UwhCCHlce1pjVbQ/3Qj0j9Y73RUeorlqIycjgqQZzOu8CQMg6MeEcaf19DrNSNm0hv2or00WOozZuD6huvojZ2JMp0d6qwgWfxSyMXohVeHGp/ihpWR/2HE0j/5Z+odXai842XUJs/Ezk6gfHeu9KB7I+nkWkvIJo3E6nBA4LrZtiX3t7cewB8sxPx39ej/nMHqnPnoPut11CdOSNoaXS3WmElBZUdZFb0hZwYDauI6pdtQ5jNuGn9RI1yFFoZSMkadlSDzayHQTaE+qEB8IGYwpf19xPjm18Gx8o1lOaf9QYAACAASURBVMMoWTrzLpSWQ6hrhLyfo2adqWKvMUwzVobYCQki1GSVzgI3OGcKRVBNYvlepj8LoaOkJlstI+crb2Z0Z5DeJRaEmhjdN57lpHwZ/bnGL0exvS5rFGh+ialh4Noi9TcZ5ureF8LHfDUFHnMIogKZ2jwFauou5vmatfVlduSBfihk3bPERCnyQtldG9UE8N6V6YQL692kw6mqKmCdrZDoMPw1GLoRdBlC0NlIClGSGZLCIO2+bASDhsymJrdMp3wpUNg1ugrPteu4SUck50vdBaWysnhUT7mhhOi3vItSaQ6QdIdxAONDCmsiSxLw6+cReeHwm4M+oSxs3rjOOVznOrbztCU5C6mnq5UZH8oaReYijhJ63IfqRy/RA/ocIkN8eKHXHtz5TM+qdcZ6gSgGGxI7GxuGBeEuN1de0bNsSG3UZK+59LxBRDsVh3tYjRDPV4YqW9REg3GRaJ/kfBrQevgw8tFb3JtXI5aFIYXXvTZUY4NOLaixZoI2iZloNlzggJV6OVjodTabfS+qllVKeRMjapseHA+xerBZk82j60kSZ6OerlLQdtjLN/SAnT95zPzShS+Yyrh/BU6P5fIjyFmp5fwz/MUvPihOgOUlTY4gsw/I2ebvK5yHD9QFqgpoCvxHE4KKAmL9LPU/oZHhJuRGEVebC1W8Xh7A4obLklN6m0S47ZOaQGozAZ29TnbZBYoOE/tZfUDh54cpmS80K8iDsFbNBMMii+jq7LRDkK9Nk2jpW8w9KJVBOQTI8QNvDg1VUR7yAUJhq+fi4Zb6HI3OkSe3nA1E8F8Pi9/3iBe6Kua9kUkQJNfmBJAuHIa6ZDVt0jRXh4JrdgI9KISm+oSgwQ8N4lkXX/O18hlJvyTeqxzZtDHNjtiS0jltCo2PCQ01eTBtk1FFdODbBgW1BZoOuAW1PTfTEZA6oUapGQVyBE3wphqLxu8Hmpbg0wATG1zOQoRFCNetXoDVNyF93RsoM3fw1PQ6cyoUomniQXvhPEzJ2U/JBMMaEYXUcjJFqk4XNRUebMg3H5oITXE1EbHMHgZY0ZHL1pKaST5TBrlxcKA8GLqUSL/gomC/1Hmw0mhAFEsPstOzdbppT1Gfj6g3wQo6WJ37ZaU15pbS0gRJM+Np4DzEWdBSG+AapLCHxL1omEDYdwoUiOrVDlS27ALW0375ormWFX/9CqoLH0Pa7FMd0vfLWEUIP/dHXMRqNeS+P4rcB5+ins2g+M4rqM2a3JisugaFl5NSrEXrs7VBmheLnJ5u5LZtR/bAQaSXLEBqxdPAkWOIt+5CbfZMlFj079qPzBffoDZsGMqvrUH6/j3kN25BPHok6mtXIzNmZECukgwRc3bh+dhTMkQi7riJwpadyF6+jvrqZxEtehx1oii79iL7j3XWCEXPPwWMHKICOnwu6LiJeMtu1H+6jPoTj6O0ejm6B/a3y44fnmvQLEQt2JOaM1SwvWSDV9u5D/HfPkOlvTd6XnsZ8ZSJRsO0wvvYCWD/96iMH4Mi3y9F4WxmrKmg+w3XeIz62UuonziH6qBBqI4YYaGypLCZduz8JeS/2oIMdSJrn0c8YxLKhp6GdOl7FKpvQ3rXblSnTUX3y6tRGzHCpvpc37zgzGgkG4oGFpKk6BHVPnEO9X//EPXbt1F7aw1KC+aiROpxyKlQsSJkWwnrQUfWsI4P98HxM4j//BHiIycQjxuN2uiRqPLMpVX5tQ6kfzxpxW9l3mzUR49AKqSipzq7kTp9DtHRY8CAduB3byFasRyVlrx0WaWysQStqTaKnopxfS5q5utnf0L9k29QvdeJ0qplqM2YbGYh6O5GtHMvcn/9B9IU+v/mTURrViI7ZIDE8I7UsKeyRmY74g8+t0aGTVX3W6+gNH3yI2JuOwPUS8v1zFACd7wMYY5s7DhNNiMWmfl4qJ8MINjEtoXGUBRTL3BZvNLRrsfc6nSfWh0S2CAqmDhkYyGk89Tslo3yRvEzYwU4FXaTHbmE6ewLAZHUFoYQ6eTecgSAVu7MVSLKJ3ME/9lOr7MCm3soIEWOFJiQuYHMunFmECpbXk9oBA1loe5RToDmAiiLq2CfLcRYtDwNifQQvH7g3RZE/w1+mLtA/SLQ2R6QU0NDZpFpSHTm+5mue9Ft1oNWLNDyHPXwOoP7tpXIhGk2E9q0msGQAxQMH/yOlH23ilzRsBXH4EYCPkS1waQVzcHKOzSBPAe8kbJnZnUnaYWPolbmKMe1bTlUia0+35+iH3j+04whMSkw+DmkwsschDWAslOa15/qEOX50Z6b+5CDHXPjokFKLPq85dmViRCnlDtj1HoxFIgm8PfJYGIj49Q8Z27Y8JRnrQ3sRAWnjkiDs9C4eFpl8upsD5h1c1ivfj40/kjT/6DGqkSasOdmWaOq+1PmCYn213W7vvZtL1BiZ6GUpNcSgVXmmXRYQuzpxMjPVoYKQg6lgQ8FZnCVTd53WNz+2w1DLd3L3YHKrvens8cc1EiLbhXazUFyV0/Yt1XbT+9FcVU5MvblBaCHIRrsxKRp/mYGURx0GEHca0KyMovCkFJNOz6Do8Sp1IIID90sJYM7DKnd5jbFwlQdGwsD6mu6u0IuDXUrRkvgJlQHzWciGg2nhS22ELioVESJeuMItH9INh2zRknFm3O1VeyriONhy4JPUKHEvpZxwdyWduo/SDGDXTh80FWm4DEBgBBkIbg62PSlIe5pLCdNcRObZNlQS2Bn/HeD0AS58jAj95uLwyhClhhfR7cd3HK9aW8Xz94nA8Ue8a9VTOqy9fdoPyM4WXCaxGLCrV31obsQNun4nYfpNDiHUps3ijc9vICMD12UYYEGk35gh3TmBvKghS6oVo1BAu0nzj/NGhmzd6y5YFl+8XTs4Gcvm2xeDW57qM9LBXtDBJbwKW0wajFPyWFjtq+almmqFTZ4MI0wWl+YivtEyHQ7LPDNylqCQXG3dRG6c4m4/QpdFWrDZkBWquLC09yC02z61nuQmSeIhwaHVCoe5sGSkGudOvTuYh09RXH3ORJnQ+wICO2FazUFIkq8LOMArQm3qqboMBhgmIsWD2mhlHZpNIXg8a+43WojSNHEpCGU1ewhQyNnF3JzUy8RtjcPfM5WN9tnIBpHQ7dDiDotq0UWxoYQhiaGF1Xz/nVOcOrWPaR2HUZqw1ZrZOIp41H73VpETy5Avr0g5xTLp9Dz4WvhoELpw9wvWeZuI2J2wPdH0PLRF6gVWtDz1gsoThhtz4gUq9aWNnNyJM3ICl8zctIFn83Xza3L6FfHTyP6jw+BzoeIf/MiasUe1LfuR2X6dJQGDkZm5wFEra0or3gG8dChaN2zC/l9u5CaPxvR6ucQ9e/bKFztwg/bkq/fBfi1azdQ2LQTuSvXUVnxHKrz5psFfnrfHuS++gr1kcNQfmUlMHqITRDZDOcyWcRXrqP2z/WoXryE8qplKM6ZgRIvJlr1ktqVb0We9L3GAFCTr1KJF3EFUbWC1N7DSG3fi9qkSagsX47MoIEoFDLI3bwJfPol6uu+BIYPA/6vP6KycIHR+6iX5Lnc1p5DgYGNew6jvnk3okILoqEDbb1VU1lUSAIiLGmTQ/aH1Pqwz6+jRtEtxandRaTPXUTq1CnU+/dC6Y1XET+/Aq3DBhq9he5v3T2dlsfEdUVEj4VwCwcf359E/B8fi5LwL28jnjcDdFkuFWOUeoqolrpRNztzNQ/pFK1308gXgBzXIxcki6Dj5xH/5SPU795D5c016JkzG2VDNuvInLmA1s++Qcz1+srzqE2fHIq4NPKlEvLbdyK1eQcwYyqiN9YgGjHUzh1Dhjt7kD55Frld+5C6eYvVL2IaAgzog1TvXsjYZxPE4WFfsCmJb9+zc82MUwJCUuMaWLbEqGeFNk7hdRdzH1Zv3UW0cRvSH3+J6CoRmRnofPMFFJnBFMxi/B7hP3PMkwjaKncls71EKh4/qziDOp0Ny3L84gRaVrfeHGu676g2mRPGhgihiXJzTegkZtIS9Jhm1mGGPAE9MC2nWBxCQ3jhS2BvKHwopHg/mo7V9BGqmHQ+/oIp4TaySqBo1Cw2/CyVLEuvp1Q2VoQL4BPKOht15b5I3J780iDOrLtCGLjMk4yOY1oXGTz09HSbBko22dLwuCkLB2KW/9LQNereSrgF0ly6AYgXin5uqPEg0iK6uutGvaHRZyzaMhsPs1QP75uv363cHR38JX3epudsRLsrsumvsBkUEqL3mrEhot9FRBs5WFPRKyMlr3V5NemOECrktZtiL6hflSmHxzaYUYDpV/nMS2Zf7HR7NjGUJ4hOTGqhTAk0SNOQ1Z+joRj2K7m/+Vz4vTg4V8BjYH6YFkoDVO0l5fTxzmpty1tdxjvXaPWmddbAy6j6VoNpWE4aIO9Xupb1am9BW4GsiqR59feptRpYUWbH7ZET4dmZ34u7wP6ST6rvF46JRl2r6AK5pnqoqRl5mIsa90xWz7Wpnub3YY1ngAVrzHAGybSpqWkwN0DqmZUX5SYUosbrs07WqP6d/SOPLOmDFZAtzU8GbYUC8i0U9YsGajUSa4s0DVRqNgCxz6doDurUyLCR8c4s6Uy1yMTTNVFh4LnpgUp0JO5eQG+MCwl0d9LdjDxUTZTiiBNxuUEZ9GZi/qATIE86uBTwsiSPtlROnLO4jHkJt1uRpRwbFsHy8taUlT/+l9STpPjWxNxAL3OzEn/dbPsYkES3HJYyWdLg2ozXaDadcdWCJNlstRXk0CYbYsFuEsxr0xmKkic/WC4TXIjysC/LbQe6ADktcnoIn59P75m86x+0w7VuU8xPo0zKW3ePdfZEKcwhzFwyWuyS1qbSn2Gx5/CoX0ZeYNuUigJs6hVCVo7NMwJi4EW4HzCi0yRQY4KKJMJM/mzXHfjP4efk030+93KVWRN0q2MTSncMQtlqIMwqFc2BdGzceBEqJ0SWpwp/so0d1o1DvLK6TSy41UhJmOYHeoM3GdzaZOMs6pMfoNZ8W8iT0ygdvdHl8csN6NxM5kuks4RgZUmYuKloMml0F6aW00HJqAkh3CoXUDFOi0KGkRlm+EJoQkW9obT3Y0050MNGxgLKmJycTNsSqLnxrnXAB3haTRi5ugq8c9RPB6IOJqex2EFlmi3RL3zaLZtFfmYSbFMsKO2Opo1+4Wsap9PB3M9YMPLSN6i7ZGcC0ShNi1XI8Ixho1popbZO5iEJbVGOPbSi5D8JxffqLqLtwDGkNmxDdOo8MHUCUn98C+mlj6Oeztg0im4n/HwTKoMmx1ak8RzJp81aMnv4ONJ//xzo1YbaO6+gNGG0XdLVCrM8eP6526KC62JLoqflcN0aWqNKPngAfLkJtWMnUXlygblwYddBxDOmIdW7D9KXrwML5iCeMw3Rg4dIb9yCzJEfkFq+BNGzSxEbiq2Jq30WlRjlHtl5in4RI7p1Gy2btyN7+SqqK5ajOGe2vZ/sgUNo/XozasOHoXv1SlSHDbFzmsWQfc5XriDzxQb7Z/XF55BeuhC51haJgXkKdnYidewU4uNnUeti4xDbM6wN7os6BzkU/hvtowWpdNYK6OjsRaRokDG4P9CS1wfNf06agPKUSejM5GwwxPqLjUzbhYvIbPoO6NsXWLXM6GG1yx0oHz+PUjaPnpEjUM3nOTFC7toV5Lq6kB49GtHwkShTq/HzFbQeOow8h1sLZ6E+fjgypilRLg/3Py9FUpnZrBpPnsJnxGjZfxC5zzYgxefy7pvITBtvz7hCV649h4Dd+0070zNvDopB6M1GRnbYKr7tvDt5HvW/rUP92k2UXlqN8vx5iIObXp6I0rovEVO/8dJK9EwaY8UcC4T2Wg35LduBvQeBJxYBq55F1KdgF7WE6YEfzlwdFqBECegq1nETUb/eSI0chkxr3hBA6cgyyPP57/8etWFDUF/4GKLefUwvwrPVHNdMJyBhPfe+aQRu3EJu+060fPYNUtdvoPLYDHS99SLKMyaHwjKxmucZYYhbKyfsfMb8I001gheG4QZO3JxU1PPO4B2bBJh6YCkLeyGmZunaCJLkvaosL517nNoT3RBljL0kqTlGdQ2fB4doxudno2umIAzSI0oTEIGIulztT74ffk/lLhHtSNANvTfdbfrFWiFGpcbXF8wfuuU6KUZAJlBxgntquDAtaDsMTjiZZlFHZyhzCbS6ic2fhm9G6bQmQzlTzgbhkIt6RGk3hPzb0JemGpaxpF/mGEldWqiDjJ4e7j7ec3So4qDT7ZB5zpspAZHWNO8/3VFJU5E0dO7qRqTcgaJHBlwBlRfNW+drMhFPnL9YoNrQN6C8XkeasybRT7NCpuaSg2zGE7AZEsrm+ioVwRKje56K2BIVIFUyNF+MHFEy0ymaUGjYRFfZkMal6jlUDMk/m5tD/b7VBqQqGv2Z1LYUSkXGjyio1JzpLCyZGmDVud54mGmS0Wtpbxyjrb2AXr3a7bW7o6JcDfUZGgshWNbzZ0sjlLiK6u4Orzs04qptvPZO1qyatGQoIEqymBTOcHEJg+4Y1gZiU5AJ5IiTV9SGyNQVQF4ulUTb5drnhW+NiGyQm3VadLGUgRJpdqx5eGcEpkVo2KzBsiamjq6HBAck+9B5k0chOCLzZ3d195ishKwno0Y60mcRKAIeSqXye1Gd0ZjeLf2iI1DHr0bAjjATcMlFyCFScRMJ70k4Zo43RR5G+jtm2Wlp5YLuWYA0LE3N5i8rKzWzHFTqNjeOFeu0SGThZfoXNgn68LxIN1tR6y4dSmp2FFGHI6p5k5io7pkDwcnFCra0vXbLQfPgxhRzPDgtpx21w+oskvVn1DzwIZYaAkEWq3z4bMj4i5Mkc1wKB5/XqfKxF2zuIr6E4tWURcILlY0KDyWzR6YrkcT1/J78YIlO8N+VVK1Gpll4b7CgdfQUS4l6QWRMORJ56VIaXPBgWxkKfZvON5y4Qr5DoNW53Z9bRnoRK9cioTEsIh1NIgec5glKpQ5hSuYFLlqBIE2J2DV54RrImJ6KIjl3NrEnEixxtZnDlCVs4kYRaLaMzknWM+UBQ12DULFwODLpxC6IwPW1TUq6i+B/HfRCW7QH9NrkviPjB67LZm91mwRZ00XoWJcqP3O7gMjZb2jftEd8Utg4sfwwDRQ7dxNza0JrpgMcbmLTlMTscm0T+uLTVTUWIdvBQtU8K0mBhJrcye7Qpkym/QkOU7QBN+RFk0T9crhXInANOfw9JO/Ahwk87AzC75HbjLjZMRi2xyLOLsGGKw1hazbbLcY1tvfEy8oMISTm9OAxfmYt9x4gu+cwQLH/iXOmkcEf3kR94Vz0VCo2USUlgdQQtw33iRtfqa1V7m1OPQ8cQfz+5ybgxjuvoDJhrJkv0ISBTQQHIqL78IKNLDGZn14mE2iAbOxoEnHkOOrHz6I0eZzRmNLb9yA1aBBS06ciPXq4FaVxewGgKcoX3wIXLyFaswL1hfNNa1G//xBRZxei9nZUWwt2lpKyybOFZ2fm3h3kvt2K9M9XEK9cjuqc2eBRmzr4PdLfbkVl7Ch0L38StX79QjIyUbEaoivXkN+wEZlr11BbsxLpJxch3xZokD79i0NwW1cZtQc9yFy5iqj7IeLRQxEN6d+gK3LNRXfuo759D+JLPwFPzEd9zgzUDGHW3rZhESesVbpaZdHr4T3k138NnDyF2orlqD79FGqcAu8/jPTf16GWb0HpjZeB6VOQ6+5CbuO3yBw+hNQzyxA/9RRK9ztRu3TZbsD05HHIEXEKonhba9yWgbrbCL8MuVS4ew+ZzduQ2bkb9WmTUH91NXLjRskE5NoNxJ98ifjzb4FRI1H9l9+gOGsKiiFTwfZw0DCYOcnZn5D9+Cukb9xG+ZXVqC2ei8gss7PInb2IzEdfIqYRxtrn0TVhjN0P/B6t5Qpatu5Eev8hgNTDF541HZOxDny62UR7YbNce9CJaOs2RHv3ozx7FrqfWIhKizSQLak02r8/gvw/1iHq1w/1d3+N2rTJIEtLgzoxC/i9mw1g0p0P0bpzj+yX+d4fn4PKb9eiOmuqLPEDmiDEkoG3NBHhJD1xfuS54c6Bj9DWmpw5+d89XsCHYL42jJ4SRNpCsAOjw4ZMmoD7fSK0wqfEGiaY25LHIwTNrmspjQFhZ3/IYmnQjoUS6Lx1g5kgqm+m8jSy62QLa84vDPsu09qbVCE2iE5X4tlIHa7T8XWee9Mh909ljFixq+lQw0VLHDJOnYN5CkNG+f6NAkXdjWyYNWhzFkNoRoKFNdPsfSjlBajuOtYM1BqwIBcaLRt7d2jzekBDPW9CksEs6wPlQvmQq3nI+T/9Nz/99fOlIZT+SNN4DcoSPS0DY7m2WK8osFdDbDMKsTBYF8HrO3uD2KCemRmP1qJpSfm/m/7dGUbNk+6kUdV7dsp8g8HTbAet1WJZPhwePnzIxpCURhhl04wKggWw7lvphpyZw4Gf5z6x2VYOo7KfJKkItvoBzfO6oiF94HXHYOxgWOO0TP8cEu2MP3k1/2pi6erHJoAaF9WgpK+rHhCtTKZM1IQzCydrTRcHN3wvrl9nzck1yIGDU/aYaSe6OzNdtHelTSJdUwHurCX4RUaAQrAVYGvOZoZQZUCT3M6HJXutrIlkGMLmVnl9fA2dndR5F+17sdYlxYzrnfe6BWR38fVVJfZXoJTz2hwy4l9l8qgs88K/haI4NDZG1SDE6IGJSh41v/mA1fBPqjhSjoI3HQr0YmcbtDeBv2/T+EzKoDpCby0hWbe52xd9KFjpBRGTptHhfYT3Yn+n2WK2qVFz4S69DlhgyWpSB781PubAw4KU3b24pKS15UPwpQ4KUb788NJr9BABzQHM2S1PkZdPhLTofHpuZXC4yczGuXkaH7QRSkDVweAJ3NIYaEFws/kFxO9rLkDBytoegR0I0kbQOYgbnvAr3cr4eUjkJWchX7jytg8wbMOJJAkntffEKVdIum9+/jrkVMywkVFh7O5igjW5sdQQakLuDYKHDUqMzmmmHHGk7UnCNH8pgJMVsJ6tciBK6O7ptuZYPv9ak7L6dGoQX7/0UnTwEBzKi1AcV9Nt2URJTQm/xA1OLA8tvT4UIGrA6tassPnia7eJeLPdbcgWamwQ+7ydEuivTQuVz8bSmg1VYEEt/QsdnzjNMvSLojvzAheFgDQVp/kpgyBwXUPukNlBup8+A7dimXfIsSbRVvHzlJEAJytq5F146wMCPz6b/+lUUudbswk3+h51KRayqiaaU1UOSlxXpQmNptNCJoU2ciLLz12oJ6ducoKx8+X6LcRbmSOzEfHJs6hNGoPyb15GbcFsEAizJpmiVTOXEIppBVng54aNiBRpMvu+R/2vnyHu0wv137yK0tiRNtHk9jaakiUMyw2oVmG2klypLNeBrkCmkcoiz4+CDjvFCrBnPzJfb0Jq5HCkXlmJ1K2biD9aDwwchGjJAsQnzpIniHjNCpQnTkTP3YfAtu3IffMtMG4CKq++jNrwIVb4ZJlvRfTh3l1EX21GdO4SMGIoYp5ZQwcTuka8/zCKI4aha9lSwGhfCjW2gMafriL7xbeIrl5HadUK1BbMR47DDOpbspoycs+ycWKAJ9d/5tgptH20DmQmpX7/OlILZiHFIQWf35mfhEycvYD6qqdRXv4ESq0tNlHV4EQ2/txfrQ8eIPfVRqOfVfv1RenXr6A8e5qNIrM/nkR243fWeFVXLUd23Bi0dHUivWk7cO4CUs8uRb2lFbV//yuqt26g5+03UF/+NFr79TJkUbahQNTVhejA94i37gHu3EdMtNpdlDq7Ub/SgTqzXPr3RjywLyLTz6SQJm2J2kyiZ33bgacWoPrk4yj2blN6fVlrTbapMFSt5fNvkb5+E5WXViJ+4jFkCtqLmdMXEX2oRqb+5ioUJ483DZ5ZiD94gOym7cgd/AH1xfMNkckM7NcQSZu9aXIFh/sNiI+eRvz3z20oVnz1eRQnjrNCPXPnPlp37EL+5g1E1MuQKshn/6AbcXcR5UwW5ZSoWKLyavhSKJfR9t1eC8Sk/XK0cC7wxzcRPzajMQzheWA6D6OBcg3Jnl/NjRgR2ossSsI9HIrCZtthmQXIcVSFG8E25lgon0PDK9UOiQbSnbeCsDhY1xolOgyAAuig4r7JKUuMCQmFJcbn4FFonSOyPtziOcACq7WF94o/nyQHxqg5oXxgqDLPLhWjOo+lcVCTo/en92BrJIRas4HhHeCUMjV9YXjVxAbSa9OUOqy2RsArLen5Wfj96LUD/w7rBQ59SNviZ+uFroZTHNpRt6q8ncb3t3XAc4x/X0YQaiQ1VLKm2wak/J4KjXS3yCbCQKP51l2aNDvJXRCy/XzYGDL53KSJz5DvNmNaaK3T5qBfd3QzbashpAyYdPqacsD4ZxKXK2k4ONimEJ11GpvgVLNm2gfbTYMbG40Hapk900Cv1B0h+382gtTSWM6L0cVIKVZ+FgO1eWdp2BbuANYqHhZvrBWhGjKbkp7b2CpmABFsqpPupCEPIH2T9Sf/POUUrmHla3NjiCC5aoj9tU7ZxHTLqZf71e5O6ntcz8KaT5b9klLIzltsGmnTXXvNtWTsGAIKhoSKDm53gMc4hPVrCDd/PvW3FgBN51SZHRE5rNYrZi6jnDvKNbIoGWJYQ2shg9692TxzqshFJfSr2BOZMxwbLmmV2Pgyn42vPbgM1+rvRXXjlumg8S8V00GsHP6jdZ/W7WmqTR6sTT4q4ufqg1T+SEPwHL6lRFWa6LuNrzYAJxosaIKYL+aEnpQTdl85tLcxDVq6Bx0SglgbFJrw4TcDSY9CnPwdaTaaixefXhuvNwTtuH98gKes47MQujAN8eKKUD2LLE9C1QGTHOaJ6FuuXEZJMdvYQN8RczF51jakCZa48iJsNIu2mdm9W26Hp7Zr+siDgLk+LHT5wFhw+nvnz5Ids4p/Nyvg+yGHmV+2ILJKabZmgu45x1hV1AAAIABJREFUZo0sREQ8VDlUSPwaeM1hs2vykPA4H200Hb0gyuVp6Ynpg+eCeGPgzYEdoi1yVlE6M/VSVQuCY0gli64kYyisUXqNG1VNNpTeqNjByDVaF8InaJu2jtrMDRGtcZATfRU/CjUEEpXaNCJwvNUkBZG3NaOcGgWrxRCux8+b+SmFNm58NRLO0W6Gg3VjUfQuN0AeAAoSVRijLnminIljC9FRE79RgM/MCmsIFezHU4UHLl3YJGYXkiB0SOvPf76mncEAAAreVLMQwjJD7o3tt/BaHD5vHPB8UKEhVK6MHIWSpkguUhR0NibOgUZIYaQFAjadMVyHvCzcMUk/RxxwFWHiXjvX3P7u1Zuob9uL6MvNiE6zkaEt7ctILZ2HfK9WW7+cdnJ/eHaMTwZtr3hDQ9Rt90HE73+GWp/e6HnjBfSMGmrPMJ2Wp3+hPY3MtevAvqOoRRmUZ89Bqe9AlItlROfOo2XXHmSpFSG1is/m1h2kLl9HVC4hHjUM0fAhSNOZ8c49YPBAYMxwxOd/Ru3GPdTHj0U8aADqd+4ideQY0idPIBrWH9HvfoVo+VLg1m2kqL/h3u0qGuKDjlu6Te53An17A6NHoHb7rlENa6OGIdW3F7LUERaI2NYRd9wBjp1Bra2AzldfRPfs2UiR6psnNZColc4MIqbSRNWAew/RtnM7WvfuQfrxx5B6/QVEQwZQuIDa7kOobd6F6oQJKC0lUpC3CaOd06RNBIppls5kl64g+uAjxMd+RHnR46iNGYNUxy0Tpmdu3TFaYJUI1NzpSA8bjFxPEemjp4Ar14BxIxBNGIN6JosqUigOGYziuFGo9yqEqT2RbaVkyxzGUXsZHZDTHf94BvX/+hjx/QeovLkaXURcaG3PLIzWgtGc7HwLyD73OC9j0rOIVqrgCuGj128hu+4r1C9fRXHVs6gsmo00BxZsls/9hPRHGxDxBn77JdRnTGlYq1Zv3wG+3oT0vkOoLpiL8rNPotbeZnvSzGpaeTbxztB9p1+kBN5AvG0/6kQCli5AedRolJnfwwbw6DGkp41FPHcGKqk0KqQrbtuJ3PbvUJs2A6XnV6I+oF9oFGQq0lYuo/W7PUixob7SASyYi9S/vInU/BmNO9Ic2my6GtvUVAiH0FqeJ3KIpE6TqAubEp4fGthpmpwMncTqSBoZKwiJ+JnHBMt6sQRUnMn0xIZrIT1euguiyKLI6TMWEM/Pzz7jpkJaf88d7GjPK3v85qA//n4y1RfNy84/o8uKRq6mQCnyLF7doVB1iFN4AtOj4SyVMEZc/8fJsgKNxSqxn2shmtK41EzP6UPDYOzQCFbVmaomTyWDNx1C3Pg+gjGSoVZhwNM0FObfU0CmKO46S6l9kq6PCDfvHGlCFJ2hrC7+eXVb5lIVimCPDfA6TsPpROOaNDahMW8ymnDLejXKmuDLOjuhROlduoU09SMaaBktv0aaKhFeD+AWV0n7tYwSA92po07nbE/xzfrz9c9b2U/8FShzYS0lDZg/56Zg7RLrI3c34/CdTbV0U0RrNLzRHSqnPtEa/bOTforuZ5FQh4LWsdUqRn7Qs2rQMYOeW7WAGyUkGXpe3+m+DjVGkBj4cN0aEAYm82xyZ7xwvumuZt1Xt7PEnIhN48RaNQTb1rWHeDZKkyzWiiUfhYGtGg4xUozgH9afDzM9PJfIWrlSQldPl93vphJO5ayRiWtifTDapK2dr1WIKQEUyUHSZBrbgJbP0DXffL0CESz7672oVm9qZEICvBVsZsnHrlH6Ek1BdKBZhgZ5a+ZMwqJEuS+inShoSO/J5voGiiTakhoq5MHSDoS8RxaDIezIOarK2mBnzYkDD3rx2VVMN08/+ECCJiJgnb8sqNmgsfuUGDEpFG1z0BGnoodjG9UCpLhgWACR0lVBpSSKmH9fF0ppEt/EC7WLR6+Ti5VFLCc9yVcQoYcmRjqjlC7asPsbB5GLt8WLsw+em160IdH7vHgXt1AFqDZ8gnAkEwahSYIMEyoXf7bbUcqimfkdpEu5eFIC++RgT9C6xuXRhCA9+uz9ouLzl3sdGy+nv7lrhlzStJlF4yDHmWnU4pryi5c8dUoeuGZricgIqWnmeqKgM00M1dRp8wqiFKguWN1pb76ReUnZRUq6WkAejU4Xsin485upGT491OfKSzKPVCRnMPGvpa1iM9PSykmG/PJVQOtwM0/0oHmgd7vn4LiTmL8HHiK5rLjS9rxpJ23Tc65d2WzKSSQ0uea0x8mnpx2LFueNrE+edKiLqlmrKZTWpqyWmO6htGrAjNMduLk+AHBetFAwNVw6rHUpOmdaKCZtodU88iDUNDDkbJQlq9ClSB2IPkNvbIWEicsrOocyc8TXjxDduI30rgPIfr0VmXMXTCMT/eFNpJ96HBmGRTYuqWTU4c/A+MOmTbCIYKT3/4DMxxtQ79cHXZx8jxwa7ODb0c7GKy5bZk39/30fNeqG3nkLxYWLUEqLAudTS3udZ86i5ZP1yH2333QvlWefQOn5ZYjHjESWhRILlwOHEX23D9Xx41CdNRPZU2eRPfADUhPHILVsETKD+iNF22Ly1fiQGErKs/TaLdS+2IT6pSuoPfck4kWP6azdcxDx1t3mGlZ9/mlkhw9Fa3cPMnfuIurVBhCVoOPVjTvoWvUcemZON8erOCobxY/ntzkLpbINqm1craPlwAG07toJzJ4BrFqO3IDeyNA0Zf8RlM7+hK6pk4yGZ2LuG7eRO/wjUiwEl8xDNHKY7XtyoOPOLqRZQLYVEIWwWQuQ/P5H4LNNKPXvi+7nliIePgT5Shm5HXuQPnEKqRVPIjNvNiKmoedaUcnm7VygUJqIK/VLHE6IVy6XS7vA2fTyXuI0eu/3iP/rE6TaC6j/bi16xo3Gw4edNiTIZjk40UTb96g5+9GoI2ggWUCzIDBXRDZX//wS1fM/o/uZJ1GcN4ujTKGXZy8i/8U3Zh5RX/sCMHsq0naWAvHtu4g3bER06AiqSx5Hz9OL0ZNTRlmGkQU8f20dqZAQdSuN1J0HiM/9jDoDp7lWevVG7WE3ou+PIaLd98zJqE8YrXP99HkLuszu3o1o5FDU//R7VJ9ZhnKORjY8S+vIdnUbtSzzyVeIrt4AFj6G1J/eQvrxmY1GxrUQdl4Fqpf2ILOrNH22s8CypKSz0N3nRjw8Q3jv1yxQUsMJUsZIl3KNmYuXVbiIbi36F7+XrOBl0ONIQTJRZvNNm21pZTzM0pkAjXrFhyGhC3BKszUGQZdDlMVoMJY9x/tBmrIGumF6Cd4H0iQqdV2aXTU0ibW9u0I6tdyCK1PBupeDRdKAieSYlie4VD3ispk4qolKJuquVxFOAfcJP1kkbDQd0XcxvP6aayiSRoY/X3ejEtiJyjgi4dlvTt+yibzpfGv2ur25cSqW1zUeLNo86NIQKvwJy/4V3cm0FOboJqMlfR78s1rrYk24XlJNKJ83h8qW/RMxYDuNQlvivsrBoY2G3TaYzqnB2Uv0Vp3z/sWfYzoh0kXtPko+9+b3IEMGau2Uw2dGVZQ4BD2eB42WOPA05F5NviGSDddS1c58GBYnYBoQae5UY1lr2sDmVB94bcBCnrUTZQ+sX/3ZJfWbub8a0ydntaSzckx6EDLASOkyDU5go5ABIQo52Q/KyVKGjO5d08A2XE4TCqixMQxIYD0uhIaDwgZ9r7FKqasPAavcG7EcT9l4FJklZbU0TXNkIkB2gyiG3MsR6F7t+TYWIltMWw8ihNVpkKH5N7YTTZPS70XlWiXWGwm8UorbKM5lQrXZQgbXhuAIwsmUX9rmhNWq0DQv5Dy9XNOWsJmMCCwzgFKRDjyks3BiHGDPUKhISOyHCIsoamAUaCXrQ4VPCQ0gZSay2tPLFC8UFVDnHvyELJVVU2aQJ80CzCWKtAQl63JB2LTHOPihGKyHgjC4FHGRGHJh+gpNZZpFV0I+NNWUVaU6WPYXru+QK4m7d/mx1KxRSaz1rDA0+2AtdV4acm5iY8WDPwRBhZRk5/8KKdKi5KSAXbemMvw5sgZUA6YC0uPV+d7b2vPo1UuXkF0KvxhTJJP1RzURyfMXOtLQaQQLaQV3uWscGy9NCfyyUNOrDeVe5vKOFwVMUxQZRfBy5EXBCY1NHSJNQBzxkqmEhPVWBJt+xZ1upO/i+7dAVRYrzFSxIEZNI6xhTssL3ibLtt7dbjNxplFRH4OavjgmfUwIg6XNMhuHdq7WiPs0zi9owswKwzKXJgoG6U4TQrn4uTuq18ghCA40dK8KNjwG0RpMT+pZWJPekHuwqH98soQUmup5PzYFaiIP8/NvmBGYlq0pZTt48PsBKOtiZd5IPKj1JS2BJkf+725zLvcwP4hEZ+Tr5wSJtBUVbwnf291b7HXbEEJuNpwsOs83d+cu8nsPI/vNNmTOXUQ0fSLS//IWMk8+TssqrV+urZt3UN91CPUjJ1Avlsypy6lv3EsUFqRv30X6GhGVFmDCKKBvL0QsLD0cmHSlk2eBK1fNlary2Cx0vvMmumdOQ9qoNuTuZsyGJb1rHzIfforUxSuIW1tRJ1oxoC8qi+ehsnQh4rYCMoeOGD2sMm8OoplT0HrsJFr++yOkiQD+4XVETy8ESA0zEwpd+Fwu1Wt3zG66dvYCup5egvLcGXYhtx4+ivz2XYimTUHqxRXIDuqP6NBR1P/tQ8sCi3/1EuoTx6MUA90mgmUhxctcWSEqVOkQxUEJP0O6VKaQ6biB6EYHKoP7AsMGyuTh6k1EJ86i3LcvyhPHIdWrHa1pIH/gMPC//4a4WETqD2+junwJOqOUiVy5v0mPaC9kkWXWB4OLieAcPIr6+q2oDuhnbmqVYYMQ37lr4ZipM+eBJfPNtyizaScwfgLwq9cQjRtuhY1NH0mtC8JVz0fiOmprazMkLcNB1KYdqK//FvHECai9ugblQQPF36/wPKBrpjRmatzD3UFqXJqITRaFdhYxoSG5dAX1D79Ene5rgwahPnK4if2Jqtdv3gHOnrfGuD5+jCFvaZuYppAqlpA6ewERhesvP4fSssUotdApCkg96ETqzAWkfr5qf5e0t5ShM2FIR8cj9tuk4BI95CTX9BWiKnnJyvXqHPRsewHZcSMRjR2Jar41mbreuY3Mlu+Q++RrpK7dQv3xOaj9/nVg7szGRNW5/tQbGOLxC8RBhaqEvmTeKtxW2SV+BnHfc7+z2aR7o4fGalinX45saHCjQFE+b96bCgPV2U2dkVsa+8DE9Ds2LebgS+YpYmoEepCL4SOhPTrrwh0TmhgxRWhmItqu2BXOsNDg0RAMQypFL+PP5TomPdZRc7edddaKDxmJ5nsWmbQ7snzmjyCrw2oaOpD6sL0JTbRGlusquK5KOxRqk6BblS7IawYVelyzEpFr+MX7jee1iltSjIiYKbzWxszhfnUdkrEA7HMVnYcL1Bv8ZuczH5J6Pp0PlxraJq/RQuCu3CIZfi6zBP55M+ewu4QOhY7qNNO/9d/UXOm9WVhlMKvRHcGBOnOsQhxDQK14tyq2QlRzH2A92ijovRmaarlFGpbzi/ebGTqVZSzT1t5iZklal3R7ZJGeMkRDZwnrQtGinR7P7y3DGv0eX6ezCtgEUHfJWoHNgTW5NrBs4hdZGK3MP5yCn9Aw2WCrRvJBsChbysGy70cEJS0TIx8W8v7nZ2sGPnTmbWLv2MDSGCqq/3yvGTLCwXFwxqXuhcwZ+8zN+IB0SvUF+krok0kX7sGeDEYHurrKeHCfFDQ5Emr9Jc5nrA3lAKeGN9mXniekPSQnvPR7UanKRiZMzDsJL8oi1XNUyJFUwSnuv0O8Bh+H5FGH7RKan8NMSY4HL0cmmLPwY3NUZpATubGgkNVhUXWuWkjBkclS6T1wS4tEjkn8sNTIeFFuRgPmkiJBnoAOn5hoM7AwJXys6Q6pW3wfPOm8M+ZhwYfN5k6fCX9GY4LfmEDJZMCn0BKEN2lfgkNUmzmWCKr2fBtHckzUGDawUCO+fiEqxlllR8lF3uCDhk0Us06TOxgnhfx9edU3dd6cKtLisVsQrtJVVUB6Q2KHUVh4PIR1absOQc2KfzVROAMqFqYpdu87NJo0CImTiewNNWESF5/PnxeBGT+4u5W5kDDLR5k0blnMRc9a2cItw2JX+FnVLtg8vcxNryMkyZrscDEosZwCPWqDNAkSzJ7oJDz0jY2M6CNsmOWuZnxZHgYhfTgwAEOT7N+bzlbk0goqVmHvabe6VPlZcWrMxigRxklAnsvHNgxQAJj2gU8E+bwMNi8pQ8S1L2YHmtFEkBkONZtWSRTIQ94Pem8QBb9L0K8Gyg82UtscWeQhzAPJaTRqwFjUEJF0nYtsqn1/q3AwDQldlMwU41ELcg7D5M5Drne37XnE/AwILXOK5Pxc7WvTgQRqik1ybKrmacyOOKnozt27i9YDhw2RsSJx6kREf2Ajs8CKQbOkZdPOS+buPVTv3VcGVEDP/CJI9RSRP/wjsvu+R9TeBsyaBkwZh2jYINSzdNnjhVi3cEZSPe2QTwPVlhxqFNsyo8kKhCxS5y4g+mwjovudiNtbjM5UnjABtZ4upDdvQ33seFSeXYbU/fuodRXRPXMG4qFD0Hb0KNrWf4PM0EGIfrsWqSnjxWEPQx7bF6UKopt3kWMy+8WfUVy+FKW5M+mLiNZDPyC/ez9Ss6ajY85UrNvyDXqf/Rkvp3ohNXggelY+ZXobrs2zZ07jwP69mDJ1Kp5e9gxaWEAzW+TCZdRZOISCzzYe6XmFVsQmMucyixHd7zKKXMxLjAUdixbmhN2/Dzx8qDp17gxUX12F4riRpo/ihcw9UIiryJ4+bZkz1LLwV/HMBVzr7kJq1jQMmjYVqa5u4OQZRMy+GTQQ8ZDBsr0ZOgjxE48jO208si0ZxBHXgaaYcpJUw/vzpUvYt+c7DB8xEs/Mmov2bTsQHz6C8uLFKD31JKpsLgO7V3itLl6iV617DyJ15y4q1DBNm2KFJs9YNnzmsnfpMqJ/bgDY9L7+AuLF8xFHctir/nAcoHEBTU5eWYna9ElyOKLRTXcPCtt3I3foB6TYzK56BnHvdtFHg7bNePR0bXrYiQwphH16o9a7vcFu0J3WlHfC6T4Dpy9dxM6v12P3meN4fOUqrHrhFfTt29sGjD45dtS0dvs28M02pD6i/fIN1ObNQvevXkJp+qSALHIIJIoVEY+MRSQ03QXNtrBWnOueNOFtw9VLRRn3l4oQ3X1ce35emCOS3XkqVIyBYfuICK72mJD0JHdFYdxqmLx440cnxoTO3MYZRlq0uXTq7vV8M3MQ5T1T5FpRgS9qbIIk6zMTqmF3ApG9KBWKe7EEXDAtWp1ouWQO8Jk3Bl9BeyEKkabKpD+xcWJSOulJNmgzOnc4f9mI2OBW038GH7PYtwDfqufbCdHmezELARtMstBXADDPULm68T5WNh6HIKwBVF8RWSMNixoGFvHUT7iGt/ke4/Rdg2W/Sz013pEbNY/JYMgbAzUHQtj4+nyQybVATQ/vWa4PDiO4Z5vpc482ucnaa2Z8+DDW9q0xg1hckxLHmlDTbQ3TQxsePguZDSSmNly/nu/T3ET4+7Nw4ALXJBHGMrp7uhSCWWdGDe37xcTQmvBgSw2Z+e9swEkDVCOfOKQ5BY+6XIYnuxlNQgFnzeO1dzJ89tqRr89MoMykx51Y6dgmZEvREXxdQS5gdYnWje8fyQe4dgPaxIGwUVu98NPgnfcfdWd2jlu6Cun0YlrFwUHRaupApXe2joYKwX45fEs15nRwq+D+/R5DZcxCPdDenMZvTaDR3Rh8GaQXVo+pRjJ02FgaNnAmIsMgGWZqlXDv3kN0d9KFi4ui3Q6V1lZOSlmgKdvCnMeaQ3tC9oZPWRKtDacqFCkXjaLF5qVSFlSmX3wQdWRy1BPoAPBhDR8cD/USXR5McKjLhr/v0KBg5Lot2ubN5LQU0T1YjHERapMabE97vhC654gDO3u+Vk3T5V1eq9Nyj/7ZZYk1m/JERIMSEpDA4Fys7rgVUtctjEvQpRVpxuPm+1aHS1ib0KT7gbsQsTHxqpVRt2cu6zn+8jwDTYEkQv2lK4dzvGlDSlq9QbfmPiVxHAtIie91WUioKBjc7PLyvFTIQ3Veb9LQ2HVkBSYRDXb2HAkk/Fw/JDTd0o/g5Nfyb1pVrDdee2i8vLHi9zLr1E7CueR4kjDJIkFCSg9bMg4lFzc/e1IybNLBCZfbe7MRFqVBGTdCIvhzeDCZp70Jv8nT4vtPplmydhb3toGONzV0attcIKhnYfqWHoVrCfGg01+iITH/eaI84RKVEJoXbYTWNvr4a4rWaDhCJgMnYiz0hR7wZ2lCEzGMKhfydDjxDU2yLnI5gnGv6rYXsqSpmooOuQySNlo3Vy4ehNzfpBhJL0OqmWy++dpFDQgNcYq5KpyE8sJWkynEjxeKngt1OtYwMQOEByezbWK+lyBajfma1TDKpUQTGaGsgcoWlpysI0XL1eFGIweG51aQuX0TLQcOIvv1NqTOXER98niU316L6uN0ksoLsWUwSuRolOzSuY/4+dulwf8rlZHeuRupjVtRHz0SlSULURk0ALX2AuIMHQHLOHTgEG5cv4FZsxdgzNix5nHPX6JoBBT5QSduv/8RrnyxAX1feh7DRowAdh5Az6Sp6Bk6DLmNO5DvKSL12AxDgKqpDB4++RTKAwehZe8utO7bjfrsmbg2ezo+2PCxXTK/+/0fMaD/QHR1MdOihPz9TvTavhe5q9eBVc8Aw4eievY8bu/eg9RPl9HvuedwdfokfL71a/S5cAUvp3ujqyWHQ8P7oH3aZMyeMhUXjh3F0dMnMHvJYixcvFhrI9BtbF3YlLGK8+fP4budmzB69Bg8t3K1fe6kcpaLRF1DACWYb6U9bkh3PkzXWKgaPVdGKjznuH49mDfXwgI5RnzgKKoff41Dly9i/5BemL3mRSyYOhuZLTsQnTiF4hNL0TVrDmiuSRQnd/Vn5O/cQm7qWGQnjBKzgY255Y1ordy+fRdbNn2FK5cvYdmYSZh18hJS12+i9PwzKC+cB4bDENmzuzNFq3cgx4v/4FEU/58/o3LiNNLPLwfeeR21CWNDXgdNaIDCzbto+Xwzomu3EL++GtET8xFp4aN+9BRqf/tMzfKvX0I8Y0rILepG9fZdtG7fhcL3R4HFj6O4fAluVYq4e+cebt68hetXr6OjowO3bnRgxNVbeO5uGROmzUL92ScRjxwmAxregWFo4BSs4omzuP9fH+DhyRM4PnIgLj02DXNWv4jpM2br/dmd6fqVHNJsNL/ZjvoHnyO+0oHa3JnofPNFPJw4pkGlE8Ur26BBSYNEY5SASsXa30UrQBWOxzuHGgtHZTTk496QtoV/1+6aiAW3KCpmn9ql4R3vTu5T0U+1n4TAir5O51KdYToYpGWMbVDHIksWzZwMyhVRyIAXgrrzZI5DzQXpKjI5MRq7Tcd1drnOl2eSNV1p3bN2NhvdXpP6RMunQk1FYaADhsGXoVMs8IKxBC8Uvs1gxKioBgquzTSIlvTudikadIqIDENbSUc2ZojshzVk0/0dBydS04HSkbLAhkoGAyr45Cgrxo20X0VmQzF/xd4VnUulifFBmiNk/H4stI1BFNz1HAFoNMZm1CDqk9Mx9bmRzSCEnfR/K4aZyRMpkJx3L4daxq4wbe6jyfPSssrgQY1hFEyZ6BQrlEkEBT0LQzsM/VTxzObAaPL55oDsBJkRvZAfOteucpD4HrwGcwo+HdSsOc1Sz6R4EDai9ZjrI2OB1WROeCQI15LooT6Ql5hdQZxshgMiQgpcYA5p/fja0YBcg8E0eE4GkoPqqSaajMU+mF5aJi0ePM8/p4Et1wcHl+H5hhgVhR6r2c3mw/AyvG47ZhpfGsqaq3BwJa5XOTwls0qMrZJl6fAzpTOZS0rqdk6xlqSZBve+R6BI752yuuPhw6JFJPBT1Hksh1TqNO3eJ+qBoqFW/OKzdSkL0U7mTrJ2iesMxKwpR8YDjtze15yNmOqaC/oB6/0VZKcPRQ/VIcEgUREcHKwP5SKif3dIzHjYnNbYIi4ilaqhV69WtLWzSNd0WDqCsgRIhD/TLIDz5iDT1UmuoCBfuzxo5xqREUKamyZn9ViHgnE7M9o0Do8mqInegwolwdiN4jtwFeXHT/tTwosKGOQXFzIXsRkbsNGjBW9oThxy5Qbl36/X6frCCbqahGa7TdnectosUwEehEQqDLa2aXzFLntxgQlBh8OrsZgTgbWE7jqseY+aSxQn9TwITLwopwqnFlngFdGivDtXCQWyrArTk6goSWcETbozVzrihZINnFc2Ssz2EP+aDi38DGSZqWaPBwX/SWMBDyhjRoXyXPh9JcZUCm0J3caJFvxsizZYVxqVocILhHQwQva8sEjpouOJX0Li8nJ9GVJGt7SYXGr+d74vFrIq0g3GtR3PZjA0di6q8MvSqH3MelERbRdR8IkX4qSD1J1CdImLMsD3bPGbYVrFC4vTB75foil87XxGCtVMtDN8n+LD0ko7hUxK/P205bVweqG1Tyid64L6MbnuyHBCoV9qXhpBc6HZ4uvkheHTDzqmkObJ56eDLTTaDGAkn5n0Pcj606dh4sFrgqdHouKDfvic9JXKPGCKJuitsE4Av68oIJq0KsdBduz8bHhRJo1wo/sN1o4l00OJksYvCxolXaheR+uDThQOHEHmq20ABeMTx6HrzZfQOXsG9h/ej8/XfYDLP198tAv/H/6tf74VT1UizL7fg47+ffDz4H5mDTxl2TOYt2KF7fOD+/fik48+QP8BA/Gb376LGTNnNmxhbfrH037XAdz54BN8392JXmtWYyYHCJu3ojR5EopPP4Fsxy20Xr6GDJ/dnbuo9+2LytInUCu0I9q0GfG+fSjNm48rUybho/UfWQHw+pt/QN9+A6z4szPu4V3kNm1ryK1jAAAgAElEQVS3cErS50BNzBPz0XHqFG5/sh6FJUvxYMHj2LhrM4Zcv4UX4gJ+vHoJHQtnYuHrr2Hk1Ru4/Z/v40Y+gyH/6/cYsWBuI7fGLivyls9dQvX8JZwpd2Lj6SMYN3ECXl77Ku7fvYc//9u/4esN6xtPcQwymJtrR3c+i0Plh7gVzET4B55f/SLe/eO/oiWTx9YN67F3+xYrdvyLu2703S7MvHwPnfkM9g9tR0cuhX6VGPNuPMCwrh6cGjEAZwf04VwRi4eOxYp7JbSeO4sdmTr+Ue9BZzaFBdU0FnZ0ojeR3OZbnyOpSg056os4HSWCRoFz2N99+vTF0GHD0FooGOpe7u7GzevXjfLWf8Zk1F9aiQePPYZdRw7js08/sMaI73fVgxr6V+rYMbAVh3KxNZhLn3oaf1j0FCYcOGmXyq3nFuFv3+/Dl198budq/3QWTxeB+bUIl0cOwaZUBXdqVUycNBXDh49CvwEDMXDAYAwYMBBDb9xFvy82IXv/AapL5qM+fjRSpqmQBbdoVDGK3T249N1eVDZ9hxFVoDJ3Jta1VHExm8KzK9Zg/PjJdhz4lJyhty3FItKbdyD6x+fmWhYvmI343TfNfrnZPVKDNpr6aPjTTL3xM8oyX2wg6ZQuUWtNp2Qa1zRaWIzl5VykXkzhUjo7aCMfbKJr0s8w94R0E65FK24ZkmsoA4ttFbaWiRZEzqK9JPpRor1imPCc4HBGd6IPO33a7JNt+3djY5DSG6G1wHsxGEcEaikHRV5A6h5i7aLsGoU28rWLAieDmMR5kRrHFtMREx0TCu86Yl7nblHNJsncMl2bad+XVGpnD8j4RBEFohibyUtgG3NAQOvcFuq4MixkGWaeCFWMth2MEFyjacMhPp/w+s2lM1DXjfpG4wZmEAUDisT6Wp+3IWxB40oGC9E1Zq3QydbzS4xEGIwZbEIfaIqGg5kuL7hgWQOqITPrBzeM0OelX2w8WNuwbpLbpUalrH2EOhGx0ufBe9iamTzvGWmXPVCx8WEGMxCjuBWreEhGkp0VdDujWQDrEtWFZoJUJwWddzyPXq7vwIoxim54Hw1tkt/Fer7ehJgLGvW/RNiI1FEPZoN76oc16BMqocG3oxyJtkdrWcY6IX/KnosaRdEInR7GdUv2inKYuI84OLT9SBSIVtyPOOV6ZmQw2jFtPM03VPfqPeh5sDmz4aaZEQn5kkstzwwOK8TQyLMeNOBDrC5+sZ7i/unqYlPH58y6nftPES38eRxSUEvPKqYln0KuhfueWiXRUM0S3dxQCTTUg/1ywIJcNKxFxv+n0B9uCIdyG2miAaZKqEpCGZzaJXGh7PW4KZq5k1zAbJhsglPlRI8LTrxJ0yiEaYJ1cdLigt+OU28TuBm9hYuW3Rh9sgmp5tDeTkcIHUIq7MK0uCFWdmFx0rTwAbPAZHfHS1aTf3ENuRl4MGpCwelrckiS6sH9ReEZYU13UxBCpqkxeYDlsqYiYFcZBd9w8/bXArFi1xYuFxY3B4vuMJ0Oi8c+noCEuFDOJ1Y8OMk9pd2dClLRmKxQt4m0uLYmmqsLaraE9mrN6Hm9+zIMNGML0oXo4nwKgQMoBpadqiE5djGwKeHmVYMobihF+XoWrrFJNq8mQoLYpVkib1o+89Ibma7IzBakfeL/bt7Iuigq5hvuG96aBQvCE72EXz5ZEuddtC4lPfPy07pOKHNeoAt29TBCg1/Z2AaRHv+CX5h8zQ6T83DgtEECUbmY5LJhemm0OXrQixvN9dBJepjxrN02O4R98kILFqQOLWs6GJplcx5JGdJivG1zvQkHpIU1BnFnEFbapRhElIZi1OqWqdLV1WkHiE9ovekzobZNlbTWGy5w5C+Hg9c56r6PfTDA9+xiaBbb0mbRUtInoKKqSZTr07EwxfQwU3veIfAxXFz8954iG9sem/r4lE+iUGnmCg+7kGOY4RebUT951hCZ6juvo/z4PJTNqcjzHsT3ZY4Sn9/PP53Hpx+9j/4D+uLdP/0RQ1vaEK/fgvreQyjNm4vahAnmMJYaNwrpscPtdfPvHzywD3/7y5+tmPjdH/5o1JBdO3Zg9uzH8GT/YUh/dxBn7t3CjqiIEWPHY0m6gPS1G6jOnmEp7y2FFrRVSkjfuQtQAM9QveHDZHiw/lvUjx1H6amluDJ2FP758ft29r2y9h0MHDjI9hWR69zd28h8uRGprzYDY0YifvcN9IwZheKm71D+cB3SLQVLjv+p4wpabt7B8Ps9qBLRXTwPhT59UDv4A7p27EBtYB+0/N//ivyalYh6tYdmvGQubOkDR9D6/jqUL1/D1b4FtI0ajlFjxqBSLuPC+fO2fkeOGmMO9dGV60gdPwX0KqD8xhp0P70YV7rv45N/vm/n+W/f/VeMbu2F6PBR1E+cQY3WnOUybt26hXRnFwbdeYAsnd9mTkNq1lSkzfa4BxdPnkTq2k2M6dMfuQEDEZOKQp62UXyK+OHaRVTmTsdjr7+CQnsbil10GWPmBukyvEto0FBDy4G9yH61Cakxo1BZ+yK6Bw20M+S7HVtw69YNrFy1GhMnTbAzbuf2bTj24494YumTmDnnMSuCabm6c9tW/HjkMB5fuASz2vuh5dMNSN2+jdKrK1GePwNbt27BjY7reGnCNEw8eEq6AiIys6baJU/ks3TjDlLfbkbu4GF0z56OTzpv4T6A1S+8iT59BhgSqoFAhNyJU8h/9jVQaEXx5VUojRlld5pThnjf3b51E+s++QgPfjiOV6tZTOBN/+oLuDp+DP756Ue4du0aXlizFlOmTmsUITaFvnsPLTv2oPDFRmRu3DH75ehPv0JqPjUySbHCooTaJk5dTccTaK/eCOi84hGnM1iUXhUrui+kCSgEGrjZ9AdNqxUz1s+wtiB6bRwHQxyoWSGi626NYkuwMGbDU7TmR1lYpFWT/qacLjuXAr2ad013N3NfQiZWU9Zcs8bAmxtrvow6r7OMAzmz7iVViEiLD7LCk0woxKL/8NVLB8pwTt2djro7/ZxDOBtMkv4V3NHMdcruDj141lJEQg3ZNycsXmHS8RrKbxpbGapIV5hGnuYnFqLIwR+HaCyo1TA82sj4MvDGoInIEeh5jeynoLk0kyEbMHJfSYvCIVbBAso19PLgSactlYmYM5KjEWyqrBVjq4ShswKrA+2aUgGrG0QNFwXRVV/BZErlb/jl/ztZq9JR6d6xJsdMXIhg8XMNw2AbwKmpVCh7kCWExsiE/WxCScNnbRbQMJMZUPNWZX4Mh80RWvM5NCQDoThzKqSKdXWX9i6NsqDX3DCHCIYGagUpsdDrZ02sEE5pX5wtI925B697WLRcVcnqEU1Nw1v+PNUi2hO6N5m9JLMSGwAEujyH5GpBmp95o2XR83b2jjcyDYdeZ5yI5WPSC1InA1Jm+UiMVCiFhic4WsrZTTU6nzUperb/U6zjGXXC9SvUlLS9lmwGBaI6eUY6Sctsjn9mMkRUn/s09V5Uq1Zi39CPLpZkOSXdmNYYH1xDf2AWuSr++eViKu8s6VjUsH+zIkSLuOG8QYtLC02SuwdpH56BwsUmjqhEeQp3cr6c/TSbAstZSa47yshQUaZO0KlA6uQ1dZATSlgqVrA2u1FZQcrvk6UATC5OnKL4JiMs/fBBt3GC+f1lHpA3m2BR5ChUYuooxY50zeCHJE9wBVRKZ2D0ovD3Wi1zJEnRtcUV9rPsliUqa4bvPWtDCa4KDnT3KR6SxsE1AZcgdk3SmHytJkLPPLFXttDRWE0YO12buFiejoI9WegLXYttGtHei5N5hxODjXFTo2DIEOlLIRlWm0xZOSxKuGmFEBBCZfdOhChjwUmiSYXU3NA0y6KYTVDgDJuGSQccn7lftr4O/edxLdDer2DTAfGf/w8ng/CfyLdWrhCfEacmmow1T/LcHYSfaWtBUzw1BYGbarBuk5TeRI01dLIwYBMZ+M3NnF/nCKs5E5TOy7S1wMsjpDGHyaE1SHyKhMZr3NCJfTmRQOMdM7GctA9raJXXUKnyM2fzRTF0q2lziAaJAx9szYN82ChX5i5C+0NlJrmLnFBTrWMWICZubIQTsgHjxSTLRlr7ki7mORmeLWEXGV93jXa/+v6OtDSKJU7DLEE4yS9yRIgoSZaWttuZI7MJ8clzwNSJiBmIuWg+SnVmvYTAzeCi4u43Fy+cwbpPPkC/fv3w9jt/wHCiRgxrPHMO5WeXIx48GPmrV5GdNQmpmRMDrUfN0NEjP6Dj2nXMnD0bl3++gh3btmFGn8FY1D4A6F3A9+WH+P7Uccx+WMLMW5240NaCHXngwp0beHbFCry0cAly9x4KDeZa69sblVIZKVpIX7uB2upn0TF6GD78+1/sYlj7+q8xcNBgoYrMY9mxF9kNm5Hu3Qupf3kL8aK5KHeWUN20E+ntu5CeOgkPZk/FviMH0XbhMhZ3A7khA5Fa9RSi0cNx7sIFfP31Vzh1+jTuF3vQ8eA+eijqBdCvf3+8/MpavDBoNPpu3oO7qGPfgBb0nTkVi55Yis6Hndi2ZbOtzwULn7AzgOnyLV9sRJrr4c016H5sOi5dv46PPvyb7ce3f/suRo8ebYMmCTg5NOrEnp07cOPrTVhyvgMjRo1F6VevInpslg2L9u3Zjn37dmPJiHFYNHwc6iNGoDx0GFgkcd3dvHkdX2/42DQJL72yFn369rGzeOM3X+H+3Qd4buXLRodrrfag9tWX6PjoE6QXLUD/372DUqHNKNRbN39tzceqF17CtOnTcOPGVWxY/5k9g5deeRX37t7Brp070Lt3X/uZp0+dxKIlT2JmoQ9SH3wO3L6DnldWmtnDli2bcKPjGtZMmI4pP5yxRqb+1suoTJli1F5OF+v37yK3dQtaDh1E54xp+LTrFu7HwMpVb6Jvv4F2NzBLodCWRu7ECaT/uR5obUH1jRfRPWqE7Q1HEX66dAFffrHOCsm3Fj2NyT+cRnT5ClKvrUZq2WLc6ezEpx9/hB+PHsXqF9fgiSeX2RnLZ1TquIHctt1o/XwT0tdvmUam9vs3kV0wJwQgBkdBuysDXTaYe/h55ftTk2OnEOlsZaFN+g2bUepcvXAhnYhaRkPmXUxsg8rEFdGK+SBVtUGJobKiMTMXo6eny1gGopgr04mBnebuaPe10Co1MnTLY1MhurjXJ9zD/N6Jk6MyVAwltjsn3HfBSlcxBRrEJtz/UEQ3irtEp8uJe2KAoouGZ35nZ5c1OCy8/J6weAMrMEk9VlA0bf+lCfS7MXFFEzVeQxU2BoYUmAaJxjIZtFmgIBsb0TZV+yelqt+Tyf3n2o6kKbBhtr0HukjW0MPJOdcNaWEggi67Z9Ye9j58yEcaMZk0hl7o3LY72WirpFFZImdDb2VUVjpqZogkseZTEKKVPSGUPBk4PlpouyOb7wfrFYyVIeqdjKWUS1Oye4VmE4k7raOL/K7S1pVtWMZ7ORPqIb6GsjUUgX3kLIIMqck5qyUaA9tHLMADM8JbL8+NCw63zXe+IT6xHHKTesTZTiGHL9RqPIOMRWPyAjGa3ARDtS/XqKN3Ynjwe4pK7825algf5iqgtbFMhLZw8trYk0K39JpVY8s4IOjBw3DD6hE2MyGvyAe/xZ4YXQ9l8CW2k9abx5EYUJKSG51Q0aY8qVQG+WwebdbkitHkAwdrC8PAUyqx6L2oUivF4qUlEJ4OlCScj7/nThae0isBrPJk3DrRLfr8kBBvVBxHn+D6izCIlkV1dwj9syRQORc5/SxK07NHFqnieYrK5g5LStrmByZnCBbg/J7caO1tBVtwgoKDeD4IvRpNTEiSZyFGJxJRghIY2g9qrQ/1z/rQNDkhisNNrkaOUGayyVX0i1NL+JgQITcrCz5Nb9hQadLMgsA/MG5SiRqD4N14nIIOm2k18tbnAdDW8C3nRNyDklw7w3OOG6UxfbJsEnXJbAqYVsxJmHjQpMEJLeNGcJTJXWyEXinckM+GaFShnZ+ZDhLPMHFRPZ8aAzgN6arV7bA2rU/Tc5YHvUZ0lvwasnfcDlmHlQ4p0tQIHVdKPPDdTjvJBHDKVHMzzc+NG9dsG0kbYAEctE38ubxIORnwNaImRS48bEZJBaNI0sV4JsIMgjMLS83SrEKTAQ/n8sOY/5Trj6BgwtYU7YtbHvII6MlksL8c1aw5tYNY4k02MWzCsiFPKcwv7DVz0lsz3Zkmm5xWsHgQV5bTDSUny2+eQj6uYfGw3X3Q9UbJpRAueqMoMowqtjUie8mElqb3KLhfE6GEfsZnZTqkVvJjyUFXboLQO4oUA5+aFE2jTsg6UhzrBDGSJTptlJ0vL/TLLbQtS2X7PsRfbAJOnkM8ZQIqv30d5flzUAnpxbJL1/nDYoXf/+yZU/j4n39FW6E3XnvjXYzsqaGw7gtEdzhlX225LK3nLyA3bTyiudNw9ORxXDh/ATNmzMKYseOsseIZcvDAfhzatRvTxk3CpCnTcP3ebew/tBfXjv6IpQ9KWFIC2pcswYV5s7Dl1BGMHDwUTy98wsT56OlBdPceSu15y/9o2bQb9MqLXluNq31b8d//+R8W5Pmbd97FYJpP7DkM0DL36AnbGvGCuaj8/g2UZk7D0b27cf2v/43202fwQ3sL9uUidFfKmFoClnXFppE5OnoAHn9jre3pGzc6sGjJE+g/sL+daadOnMCPR37EvPkLMG/ufPz0wSe4+R/v40K1hK3tEa6jZpS6JUufQrGnB+29euH5F15C37590HbhEgqfbTLUF79+BfVpk3D1yjX893/+u32mL699HT8cPoDPPv0Ydyg0D18joyxWdscY0lPGnr4tOJAHOslFbPrqn8tjYZzD8HINR3MRzrXl8cTTz+P5VWvR3qsdx48dwrpP3seZ0yce+Xu6Y1IYRxrYvQoGVGrYObgNB7IxOktFTJ4yHa++/hvTkWS5bstF7Nq1Azfu3sXy51Zh5KhR2Lr5Gxw8sBdPL19uzf+xH4/iyaeX4bHWPsBfPjFaVm3Fk+ieOhkHfjiE2zc7ML/PEIw8ehZXr/yMLW11nM7UEAcRa1upgqmXb2H4/U782L8d23IxbpZ7/o/XTTr01GoKz98qYnKmFQPmz0HvCePt5uFwic3XzZsd6NOnH4aPGIUWGkCcuYCobzvid15DevkiZNpaDL3Ys2uXUdtGjhqNV197HYOHDkV85z5Sm3Yi+sd61C93oDx7Bnp+9QpS8+eEIon3k7R+svrXWSRhbSIENh5/jpQvFuNuF619ao6nPRza0OCD6ESwV7a7PYQsWm1ApJl7XJk0Gubo/DGUInB/TQtgFvtCIjycU6gFa5ekZvAptGeV8Gd748WHzXuT56Hc0XjuBM2g0dmpkwiFr2VWiD4k3aSK7GRgqr8vxz+di55N5h+qhkEeDyDbWf4SpVdOV3Li4p2SM1RawxxN2A2zMu1iyLmhoUAL7fjVzCgkW/oas9Ym5Y5DV7tTA62MSBUpROZk5cnuTpXjdFs0X703vXJ7XqGRNOtpG15y8MLMFOV9edghmxmvBdlk0oAjZVohNWCmOKY1efjs+e/1GteXqHm89B09ED5BipG7e8k4odHQBPG4KHbSoZrcwaMw+L+CJbYziEyH1V3Gw4ddxlrhfzfafKCgu90/37eZXDB7K5MOYZF8tgZHGv2ZNHHLSg9DVtZY5k7qrqq8YwO6pp+v4pwHdgPtfMQBkOtB959n54SPQGABXfd7+PrFAnHAwO9Rc8RzGmcjw8nNFaRh5ktwV1TVQkREtGeDFLjps0+C5m0d+FpoNDJOs2vao2HhmPlFaGhEyaujq7OKh/dY5/ug2d8d3YlptcxgUdYiRHO5pglW8L0GdhFr3LBX5YwctNGhqWrqWd6LKv8/iIxN3oPlHwtyHkx0bNCUxX2/xWVUcSFqmGeONOguAWZTtxcmq02BUry7WBzrkAp817KmvbYWTMMgO1Drui3zglbBhPdk1cg/SKSGBRcXLQusfI7aGE4AFfTE7y8Rlb9ONxeQmF4hnknokG9s1wHIw1r0JXX9KQt7lMsYnaN4sDikKZvYFIXSLFINDud03d1EmtAhc7SoIRtcW+xwNaF60aYyhNc8kPJ/OkxlYuCOaBI2O5dW7CqZC9ijZMBmU6IkaV3UHJlTHdPqwyEgaFbQtUIkBfvy+VuIUnCOYYHaUhDtzmhrRX4v2UO7xaIbK7CQtWaAmz64izVPXKznt9ceAFfr0NUEuD6HdCXxiMmLVdK0Q+7isXrnLyqEClhdNkTuWGtRNFqgdWCGQawUI5PCxCTcLivWeUi4pWQjwCyEiib2wMEhLmxwXbi+SRMHNxO729oIa5swfYmCwbKtaXdHU/gcXyMveWl+lHxMJzmhfGpSZels1MwShbLisZMyxabeHOyIqtmIJ7EztiCrJsGmG2ckz1+vXVxzdwVKUFOua0cpnbqnZ0s0RVxdt3d0nZms1OVyyImjGlaf9gbr3HIp6NskLpZzkKa4cgDKByGuP9vksjU64dWbwLZ9ZkeMU+dQmzwW3W+tQdecGaiFva5EY2XxiN8bWyPzt//6N+RyBax97XcY0XEXbR+vQz0dofP1FxH1642246eQa2tFZd5MHLx8Af/4+1/te6x9821Mmz4T3V1d2L93D7Zs+gaVnm7MnDgF82bNAQHnriPHMOX4RYxu7434hZX4qU8vXNuwAYOv3kCfZ5ah9OQie9+tt+8g1ZpFdOcOsjsOIDN4ENKvrcKFSjf+89//De29euMPb7+DocdOo/6//4ralVtgACUFSXGf3uhctRw9s6YjU6yg8N1upI8fx9XJ47Cu4xIOHzmINaMm4tVsX7SOGoH6mmdxvtyNv/7lz3Yprn3jbYyfON5yiQ7u24sTx05g+TPPYv78x1HbfRj1T7/FZVSxPtWD1onj8fTyZ/Hg/j18+vE/sHPbFlsvfB5TKymsuEvaBbCxfxanMtJD8uuZFc/j9bfeRv8B/RsZI5wOprp7EG/6DvUP1wO9e6PywkoUhw0LRa+crcx4pbMLLQd/QG7bHtT7DUDxtTUoPjYbUVub7p1gTMLzhM6En3+2DtevdeCpZSsxDBm0b9lhNLzLXQ/MfnrMGy8h19bWiBow+/OjJ9D96QacvnMD1Zefx+jlz1ijt2njlxg6dChWr3kZx44exrGjP2DZ8uWYV+iL+C+foH7mAuozp6A0agTOXbqAB3fuYGymgAEXrxqsQBE9c4N46NhZdP8BcOB73Lp0HsfHD8PWdAV3axUMGjwUU6fNxKLFTxkaRNQie/wUUv/4THffa6uAyWNx9uxZbN20ye7FxU8sw6jRYzVsvH4D+U3bkL16FVWaPzy1GJn2VhXeEXDzRge+2fAlThz/EYsWL8FzCxZj4OETJvav/XQd5TlsZF5FfQ41XyqCnEZqjUsoEr2A94Ek97khxq1iPtj9YhQzIfSi+2qqz192BtqQiMNGDunYKHBI027FI88K2R0ryE/08KDJbbqz9JM4/RWVq7tL4b9+7vhAxSffHkjsjZgPpLyQJR3NmBsByZGVtByR7LWazb/qFm+K1AxJ8+f3m8UhBAq9U9qNGhQCQZ2ST8cmMjU6Hwrhdst/Tdl1/hoaHzLzWPTzXOQzVcK7GCKim/kQTq/XTHvMblmDJzZAdGU1pkpAGmSRL9Sfz0YaSw0SjboWLPJt+VBXa0MmouKM5SCtkwYxeuZcoNSoWlVmghtlsbGZMUog6W9RrEDrNuY1pY1SyLpG9wzpvtKI8PXyv/E1iFYuXZbyoaz9CcHVyr95FK0JJuSBwiWam9AqNroc6nH4ahqSgHRZY2f2wTJWYF3ibnOsK5ihYw5tbML5efO5MXuNDolswgLdju+ZlEQxgTw4PASfWtC2NKRJQ+Y1jtPZ1chY/RPccW0Qa/U3n5XYPb4nrT0K65GDBJruSPOi2ttBB3f4Y13BQaf/Hf4ZcyS0+BH+zLDnLP4gMWpRSxsa3PC/bQ+EQYKdDY8gMsq2M92zDW5pxFGyGkWhwklwKvc3XwODsfM8P0LZzVqC+lpl97iLHxpaJFH4tV5Zz+gssvr/vahSV/a1aVE8qMi8r8tyJaDlmrgwgnSDnsUeRpMbmKY1QcQX6GcuBmvm3obxbQMa4oTCXkH4OzxIRG2SFqZGTUYQG6lwpfA+UiPTJg95P9xswfZ4SJe7l/AQUlEoW0kFeGphKbncxdx+WEmMqMLLYTUXBOrPGC4kyk5wUqG4jbAwRc58DxKcKcuiWmOYHV3BtBlFgWuxiTk/PHNdMWQrJMNaQyUnNR4lfL1JGFigAAXPbwOvLaXcEaPEetAojtZI+RMS6sYpix0iFP+XiIppesbXzMaFX9zIPAhY7LEQ9CmAbwg1DVVEaU34vXFo/qeKDV10Ti1qxv0aMGuAwG3rBJREqEpwpLPDlI0SnTIC79meLyHHoOcKz0GNpmhmgjjlpV+tFhHFVaMJ0G6Sz95caGhzHZzB5PyilG1eGjIjahi1J/Srxrqw7dmgWqqB8KbALQvpcmKqd+Pd/n9svfWXnFeWJboDMiMyksTMkGKWDGLbkmyLzGVXd7u6ZvXMezN/Rv0P75e3prtnaqq7y0ySLVnMbLHFTCkpRUnB8NY++56IdL3OtXLJljIjvvi+e889sME2f5DrNAlq62hp7ag4k6KYhBC0+WXUqU6VKb7E4lZQ8iA3t9u4iOCckPFPKRyFKwmNudrelNypwx+qB2yQ/3bTMh8fi+DJCQvvibx5fD8bSZIFFZXPCPskLtk6qrpe6yTaRER8IR18To7l8y0gGi/b4cy9LKdpxRCXKq/2cII8d19PgPKDR8C+o4hu2W0+HKW28cj/3TsovjQXERN0UMLBQsrWPdXPKsD1a1fwlz//M+LxJN5f/zFG37yL1I6dKI8difT61Sg2NyJx5CRiN+4g+9IC5GZMxbWrl4zw/eLFc7zy6nKDzly+9Cuam5uwdspMLMtUEL0/wF8AACAASURBVLt1H51PnqDr6nU0R2JopG/J8KHofNSB9IVLaO3NoH7eDByeOgrb7lxF/cMONFciqH/+HON7Mmhvbca++goem9+VvriOJ5djWPWihPoKcHFoCwYXKxj4ohuXxwzBmI9/hxVzX0LTgeN4cfwEvk934GyS2PYShj54gjdLSUx69VXk16zAwZuXsWvHVvQfONgmEvMXLEA0VsS2rZtx+/ZtrF23HpMmtqFw4BeUv9+Gu5UitsQyaJo6Ga+vWoPe3m5s2fyDfeYPP/4EAwcNROTcJfT+yxcGY8InGzDtdx+ZEte//flfkCvk8P5Hv8eIESNqAhHE3+8/hsi/fg5cvY3ytDYUV7yK4qjh5pXCIi1CmGKpgNide6jbfxyxC9eAnm6UW5pRWPoKKutXo9w2Ftv37cDnn/0bnnR0VO+X/0e/RANeLsax9N4LNOdL6O7XhBITqTLPsDiGjxyFEQMGIf74CTI3buJhPo2zE0fg8IAUbvR2YsHCV7HhnY/sM544dgjffv1X3LtzB23FKN58kkOiXMaOoSmcqyc2vID5C17BJzNewrRfLiJCSM5HG5CZ1hZ8r7K4+8txxLdux/RsHnVvLMO3PU/RHQVWv/UWLv56Aad+OYW2KTMwb/4rGHi3Ayn63jQkkXtnDa4hi+PHDmHc+PFWUF69fBn/53//M349fxbD6pJ4IwuMT2dxsrUBh+qAF7napGfVm2/j03/8L9Yg+HnLT0ikc3i7vgVD9h5H6S4LmZlIf7gRBXKUgp2Aw6+sKRmUv5ybxtjq0FophZH7IVw/T0WDSpthZGgMWlEavghJpdFllpMaTXhl+MzkLPA+qt14JVt8Vp4w6axzKwTZC1CsRKR7V+90aA/jpbi3PHuU6OtKNCXRpIgJINEYJo8fznKpamqC6/4drobqBZEmP0yW2fyiII9kjCW76wqpzLg0WeI5zNjO62WHXZLkQd3LEshaEWlFmcfBkBj95sxwY/Aw8eGnIrfARAk48WazjEk4P6NjSaqkdUfayHslZRN7mUOq2URlPDdAZxwBMsb9yZuJIScIZjVABFLwELOzLZxrakYq9vMMSMQjxicxo2UTKxJ0Tc+Lr0/qgCuGuc9YLVn358UEUdxInt+hYNCQLJDjferuZtBSK7WJCmTMzELb4elmScHpREMcSWuIU42L4k4Z5CX1auee8bDMW07FCdURKf5kXmrMGyqcmLkaWuABW36oBjR5kUJDyJfNzUrd78hh5HxQTh+o+tIYAknryfMa33+8fxR3aG5VYWv5kXk/Ss7a8l3mOpS/DggCpzR4XmvIgrDWbK8ET0JvRnDpmvy6S5nZ9gkrKhzMbsDNwomc1qxNSYMgAKe4RH8Esr8PBYyOYcbxDda4MRsJ8sMyLPAJY6RysqD1zF6tSRpEWI0rlCQaSQMJJtSVSuRPkWK5UhEJnBAvVvLymZAZjTon/JCpxgaT0NUiEmFISU2tW6pFV/u24sfS6JpEct9Suk+IC5AtVXLE93PjZEngKjLQaRpgY2cqf5AYFKMqmbS8WVT4tEKQKak/cNFTAMB5K7VJkq7ZNpNBekLhEjTZq6ei7rwlkp6cqSqVFK7xFBj8Kxy5MrFUMsqui9ppmsZYwIfIYtzc6m4zIaUhWgxU8SpbYJUrddII/8IFxqLshgvTawvQFaT8uqK6vyFG+0BQ95ODTXMm1ifiz9gY2DoT6og4cdGnKOxgM/GU/jzV1CSvqS6b7aww6fAxpA4OBVoZi3rxUtu4fZLq6gLhFdWIcSpodS/FrZEnhCXcppJXc73lq1kHjNCGBBNtFTW+FtV5L9tI3HDeNq7P23qp5yEAueW6ilcsTORMQrAPGU4qK7/9qhZfCi3BIbrmvKsCQX9vBPbAxWIDgIHRvtk94VQqcLh4S4y/leakQpA2F5nggcDi3dZNMP6SfKgwySYSQcGBek5kWIhqL+hesKhw6IA8Y9hJYwJgsoVWKNX2jico1c4jO03JIKFppnMqQ2vPQlNIcpZKBa15BiXjp9ULQsAAJ16V5HF1yPs4nVMbqt0FBT17jipiJNcYZEODSlD1cA5Qjvrnnag/fAqxrXsRu3YTmDYJ+d9vwM8vHuKLr7/Akyf//wT3bzPeEbF6rEqXMTGTx6n+jdhPFSpUsCAPvJKPYPiba9G48R1EW1px584N3L9/G+PHT8boMRNw6eIZnDp5CAtfWmjTDHaMru3Zj45//SvGRBNIvL8B+bmzcf/4ceQ/+xoTKxH0/2gjIm8sAxoSiFy4guiJs8Cd+2pGrFqO0isLcf7SBfz1L39Gv/4D8MFHf4cBTc1Ad4/dk1guj8aDx1H/oB2Vt19D+aV5yNy+jyf/8Q0eHT+J+MJ5SMyZhb3nT6Luzj0sfZHHE8adJS+jfyaH7O07uDGwFYOWLsPipUspAIvvv/sK3Z3d2Pjuhxg4cAhKh04g8sM2PEAJO1IlDJwzE2+uXY/u7k788O1XBkF6/6MP0drSgsqZS0j/ry9x/tfzKHywFhPf3WgwW294SAyCRXACzx/cx5X/+a8offcTkpE4SrE4HpQK2NkIPG1JYnpjK1pjdbieT+NmuhtDsyWs6QEWJlowZNhwJLp6EXn0BBEm2ONGAetfR+XtFYiMHGbFxE+bf8DzZ8+MF0JeUaE7jSfX7+DgwX2I9++Pl1esMqNMJRFAw917SH6zGdHDp1AZ2B/FFa/gUGMUF7qeY/7CVzFu/GT09vbixPFDuH7lIl5dvBzz65tQ/+Vm60xm3nsb3RPHYc/u7XjS8RBrR7eh7cg504B+sXE1LiajOHLkINLpHiyfMRsvPX6BxstX0btgFr7qeoTeGPDB7z6ya3386AkO7j+IowcPYczzNFY9K2Do4KFWtEXpj8QkkE0w6/6SZxIiU/tjYMsu4O59FNa8juwri5CJMH5L2ZF7iwkDn4Ml40+foX7vIdR/97P5yOTnzkTvhxuQnz61eiY6csF8WBKuQFmDXBt/woR91ABjYieuhqtFsYjhxFuYe/ms0O+LPClUZWf5EJhMWdM0wwRGXFnGLl83DY1Ji5lMDTWpFoeRyZ7B1kzsRFNqP2+8yyykhYjF3qQ0aGtQPjSUhkn3it8YwDTV6bPULV0gqKbY5JN/FmTZTG8g3suI0Bp5FgNJLE8glrDWcRB8yclk3AjR3vRSomgeVFZIShBIEDpOSGqcYCECwgSEwVRZfDAGDM03Jnae+HljsApDy9nk0uF+hJqRB0wUgE1nzMC51nw0JaoiRRPkY+Z+dKZiZTA5yf0rWof+vTWhqPpFOFkEybqIKdeZOpnxZQIvwzrIMj61b04Xg/qoQ7slHOUIAYou8HX8WanhpVxKUsW8jyYxbQaq7iLPiQvV3MTrcUEFU7RjZlkPxHnuWJFSRJEy2FT4Ys6bSiCZop9PWPsGpeZ16mzyTy4FMU18qn4/ZrEgVI7OYqqOSpWL12trK0zD+M/ubcRphPvOSOyHyCKiNET452u5RLS9TlJNb+XrolDwuZAqkKLNANXyTCk08J5MMY3nP3PrkhWSTj0wG4EglMWlRWlpml+ySHeopxdk/DzMoUzIJCtUEosi2S0IUUK7hUQD0NSctPjPL06zCN9Ufi4rjGikHkRHcrrK58L3Ii1EebtU6Yi0Ym7Nfcw9GUTlpPxWxp8ixVKlIgJmFl1dJKSRTCeyMW8cR27UQTfDoaAIZg7jhrcLQvWBN+JJguX/1iBxF/s+6UMt4w5QIo1t5WtCiWDxMIxLkCmhVJY8G7+kfsQZBeE53dZlilRoSiSCPa/J9OgNkpNEU5PI6K4nL96PAmW1yuxDQvIpjBdbjhxSzhoYZYoe8uFggmV4YiVzrP6ZLLrqAl/HKvCoZOMofycscJBNzlVQzGs8a38fZPJM9MCUtvg7LHyqPa3f5mHW+ZY8rp6ZFCTMcT5UxhV2acIY2sjFRm7LyWHYPF4EqxNhUuNJHkrs9tsIuaDugsaQKuic1+I4TuuIgRA9JtQkf1IAQSoZLB40UdCXUmGhG+UmLtI/7x3HzIjUW3EnY0xepxJuG8EbXpIdEgVe838wHfTQqQvqZd49Y+DNmApO3tRV7HfjQS7ZJjvsfAluaKp5VgQwQGpErkOOajuCJf2We+OfRpuW2M5qJ8TgeMFxmq8fig2DIfgY1YqsHPKFTHC1T1jHS6p8NCKToRjvJXG28jjSezKAuPCFjVaJwY1qMqODyImY+ns7aDjCz4vbZUIAJZcfZ6NC3ip9TTktmTBzTBXPFviMFKv9WiMbEofLgrIRDUlCfpj8cOrIAromva7fl9KR5CilBsPPxvevBnYzPtV7833YILAgbZLU7P5K2pSTlsbuXiSOnkHkp93AleuITJuEyB8/ROmVueAMtGrKGgKrmXrlijhz+iR+/OFLjB49Fp/OW4zx+08gyunQHz9AZcFsFMtRlM5dReSLHw0amF77JvJtk6pO5F7wnT9/HKdOHsDcBfOwbPlKJOP1eLxpK5792xfoN3cuGj54B5Fhg/Fixy5k/vIFhs+cgYH//VNEJ4/VMzl9EeX/+QXKx8+ivHAWip9+gGzbBBw7ehhfff7vSKWa8M57H2P8xMm2Rsz5vLsbyR17Eb97H5F1ryMzdyrOb9qK4s/7MXV8GxKt/VA8fhL3795CtLkFo0tRdOayyA9oxYDeHCKdXTjVvwHpdW9j1vqNyGRf4KfNXxnEZ+O7H6GpoQnlY6cR/et3yNy+jbsVNgFKaGHjoLkJz3u70XHrtu3lPJPTQhn90lncS8WxbWACl2M1aBl/5o1Va/F3n/4ThjWkkN+8Fe3f/YDeKZPQunQpBly9hUR3D3KvL0Np6CA0bNuBxP4DiM2bg+inH6GYz+LJ//O/0XnjNpo/WI8WJsqf/4Ao1X3eWYPSW8tQGTYQbERwXW7bsgXdnV1Yt3EjBg8bYmvn/p1H2PrTj2hpacUba9Za4sNpGic8TUePo3HHbsTGj0H00w9wuz6Gg/sPYOSo0Xjl1WXmCt7d1YvDh/bi8sVzJnAwFwk0fLsFlfo4ch+sQ3biWCtkyJFZN3Yyxh84hWsXL+DY5BHAgvlomzoPw4aNRks+g8bdO1F37ix6F8zG112P0RuvWCFDCWjGbjbA2Mzo2nsYhX/+C4qXrqBu7Bi0jh9vxpeR+/cRefQYkX4tiFKSubUZkd4MIrfuINLaiMrffYD8ksXIoM6UOC3Gm+mu5OYNbvTsGRoOHEHDpu3mrVOcNxvZ372H/AwqrNWguRYT2fmk+EBQM7ToEyYFBmui/GqeY06HeTCJ1vmjxC6LPCfhBouiGE6yKsNsbuzBUkAeJ25uWoMB8ZCwQoqT2iA0Qwi5/ywTXxYg/GzW0Akm3X5G2XkUBHQ8P3BuiSeDgh9J6UpxRvK1kk2Wl0ktYVbnXoICggObSJDB0KQ65dwXXleSMZVQyiCiU+XtWPPUVawE91Zyy6RX8HmLDwFkUUWKBLiWSN6CvHHiY5OKcObEzCBQnEQ1z5hMa3RhLvM29Zd3B/OtYp7oC545zPvKqKNcdvD1Mv4ooVQOGbLrFqSYX4Lz8WwKTU1THGaDjo06ehHG0djAawumqn2bsGExmbJaONcczcBCQUa3AZlgtZz4RVbM5oTaYVJs07CEchh+VuYTMkQn/0jnN2HcBnuMcuol7rJ9kzOJnJAvnD7QD4W5F6c+Vmgw8dC5azmLIYc8ewk+cyHXNfidvW4QrDDhK0HAyYll8k4/NRZ+xlExOJjWLvMp308OLeRZLFi2+FASrlHx6n435r1Wx/0mURtNgWR3IEU8EhN0/U4rkD+L1gCP32JJqqY603id5G6RqxhUU1mQB8icGhwqdvnMOF3s6SbfldBHfiby3eJWGDF/owl2fbKM1n4S8DKxl8ADU50hdhDzh3ye4jxlVEo0TK1DUzORMcqfmRfxkuybole5DNKZboN9BjPNP0VK5UKFCV1XVxovnvUauSgWZcBJKZA1RZFq4mLUBvbdJf3w0Op3UtBvChqHoKj7ZUQg4+X7BtbI1STazGuG0xF33ZX8oEZ2gpPxA1F+lJ4zTGIzWXJfaLTJRVAjE+maKiL0sZq2IkDKWG60ZUR4zkrcCNG6KCKNeaodsHfBmIdBW5J4Gu0pUPv0xToTViVKPpOFCzsrhDSxo0FNbXbFuDD5+uLSMIEvmRY2N66P8bng+YAMZkYCFxeSTQqkx82vPrVgMKMinlKESi424770aqKlnyUZnJhk4jnZ2Q8u1YQCxPn6nsTqmVGcgIe9weRy5Plo7O04ZJ9+CdupJIIHJrvw7LATbsAAx43UaGZm8tIxzGcwN9RIUrLaLGJEcixoqpDg6ioY98Pci83ASW7HFuyDfLfp9UMy1pb0FiTp7VwXFiA6hFjhc2NwPcRN4763h1U+n4GIwe7PQBig3JpFUpQ5nD6jJgLC8fL/eX0qHmommnx9Kd25YaTIqZqksxrU85eEs6Q6uaZEynd4g9YD1fCqRpEBd66BlpyS2aUo5GUwZYowZirVxzPBIAIMWCxIyaUpWLHG9SRRCXVv2LlpSAlX71hrW2csfnL0dvit0h+DrzC5LHCFZeW12jTOulfO0ypZ14tk3FIhju4uSaKqUCmZTw2fhSRctYeVlIi8y89EKIrdZ2r380AMZp/GCXrejej+0yhv2m1k//KUich/8i7S82ab/LLJb9IcLXTAeGB193Rix88/4dLFC5gweCiWZEqY9bgT0TkzEXl/HTB8iLh6j56ismkbcPQkSoteRmnNaqB/azi0GfjzOPnLMRw5vB9Tp87Cq4tXoDmdRu6b73D7wH7ENqzFsA0bzO2++7PPkD56BMP+7ncY/PH7iKSSFmZK1++bgWL5lzPILpyH9JrX0NvaaIpaB/bttOnBG6upOrUSDZQO5XTs+TNEftyByM3bqLy9EqWF81A6fw2RPUdRHtAfD591oHv3XgxcMBetH7+D5KhhBjupPH6G8pY9yJ75FftiBXTMmIqFK1fj2bMOHDywy6ZMy1esQUMiifLh4yj9xxe4+Ogejg5MoC0ex/L6FHLz5+BiZyf6HzxlRPnC++tt6lH+l3/DtRtXTHxg/Icb5aieZPxtMEfz3JXbKB88gZ5nL7DtRTvyo4dh1cx5GHriHOp7MsivXol8czPqfvgZ9ffvo7JhDcpLF6J86za6/t9/Q8+tO+j/3z9Fy6J5KB09g9vHTuI/rpzBwYe3f3MGcc0STtHS2Ghxsqu3N3hc/bb/Q+LxjEIUa7vLmLVgIVr+739EdvIo7Nu3x/bQ4qXLrCHV282GWRknfzmCa1fPY8niJVhQqUP8220otvZH7p21KIwdhj27tqDj0QOsHzcZEw6dsaBW+cMGFGZPRyYdQ29PCZVHHaj/+Wf07N+N3EsLMOjT36N59Igq/8GU/2iKyzhLSfHPNyMyeADKH7+N7MjByD7rQmzvUdTvO4IifYlWv4boiCFo6ulB/dFTiDzrRGXUSJTYIU2lkJ00AYVUM0rFeGha6FysS3ei8fABJDb9ZPLWoI/MP36EytxZdm4QumuQ1ZIc0wlfsYaUJfTy1RI82gndDhbWPXbYlgQD8ub5ZZ4wVCcsKOYzYWykbUFTHJGYyOwUcqHRI4s5ercxUWXDxgsQI3Ybf6bW6GB8LxfZ+NQkx4wzLbap+GATyDyPAwTpb8/OkJXI8NcafOoI8yx1XqZ1mQNe37jAIZbYeUw7BiahQQ2UctVM4Jysb0IoNoV2TmUfDxg24ghho6+Z+XsIOWKcHrM9ELQYZd4X5x3J805NIXa8CW2i8zlzl4TdXzZrCHliwiyZZ8LdGF/LJt8frwtQH8tRxMPgdN44JGboLLVKoVyEXrDmVWg42TVak0nnCg3JhUBgQs2kkzAg8ZtM4KiJkx41mTVVEHxeU3khHhwIrZwr/B/Pu/A7fJiOBrBiLEDR7KziijTTT14DG46WpOr5WxHDs0fIgd+iKQysZigQNuYp3ENxmsZGnmNsPro/mwPzfe7kDVnHanhh0yfG9IGaMbch5MpRQg5Ft/yPRTALJPPDE7LIzn0aeVpRrsaxeQ2ZWmvB0Duy7AhG12YU6Vx1Fq7KQfmMmHBzcvwb1FQfwQ419iVlrPuqZqE3ANU8kI2Bn8FmZUG7EfLP83mke+h3xyaxDLqZn/F1qTLIbxbxzU1N1dyXCmb0GrKcmciYHItrcoaL5hVTb74/bPyryS4Pm2BlEXJGN+PkPjAUSDT2p0iukK3ww+QyBfT2EE7E7oQ0za3z2RBHYxOTLHXXuf4M/lEtZEKwqXJKAq9EAl9V2Fa12rbxnFSu5PwssrV5gwROhKOPNNnxDaCuDiV/uRGUuLoBk5yBXWed/yZsL383HwjFVDGjZ0qQZQ4eOQ57c+UoTXKl4mZFVl5j7Jo0bMD8h4TS3ouTK5tAiMwvbXkS8UroCUHZccfO3zC8pemTSxfbgnADpxFBDc4SakrUajImXo2TujRKV3KtyYXcjaV8pS6VTIN8esaFZ8ZiHPPW8fqCzB7itqAMZRfGpeoABNhA0RNkyfD587D/thDEzyujNr4l77d3H9jV6NfSZDhcBmCOTSmJyfeRUomKJKlA5YMEqSZ/rgxWUwKrQQBN3YLQNzNfCgE/FNMerHh/WYQ0phjIyRuRmzSnLHLyJV6ZnR11J+ywsWmZkysJ66up6AmSwE6PRCNUNMKcg1M2JaLmlBu6+n2qyTu6mEVtHwh2YS7E5otAt/ma4IQKsEBu74NvsylYSdMcHZwyZfMumXNIjMxprDgV1SrOIia7LNls7iGHgWrCks1JsceLNTvMqKVVlXfWZE0jb/nz2KEWOrXSytDnchii6cmXYiDtg90b7ieaplKJjQdhOhz8FlFCF46B2goy7cLAHWNhp2/WOFYTtneguOsISj/ssELGODK/fwe5BXNQCpA5dzBmp4iHxJ3bN/D9N1+Z4tacWBJN32zDuFFjEP/j71Dh7zEm5QsoZLKIHj+NxF++ViLxT5/gxqBGXL11HRMmTsKECZNw4vhx7NuzB5PbpmPRosVouvsA+Pcv8eLsOWQWL8Sp5hgeHDuGBY+6MWH+AvT7b39Ay8LZVsiZN8bdhyh/vQWRXy8hv3wxCiuWoqO3Ez9u+sZimSaQDdjw7rsYPnyYJuCPn6Dyww5UbtxGYfVypGdNQfnoKcSPnkbvuDG4efsaokeOYcK776D1o42oH9hPinovulHeuguFE2dwOBHF+dYmTJsz3yBR129cxpKlr2PqtNno7ezCo02bkDhyAoXxY3EhXsK4h4+wqKkVd6aMx4X2hxh/5ipmzJiD7Pq3UIrHkD52FCfuXEXj4kVYumw5kjxAmhpQTiWRedGJ3OPnKFXieF4oYsv2zWhsSuGDRa+i/77jQFcPCmtfR46H+ZdbDEKX2/AG8rPbELl5B/k/f4nMvXsY8D/+gEHrVqESESyUB6JNHYqc3vfglxOHcPvWVSxa8BIWDB2O1MXLiLJLOXca2hvqsOvgfptwLV+5Ck3dWVQ2b0Ph1h1kVixGfs40HDt+GD9u+g4P7t2z2MI1PnP2PKxd/yG6Op/j8qWzWLF8BRYSNrxpB7LDR6D79ZVItzRj395tePbkEdaNacPko2cR5Vn0h/dRnjsLRUu0S8jevY+ev/4VucMH0PDmGqTe34BySypAJeRYrUQgjggnJ9kcqzJEGhLofNGJn7/9Fo8/+wbTHzzBrYYEdjZE0F7MVRsATfUJLCpE8PqtJxaXd48bhGPxErr7GJSOGj0eH655BytLcaQ2/4xI+yPzkaGMd2T+jGCkTM4kOaqE2MgkUt4lPI8EE5O6k8Q4nIDraZwnTWp6KTdgPyGfI3y9rMZdhYmKkq5ihTFBMsksHtn0MJK/JS+unhq4pcEI0wplTono+x28W5y7UpsUyFtOzRVHbAQ4eSAeGxQtVDfOG/SGikF4iFQxlUl99r6NPJOTJsexPmbwHDZVCRtTY0rnhqEjTI1VylGMP0KNyFfFrrlC6BXRIyzCYtWJfdXvrA/HUVMabyhWwVwyziSp3RTFNAljQ07TMyJaxH3hPWOOYZCd0JTWlEMwa65TwvaEggjweIOQibzP813wcX7LeNOvSdMewcHl4aIGqnOLmYxbTKuXQqyprxnOUFAzg+S5MXLIrUykKPAlq1iOMAExVECY3KgQo9yyJmsqmFRs2/oLz84bvSqqWAQZAzl46OUN7cPC3fgXLjhRY3hV95oX7MoUhan72yLJ9kEf5TdB5PnDUjBl05WTmqwJJxlYHrGYGrUsTNjA5zTTxCYsWVZ+ZlMXwtVsfwitw2kHC2HldRJK8Ya+JlE12L3vU+Vy4m79JicJasXc55zYyNdIEzsXu6oKQxChw2Y4p2/WRFDexmdAdBdVfVmwNrc0WW6jHJAN2Kya98wBLdeuqcomGjjRY9PCDWCdky7/QlvrhK/ZYCHYeUSjVC0rmY+Me5W4KRIDmcnPmvqROq3mfJuMI2X+E6p81TlwYrJGwP7sa5wF79ZIXUyEYpKslUTmiypEBJ/gQ5EuPL9cJlgVLTdjwja+BfxIBFkeElmNGfnAHTKmYEFZQiVw8Ri5PZIfZPdYxo013L9hKwk9Ce6qpnZl3fMghWwJrEhKemgJm8KwI+IYV18w1VErA1lBKiVmWpnTweN4WJkHcgQaQ3NzCs3NNGvywBI6DwwMFliCiaAl0A6j46aVnrzzXTSm5qFIAmMN26gCVOpVDv3jNIIJJg8Zgwnw4LcxZJCqZTetImUVv+Ya0VP6/CSw8/p9SuP/bhjI+jq0NKVMepGfnXhzEbkEDTKVDyNH6vN4Z8EVPsTpEbxISmnyyrFutvEvaqoyIgISJ6y143ADucaHoFotdpg089kSylWSkR6TL1dusQJDkyCR1V26V9MY6bmruFcHRAFTkyV1NQTT4OheqiluGmpiAsl6M7ezhDymRN0lyv+2a9iXgiaekiYppiJIg00TlvD7GPvmngAAIABJREFU71hwBUwn8guPLXUVCgwwWDNou1IPDx9hzjVxYuC37m2cctUNASNbk1DnZ60qnASCrDctvPPG19HelcszEzp2OvnvDY3krgm7rsYBp3WS9XSRD+OgGZSB64IQtzCVS7KIYtAHivcfo7jzsMkvR67cAKZNROUfPwAWzweCFKaZj5oBKRPKDLb8uAnXrlzFW/NexoRzV9Cxdy+w5g00bdyAckMqwD7VMUo8fIjGn7YjcfA4MG0yDkwYgp/vXsNLr76KNW+tw+lTp7Bn1y60tc3AopeWGLnz9sVzeLJrD6ZduYvR7c8Q6U0b4T+3dhUKq5YjNmyQMPvsZp78FfV/+Rbxa7dRWv4Scu+/ib33ruHX82fwxupVtjcO7t+HWXPmYPmK1yzJy999hMrm7ahQiGDlYvRMGoXH32/Cje9/xOn6CpJRYO6LDO40p0w44EkuY5Odja+txruNg9B44zaujhyKHdkuJJqbjPdCx/f3P/gELa0DBI1h8lUBbt2+iStbt2DK+WuYMXw0Ls0Yi5uP2jH94h1MGDcZ6XWrUZnWhvb2O9i96yeMGz8W65avRIIxtLkJ2YaExT1O9CiuwYLjy8/+gm1bf8RYChikI0gWStjfr87U3lY+ySETi2JbSxQ342WMK0XxdmcB0wYPRev/+CcM2vCWeU2pCSSYwbWrV/DNV5/h8MH9goyFPT4gmcKicj1ebu9CXaWCX0cNwK/9GzBm1hysHTgaozo6kZ01HZk5M/CitxP79mxH+/27mD5zFiZMasPgwSPQ2Nhi6/z4sQP48rP/g2cPHuCVAjCnO4trTQ12f5+GQmHhoqX4ZMaraDt6BjeunMdXiSyOFbqrE6Hh8YSR8tvSOZxtSf1Gfrl/ogFzGpoxpRBFkmRiKljFImhMNmDqxMkYN24c4lRbun4bpZv3UGptQWnSOBQbkrj/4B6ePn+GEYkmDG9/itiN66hw7y1agNwffwfMn22dZ3LjmGAmMmk0HzmG+h+2IEKxjEU0xPzQChk/FwTrEWyKXVfeV8Ybcv7YIXUVTfmTCQngClOuWtoXNcC1ZMmHdf8Fb2YTwwokdzqn6EpQFnVlxKo6GCFogQNjzZ1whokGKHI3Y64331xIwMjWiUZrmhkELHjIyIsqiQShxH2aRN44VTIYeB8BzuR5kYoVqTjS7JsXw/DqUwtPIHlvCCnmhFDSwzpHzGcnR04QfXE4daKimPIJqWZJzp9qcPLhCplyyLUM9hxkipVVqeirkvCNC8EOunIrNqaZiEohTQgDKaLVhIzs/HX+rEHSZQ0gY0VX4VRX3mWeOSE2qDbhS2HiJY883Wcpf0kC2H3u+Ptu8mzFpRlGawrD6RGfCbvw/hwMYtdHdMl5Rbp27X/ZMMjhnpdnU4agcCZkgEyQLbdkwp8SXFCwdiBX4ASQjeqMFVXk0Npk1KoTvr2Kca5vnvnMGfue0YHqo1rgPyloBPLp24msccjz9BrMkiTPdcB7zmEBkwLye2menTXYGws+Q3OUyQlXYaKcr4D6+giaWxqsQSk5cE3PrIlAGJw1Ifu8vwJkeP7evHYBKUf81KgAEgELEuKmnsbCJuRL5gskSwQ2DTyv4Prp7s6iuztjOTkbcirs1VRlEWX8NTZCLHdU0Sn1wCAWwWZQMAJ1gSCVjb+dAIfC7E+RciglvUJT59lHTMT4kSQoPXNWO0zaUuTLUNWJnW5Ct/oY6imFCg/LgpcqdXXOhVuX9jk78ByjCVfHDWPOxqZx7epIgo1x3MvqjgknR5gMpiSq8eES58gNolFiDX4kchPHrhopcqEb8Zja7SQfJjk9EcHOeAe26dmRrvllcNNzAXsAsg68KXGFxc5RuzmtS7/cMKUm3yj5aCay/Jako0hrfQsZeZWoc/K3imq8j7x3Ju9sTrsqWFQkOazPuyz0RpEyk8NzBG2iG7wWpxUEhLRZwaLrM8I7uSnsoITk1aUPVbjw2bLAVPHFQCiMsbgSfNAFc/7V2JPPWMpUks0kWYw64Px8VmhSJtgkA4NSihdW1dG/uhXaKOrQuYmpT0P6ygeK+yRNeXW9RKR33KkCjjTP/bvWkdAonBCz7u50tcjUZEZTMHMgrgSSYuBfeSHDwMHJEce4vBfsYtL0jIe+OkIqKBP1TYbNdSMqKwrrXfJTAUNxrhZsPO4ZxMmChw55x7D7/uQvWlc0rGPuCxvZBx8arR2N3h3nrQ6qiwHQVVgFDNeV1PGUNPDLVX8Isatdp99BBW7v5pFs7V1GL2a53gRVIM+OhzUPKjYSODYOevyhYSBeHBsJFEiQmIYdJAYDrXVDBWGTnDIePUJk/1FEt+5G/PpNxGZMVnd5yTyAhZrQ4tVJ2S/HT2DrT1vQNnoC1tQ3IXnkGE5XCrgycSwmLHoZI0eNUaIWl0pgKg7U/3IC+NfPULx2BydbE7gwayJmvP8epkydiVMnT+DQwb2YPmMWlixbaddF/s3hg/swe8hILO/Mo/7HncDDJ0gP6IfzYwaha+UrGLt0KVq6etG4bS+SB08YbwVDBuDmjHHYXOzC8NnT8O7779kN/v7b7/DgwUOsfuttjBg+BsUHHUhs34/Y7fvIvbEU0THDkfr1Mrq6u7Hl4S00dXRgXfMgJBbOR37lYly8d9vUqkY2tWINkkhdu4muBXPwU1cHdu7ZiUGDB+Kjjz/B0uUrLSnTM2MCW8TNa1dx75vvMOn0ZYyfNx9Hxw3C3evXMPvqA3Q8asd30TSuxGu8Cq4MiieMTTYi3ZzC7DffxJvrNhq8hWuQbvQ/bfrWuAMbp89D5Osf8aL9AQb/0ycYkkiguGk7ful8hqvTJmPm6rcwshTHox824Un3Cwxc+yaGzJkpvkc0goft97F3z87gC5JE+4N2LF6yEjNmLVDylFfcauh8hsS2HcA3m/HgyVOkJ01AfthgPJ0wBv2XLMPA4SMscSS3z9SbjBRPnkaYHNRFcOok5anPYvn8hZj/LI3y+Qsor1iCwsKF6MnkTfXt/t07WDV0gk1kKvkiet/bgPysKYjVV3Dt2gVc3L0bc+4+wkv1DYi9tgy5119FviGBSjmOQqaAS8eO4MaJY5g0fiJmzplrxSfPFFMxZGu0uweRIydQOXYSxdGjkF/2Cu7kenH+7EkMHDgUc+a+jMZ+/Qz6dePGJZTiwKQFc5Ea2GrjS4N0pAuoPO9E6uAxNGziRKYDlYWEln2I6IJZVf6H+4pY99/kZvUttSnFTeu+G0+D53iY0iR9qhRsEWyiorPHuvTsKodutHxECM9VvFIXWXw5QUoUu6WSynO4xk8RGsATfInd+LnUVzqagilsJKl4ksCNT+otFvGs4LMPkx7x/fkZvaPNRC10gd3cOS0Iln0W3gvzeQyS0Zy0lhmrGU/LNqlvbeH0QdwXLxTtWq2Jyfget3jHBp8ZfhqsnOJKKUvsZS+he0Okhwm7EDoUYnRNOKyW5OmsEyGdPC9K4FLISfAqh2+pkSU+kWK6ny9+lpqxeMjNxIkkciZtcEEJONSU2vj/lpCGe2kdfaqi0sTW+E9BxCDAsvn82TTmPeDZx0IuZcIOgibXCleJw+izSD7Z0CPG9y0hR7NZQtmsmaeckIWACT4YHFHTEq4rUhMIaayaN7NRXlL+wvXMQp0IGZMuDoJRvBc6yzUdN8hzaJbwszoc0J+vFzl9UUW1Zx+4OYFbxYlSls1PFo/so1rexGm9Iyg0uTRD1ohsFXyCaBy0bNZgiNYYZZ4VGtyeB7vfmv9OjWsluGNVGrRP7uE/43usr8SyCSWYshhzBsF3JNftAlaSoOZLM4+m6ILlvMYTZ35G1VU1cX0wQnnuvymzwpRP9QI/kxrdVallDUoCXFNTv0D29/GgRsE2/BSMiEl4lo7AQceaXRTripfNeIkLj6oOVkUHKJZt8D4qGXlOdvK1AFKrzLgxiaNMWjUu6VV1jqsKYbZkxK1g1exGTFUVJHOQ1WLV1IBjS3Wc7fVCV8W4OBQRyEqBg8kmN5abCzJR46L0h+gLV2PUmr64J5hSVOqrtKEEXJ0Wwn1CIm4jU1fWUFXq3za65ubuY/Dlyao03nVPXcpOu0fTEhkwaWTOzrr5slgXocafsdErjadK6oiYAWcmZ6NjJbZS+jL+gBc91mkXqV5TjRq4uG8grnbbOBkxJ2dhmlnMSGtBPjt2yTbC1DPlOjHRCE702I1ngmrS2FzMClYMbixaWRCa1ntcpqY2MQlS1CbbZ4Zmtrx/M9atdZocmxyOPFNDE4FQcEAdsBS56OlR8cFpH7t4/hqS/VOg1TQkTFZICiR5lZybuFx2Ce8T+UxTQTeJlVqKMM7ucSC1Nu/4sQiuiQk4VJH3jvuGU5fe3nT1EO67hiiXaMHflGz0pSkW1yKfSQ6ZXiUMvy3mvKtBGJgKEB7qLS2NBnGwjlSILn2DTF9ooRXVYbTPNU+3djYC+IvyHuL64cEiDhP3UUNKaodCE6g5Qj1+wSNlZitzO3YnpSLEWEQDTfF5CPdTsWaTx+cvkDx+CnXb9lohE5k+0brL0aXzEKkSlCXteO7MWXz1+WdoTjVj45CxGH7uMsqTJqJj0RzsOnPM1OVWvbkew4aNNAw/kwWD1dy+j8pXPyH37RY8vXcXvQtnI/nHPyAxdx7OXziN48f3Yu7c+Vjx2utWoLO4OXZgP+blgUX3niFCT6z6BhROnsKt5w/x4oP1GLZ+PQZcvIT6I8eQb5uCUlMrYj9swYOb19H1ziqM/uPHGDR+jH3Gu3ce4Puvv7Fnu2rNWgxFDKldBxC798BUy+qaG4HTF7DvyX0c7n6KV2MpLCEfYXobHs1qw/ZD+w0utWbxcsx5/AJ1Fy6hvHwJfknF8dmXf8XIkSPwj//0XzFmLAUIJKnKDme6N4t7p06j569fYEzHUwx4bz12x8t4dvYiXm3vwqP2dmTWrcaYtW9XO25mhHq/HYVfL2DrxVOoTB6Hde+8j1SqGb3pNHp6ui0Zsa5j+yNc37kTGNCCuYsWYcChkyhdvYFzTXXorKvD7LYp6DdnDgojRiIbrTOZdCZQhUIWZ8+cwN07N/Dq4sWYOWsWDh48gDMnT2HZ8tcwa84CPLjfge++/hyZbBpvvr0BQ1pbgSMnUPrXf0fq6g0kFyzA7WWLcLyuhEFjx2H+wkWmyMlzgwcn4a8vnnfb9cbqgEsXzuH61ctYNmka5j/PIdrTg8iaZYhMn2TJxI+bvsftW3ewZsQETDh4xgqZwifvIjdjMs6dP4Wvv/wrok9f4MPUQMwpRdD41uuIb3gD6NeMbDqHXTt2YteOHZg6fTaWrXwd/fr1s/ginyZOG+iMl0Xi8FHU791vHJkrU8Zj8+E9aGhoxtvrPsLgQcOsocEmwamTB7F751bMnjsHa9evRXNzs01E2bTJtj9BfPcBJH742cj+pfkzUfz79xBdOEsQLLFvdW4FvzjriAbugpGt85KLt4aWqXK6DxyhaFJa4vUrNhITzySdXm7aw/piMk6zyZRMgK2TTM6hRH34//T26u3tsWdiMT8UHxYDKb1vkxlNeQNIrBoH7VMQ0pZnM1Yyyi7B7BMDyRMrybWz3s4mR2qQK8qCg2eGuv3y82CRryagJgRqCqmpVjEEA5NoJmzk81r+UDV97stvrZVifN10OlNFLFizkxCjaB2KOSlNWmfezp165V1Bjc3PGyv8XEcrqICxGWSwXoP1sXDipESfR1Am3sCao7qmZCom7WxpCI7wVqBp8iXEgSDWzA/5+qZUZQe/lGIbm8iXIBok5AB9YNIOjVauxHwkiPkEEQWpWoXmLkn3AWHBdWMQ+pxMLTmV4PkSiyUMWs2JvuU1XFlWoPGelVHMq5Di+ctr470zhTNOmshBiVEQB4iFiYepz2bIDS5IoSxwVBzS58bZ/GyM9zZFCs1Ba37atzg9LookLrgayczB7HObDw152kwMaGLK+8V9ENATobFiwgDBK9Aae7bcWQDrfDeebCgUHVHjyBTmWebzFBAjmrzVpi20DlHOUPu7vhuoNpcMflLliCFYerrFDzcumsHxa4a54j5xPUg8wPLsCE0vxc0lTYVr16kfVsgEmJvHBRVZYWJonPe+Vih+hX2QNpEyyf4hrQgvJmymPqC0nbmA1HWz5LPEhDUdiNkJpJqabNNxkWthKliZMlcg2wgDxw3oPIBQZITOCrGRTMRrEziX9lVnlhtZ7qbcQEygwkfmjQx8FCWZxaoMsEaokhJkok6YjUGJ0uxOZKybZBjgqCelMt9zDXlXOqs+4sAnkNSeFEpsAmEYUnXl7eGFaYwlXTRgTDIoqIssVZKaD4d1FkInxDa2QYXU7ak+1KBEpi6ROj/WvUgRo6zrNan6qnoGndOFk+WmZyGja3P9dvFTKLsoh2Opi0nZxA+FUAS442w4xPomy7YBuEGNlKfOm5FFWdBQNtlcodlM0pjTN7lNS8KUyAy8LPD7B5bMNu8xk18nb1pBFZTPqhC5cLlV0ROdjdqU1bNSW5EQRo6ge3sytoZUEBEWVmddNV47CxhT7gpFgbxdaLimotQxy5bAG4RRBlJ6nhIL4H0kwdEImxZQGUAV4A3mFcQwbH8EfCnHyXx/cV4EvRN0S+N/m57Z+wu+UYPOyY8mCAyGoldJA0l2kmFUp8r4J3ZfNYlzAQUdNPJ+4ftR5Y/rypV6/DNzbSkhUVGlw0TPlGtJ3TFhwal+x25yqiFpAVSu3NWVU518UgjDkheDQLAjpcDI7j2hTty/vEdUKBGsRaN3IyYG9bNkZxdSJ86gbvsexK7dQLltAkqfvofYsoWob5IDNvcTJzHffvUFBg0YhI2jJmPYpZsojB6BworFSI4cip7uTvy8ZbMF+TVvbUC//oMlxsGpICEZJ8+i+C//jsLxkzLwe3khKr97D2fqSzhy5gjmL5iHFa+9Jl173veDv6D8H9+j0tyMwsfvIt1/ALq+/Bqd239G02srMWRyGxJ7D6E0YAB61q/BvUcPkfnL5xh+6iIGTJ6I4u/fRW7xAlQamy1RePjrr7i1ZwcGNiQxc+hI9D990eR4o++vQaRfK8rdadxvSGLP+TPo/nk7Xu7owbj58/Fg3HBcbL+LESNGYc6Y8Uj+cg6RZ8+Rf3M5tnY9xudff2nr6ZN/+NT8SbhGjfDMhgRj+c49KP2fz9AyZhQK//Aett65gtStdrzRWcKVy5eQWbcG49avk3Fp8POKn7sE7NqPo+03kV2yECvefw8DBgywg7urp8sSWiYdZ06exNkzJ7FwznwsjdSjccsuVIYNwZZ+dXgYKWJt8xCMOnJe8eOt1/CwbTwOXL6A+mQDFix6Cf36NYPSvJSn3bt7F07+ctJMJWfOWoAnHU+w5cdvLe6sfnOdGXL2vHiOG999j0Fb92HaswwiQwai/N46RDesRmz4IDNOfvToAS5fuoSzp8/g0sWLto5fX/OmXfv1K1exuGUoFhZiiE8eh9jylxDv32yF1U+bfsC9u3exdswkjD9wRgv+798B+vdD6cJ1pCtAZ2cXytv3IHPtGo72T+LquKFoGTMaHY8f2znCdTdtxpwQW7T/2eBQfKLsdhYNh48iuf8gng4bgq/zL9DdEDd57pEjJxj2nA0rh2j88sthE42YM2821m18By3NA6w7Xnj8HNi+F/FvfzRoWXHeTGQ+Xo/c9Mma+Ad4tuCzDWZmqGdbS8z8rLGUK5gkM6HS+axYZXHe+IjiFnLyS1iU5F1FJifcu6Gh0c5HhzAp5lQMbt7b02PxRrlHzazaOaNKJGluXGvkVJuNfXMz53+Gv3O5XIOSB/QJcweiESTKw2aO0AeaageVJ+YeLqtryl2CHHtjjOuNzUnGNammpkz9yiceKjT6NpWUKBvkJpiFe2Jp783Ga1cZ+awbCipRtiItEOfpgWLFl0nXh0Z0X9hVVpMw8TfFVzJwjX0OQXk8eWZ3XzyYwKXhGWmyyYrfPmXg2S7kDvMyFjcqZO3srfKi7TcCv5EFUSIYNrvwgTjSOih1CYzV3d294lCYzK7WkRp1EnXg+7DwJeTZeCFx5nUSkWEOpYJFtgHMDfIZeguqiLW3Ch5ztkYpBpGkKIL8xggF5O/YI5TFkZgSAV7lYkJVg3VrgNdgerpmQdwNdUJ1L4o70fLAzMKF+OF5adA9ImbsnOdak0Q37ytzCdqGpMgVDlxc2xd9cRtsVHOSl1fjia/NKZKR6IVHRMVoD0XjRomDKylnz++tsdrnRfsWNNU8tfrspUbI/Jkm6nz2BrsP+fdvJjnVwkhoCs/dvKARFE1y7JS5NuRLny+9ltBH/sxq+zosGs+jtSgJLSO4zE2EPEFjENWi50LlJIQ3MpVid4EkaeI7iX+jYkIiOHk6pEpmkFUX94B96wvJ0kV5vacNpgmQFo1X/yoKXJouSA7aGItdX8I/mCyRMM5NkDOysroFoXtLF1PybRJJU0UxZ/hSkJ+j4Vq0gmSCnB8uvFowVdHrEC6N9gW3IKFM41KXgXTuijrwlJ5lV8wxsXJ2tWIjVOp63RAYwibWNEtjR+cGSOdb/28dpDCaVXAI8DaS+s0MK/jMRPkaPFCYbFLuT4ppDrly7DGLIXX2Y6af7s/Dr6qqCh+MneTjEjZ3eHZWuObySJuDsDTehVtVp47bzt9PHTBB2AgNdKyj/VfwdLAxYh/VKi50Fll1CQlM9F3r/ny4AFUe1DaCT8YMYkA8pnVmGEwqZpbK58jgzU6ZdWeM66QOX1Xr3j4HiWmEnRGrKpIrC107rIosDoOOfzDmZLAwsQfKfcfFR6LySbzq8yORAXF+2CEkXMrH+jXFNd473jepgGiUrfvCZ6bun7DBWetQ8yBUA0OQAVd0UVEg/w6uFzP/NBlIHjihwxGKG3HLuH458nX3XHF/yInjZ9ch02OTF16jCisKM6SMQ1PDVAe+DgsY7hsrCPgsdOBLqlxeVfqcMvTyBoLtn8BvsSKUEAyD1RHvK5grlYFMovrZC9Qf/QXxrbsRvXYdxUnjkPndRhRfnou6VNI8E/bt3YmDB/ZgxrSZeGvUJIy49wjRiWNRfnkeIq1N1cSv43EHvvvmG9y5fce64hMnTrE1TDJi+sEDPPv8KwzYvh9jKzEk6EUybTIeLV+Irx/fQnLIQHz40cfol0yhsvcQKpt3oDxmJHLr1iA9eCiePnuBk/t2In7pMpbn4xj6vBuRGZORWfc6DnW0Y++O7ZiRqWDVgx40XbmJypCByL/1BnpfW4Fcv/6olIrovXgO2c8/x6CjpzC0oQWJ15ci9vorQGsz8iNGomfQIKS7e1E6cBi5r74zN/tbwwdgxIwZWPTyKxjAg3nvYRTbH+DY4BYcritj9JQpePz4MR62t2PNW+sxcdJUrY9sHk2nf0Xis29xt/0OKv/lIzxvG4vTZ0+bs/2cC3fx4OQZlF9bgiHr3kRyyCDhth8+QWXfEVR+2o7bT9vR+d46jPmHf8DAUcMRq5MCJad2vxw7gd07dmLC2Il4o98IDPjhZ8QiZeT/YT329D7F3QftWLVqNdqInPjzl6gcOobno0Zg+6gBKM2bg8UrV6OpOWVxgdM68mMunDtn3i/TZ87FnVs3sPWnb+3ZvrVuA6ZOm2qchB+//xbJ6/ex9nkZTSzqxo1A/L99gguDm7Bl107rHpKPNGnyFAwZOtwMDnm9+/bsxuVz57E4NRAzY40ozZkOzGpDNM71nMfO7T+j4/FDrB87GRP2n0aFcOE/vofIjDZUjpxD6c9fmzIdEbCZkcNwdNxAbO7tQKmpEY2Nzbh39w4GDByEV5euxIyZczBw4CDbi1x/giiXEc9mkDp8BNE9+3C46xkuTByFlzaux6S2NnDt3rxxC7dv3cadWzfR3n4Pz54+sYnG4MFDsHbDu3h91dtobR2Aut404rv2I/LVJsA4MnOQ+/1G9LZNqHqc2Plt8u++F4UsqMrUW4cXZpaYdRK/waSVMKogUuOM+5ZnINUoG1I6c1RI8DzgBJZcPHdGV/xh7HRJZE1R1IQRqkAFm+IV+bLq/Pv54UWO5JjlXt/37PAiTIgK5Ro5SzSDL40Tz62IpGCPOINeaDBmsdhRw4eNXUKgNRGSF4garnxt8zepV7OI1yclyj5oh6ACZ7mkFXcOoWGSr647zwpxNQRx4ySIEwNyz3gGy4izzhRDyamhkArjPbmJPd1ZpDO6lpqa5W8bagYztvxBUtdsxJkgUEA71PLc8F99CkQ7aymMYpBynevMizQ5kVQ+vyz3c5VLQzSJY2kKcMEew5p2BcHg3ILAGrAVNqdViBn/hUV9MDo2z7SIYPt6P1IfqDxGLoygiMyjzd4hJ1U6kwU2fzrmZlHEAsybz5UFsXnVBKQKi0Ov4nwN1WSSxSUyqKWt5xo3tsbtqrecViIIgsU5tcA4wol6xOo50WKBIAN65hWOXBH3ligEEurjqK8WlVykypfURGdOoBzLcukqjzaDXCYTijs1Qb0hoOtgfiXxp/+0ARBsFMWR0bktzlOwUeD7h06yw9V9H4qWUUeqqq1/EzfwJrc1Jrg3xJFhn1p7Q4p41YZ6VWFNf+c5uVrnSp4FfYv+KVKqFCq8UN5ELkAmQ5SPNVhIULOiljjfjIUMlcs4Tu/q6rLJBj0XKB9nQSVJB3jBZLigmAQl+pDBtCP17V146+gEDC6nG/x9PhB+aF6TLU5PsGIyYGJw0pSDQSyoGPBml6T4RegYDyDr+hJvGaPXTH1wSZU8HAMTC5mGZAyNpvpQEzBgAuymVNyMUsXgtIX3k3hFusQKC0gOiXUyTC6ZyZ0MCmudjtrOV7JZBbxVVSN0z1QssPvBPznCo6KTY6RZyDgXRMFYDzPOEWsgpPOwYRFXIEaXBLc4K1+qobEaF9wuXIIWSyhOZPCpYqFmKlbTsZealBJRh10ZeT+TRcYcbpWQcwNzo/BbWMh6O8zYYSFUhZuNTrUcmbukHgtmfeZA7LbpHA82BlUueTr8AAAgAElEQVTeUxbLwXfGL9jWME1Eyyjm+KfDyFT0sci2qQRVfSxAc9LSaFAGmbYp6PN58d/toDQ+CgtnwQV43XQ0lkElC0IVqtyw3JRMzi3RrZqFUkaUgUpKPyySOOGop5IIi1cW0cUI8lnBMtL06CnmTIaYo1ZhS3X9fA9JbmuCp0M3yGUaVllQDSZx3hDgPrDCPnR4EobprUPM9p/EPDgONiOw0DComt66Y6o3GIKEuau+abKhQM3n5Nwx8x0iBMsaQG5Yp/fhYZ7O9CKb7wkTMAY2BlKuCba5OBXkHia8lAebF6uSBjd4q02LRDYkNFRYcoozSCI12dmN1C9nEdu6G5Er11CaPB69H2zE8+mTcenaRWz/+XtLNN9cvQELG/uj5dFj1E2diOjsKYgkeG814eQ95kHT0fEEx44cxv49uzF8+EisfmstRo0ajUI+hzu79qBpz1FMGT0GiXfeQGT2ZBQiEZw9cx5fffElHp6/gEU9JYzJFnGhMY6j0QKeBvI5n+fMaTPwybipmN/+HLFxo3Fx6mh8fXi/derfWrsBc8dPQWLfUdR/tRnxh8+A8WPMxb5n2WJkBg+ye1K6dg2l//gMnefOoLD8FYx9ew2GTJyAQv/+6KEizPMupLdtQ9f3P+DegBZcGD4QPZEKXntjFVbOXYD67btx/6efcIhx+e01mPXSy2h/8BDbf95iCdHa9e9jbKoViZ17kNi9D4+aktg/sh+Kk8ei48kT6xRunDob/b/fjfSPO1F49kw7kgeONWMltl2M1+P2iEEofvoRJn74IVr7t1pn8N7dm8bXefr0Kd5e/gYW9ZRR98UPKMbj6PloHTLzJ+P8lQs4ffIk5i1YiKVLl6DuwnVE/tfX6Dz7K86PHYHoOxsx7uVXjQTNwoh715KQOqICirh+7Qq2//wjCvkMBg4ahIsXziPd24sFixZh+co3MGbUONRduonkZ9+h7u59M9SsvLMKGDlIRS3PimgML5534qvPv8B333xtk4ERsQRmNbYiH4vibPpFleTvjUSTdM4BH3VFsGDhQuD/+h16pk7E4/aneHbgGFLfb0PrmV/R0y+F7g/WYtAHGzFg1CgTg6FXza1b13Hk8F7cvH4ZbVOm4/VVb2HsuAlKtKmilkkjceAQer7bhIPPHmNHQwSZ/k0YPGQIRowciaFDh6Nfv0Fo7TcATU0tNgXj8zp54jgOHdyH6dPnmpT3IO65fQcRZSETVMvIkSnMnGrNHvZnzLnd5HTZ+Eib1DjPBUKvLIGv45krOHFvxnlwOuc8oVFHV7wF6wg3smmhxEyE4QLyWcYUvr4aX05GV3dcz0EKnIHHWhBkViqTmkwQfsvvmmSsqyry3GMyS1hLbcKtppqgMB6/OeVljBeMN2vJOCGsdSZGI7QCY7sUpEqWoJnKHOO28VUU/xg2TVEvF5q6BrnhpECWALIBICyavFsSs5ULqckpuWM7P6uwJMbAMB6oUI6e6mRK+G26Zh4wKqbLlaxJK5OEz71s8NC0TCEdVuyiRCqSNQFhcioVORVBLDipGkXuk/194Ay6D4lDDNWKZtIgeJ77vHAYac8o2FXUoNlaT7m8VDHtWgiLNxNnPidKtceCGqELxOgckECRTxkc0se8gbmgpKalFCfzXU4yyEM1M2jeP+NykG9G6DqV2WQ4zTYoIas2MbSJUslER6QiGgSd4hGUTIVT57Il/79RwfutmaVPa6z5GOSrNaji+tY5T/SH7RPrQitvteYcm6zMh1jIlwm1Zj5eskKfk1HL4YIstOdZTJ5qyLDAfQ0TOZPTZn4UJmh9IZWCL8pQk3+6mJNPZTzPK5CeYPdI1AF52QiJYWuYjdQqj8X5SE7xEFfOypDQqOe65OsYXNbs+hQ3WC+YWIAp6gWpdRNqcu6XTw6V++mhVpvif4oUKtkKtam7utN49rwb2RyrJfptsFNKVQon2VE5SIY4/DAsYjTKEtGdI1SHO3HEyUOGb8gk2z6I/ZwcvS1Y9pFf5viYiSeDi08PRIgjqUywNJenlaKEkk8m3jbtCKfJb/GXGeTonWE8DAYAEiuFO+YCr0Q4vszb9VEFTYoUShzFeRCxjRtayhWufiTVFvEpWNhpqqAijXhL/qzzfEQW1zSjNibzw89wgCY7KxgfAyr/n5MYN4RkkPLF5bLKvnCZhEXrBAeQcoucjjmy5zWakSkTxXpOE3Sv/FKqY8TQaLEc1qY/tXVispk0lTRcJwOQOgre9bJkAuyE6Bp5/1xa0WFXGs+zk8aCgEFIAgjs4hh3o8LkQV1/Bm0VA9wc8gtgh0iJvnsZqAilVj6L3Z5Oaf87flhkXW08HjocMTc1NQYHWRlqae2Eg8fUsqQiUyyyBVzbIKbWF5N6nhk+BfdlHnosbunNgzj9Wdjx4SHGtc5xsKYgPOQaG/j5otb14wSLsphW/EZV8FAlRXssTMhizpfRBItypYQcsjD3e+yEQ5uqBgUXFmc8uHlI+oTDSbvC3OlBG/nWvHuCF1IgwdagYjowjK9lMubaXa4Yx2YFIRMGvTCRBXcc5h6THCrXi35e2G6uT06++ByYBKgQ98RHEBS9R3BMDoHfJzjkEfBZGwba1oVw9A1dnUgeP43olr2omI/MBPR+sA5HIwUcOXHMEsFXXlqCAekcYh1PUBgyGIWhgw0zwOdv/g2NnOzSW4jTN5rsyrH82OFDuH3zJpavWI6XXl4kyCG749yrpmQkOIA1Ye7eA85fQCUWRXHqJJQH9guy52wKJZEolZE4dRbxCxdRmjYRJ+IlHDh1AqPHTMSC+SuRStGfpoD6jnY0td9HctRgRKeMQyEOpMnnK0YRqSSBTAWVZ10mmfzruV/Q+agdba8uwfBpM3Hh17M4sudnDLt2AyuaBmDMh++hYc1K3Lh/G6dO/oJByRSSzztx5dJljFy0EFNfftngpXw29+/cwslduzDyfgdWVJJ4ns9hc+45jmc7MWPhS5g5ax6eP3uOocNHYOrY8SgePYHsVz+g/4MODGhsFL5cbTWgsQG940fh52gWvRPGYNHyFbh65RKOHDyAQYMGYfXS5ZhSAOq3HQDuP0ZlySLkVi5FT3N/ZHIldHd34dDBHdix7Xt0dDxESyJpSmFLeosY8OpK1H3wCerHjEBdgjAlyQL3dHXhxo3rOHRgP7o6O7Fk2RtYvGQ5hgwZaBPZhw/v4/jRo9i3ZxeeP32GBfMW4bXUAIz79QYi48ci99YbKA8bGszkFGsELZYEOjcNuVK49xDFkcORHjjYYoZIzErpmKynujuR6OjA2Xs38NWhPXjwuAOjRo3D5NETMPdFN8afvYjoxEnIvLMBpTEjqwbGtYO8DhXkcPXKBezft8emNEuWvYa6eAPKL7rQcugwGg8fRmz+PFTeX4/ysIGSlA+JcLVrHfYPm4DPn7/AmdOnLPBPnT4DTcUSEvuOIPbVT8CDxzaRwR8/MrK/E6wFaRV0iJCd3m52/8mL5RmZDDAY8esqyJiXVE3yX3FVhQlJ3OQSCObtnAGH1jJG5HK9Bh813zjzg6uR6xkiYnGdtUY8D15qNoEOkJ+swZskHuSFlMO8pQDGLj0brVTPTNp18Wct3hdKiEeSVkDoWvg585bYkftgMN4Q83nNrrxpPC9ygRpI5Je8vyVshFkHeWTlDAwZUoSUW7u4oFQY4/3kpMAmNTYBkMAIk1U28gxCzbPdDI3DeVVtFom0z0SZ68+a0JzQcFJlsvtCR7BZKA6J1FVZ6KQa643wzrPbCPc8m4NqFpN9y0GoGGlNZU4CyE+SjLVDt73haTyQ8DnVMXdRFk9u+XqKk5yqy8iTDU2X8mXcJwdW12vrwmSKVQQbLLrCoqsGe/cmuCZ/RFcQxkc+EnM4oiEE57YCxr6CD4k1ipVrSRlcXX6ex4LhCyXg4jA+rWMRYxYWNEmlAExjoxX0BqnyHnVAGjAnNqRSWcqmhMCxL2rQUBYjDXy+gkHa82cT2IpJqYXydygixMa9GXtyshfsJZyPap/IkAzyFeMztbwz5GUOG7M1Y9Q2NgM1yXKuNP+UcAdzGEEPKyU1+1lscf1z/fF8zwexEfMsCsq9huQxeeYyijZxDUbqgUPM85T7x7g9YajlsEQVNPLkM+NSooZCDiNBEK5r7nXueU5pZMptjYKQ80voInBooibxzUKmUOGH4qiyi+ZkeVZPXES8SVKt8AmAko+avB+DF0fQtrDpnM5OHyt685mp4acoA+c8EpdvE4FNN5k3xCte5wGos6MJgcbDChS/hdMFQxojA9Wq0So0jc6tNHckgStdMQUTOaGz8mWiFYhIweCvL/5UylyatLAg8IUpRSyXJWRN30f8weFybpRjN1tESe+KWL0QSDDegZf8LV2QFaBM3zyMvTWpUCGoCk5/GhaTuNMGHn7sgvA18qavLfNPqU9RtY2FpbqWmhZJ5i68XNhoxu8h98dgPxqVG6a2CjsMGNjw3sJQ1yPRIFiQB9sahM7/zolu0nmn5KCpyFDamxvcpkky4ZSyme65RqCa9DA553TDimgWMLxXLFIJvTOTTW1kqajw0BSW2LoWrDTDRhGkgZ0OPlvBHhi8eHgRw23dHxt7yx3XpIeDHKQ5JQed+yphko82WrFklmoe6vYIMmajcx7eBrKVeaZLIJu4RRijsi7nR3WlMIfGGd6c3Q9OGhl4Ak7cjTNFeGclX/Nx0XPVBufPq9DXpq86JVsRpk6cOfhGaB7LiSQ/qzp1SuaDRLqZw2nNWtDpM3kzKVAr4pm8cOLE35WTsJnpMoEJohvqZgl2VoOWyk9KioGCZEjUQZMuS5ANXibjNlM5JFzDJJjjqHv2DNh/DOXNO4FLN4Cpk1D5w4coLJyHjEHp1IQwjDUheQZzk39DdQ+FNeOTPP4b74WROA16qUmhjMmIW2cSxO6ZjOOsW0coq4y3DC7ArqAUEWP2/Mq3H6D4oB25Qf2QG9w/yEryOZHMrQKQ8BtOCIWNZiFM9ZqgflgkLJE/y46iQzf5LGSMeujgHly6eB7Tps7GnFlzMWBAf0SImadKTCAvnztzGmfPnMH4iZPR1jbNmlQOHYp1dqLn1Flcu3QJDTPaMPHVV5hBVg0CXWjByOQWCwW/qCMkxWoYjfiNPGowHxV4afpGpeXsTj+nVG8vYtduIsKGyPjRKA8finykXhKxZrrKYlVqY6yJzBCOB+GzbsTan6Lc0IzSsOGINyXw8OEtbP3pG9y8eR2T29owa/Y8TJjYhqam1rC3pXjHJJuNBE4DmZQ+e/oURw4fwoMbtzBv8lRMnDzVZIzph+MxTFBOQUXZHKindHkmZ1LzlaYUylGqu3Et8LqlcGbwL3pPVGOrlJpEGi4j2d2N+u4eFPq1otDaEryW1Mlm4skY1xiIyB6bufYFI82j8KIH0fvtiDIBp2nrwBYjK+s6lXQzPilBCf4Kgdvm3hqW7HR1I7J9H/DFZlTuPzayf+7376Ayd0aAokrJU+ePuuu9PfJ5MwEXS0x13Wo45az7Tbl/rnt+8XqN11YqWhOquYmIgJoaYsgwq8gMTZvVxKiK5qQz5t/CZNwNhqXEZUx1Sb6aoIB4jv7sfIJl/NAC1xNRGWwmMUkjKoMJmAyCjatgCAvlOILP8VyVkI4pqAWFMN5T7gMqU5LLKAgw14fknX1iztfpq/zpTRvBYkSa5jUy1rGYIo+YZ4vyF1eT5PqLm5BSolFrymJwkMGVcAGTbipZcULDCQibmMHF3c7uoBIXfGKMF5qIGRGf0CtzZw/NI6nSCcYmTpCm9ipUavmNF2cuoUxYn52JfXIgoVQsUQmiLvqLvpC+qnoqzXI5WSqKJ9l3eqNUk3LD8UA50BkvvqzEBTxWUFKZnylpnGHJU0dNxMCFgGrKV1p7fp8DlcEaaMpX1egTN8oKL8K3bdLo+HaibThNkTqroUkCP5rPWJwexUk+T8bBfDi/RXB3PjVRBUWUC0ZYCvwsiQcQ1WMNdar98fcNFlcz1TSvQFNC5XVzSihZa+fBVNV4a/6iYctJEEHFHKdeeWRytAXh82bOz/2hfc3iyEj8pnJnI62qUh2pGIzRvEe99IGzqTgnXEJa+USL/CpOXHg+eKGvlaF9rjWse28okzSLXK5h5k7hDISKXpsgmZqoK97WhKgqVC2jjwxfmEkmXYyZO5HiIIgNExQFZHVotUg8CXBNcnsjdl2tEgseFRZ0KpZYc5OpeyXMuxnOceOxk5V0B/MaLMmDiMZbzldRcuZB2hKiPuQ5XWuo5i2B17/KrKqMTC+T2CADycSDVTsddMOCtxtc7RIHJRIeMMmkEZerBZrXE7x6ux5VlJFg4Ocb0JlZtQmIe4C4JwrHnhqtFQs5ZG3kWrQNYuNHEysIyZAll+ToaCQnMjyTJsoV8vAQh0EJukMtOEkgIYyd/CBraUG6psTGkaZhN6kIZQpUQSo7z46GlFN4WIgb4oWP4GXqcoUpSZ+iqPqD1kUKq5YL1w7FspHnzWApBErmzlIQ07XwGmyT2mRMz1vSh+RDMYFgIcPpSdESE3Y5vNPn5oc1eFyAIpmKnDo0nqTztRWQNc40+fYgKMBAxykRgz2LQN5Hxy/3/Xx81lQDIo/MoGJUqDKJ7YolQCyq2FHxBJ0xwYUW4oSSGXxa0uHeSXF5cjsoqVJj16ApmDDqKtRUnAU6XFiTzrVikmVdl1Awe4fSD1t5vDhMjBMWYvVFcK0dbnwNfkuvnwe/FfchoKkwV/B3d2APkLw+qp81NZPgWSt0ayNw3wvyAvLujHXFQpFhzyaIG8ifyaEXOtgt0e14YoVMZdMulC9eR2XKBJT+/n3kFs4B0QO8B5xaSlmGXS5X3RF+WwcnDx6N+m2KF7ppRmC3g7xs43wz4IsyScuhqyttRatN3cJo3s3W5HcjOIwJYBDTnqX6XBq5PLt1StRFfqUpXL26qMEp3ScBvncMeht4CCygHZ4rBbyiFfQS1+DBysmmGgAK/iSOah9L7EQwSeH8+6o7Vje3EtdeciDJsVPywMRMBYzLZqpB4CRNyazKp0RKf8JEaw2qUOb6Yrzgz9jfs0izrr/zDVW0CTbMglUIAMYCQp7SaSZrms43NdehIcV75kmTQxdqQizkUrDIkw8WX4/ogoQltIKDuqqlpG19j/hatMZBnAay7PY22tSeMV5Jmc4a4yF0Kaa5qa6SoUDOZlfdJgLumyUvBTY1lEiEQidMs+X7pWAqDgihwUwQmDRQPjlASrmO6Ohu8BUmpRJuMclbM77VfTLlwICrd0gx5ZfLW/ei/NkmVO6J7N/74QYUZ02rOnPXkgzF5aril3k7CXamRloMiQbBdCV7L3I/jbUpaU+rA/eYUIMrYOFDMezNG4sL1SZlzRfG3jdwInhP+DyF3JDKIiHTiWTKzkoV1wqENk2iqlOaAir06HBERSC3R7j+VGCCCVxFDRY1zLgvhBDglzdP1czRtTkXyL1mbMIThHpY7BmSpZ5FFpEtrg6m84Vrgd8qjCSza40ns0fg+cvX574LDu9JeckIbeLvz6SfyXpwPLd9Kji/QdsNtcJcTlBiSRaruO0L/zYvj2Bi6PfNIH9BZdbsLcwLjA0mnRcujawJmWIXk1zBydXAqU0FzL5dhY0dFQF+bGgA5pslZMlvCR5CPL8857FczziwyrP4Ag7r4iuZuplZVwgJYvA0Ky5g95xNCDZtbTu5P1x4HTUKxMkWQkf30c8yxa+SUROKIQby+nNhgmX2Gsw1GRvZcLPGtnhebv+g+0l56IKtRVEDXLRBjWg2yurIfQ2NW0G8VMRYLmqCQCpga6p7KvCqhUg2Y/dCcHRvaDgMj59fEz7aMlqTxfNXws+KnLgS9s/zUNNQNTCEtPBBg8EAgwy6FYxJLsgyenry6OoSV8vXFfeE73P+nSFO2DwnD6daezg6qZZTagIs6Jrn0OLFiffOv+N+YiHjMDib+hrHi4aYBbtjduBaIUOZQR421NQOhYdk1IRLFYFbG1+bnQ+1EAoZQotkFMgP6iQrHioa/YYk3Qj67OZUkEwpua7BZZQo951gVGFQfbPIMG71TaMutH7AYEr2oDQFyFqnnEl9jTxphwulEYNzsXgPNfUNHRKEBwVsonWTec2CBImUJPdRx+o5YU9BR99M2GumQsQGa6RmCZMnqiz6KFHM7iZ12OlcbLr5PKml5KUEQEHGixnrghvERYenAo0OFSZnvL5SkThLvbapRpi8srpjHPOyu8Tf5UHNRSLVDuFK2ZmiMpD5BVUddWuwPpe+9MfS91n4mNgEDEKiY2RNKo8EVTIZk3JNsLOkz8iD0jaUSWfyoNeEQ4REbXD345HDMBNHeQG42pbEGQpmNNXdrUSP/+ZkN1ea4e+Y0zFHtIEUas9OcbOqVCZoJIMJpQ6ltqVgQ2nLqIkCEDrAX5LEIxX65KDMYGwGsDyginwN7isuXiYofDQ0H/RnF6JMGB8z+Us11jwZ+ko6Ks4pKeLkRpLkXON6DyPUB98iHcg1Y0nlStpn1lV0T4VgHupdRH5UdstZpLkijIsBMDBrasmhUDgMOMGzwM+uDPc1p7pBijpMY5T06vlwpO88n9okr+Z5I2fupB0W3jGtXhs7coTG7D+ByI97gMsi+/d+uA7ZeTMRsYAnMiPXifxxmMxLtZDfjA3lcg0K6P43ul8K+gxxJnpgykCCoJHvxS3Cg5vGnskGFjk1rDL3E4MvO9O8f0Z45mQhyMX6lJFFdN9Yx2eqhkRtKsVJlEiSOYMzmIuz8RSkmMT34ecg54i8PRNDMLIxu3T8DJqkueEtYzfhMJw2UtExSlhQmLJxfTGRYRLKgo2FbXNLyvheTFLd6Ff3RZ1WIx9neU9VOBjcIximmnFijAldKOwq7tUlxUh1FslZlDof35/3ubGJzYVgjlaJ2LSzuzNr95OvxX1BPL91X6MsNEOyyJ0ZJsiEZfB6pCLlnVbtE74nJwgm6ZtiQhFgJoQ8BGNFJW8StSBclrHRGgfWgBFcWJ1Sydmz4OJBK8IzC/TgBRErItEgRUB+Nk3hAzzWmnpqsrh3j+BHmkhKTEMFpCYhSqadB2m+F5S/5VljxZGb/4lDWjMtrCXmeNGFyrZ9VsiU77KQmWW8stz0KdUkrEpcDv4lfNSenOuZq2HDQrOxWdBMnpU6d5WgC6ojIrwMfGl5QAM/8mwaQuHFfa2iklNpxnEJLokfpzROkwruKePdcd+amIy+bC7xnwjaCNJcQrqHeYj2s8VPKy4JSVLcLRf5eWTgyORSqmUUWXEBkprPihJdxxMpQWZB7vAs7kOiWWxSy2diZ59+TgUAm3KEpKnwYg5h1gk2AeN5TEi5xJXstQxb5zL9tUauchxJ0CvhDf5+KZ49TOqtpaUilJMWy2vC/1OK2jrwzAUcCi6YvJkRBrgw7wULAk18JDakRhifvXuGKeGvNQXFz+HataKpThxXrh/GJXJTGC/E8SEsqUy7SvtTCAKdFdUCl7GEhbnlLSy6NEVWkVDbOx63mWdEEUN9tXNfj7gbP5vNBZsavCaeBYJOWcs7ZNiamlWzmT4ooNAUtxxM5qvpLOMd817eJxV1LsyjIiN4v1k+oftmxaQJVcn80xAt5C2HyVENQaEchxfjnDNjLvSZJLmcc81nUMkv38PvjYQ2iGQRX4wFRSAXyMy9LC428xPLsWyfuV2GcnAiDiwuMxfk9dokT0WHFUH0dmSumFAzhavV8qRCzopcnjWCZ+r845nEuGH+SFVsXnWMV4WM8R7aNMqmhBJK0NSWOY5UBHlHiJypi9f9KVIpVSoka7NzwQOMC59ZL2nZjnP1boQgUiKmVR8+lyK7ysFQj6QkVsZc+OzIsLrVGytQOInKoEMk9cQk+ccPXZVb+41FTm0M6A9KC84x9gp0fo3+J/k7krsTMdiwn8RiWhWuxKSpmckm31eOw/xZBks3fFSyGDYXkxArYoCGVL1Nabx65puriHLlKHbpcuhll8Yc42sKXg774U+TV9Rki8OldJkhCE5R69J7S0PP3TszfLAkjXMhMij87ZeN4YP5lCVLhil2ToMIZZZA80Cy5CBl8A8+uzIPSOuERRHleNB18MOb+P3Xoq8FdocNabpCXLDkpE3yMdwjFcNUWZEcY6qBxaJ0Dm3vBg6LFGCK1i2Q2ge7LdpoLvFpmyGqDrdvJH5ObiITe7D3DmN6831hAihok77DtCUUeUruhRGWelx1Si5emHV55UGk7go79kpeHBrJgMEuLhMxFQzE5Qqmx63Fz5O2CRGlD/1namIKDoljUGjkOgtQTSXXYcob5ETZJctke0ytj4eNZJXZEaPJmsPLlJCzMytfJBnZaopVg2R4EuLNACUkJXR3MVjJMJOHPL0RWBQyiMsvyfeWutQmkkHZR4O9aM3xfagAxaKEy6UGXwjTiQbCqWSGprUVML+cRAUSbchHbR0zabOp3L12xA6eQt32A4hdv43y5PHI/G4DSi/NQ6KZfBy6bmp9SspThQzhIezsMsmIxyj13GCxyYJngJ65WpLBYo0HJJERde6ZOCghoxIT88zq9NiMUzmh67V4ypwrkUihuZnJcNxeyyERVkjwkDfNfTZd5PekyVQFUXrwRKTKSDgsDyKaujH+GMTCZLzDczcoAtDdrUKEa5kwEj5zwXU8rmlqzddkkUMcvqAAhBbW22vImFTFP6dqbKz4IW9QLzO74wFYMOEFeWowZmhfGOmWePBEwnDu7LzyMDL1OpPnVTxUgVlve41mjdxjvCck63ICbjGqj7wviyXFAt4Q8RFtnzTq2gXN4YFZg1f6hIgHrxoKUu2T8pESP8YhO3+C/okXonSmzvQWbNLFYkJnCxPMEOsjJcTrCUXkviIHQ0pjbhfANcBCkwVwc3OTFTPuKWWvpdZjH2lz8hw44deoyVQXIWI0C8L6On5OwYLM48hIvYS3iYdhyY9taSEn9BwEt/VJT6yrB9Gd+w1aVjA/iPUAACAASURBVLr7EPnZM9H9wQbkpk2pwnFdeUzND8GtBGnVPWCRyz3ERhglbCWlWvN5cTy7SembITYbWDWStwpBTaQYPwStU3JH+JNUPgMsNhTM8p3S+aBJJxtVWWQIRw1TXI+den3J0xL7L56E9ijXMvcshUwN0mwQQcFaHELpr2OCReH+CVLeN2aGTn9QJFOzX4pgPHOYT/D8ErdPylvWiDPfHfmwmMJWE8/dlNZXifugjN5eFTO2t0PTyRuV/FwuS+znAZ9zyviRbArKz0ZKaaGrHu4ZYwphkITGig8SOv/B18w4zWZ+LQI4BWPq45y6BA6LFVA6NxlTuJ9M8CkQwBmtHQLPvWiyxg2CglnRb2bHPMQYT/4/ut5l17Kty86a+37fEf87UHGaxHLKFhJUEGVEBSclxMVvch6HEiCQQEI2YNlKGwoWSEgIlCAogMCkMmLf7wt97ettzhUnTVjh8+c5e681L2P00XvrrbdGqRXZ0tXIMZK7sWQwTxmSvapdw8rYl+rm/r0O4tBb5klzBkbL1VwhhqVzpnAWQEmm6xawPdRIKVN9t+7t33cM1kGJrH/WG0JHETB61Q7EIkxApR2VFH4pLtjrHZ9ATEDw8ByfHCjAa743DIehaAWAtgdsvp0XvinITg1rrjJ0chknUrQ/KUI/mUd2PaRAHLNRQd/j5WOUVPlvsgg8Ay38ee96SpGrMmLB+fVGbvVOTsDrA8AxjnOO8D2hiQEikUcG1AeUkBWkVxMxDPDD3J7Yu3XxhskzYlSOpBTINz9fu58D+ByiWpZC5uMzpoA/ft4HLT875wBU+pVElgfIQctBAkecw0k6hhszupJBsAm4cO0MNEgTwqOsOVa9WajMRF48iFvANNhsyP4cGL/L0vcLmXCzkxxpNiQSZhIHota2J0gBg0yVUg7/EoWnDnhMNUsQ35DsSTBXh1hpQxy2HNRJjI9AafXQCeVrDsTK4Aa5+p2cbm+HLgDUKkVZUpfH4HPTz94kGZvI7hczj09I4k6iX/+fcSa2NWtwLZ+ZwS67CTrnUilTkPFsuJYgYsmP9r1Ypj7bB6Km9akkn/4BDvCJIPCnz9GEyeIFGpxO9CrBZHB79qetRZFMvVNEkCyo9L2R/qMRVBOiohgZQBv+rPxgD3ISNF2hQ/v/3YxV38RWkIm0cpiQ9HwhRDrKeNKrIu09gd+1QDFGgsHQqMgiUrMESDOeUd4g6H5IkYkpK3QgALcckAaQ0qq2gxQRDWlNpfHxjCm4M+Ca5MCDkq+Kvv7FZdD2asl3T5k87pl0/W5PsXajQvQo4mmH5CiKdKXNsN5NjglYIGt0V5jb8DAJtZHhfoztjgyAFp5QD5w7Yt+VgpQDOCiidFRpANuFgbDF2BNpyjl8pQ3yrF6Xw3/2F8vFf/c/Lmd/7x8tx3/+vy8Hf+1fWJZ/70+Xg3/lby2H51LJkB9lvXRtFrHin+5Luf18blLA8PRFtSJX/SK6xj0ZsyxkFH84DVJV2e12BEnQ7u7u8ywZtr1OEgti54HY2j8H8RcqbBSLBv6t+2rCDRKu3Cvfc7QczhoOOPGL7DhDv+/Ljx8Ykz4nAfv+hxtNHkdKX58n6DZPms7Fidu4HWfsDlojkZ6imHdCMqRyUlTs0qGlcyN9iD3iNdZIdRRn2Ni7w4Atjw+lA9llUO2uA/XKibMn8HliLbPW7Tydjq+TDvdFQwEp7P6wx6E0uR5Lqaph4D51qSAJ65ECXQPbt3TbNoNBY1cVrKAQMgPjeaexq4m0aDm0scvrnRTK2f+JfekG8Jyfs3ZTMI/0bl24VZDcFnvOpfHiiBJn9uPT8vT84Kzcghca1yD6G4lZOoE5m03y+3HSAy0cUozMbF+SrfuH5fS/+bPl5D/6zyO/TCHz+Kf/5vL2R8iNm5Alv4y8Ol0d7QQ6q8p9k8B2VsQ4XHldqUYmsyMKk/9WrzK7UfwO66+fwfPssHs6FRjSzjxWqHHjPTMp3VrAsWbukYNPl3y7djsHendhrsu8rzRluqgny80tQ9vT6Z7ZE/asnRW98HiemmyTaG4FjDNJpe2RGP4OVx4On4CjsWTqLBXb3lkXD+lQRRXsRBEUihlorpv88BTMeZTSeC1MzEGMVZ63FMi313sm4DNXm7N8ZhjrYZb49uG1kXs58E+307hvN9WOCgUMncaCzOkkY8gZ6WlBp5g6zmwTxQprg/3TzmXW+aExP3PRdAlG9Al6Fte3WQswhwidULBCo3qpZekKRhDB9e+Z7h5yrsUid5hkKfDjHYfI0KpSpzEja61FJYIhnGcaodq53NuWo0QnEAMFzrkOB4dS1MSSQ+pe6I5hNzgzhbP9yyh9uixkG5R9AAUQ5Tv+1tS6arnmAFLlHJMQKMwsz8TmgmcbLdM1QexIDjczOvcPMBDMT/kjFc5u6HJALAaokKpbwIdcpYAEVx6Lj5zn5GdYl9AMOIu9ScUueobyPQHnQm0UZKni6X6hR62QuR5Mw/fmZ1Wh209Q3GRSO+2KNY5MHP/t4PP9M/ccRYNxTT2dw5l5jVaULFICO2idrTQVQFAyiPrB6N33+22Nfa3DfhyoBKUVwZ9u0l5+/MsBbzfENvt+wDdAmOSyiVDAiroW7T6MLl80FKSlpeSwvFQXLwFNHfYaN2bTTeBuEr5W1/DWOeiHw2gS6RBYqGEk58cnwyP1YJXX3IpzJALr0TH+GHupWgQHZolrfhYxAjdo7nu6MByGHuQWakm48840vOTZKmPI4WYFTmBkSJiD2ypbOh+JOP87hQw8/XQ64PxbedOV6XusYRL3LoJmi9SEEBEFVapayDjHUWd3+b1JohmenEDBFbzzDpFoRBVjdabVvVs3WAc6CVpyb8+ygUVf2BgUTnw+aiquq001ZRvcZAAwhxGDmxE6cJhNg9Fs66yJUDzSvrSQoXPCczs+9JnaFnVg3aF60VToARxsCYJ7u09qhMEAZTbWahC6UAvfFyTNybw4yDg4pJf4LteuHcGRQeU8A7mhUiY0veSdMXgnL9nnHDpVBs1t3a7raIAm71XJVA9/32WTi8g6Ryr0aLmAejODfSY3fj7vMUp50APeeCe2p/k+Z0SW5fDY2TH2J7S6atynOzVeQpUsr348SbOtZ9vX8Uu4R/FOqoWtZAewI6n6F3+xHP/ZP12O/ov/ejn4n/88w/5f/+7fWT7/5b+5fB5gFuYAeTniW4JmQa3vk9TE9VDIU5EeQzH79OCa5/tIglRttJiOTOvo4ZdakN99p3hiIJik/DxeO+FsZx26NoNS4s1Dx+vRwWi9qKQouAYs4rlfktbMksV0V4oGiUBnt1SCweDvJcUHHaDrmys/axq2vGMM5/ADokjMIXQGKqeULusCCpNzJNCZSCJUnzOxLboP4qw4A/8+3dwrOmqCE7l25nde35eH+9fcH2uHgo7uydqVCC1ZaiSUGozW2N985q/Jih3FldYYwRDpMs4VKKHKnoY2gqre6uC9R/lLOI35LMCdyRvrTL8lpcvLyw4tLXS3UamcfZqOS6hjxikpysYIur3xtkjnTlrEy5NrxTMDVU46UTwriy/+GOdMKIp4h5r95XwDax8km2RNU0DVPSmgLq80LZSVoJ8Eztvy3p3/EXjxz9HDw3Lxj/7JcoF3z//1z5avv/U3lo9/599aPv/4j1aZVda37/Viub5RlatdbNZtqTNJKELXFrhqMcA/+ROBGdDaINAmv+3ohW706XuLK/wkKqFWjgwt1Dg6wDxfnjtdjkhEJxmHCu9sKZ2tcvT3gUgAR96P+9lEmpiUeB1apRYMCuEQQ4/SodHjy0JIYMvZJN4hf1ib2acjnlPuv3Qq5XlXgaK9fMw8yyI6Yio5T1nbiCqhLuYZK83H7m/O9pn54PzJubJTGMcZkcPlArGHMywhuF474Ig0dT/uF3m9nIIp+c5V3MWOBoW7BT8O7tPpi39du/qe7z5f1rvdD5UwORPMUzDmTqdqLDna5TaJdv6aDDMeKWcWF+RDgOPmKtIm00lFFrSd9fjgbeCC0saezfVaYZ8zWvASe4ieqQ67O/eDwE/9iHxnpful4xUpdigF2I0Mu6ciCxR7rIGTs4WOvbPJfU+e54kjoU7DTujcpOvf/YPq4XvEZJBu795w30yxnJyiYWKjLnumT0dwurr/3HcMKAO1fSj6nPnbWSxwBZgPTffiUhEsALWcbRQyO+bHzAXF2gWL0qFNg+I41D29as0jthTI7IcxVApJZyiRDBf05JlSmF1kvECl1bzzsURw1mjo3XtAwj7SyTPmWt/e3387+Hh920WFYZD0NeQlchlqWaS8+PsHkDzmKeC9na2Dm6hlSCEThW6rCDWfZXkb3vPV+HBMe3KVArZi36o/txpfLx9uQzCLpnboj6AOXUxVEygKBlQ2SoaNr9nMfcj93Mrucig4G6Tsq4i4Q6rjUg716cbEKQ96IWn7WH7+fArahlxxpIMHMSHQZJg+g94WBBFUbrWW6mC/1IQKoNdNxtpQGJkOSp9HpZkJcCCpfG/RZDaI7852sN4tv857vLzs0rUJKp2EpIiiyclJJgkJmLa6b2h1X2yc+FqM+P2bYosIN9/Fzzp/kOGukcm0xb3dbhZ1gt1H2o5PSZg/lk8ki0P1kDsZDjN86dBdlH0MDTGuxJqGlk/OAOz7u8+NP6o8bUN10ZE/YBAO1OUkh2IVoaT40GpHDAKUDKoERTpB+mo5PLRwIpFbBymrlsXhWMntKRZs+XqNKUbgeY9SDfsicxkxkfXgPOY5jQMwgUvdf5Pucn5J8NKTm6K+iXiLE4IvHTX9EuxomCgYEKoiUtoDRQQ0FLqvBBMPfZOOqgXyrNsZosA4vzTZL/XMPUjn5jFqRm9vh0uEgQ4YjL5cbr9dhbpRkQQOIp6x9BfUvjhUHK7M7N2XiXcG+OHcX50vV9f4URl0P99JxPlrIKfQOT9ngN1h/69/8N8uX//p31u+/qc/Xz4wofw3/vXl/U/+xeUrXSPWoKIZTQwEOVhX7B2L0W5Jkxf3KCgvHY7XF+MPSYFdEWkq7RSFbz5KUay/baCTtexzC+Vy1L04sJOYHSyhQnD4c28kA0mGI2RQyuGkHUMXIuk3if5cXp9NFrg45VpFUVMcnh4uJ2d+XtZkEElRshcOqheeOe7R18vl1YX3k6QFJFXKgfNWKu2BvunlIXXQPbaJfjBLV9R+TcT52ai8KR/Oz5e+RrwqfQh6m+AU3VbNYutwHZGZT41tuRcSaz4jXcwBeVi+KCAGHEjcZi2JuraoyOG60jHldxeU4Z3nzJozMHsCGnSFQEjW4nA+EvGTjGYmCNrQB4ftzDtk/sGzoia+AQ5eNQ5cnxvpWpJ4+eVcq+imXTsEaJS1rY+Cypeg2RT1+oNQJB8sF1eKAtB14HWxZi1i7NCaHA5lhS/DRPYf/uPl7O/9g+XwL34sB3/7X1qO/u6fLsvf/Os52yh0SdpF+hUBIWE1vk6iIUw8H2v3rgAQKLjnsjGBc+U9c0CqD5HoI55AsVkBDZMfQFE9th7uPRuIB5fXp3kunIPErcd7Cky6vbApjgbRd9Caa+4gPs+ULujZhRdK8QrdWzNEkipiLWaBH/HouLn5tlxdXQeklULvfFzYHi92DKGqd92bL2i4bNJtB4f9bXzZS86GGhSrhfHzkkJKvmGiZ5K/eZXweRFYYn71/Hy5vb2MQXRkcYP2m1x3CPwzgkp6fNgppgCcgm26zZ3tFBUfqnnXWehYA5xWpOR5kwZOEpvOXmnQeM8gXy8oFC+8UKirducze3n1mgSKpAzXeBkzbsY2ziJIcrB2m9f1GrGmZXnCU+8JsEfPm55bUjMd+E7Xrx0bCskEot3ydcg81Hi6HAh6Q5tlDxF/lYfW5FqFO1gW+rjRuSAe0XEhz0JUgnUXOePQqqChE7NYS1sxU5ZFYnqKeEcY4pWW9wozg336vHxQyIfOXFqus7ycpaGEzjyic+kbqG8hSkeLmD3zN83jB2hOFjK5JUXLSj2+A4RTACNF8gXgysHy8cXM9H0KR3Kqo4PT5fhQ1pGm64AAx8sVOQGgVT7bNhh7u3lDi5nMjYZpRBZD/qyyKTkpwFXW7vtrlHXZk+/vCMy8DxhFjGANCwpIo9tioo0OO3XL4e63g93uL0ZaggOaIX2Nl5KYQXQ6hOdmIAiP+Z12l+aSHgKgQyYhkXN7fgoaJ1+OatZDI+3DoLXOyaxUBH5qZglM/KZFnsHXoRyECuGAqG1yNzmriaLqEjoNVV06HluhFGO9g1KBRBqi416FCsPzJFVL1FYY3P764P5xXIXoJaVkNf0pBWycixn2ukirn8SU7g2oj9Qth/+rdLMVZHsgjbMjU+iwWHihL68oHMGvZ1jvZPn6OE5lnAMjtBaHBqHl0HGI7GcoN3Ig29riWQI6/vhBt4qEnp+1zS49psVG6Wb8qslL2vkjk8d3ru36PS7oMYh2+OH4rZjg8U4iyXokgvj4SLFgwmxgrppWVTEINLb8MyB/jjFpOdJsJtdR1gZbYrpVXA/BCB47a4ylyCFEUWvXwcBiYtVDRh42FB2TUQbWGGx+TLLEIWSyJHrYgUA3jCZQR7TFy6dv4yutXgtvkG2SgVJfRIpE2DsndnV1lQHi7Tu24h20FVoI1xVqyCTbNjiVEWWoOEUv1ALeRx4Rs2bMsUh55DnFAOzZ7hJoosWn+zoJaZxEKfJYv5cZIk9yMYpxJqHsX1HAdvKcv1KJUL+BJepdBB4KKxL4cnl7sJEkh2pDQT1qMUn6mdMIkBF3sJFC5XmFvLacnL0HdY6KGAPn9Y/iS//v/3f5/K/+yfLxn/yXy9f/8r/Z7UX+mb8RE2lnc2qVLaf7HaAwXYTphs3bmG00QhPzWVurcmSpJ8BGMXEQmLWbOXTV7vdf2+WzWWqI1w7sX/2htQOqSuIc83tcbl5A90XRuuyWoSK0C24y0U5cC6xfqRR2gO0GpbAbKkR/1/+2H8H6UDdeuQlPu1wideki83ee/FrgDWC2Bo+h3mW/z1D8RtGcMnO6j+lY7+NCe9e+Ic7bDzRhTqepwWoK1/3v9zUODXPihwQPn3070tv1rW94ErbtOzvrsb6XJhm9t1kGvYxf3+M/7/6MM32PG31O6lGvLfcQ1b0mqOshsxycnS4HAHPQh/7kj5bD/+DvLAd/8tezn9mjUL6IVdCyAAIogKVIl1alp0uSmX066Aw2OzMRGCGFngPsTfZAdE+W6wiZgGwb/5tzMF+CCiRnMSCjuQYgGJ2XKrWdJk8JpS4GlcQehBEmeY0gA4Uc8U6J+HqIlHYHDT1Fz25Q+TEB19ixYgtQ68bgeooaCwBQ5Zfl4fFBcCoJVofveeYaUUdynC7uqqYmBZ6zOAPWmR3wHOx6s6AG5LHrJ/BCviS9lA6T9O9RfmRWCGPq55d8XkFFAQ+flx0i313mkCbGR3iLPDCsiVnXrnCLAPKf8b5J8bMH5FKw0knhzFCtrsyKX+MD+YRFAsWAhqAAiqD5zvJscaMzqxvyu8WZ3G+YN3TqpQvHeBPIn6Q7zAnykJOc0XaCvpbzS8ypYREgDz+55swP51ynII2yKMpzFpcoQAJoUihjicEfmA+3NyqGcqY+PgIq8f6m/uM8/KLQogAXLON3oI0BaJf+5foRPDfxU3G2c5vNESL0xDnMOwgFkcIcYAEgp96E5jbNcUqpl4lhDNtFVGgDGh4zVw2wwANSWCH5Wn5hmCopjLQCWb5mRnN5D5UWYBMxFob+jT2OPxivfy9apHDT2hGZ15nYle64DCdzsI3amD0wisUUUc2XEMKiaGoHdD6Gz/rt4Gv3g7JuEgmRHecqRqlhJ5UFNITFSwBB4zmUnPh3UEzIo42Jz6u+ARQrtOdYdDHPfEPv2kJEwzG5sHpYmDhW6rGKD6Jm0sh4OXqXOHTYgT56HmnNBc2vJKwbRHrPZ/5//1gMZChvBkPzQEPT+lru756SGFM1xn0+HHYQwdKQ0A+nDahCTQawvkAUGNqjqiXZbSHhIu2B2oN9TXIGuagMYXl/SuM+LR+fBG6SRx1hz07gEjq3VF1uglqQ+PmetvyroR81oM/j3BvBNkP26O7HHEmKgipD+p4kIEWVZOQaM2C/nwjIn+1gfdqKVZphODwDfVT74zkTpI4CV04038V7A61STnnkSKOMQVdASecWUU2Ck0TMgH5y1fEdYfFXcYMDGxoP70UZ6W7W0cMPogD9QwUlh00HJRz+uvxb5Y5dPw20o6I3z5lWdVBd5AJ5tgT7MaTiwNf4i8JRmd3SwviZtsD5b6HmUegPXa/JYlWDUuBdOETnwKWeIwQ+Z2QACJTAjgN0BsKl44VqEuUcn308Y1BVC1ooj3dFxqMU44BkVMUGsXZmSVUlhSJUvaPYxC8F2gjywbn3Yymcdm5M+/q/CVbMUzADwQHDYDTUz8zT1Z9lTFOj2jTmsxnEPH4L8hwpWd7ftOGz///P/2f5+vt/tnz+Z39/Wf7X/2M5GM50+ruVtM4siW345IyzPZtUzzk0CaC+VknBImqyFUJNmE0UNUhbP2s2ebnPa+H9iwrOlgD38E5EWmfbtoHTJOj9E6Bjkoopljbfib1Ed8UvZt3uJcx+T0U7ttma7Rntf90UMekyVXTB99oDq9TWAk/rXhl1jO25bfums1LtWBUYshbxPqQRd9ZhAy981r/zR4L+sY9QToFRF+v9Om+LwVOubDXndO3mOgekSqGzfkC7Nb2XrZAsuDJzqdv6miLQYmKKogiu7H3G3tpYi86uo1l7+13QrTDrOvJeulTWAmaWhHvb+M3vEhPXwjTu8WNf8Df+2nL4d//t5fBv/3FuzFit2ATvLAPdzwx0j4z1zCasA9ITV1e61QCN+3vNLroxOVSQMa/c9rKxx7zDvEKRGPdiDKYPARRN6M5OSZ4rYtFzpcqAZScQo7put/eugqZCAyn8BlWOQivCCSO2EWAstEG7pGUcSEk1uYM2BC3L92DsVGnTeVEowdfMT57Y4STxztxdlO5EA8IiCKAkddmuLMwM3wPdWs1GK8M/77VUqnh/SUMTTBHggkEjHa6yyQPmDSUuXSRyi5zndppL5SlNaEqMPQ87aHafy10YKS/5XijfPJsCnf2nhfZ8wgoGeBZXmSwy9NPByhk3nb6u9YENJjhtwAjrCVGMzNIOKMb56EzlW7rOsZSA/XBGl6yf7Xzz2ShQ2tX17FZt0EITAI93hAeM3T/o3c6x8JOh9TFQny5aQW6udptBtjN+EuoU79+17lktmOjjUdyosx+bxxn/GVbAw5NJPn+k20pdy3pkdhhaZMQ/BCDXPGmePSyY51DaWat05WW1MMIQ6ey5CIot5j0BlLl2ckBYFGGJ0PkfJVKYTlfXNA1qfzIn6JxRAdUK+u2nwvNjPUO2E2fMQacrWWqoCr3SY/vsDub8P7sY9bodip6Zi//t4PPzcdfOgYmSqhtwUCNfTAt89LNZOBr+aJyjvKISrjxINiQtW/63cpMMPdFGc7CPC9NYUiddggDJEAO3/DsuHpdfgmaDbtGE8sfLpysS1URkQtVQO6biG9QiWzaLdTuwkqqSFEcqVc6kQfY9G5wNarLnAfCOlHKG5PgMCwLWAMpsoD6XF5qBEmyrZS7iXi8cq2IDZrXyy59WvYXrcdDRv4dHH8vXwUsS+4uzq+USZZxsJo4+B+q+3gn8ov08U98Vam2qSoTLiRkc97MOxrJht9Z0+J3ooR9t3PwOcLLZqzrHM3ZAmkKEDYR/roaQ70lER9VrDr2aN/J7JsOTCMcfxAEvC8ltWHV/QLcKNcqOdsObmMthx9CRw80iJpv8yEPGg1s6BkGvZpuiuBxmIoRRjqEbQSchWaVeFn13E+um+DN4puBeB0Odl6qgA9ewFtlRWxn+66DhnYGRQ/saJbRSGXtYrkEv9zV+PSGiSl2jw8Va1ZjR5xJuMd20oQoEbUlQ0WC0nOKoSYWu51yR618TtCQb8JtHUhaAgLazCkmq4Ogf4ayEydB6zvh5DPLG14QAf5QDGYWxoLzvKDxdLt9uv60UP35bHrQorKaIDjSqTAWS56FPnDKYQ2c8Wpb7x2X5x/90OfoP/+Pl6L//H5bDKZS3rsReuJzEvsn3loSbaG4HgBHl19m8FkEi4UXDvagm4hwMjS9F7kWd/v9+p2tr65L0WrZCxmJpH7ncvqNZbH5mL3luLPSZteOyF/t+qZP2k/YWZ5sM6VYAid72evY7M37HfgG1PXe7AkXYNuO5Jkv7B9raBWl3av5jC0YLqA29Lmo3OcGGCm5L0ri/duK2d7cCS+u5MK2idnUGYdye4UbrKLCyvf/tibeT1He6Fjuhouwd8r/rvK0dqClWBdoGUPn9mluBORfgfqG2f19za/NcKt87nRo+4/py2f1r/+py8O//6XL8x6qWbYXRKEK9qg5md0BxEt4d50xnAzSqFSBRWnnfS8Rii/tz7sxYkPPpiw7sddgdHaIOVbuJEDBeaKe7BWVrvDAAmjIDeKACYeePCh5x/xQ6xBnOPM41/tihUfZ1RbDbYQt93qHtGgF3ToV1/QvdHHf3yytnqkYB07khFeRgCXCPfA7XeJFz10JG2Wr3FhSlgEE5A+1MV56WDruUPM50TE6ZffLME5CSPqk/UxX77AgJwJjrVEBHOqjUtcw2Ro4Zo8fdzDvPTG8LqcyBbj5Rfo62Adxn5oRjXswD1CKiNCORfBUM+RP1MwR+GJyMubHzLoKIy0aDm4HvxuFYXMQ/7Vcmy7am9+CgIaJkTgfBAaiXJGx846hCMre4zsQw3xH54/PlbGZbVwoo8tQ5A8mluA86VhojR/Rk5yxxQLsU7TV53i+0xngZOiUWCJmDU6RgX6Z5AzbnnU2carzL+iaXm4TeTs7mYxQp/dOLrHctN2aeNzmnDQAEClBYY+9FMCAWCezjWnQgDoDENQ0JJZZbyDgbZE7sZy/QfQAAIABJREFUDNBB5ipZc+zxsKyGAbUfx/f/9+87xAVr1xC256GX95XOm0CDe9E8LU0NWERYloR6dxXZ/bEz+e3g4/11VxUJB0YZvHSgmgdICuELGKf4QQ7YSNm8aIPHCM1kkcVCIgZ1pkUHG4euDAuNxUNyFlT50QdcziYVaAciTeCYN7GdZwtN2eAmAGmhuVzXQyz/bkXqeHFb73vo0OvvVyYTOhzfLQfQJC3iAOE62wqggGGmBrljZzN84GiTHx5wzyZdbGISPFRISJBFy20lboNOdEMKCw7NgcH19UCArkW3Y7fsDqWTOHTl3bLwEhBQhIj8aY1CR7IyC8KWOokoPHgT7Bmyy1Dhpn8fye10qeBROjtCZ4MBQhYLP1tqgK3qyvgeLO87xQ8YXItc4KiNmNi7MSKj2uRi38F4ZrCaFFV6uQVMiukZ7N0fhOfnuQ4ONYagc7hNp6UHu3MhuvRmaPvJDlcFESyGnjVlzYGit5FKMjOQmwFQKFozSD2Dj1U2EX1CetxApQeBrfa8p5m76iB9D9sOBpoUjK/E6OjbdRx6W9rhewP7U6AVNYUvj6oSwWnfM4QgHhWjdPNGHnX2nZ03I2b278fH8vgkFc6h8BryMezPnJlUhH0Kz0qxmcJczrD+AlAcmB3g8A2KmDzCBJY1wZ7QAXyTkawAgfK4KsMkIcs+HiCBoWekd+NFJSoV2cnXz+X4/n45ebpbYAwyoxCloz0UsB1ICseIXrTPPzznDPtWKGOKxU0hRT8AkcSR1tzzBHDgVcR0v5OSQycJwMxvRCVMueDy51uYclAQtEPV3Uve/Z8ekOmEzfxZ9tO8BO9N6fhwuSO17cxGEd61c9GDMvFS4zNNdiuIQLLtvE2LaYd52w2pGqRqNNwf36W/g4Os/LuaY7Lusze4blS/Jnbr9aIbOXs86kUjK8vPdei9qGXAiDeGu0WyWevMbfFc+Pc9f1LkRJ3PblrEOQaVF/XUd6coH/Gt722/s5EZtdgHsKZ9B/wJOCIEHDQ0AiYDVrHeuq+gg5hmCQjWZNOO6HRoYz67xUVN7xQE4Xsr++9wMHTczzw/1/WskygriEQ3pqxD9UOjmdFXz58gzMx08fd9+Tw+XD6/3y6H378tZ0n8SWLqOTNzIrnMviMHfkmM1274h1QsE+VNuSnnzXq9rh/WZwfdpaWfLLuvs1HRYu06d0HyG/rqGPNFMjl+X84ZrAaHzHYCMGb9qzhmAuuZb+Jtp4eiQ98xhvRLifM9ZZZhhpr2QTXixNb9pwNeNTPOB+hRZ8kReNNhAaQQcpDfOLMspzE+9ByRrskxKe3c2SgKGgemYQF2vpGkmZ9fvoxzfCYFEqCQYjgV0Nl8VdJFAhjOtWlwzLsxd7KgVK648rj6VZkgzxobY0XjtN129jrzRQrsbAJEsbP45Nxkv/EcFROq0TiFO/vZfMpnbt6h+EX27RRHPvee6xbFFUiRyixdSvXRyQGHNWGXl5NhHBcbR/PMoW4Zr+igheGDGXIU7E6X66uLFH/Qrfad5aMcOJ1gZw95fhQxCDop6qHwT+P+AA9hjLjXQoEj7x0/t54PTe65n3hFRVl13wx3o08F05tUsSySqoA5S2hxwpq3yaCoVfYb+Xjo6awVGEaH+gq9fy5H09mEqJDGQWeLa9ERGXvjaPKoMawsswcwMe81ow2yCdrR28dokqtPgZJIOsyaZAVZ3xt7okXqpPRrpyqg+wvgvF0lPqQGxzycr8/P3w6+PnY7fQYoXkDUpeR4wHBQkQjX+VvEusoCbPQMMqZlWtMaEw8eZNWqeJAmJ4cjVXui/j0Dx/FA0eSLvxxiKO7gl7AOMAsw/NU2emYm1g6mx/48RREuEzPaaH6fhoZtf67qZ++6IcP3ROlHxPpXlJbFQq7+NPxI2o9RDQpl5WM5gL/LYNkcMulwxAhuPFvSwXL4VXdtizT07KvpTRKRTRM0YgJPVFN2DvfGyIrkwO+liKIz4NyM3RKTCoo/h5nj0wMFbWywt7atwd5Wo0aUHHYx8SMRbdUeKtq0ubdfnusk0XZ+Ip2NSw5p268OLhJ0aig2L3ES2HRNyvWeAJvCjPWXNTHt3mkju562zUqQk4rms+K7lNY24RV10gRVJRxdpjtExxp4foGaxoAZn+2zL5IaGtMRgZzhdw0OkV/mOYNKBM1Jt8Xg6Qa1xa8CGX/1zih33WuSk02hD6pA8tCipwVaaX7p5u0JbrQTVAUdB/ZQrOF6zpLARzaYNjLFbQ7MWVMzeB6583h9OLtDJCk/lcG6de2PSlsDtai/qTX3WPqbz1qKXgt2YgcUVYINMzt0cEq74j1FITHoIh5UmySrB5mGrkXxOnvk71joeE6ZoBjEPUArUx2judMxvD08THyC2gaYwn5EQnotOAclT+cxg9mbl5TUSw+SCCtc4px8uvoq5fAev4siTcTMavnnPTDAPjNGUPKuiW2XimmUWkAC+5D5PObi5LVPCbNyhUFrY3II1TAKaNCD9I5R4tghaEUbdLV21qzzeuP9koTPLmC460lspZ4Sf6D9XV9d5/nwLt7mAMvM3odzVnotmZhxiAGUVI0sIMQkJySV7Tja+dTI0qJgiqkM3wKU1OCMwglJ15d8H3z13dfJ8vnhzJcFDxQR99z7m4Z9rGveReVhY5SLMeDEUV4iwNz9PbLYj7kGnbAZqrX73gHhdsC8F6Wfa8ZYqk6ETsbok+tQxnniX0KC/j4U9Blgz7t9zdrmWRGnSy+NRGlMT41ZFCfMWZj8Uny8pjPB50PrIBGPaWQ61ceh+wAgUEy4z0yqNPxtR3fifecBXhjqf0y3nUSbOGRxq4hLEGRoPwESN9Wydlco9NJF2TlEDFDEc+UaKkNLTNXPyrghbcTnonIVZ7PnB+ub66UgZt3yrFBmJAnl+lhj9ZrK3Msosek0xXMySd78mABUWON2V4l3FESZldg57A8ViEIcVUGSSUA7aZIDIUwWxmdbkCprzRnJs48K5yoB3CF0vXx4B/ijXQBcZGh7gN9JcGNaC/0ML6PEFQr4UhE9340CQ/Mf+lGZDSU+E4tZ14nhmYmxOxa1QuJjznHjuij6QL9DWS3CnwJzvIjKLqBY4x1yjkURNkBeZ1r0Njo6vHD+aCSTmZeOfwz045nn2S+kpJjaWfC5yg4JVTpUOpUa6RhkHnp8a6S/z2dDb8yM1xhWjN9KulHKJnpY5ZfxDnR9sPQyd02sfX7Je3Kumjg69gcpyjR9L8jIzLOgKd2lGdqfPLiqn0NIzvNPcdg4mNlWgYZ29tplkGr/q8egAC3FDZ5KJzP3vOW+AmzKDwt+TJE2IE9yJGTi804EP1Bw5NzgbMLDDkAImhZiBpmXpjsGOIdoF3uRAivCJeaSfCb7iuaGflWcFSN+MgpzG/AlBS8Kncl9u6ZnU+3/Y4gGW6f/15/xGBREqewyKr0YnXsNpcQfUMh87Tps9HDPgDGBaOP1xxyJynP47/v8bk6SpPFB4ZSu5S/JteZlqEBwIyYcBBw+O/zWVJNKz9nKwvEdPjxu0gR6UAwH4ZskKs/WUDN0Ez63GsHDtQ5KOVQZDIFE1EEUSkcaxR0Sf5xBacvBnRyJ1LUYis+NM1lRx0FOk6INKcf3TZgASs9RhqY1WeOmOZhqUkZrMsNbyA4n6cOYSWlJhtGcCdnc7ZNkfOq2+vl5LHczSZFOtOGVRh0HDMLElM9WgnnmTDr4P2IGeVdDQREsFOmNklj8QDZEyQSzNBITTVFhkecWgmtlGY8JlOJIXEkI5iBYjbm6QJ1REkGmbYgQg4hYAvLIXHZo0Vkckr5yhKsCNcP1FC4oj+TwdeO2eEjBiq9P5VPHl0DFlDFBxb8C9ZAMfg5Sn2HPebdpmZf+pkmX7VX9NEiWkmgP73pD5EScoFryXRaXG+Vs9SKIN0X7bD6jtpUTCKFjfCCxbYu1/NEKJjDHdX6OcAD7ReSc4kb1J5JyaGh22AwKJIiKLejtYBGF5DXFIAaxV1cU4NOrN44MwgTiX2qEgUUK41O6MZl7uiQZQO0NJNBEZUNgFBiQ0ve6ByjYOaq+f+ev6pvT7ivJMZ1QxAdIJDS55S8tc2NBOdZcNMkXe4z3zwFNkcB9U8R8/06izizWFjiVrX1ZHvA8QfiBQB5/mROxvtAEjYO9pqL8bYG3oyIaJl0P1NKCDhlmEmY/K12JoJN0RaRLdnbAuUHVuQSZWE9QbitLfpQuImAI64XfByDhSbJfkrBNMcf1VumIZAXpZT0s8AY4XE6hqISaIBpvPJYSDLf6Cbnwd4oKFJsEA0hw8BmTt69caJJdeOaR2OSvVBsAABJxUOfbbySMorxd5/FsetCkL8khieHR+/Lx9ZB1QiFxuNDBY62qEEmii+EsxVqL2dIupCTLT088PyNuCTLE1PZpj9oUYRLllaVmeB+rhO5QrUJBHnpNZhlHpS7UjaDvONYfR7EPfxfimR0IgCvV96BisW9JCtrBE8ATBFSMQ/ZD3LBPz4aW/bw8PT7mLLz5drV8/47Rq2Z+zdfabek8qlLo0wmLnD5Jhz44JC8kgCL+70mTuWfO7Sgrhjkx1gJ0aMbHhZ9RCU6FxFCCJxHVs8OOQSWKOSuUM3a+SZBoOwfsuEKnUn2NmEqyHQU2FAvfXpa7+4fM5pKInp5wTjsnR3yiSI3EcARYfqXE2aUUMMQM0ByiksaCKHTjQzXKEDyJ3tg1DBV4n7pODCT+RLb7nnlhQYPEtzF0NCbIgkjRxHtMkcL+2maVolj1CNUeDyboZ6LyZbwEwBg0XDow97u53a8Ra0Q/mP/NzCY5Qzp502mHph+pf2hDDvpLbxIMiSdVDIul9irN60xkLClGdS6I9/iyFeQr4HaCWeZhvfk87zgfiXWMFiBENL7bSTnWLvnaGfaMa+6RAfSI2Ah2ETs4YyoUIIVcqwPRe3Oe+MtMR11ge5xTKShYgylCtRyAfOL/1h4hPohjhO38Rp9wKbk8o8/cRwSJAObahaADNaq0NQL9K+l6h+4n9yp43qK+LvWcF7X16BxyKJSA2iM13dmY/e9Ivv1GXNto2WVYGeMp/nxmUtU8e2dwdPmaAi4/Nwpr5pA865kxmznyyidnX/F+MsdCrjoz1QM0h+GQtaYgyGZ7sXWg9zLCfbLHJEF/tejJORcxEtSTX2I74nlBbDv+7eDrc7fjYVb5ghVHIHVY32CzFS+2RaygSo2ysGh7i38dqkS6H8yWOEMRQ6oYrYHu6BRLM0PHUCTtQJFfkihc31hB7lM13ODlipePDTnV9n01yikIOnQHUkErzQRj0NN4wjhwRtszSEVocxOcU7TIL+yi4zPakrMLAz+Sw4TiQz4ihQwvP74bh0dBgx6R+AOdrnRe5m1A6PE7oDvAZqeD4VA8mvyiE8/6QRztltPIz0Ga1XGe6zwfLw0QD2kjW/uxiWNwpXWodaS0I2dtEqoc6255paiYYfAowU1RYqfgcHkZTfhSyn4pZII82IU4zKwKh4ttVzY9iELQjun6iNTqfJ31FlM73LzVcc/7nRmV1Vk4kodKJIri2O0LkkQC94RErx0pDwCTIZNaqA5SXxwm9B3PinU24xU0/E0pRAb7gjSIGqe1z7pbnaa36yNhIajxjONyP6ZPrlPb9XydtAjbsFUb8ZDwUii2pIKZgPGnNA0QJOQreU6aVIrWxAxsaC3xdZn7BXHJkOzHkrWkIRhJjV0OW9MmXvxJYUqhxvo9PkiiXTUZkp1q6fOcoBagaERHhM9LopKmwuug8pfptvLs+PjMk6XYURbXwI1hpg6/Cn5Iu+S+7MIAKGymZH3PQaBYO6F3krTTlRkO9THJ/Sis7LaBW96d1D3FIdIlOpBecjEKg6gamVSepOj7+fMxXWnWDEk3B3LWzC9NX6U6FUHYLYxp7XtLteC3xW+sa1C3gCl/XHoVz5T3X1qA1MK+hwEa2C9BvEkU5ZYXdffyjA1V1kvHPDQ7aWz8LO+AuEIRw7ugWKqqDvGPwzJrfg79KMwhw0l5AnUgBqf6BGU/BZBiEWvSxxmSIWooYJHXFOzxID1erm5IAlwzmedLzD5Ip5mORaj/WVcHy9EJCjl0IUgy0Js9Xd7fD5IUBy2+VE2K4kgFm0nehq4cGikiLKFtCFS127p14zvvVuNdk0DuybVoJ4JQoKiKRVQLMLt3lTLXT8f5EKmlAjOwHEbdaNqZ8v4VGyHx68xPqIMjzU3czMA3+4750vt2c2BH2BWMp86I26QoSHdd76Wg/SCWg8yGioq0duTLpWybXBCv7dwQjYgdmhsDmGnJgPiL8QKwSpGPKofGqyMFq5S1VTZ+HCC5rq5riu6i3AUAKHB3B29jSDgG3JllEbBizdI1B5z5+qTzo/mnHeWDDCfT8UgnLV3ZUbscCX+qhCT2A0ylIA14MPs36p2yRcIqOFXim7hOMSqVcNDgUEQdAjd8jjR2ChkTrwrnlAoHPfzslDkU4n07KxrAEsMCTsU8UtNgBX8kSSVmn2IYLPWsGZ4ztHYrcjrNwbfm39NV41o3uXuLLLu9yqBDG048GqNQ1doAoYcVEdTfLoXPW7o17988rEySeiZtYBvrO6IIxMDxBrEoGyPsyWdbSASQkgg9uRDvSaGJ5xfAdUGasCbS2ZpC9cMzMW7xXFvyiKPMbWRGJMqcepjoG8hzJvek9aUZOvLFAAzNZxsf0lFjn2QffizvARrwvJH6nfgQyfyhu0U1tnmxHUOBBuNy9mgP/b7N6doUaJduV/EIYv/n8pY5YDp3Nhe2eDY53YAsKK4hd829mmPbjWvRSbKRGXaSgxSAUohhkkmD3M2MjLLhxG3ii7NK5jQbTWzrkMSfKfn9tl7aNeTdUPRRSAnkt6M+BroItlSc5HfP5neHrmyhyMM/J68mDoRtovCBHZl9vnW2aJJAVht0EWkjcrVFqK1cR555Ktph5I9qxgztfB0sz7Rj0zY0wfLFitYAlRBDqdpQXaKQgYN4fStVwYC5XyVvcyXyMjzcaHnFkZyORag0KK8R2D+XzyhiqQvOIaD0oNX8AcPEU41vyjhuZg591dLG7Gk03Q8H6YVexCH7/IJBHV0BEHM3FhKA3Of7B4nLiZsUvfkjnieFDPM4BmwLMZ6oClDhg0/XBs/RixuM60CeNF9icyhv3JxcytY0jE3SM3yoH8PypVa4iKQDlx30Ry0LZ1eD4STeBM9owx+nFasTvYn0PiLjOhmVuzxONq4O6BQ0SEXyDkFtQAxAsYIajzKN3TuNPHHwvqDDBI8WlGMMPTucmMH4Fw3swrvvUDWo/+eFpmxraxt5QAvhdDtIyEc+28pO9N4kGf+Mg1Wn3oSS4IU5mQdpFGXGf8eOBhnXZ5L+m2t9B0C6NaiU2gNtTITNIqiBYOO67snRzr1VrtkuQ5WSThY6ijEqHH698pkGhRRuxzwvCxQpZyAVFCfHSYQOQ2GUOhPK0wxaSlHkyNShuV09A58JDwc6nSf2PUUR9CwACp4R9xg50DPu0Wca/nW4xlI6kE51H1J4jCcJwhVQOJm9yZzDRjNKPjL+BlyPyj243qO3z3fgJ6NJGnsFms3VtRSq0CgwHn3b6V9A14ZDOPsbZFAuOSj0cvi+nJx9RZEo8yrH58vH+0E6MuwNEm+ujz3gsHp3l7x9jM6enh7H5wbRD2fPWoiy35TBdug5Hcg3OklQZehsSGmRwy5S3EHpoo3GKE88n+t7VN84kLdkh3VCcUHXiC6Ke0oqkl3ScuC75k3Wub6L5eoSU7dxj4YWCeoVmWyLJkCb84ur5YKBYnj8WWsr8Ua6xAfXBE3pRUrojms5Cx0MJJ3votN3eXU0PgUPecaZyVv4GbrzKvLRHeHgPDlnf30t5xfErpMUR3c/ifFvSSRubqGoVViFeGBiGZ+VF6RMN0l2qR4b8LYNSLv2iIlS20zEnLNxbxHLjo4+Ep8uL69Xr5J2tkm2KDSUSjfZcg2UvgPQU7DLfSXvXLCiBQJnE915CuyYs04nm7OB7moGyJ8oYqWPdQYVmuLZmcVkwJFImJsER3giMx6AECQAOtan0D7RsT7n+w4BHmdaO6RP3CjNDDM97g90PMO9wyxgHwheEmdcEy2ut2SQGU39zUJ3mvM8Q9mxVoDa+zTzTKhNWlyyJ6GXRyb/AJo7BdNhPJ0oDBUesPMRi0ho6TuqCzpe+oAQJ0NFy+xW34kFf6TsZxmnE/vwnO4P5zexid8j1rc7EQW3hGDWKIXcWfZbEqfOnozQUQxWL3if7H+SwCQ9A4op4c/aV9DE9P0j8rt0w6CsSSvMbC85wyEUKP1T+BOp/Gs9RkjEyWCUma84hKsv72/uk/9NYaPg0osdjDNyjaqJSq1ODEli2w638YnYzbuPNcHlNsvBUiDVYl1TECmlC6XP+ZeAxzG81MGdmOP6GZnezNUwTZ9+zdCFneupSmGBg6nakpyTPJO4E3MQo8p8Bp2ZMezEFBPq4PMrvm0k7hRs0BjJV6BQ0kWyEIwPS3JYhSx6/paxwH7kodDVR8woc4EDdHIxxE/yJXMmcs/p8oR6Zlxa48JfEe2ATTReX5lzm3J1FMA4qx+fH9LNbU5gMTOAyYBPzLly3jnHpABXn+cIbK6efszcUqBEsIeub6i9zJYp5qF3kgCLVikKM4WGPqyO/NyIWAEEEHcbY2liOMtF15J3AwWzlg7mbs2RKD4jTb61wSavqU1ARXZ85w+PSJ4ryy718ETaGTMyuy8svuelZvUnRZIfGOivtBRbKCaz/YJ2OtwEcjIdsgO1QGXxlXZ+VBM+k/SxkMuRTACOYdEMShK0UjGCGJ7EmPGSVmKCvw/L6rUzOSTrVpQUQXR1CGJBy6/OM8CHtjWXy03vo0L8OwIahYi62iJW9V5IhZmhOjotoBFKTGew6ahzH5JaCEcxI5vha/jcbJp8HqFmOLM+NwKtKHrodKG7WSymAJhrD9oJgnYgNSDmQlZbaxLr/IQJiMWMvwOj7/mJ+/oMYuyBQ9HiX54T301xdX4pR7fUJxZaeNZs/kgNQr/SWwCEh413NLMjLTT6O1yD6JaD3chPcu08x0hCf7hZ5LHX7MjEIUOmUaLZLU8PDMpNl28G6uMAzoH19R4UBIoQySaFbw6yKXDa1oyXyVAfi/hU85wlQdLF8xExBblBLlkfFtys+fVQ3Z50PHdujGfJpuSdkARu/FE2MEH56hrjzeMk+HneCeYG6c90ozSDen1zBk3jzFEYeYUy5fwUB/nN7VnQcDZrA0V5tukyMsj6KaqSd7EwpEyiO2ps13g1SNcwiffd9LPYpxiKQnVokZiVNIk71LXT08sE7irdgBJxqEEjJEGFusMnknDd379kVsN5BQr6ZbnEVHNQXL/XWQb55fOOYtoodQx9flD6OMwf88mg0XDvR4zjXENJuze03ilQZlYmg60Wfnd3zMSQJPFOLpeL88vEHSgdAB/sCQpWqK7yjqXGOuzuXBF7FG8KkmbpWfpp4UBPYccheXFxmMQapDKH/nSOSHKJL+Fmx9iRzhRB+CWJal3TNW0EmRJFW2mtQY+X5eUJJGoc0FmjAX5Us+PWj084mKDwHC1Pj8xaONAalHf8ACKSMtQeC5kqCak8mNgWVN53cH/H5+CrdLTcfON5U8xlBSllvzvMOmbvPD+JnH58Pi4HhyhWLss5iX+ocafLDiQ9qksqAaUjGEl7zGdPluvLPyyHB2ejssj+ww8EepfmpykE31gXDhwTX4rCalCqyMD2R+U86bFKjYbb/UqXpo7zm5cZFF2S4sjep1PEtR4sz490U3jeR8vt7dVym3cs8k9R6rwWsUMaszMCPCSG75E+l+p5dEL8d81nHoJz6QSrAenXr88kDSMNP1K4mXHamy+ge0UxwpomSWRXWFSonKRkuPMWnUNaZyGmELYrqpSs56jdhRgDvr0nWfn+hxuZEH2eKFS9fC13dygkmkytsSOxBK698v2wEJg3Qj1SVSsLJOLYBZ4hpXGus64VX+BZmvzSba1R39kpVK8LBSQ+pSxFUem48xhJPWOuF3PS6e7zXESbBQq4rtg8ZP5vVERXmpPIPgDN/R1JKu+h1MdB1DNrQHyWGsg13H67zjmRAmn+++vb8/L4+JA1jvfO2akKo8uhM8XShfpe25KQNZHTeWTyCzRwnmnU/J6ZhqTEKfRVp2Kt5Sw8WZbLa/xKxmdrnR0yjcNgm9gMSAOaTTyCphfaXzrdCnK4Luhe0QEgj7ILcHBwGoDYQh0GCM9QRJ3u/WkFGFo8TbeE2Mt7yVzbMEkANZ3dcV6PeML+ZR/LBBhZ4gHpzGp+J+g0M552ND+X9xRjy/L8SM5DLjDG2ocfAbFLSS3tV3BcRge5VPxTQgnEeBQQVGlh8yVtOKStw8qh24kqGpRRWQ+5xtBFLQwCzO3MUS6vABGl33bfNAdslv0ra+bXpD60O6wmojBLd4oZOr7Q/AODTkVvRhFvlGGndBqREK6FvaNxtuI7M7+c2DGzynlv5EMqlWXe7gBwnXuym8p+4jy8uMT/yXVt1lk6PnLY5mgUyckvEMiCzRFDU0RajBEBB3Yfy9nlslzBwDqjQ6hwhkCHADogkywHrpU88ilxJybMpxjl5hmhWvayE0kpDNXqalAsVLNGFcyHPz87IsBFuGMgCXLyDsKlOgmUMk2IpLawkAmm/LfOz5DMiJhoxlP6SWYRTk+Wq7QoO/jIDTKMroIGf9LCzECSL0ifi/HeGHnYCRvzwtGzN6izqZl54SHLUVZelkQ7w38ZACXhsS2K0ZGqHDXZ6mCg1DAu6e3VpI7nkOQ3h2f5/Fb+abHGR4RhW0jEDmVxgKWbEJOp2WDTMNsQ30GXhjmWHg/UtyQJLh4LRVB6aEsmHqBwbb2CXrDhQqOIAocJVJVXLOrkFsdUMapKKsJQEIYjz6ZlcPuDIpWOjcOnFguDEKWwslvEe2EjgehsA3MGW5XMwtZ5AAAgAElEQVRUNF8kEdNDoLKFQ4VAPSmBborL6M+rqlYfnSYzk4e7KRgIHi67CYfvwqFQUUWGSaOsFKlIuaFpE1PwjNdLOahNdqXzdE6qQ0F6qVxcaVbK52hy2jY5cxPwmaWAaXRl61UalAi26NjMqQx1pzSrfeWzFOmfzpmFvpaheolzpZDk8/bkhbNLCFo5ONWKh+ZQpLfiA85lMAi+eS4ViVEKnQT3eDk4+lo+Qj8BNSWBhpsv/Q1kjBoqlPpJYES6NTuEY/s8nGySNaktKvoRK0J9oogA5Rraj4XqiCyMc7A8YT0a3NcqKUqHge55HiTfAtaArVKY900wXAeRh8JAPAQIYc3GpLXa+lBv3gzyfO7lNe9vj96ZmRUKJhJV1PyGStdB2wM6xCjliYpWzjZqOhFOKH3SawUcgUsPIJLC6oIumS7wqvcojLH7PFxeXr6SrIBUFjDg2gU3QLKdG5BLT3cAqiKHC/FVI+R0It/072I/4I91fDqUq1B+pO6SGP34AdVw5pEuiLvQlIgpviPiDnQOChBiPtfZdwdtLCqRp+fp3CB2EMnaUNEcUqej5ZxQuwp0WpA7F/zigKYo0JtpG2jeT4gciFXsI4OtjQXvKE3i/3WRvynkhjvBOUYCSYLLz4eil2ux0x3aTqTPOWTdC7zPqhVGbRE1tXRPStlkcDfpzOxRwYsUvDPD2fmSCl1IgRYpTvdqTJFFyemGKdxAkeaQvXNvzjL6bCyK6B6470sRWbsiPPcXRQiury+zpt7eSWQA1+hw4tWgcp/JtF2Zqo8uB8QxizEKU7u3zoAQ90mwQ98m6d3n3E8G5xD07F3mWT7LHBj+/XyvRdpl9qJCJfqthB4dFVFBI/6SI9AxVZhB6fl2BDj72n02uTQfoIjahAmkUCb5OyfppzNG1/0x64g4S3FLMaOZb2c9vA8VsDzHSPbYR6UXp3sxjuTkNcj/rlS9lR9mVQA1nyLG+WNjYMVHUvi8U9R+2I2gsEi8RK3M5NaYyM/5jDUwttuROa8BeWvmm/WTQf2DAHHp2u2OVjGJqrE5cykVUhPlrSPdeTmulfwjoh4j6MIaytxOpJunAEa4Ix1CQe6s+cxjmcMdD6gaEL15aAqPoXAnbzkMoPJwp9kjQJ7CS+SeKihU3IRcM0qM44t1eoTKG4I05neyNzp3PPlMvqsmocvy8SYgydKUQvqWM1TKPutQmiK5ThlAnl+NFZ5fzVMwby5IYGU04xsDkpuHOfsaVeHMaXtWpIM84ONA2Vk7bTikoLoQnG0hr6fatth200UW+CEv8r1lwP8ZZVw9B8tsojg7PAYogpKmDHjVAPdz3QDIIzuenA421hHnEQDEW4zfMaw/DjCnsFIqjDEcV4nQWfEoGA9FbQVwEGwiX3x9/+3g/e1pCpmtJR5+XflmAxnYapbrGbpXZkOkaGUgNUZSMacZvqyqEdWXVyXoKP+dwzZUHILMqbz6VHAjt+iCFc7kSpIaj6qUwYeA6nA+Bx6VdIPBrIOttWrtkBe776DKgkNV7OR0pGCHPsRizga9kOMZD4RfyufScEZZKwXg8FWDNIBq7qJuRrsP46QigWmBzuC/ybQBqkVFVGJiSsR1mcDFDCw30ABUGVBMzL+Wp5eXGJa1lcfl1DhJvx8XRxGhlVo3z7FdvQz3ZmBzlLxSSNh9cRjWhIHrFxGWLqdiCoWpg/W03nMAJmEi8Broea5XV8wncAAZ+Fn0x0kQl+X+/i1GWzwTvQIstByaBCWpbLBBxuHNw8hSqw7k+mx7dlQDo7rEMD9qRQx45mAZiW0SVWSmede2hfX6KfUgh042C0PgHmIdxOOeKrWpgaMduCSQFyQFFhYRNwi68JhZl86rwO2k20lSqwKbiFqUqD6hO4CgPYQjLtpaLX7Xswg7i/stQ6VXlyignavgUwbmSDtvVAGRE657lXBMZ87nrHy03GklNwnQY6Alt0IawTiIS4EB2ZJGxuBn1PiirnUU/n0U5YokzIEvT12jvacX2v/KtnaOoR09UH26shpndh/7jpMAcriP+zHxhOdF1yPUm3DdHeBdnaxHwIJDnLV+d8eagM7qcGIKyMS2masZSdnQLunCDg2ONQ1ijNMyogGgolFnmWvUNO45rXDuqbx7CvgRw5mkxGerf8W4VeeQF91XBtnnIkAzcQnzuhlEd3ZsEyPRJfkpwMXtLcp454lPKeAQKwnIpDJg/BDOpFtW6U7qsH8jn8tsDEaEp4pWoJDHGobmdffjKfuOQuD2O8WV4hcJV4PMso7v7vAQ+soa/fYdVcgZVh/klQRLxNjkU6SWIor1iIT9yQieqJTF+cB7fntjYJv1a7Jf2oWqTZUF9bzYpxLxbn7+eMjhzBr5/ofrxCaeB0+Dd0LXjeuhg2TyXzlg4g2wpspGvJObG2LI3vD0JAAUsiSNvAOKslInNwql+cTvYwzfZ4KP1wpUXYp6uiXXKfBzPTMHwNCrSqNSNznXNERWAfT799vl27ebSTb395DFFu+RjpUFJHORgC6AUyrUKd9r3O91sb8Y5r6+5jlvKHoS+k+LQN45CWsGpTHbSwEORXGew3RFVAft5h4H8qGd5fkl5/BnMm/5pdqen3mxXF5RfPEuPC+CiPMMKGagojxAOdfiQRNruwGdSewcW8G3dIyPoJ062N05T9bK48PT8uPHXYAFwLybm9sUDwI828wINBhjJ11bz7l0ECJ2ompqQAn8MKAJRfZ6z0y4cslV6F5jX+WbvUfOpVAOMRun03J6ulxdXke8gJjvTBxyzVLuw+yIEp5rbuv+Si3Tn4N9jPXDBj7JXhF8SwLKzGa8RXoOmcuwXurxwT+9p33pZwUTCpyFPvylsqdAkgAqe1fBk/PlfLoOUePKHMomjpPTZxgonFN0SYgzYW98sfYEKzjv+VMvOd6HIDLUsPPl9uY6c3cU8bnexPJtxliiUscQXIuyXNynAvcUroJi5nTEKcGp+rCoWKg4T2Yoo1iGsut2dhSMLbUTnzdzcb+TovTp6T1nS0y3AwbRJBgZbsxsY6ch9RLGDe+0inXWLFKEWxg6Q7bn91WD9VHx5N7IBzJqEYDbzgsqZwH0Riyj3jL1Q1JKfKM66mODd6MCKMxgPjNb/M77H/GuqRkEVAUleFcCLTw7FACHckuX/iFCTb8d7HYvKd6UchSxcShaapmcYZJ50bp1HmMKmyDWSYw0ayrHuAsoCViG0zrIJZfSdvDn8v7J8JYyk/ypoktQVT4P2lXc53nQDs86eAY/nkJG2sf+AtiXJH178SCqAeBmbqWm/823m1TOIIkmGR7sMeMLd8tEeY4Ag9L8dxufGIH6gthkGdCM3Cab/W2dXYms5d5LCmUiQ5IiciwOh3R199VDh+DiQo/8cygWIEO0wRURyGbuIDVc1mM6O1tSGh4+CV+Gn0XXI0UNDQ4UIdKw3l2H+9qG5eKhAMk3Pl2O07mZgcpBF0km5Uh70NACARlGiYi2oO9WegU0FqgwoEhSuRB7uFyOD6EjcIAy5Huw3Nyy+Xivfu727Pffjy3rL2RZ30F+bcWvSnHTBTw+OQ0yChcbSp3IHgcgyJXtdKk3yrjyfGlpsq4biHk3BNsMSuZZXOQ5UBgxhA2KSPuVAq4CAXbqx/wMUYgMJCtsgLrXebpuriULGBcxGxoqZpJskPWdRQYB0MNh0KTQ5pxhIyBC/woAMXNUCRgJejU+Vcmoh1cEGpCrBfnO3M0guUUY09WgZQ0iS6BGplo/FalwHFz5RAveQ9BYFe3yTGf2jSAqsq5BW9BK5in4/YAkDtxbTOI1kpWYvRS61cSdgIcjg1q54ZjXJtnnez+CUJM4ha4wEre844os2JVwyNZkTfqLBYn8bYsk1osdAgeDkd3+dGjx6GSMcUfxKmqHSFXa0eN5QNkhgee7MhwaeVURPxN9ijB5zQ8PIEqdMYISZVuf98RB/u07Cawd2vqU2C2VmgPyS8cjA9pjhsdeA2F0MFwwRmNYaDgWqMSp+GpcAsLIbQ+ambXsUK3J15sqUaGehVjGSL6zEV/KukNfZAZmFN5tbFAwv7wv93ePy90d8we7JH7fvpFoSTXKbBUdx0/2Pr5iUDntjm+iEKxLBrrpvs4s3clhOorxLIr6VLvBJlYKJlg8BFXO9RhHiJsP9x/Lz5/OVLLmoAZeXo2q5Bix1QiuNAxoLFwnVBuuBToce/b0HDowcZoitUbMqtax96CR8p1VPOSdVNmsh3dBuAyWZ05En5aHh7vl9eVxaFsUMUjd+mzpvKwzB1MIEHvoFpHAApzwObm/Gwo1kiflhSOYkcTEjj3/2zkIKVnt+PQsVwGOuUEAgOfsG89gO1X15kr8j9iPfnR2OujkO2ReXxn3tzOi5eBHPCTVmWepBbr5iAnjrPdnKaOhYwOERRaXmKw/VVQkx+eJlQq1pd30Cvh0wL33a1zUn0q/GoE0Cpp2PMkDYD6wTyiQOLNlsVD4OjepWeB1uowOpluoho4KTWZ8yEo3l6ZFZ39mRib3sihHBZKYoaqnLuz9MwnhSGlzXoQO9AHFz/2SOAYdLrNDMk0qeb2P/vd/u7fYM8qWt7PPf28hmZKsMtBDFeXMrnhCwOEAnXaaLYT9d6rCYanRmbWZ8Qyts2JTrC2udzzIpniWWqSXkGq25E6yfniuqK4ymyeYhv/LjBp8vWV9EnP43V5/fZBydn8o4RsqdMQeNol9nvY6XpVHb1G6zQmWaml8VcxK0CRqsMxFjpoY18ufMi74OZ4xBRTjBO1q5VvmGcfv59n4lnnkDCQdpQsZ6uxul25SCm7oqgFM7VrzjAT6hwKIiM7q5zfqv/N+ACbbCVkbFevcygagR53waU+RmPcUQRGpqso9AzCoWsdagvpvN2uMrfamuRmBeHyS2hmBkuSJ1gDkOunqhy5P3mFxe3oMzR0ARuovOfHua0chg47wNgypGscEk4GYi1I6mzKVeBBo2p/bkLu8bVE5LkhUTOfXdQuOolPMKKOqRHJRH4NRuzhVVpQE4v0VqVCSrs3ZnIeu1vb4sJAg9LAepSSC+UsWKrM5ttxXv4Aox8BfPlyOSa4jNxuG6KDcUseYbWD2x+A6Ffq0NEWmlRgFpYj7avTCSf4+IpsbJRsqkZ0+BAQ/gkw3urKH0mBKHfJe2VQcECT+GGw6sExgJzmo+3nayVHKGYWdNIekgZjAMXtgEiptQY10riPXzLtEaGCUlWwRsqmGxgXif/DpcGhEEiy4Mvye58A7kUJiEk7S+5lZCYst/q3JXSh5GQq3iElLHK7t8eVyfMQBrQQoRSk8zMsrvrPDZ3uzWUFGR5P9jTYvKlkkyaLaHLIm6SDY58vVNZ0K0QoSLQrWmqpptISAAGplIlU8XxNtJYppnZN4yb3eTAk9wEQpuPYM138xO0ByScfxIdfCPSohrUJX5SLxH3BWRGoPazRFzMwjkQidHjMnJo2vyULBSwPeOBfzPkNBIpiwtk0KIu365oB5qJxDxVSMQDSVQ4t3u98NacHjfIEJJp/Bz0gp4TDZhtDh+bdba5JNAUvy8qUpanxTeE8WCBaJJP8eGqyvIlMCCfKnM9j5CrpppxdOPIVN5DonEaOYD3qXOS+7CKLnzKWI9PVwCM95ZI6l0iH1fr1cXzPIbcJf9F65XZJC+PvPzk8lGTwNmrQVD84rVGIyKFwSRPa0HWmlT+n6yN8O8r9j9ux1+fmXxIVlpQZaBAikBFFLAeR1MVNVqV7BC96PyC97G2QsCR0J/Bl02EGxQVNTkAFeADBoLJpOyjcNh32mulrLiTcmV/2MJJiiwcFvkbjEMrq1oWJSVO/Jjc+eA3XjoOI67aS3OwstDzBBQsTXiDiwRuhiM3MAdSZGoZ8maGdnJKsmRPnO4bqXSggrgPXF95yf0TEAMABE4N5IbpaIw6h8ZyEu3YOZHIABnpEFaJX59N9QbSkJ9ieFqnNu7NeCMycnAGOyBJqsQQUJRe1Oz5YU2WPK2HjQbmgk2kc9U+qn8rOfn69JjiigVCKkeKPrSIy0IxEkdIZvTWAtVjpMz/qvqzjfp/wwohOc0SCcKnR1hkYJdP1qMjw/4gDGJzvF/H7WKJTlrG+9UjLHMbOwUu0E7Fg7gElvzLJm3lFq4WUUHelqiG5LWVKdSUnvmUOY8YGa5wYMfX7MOpHqdZtYwswHnW+eXfKO3VnWdajjA9Sa1phDcIYSG9kbghoIDUE15tctQEWuBzjLDLBFliaVD7kOZ/iq1kUSdrEcH9khL120ao3EqBZmJJ2cF5Vet/PgDEroeOd0ypyL2UC9sbxgr04shG4fC4GAGTOfG+oydg1bzjHE3gEp6Fzpms66KWVQawdzCSnBm/JW87jEIwrvt1LZ7ago2FBjUL2gSu1jTrFdsVB34+1j51QlMoHddsSTo0SBT1pTKUxRYfyY2aoXKZBQ3hV5EtilmOFMoWtIZ1ohCx+htDfp+ICtFLqsF3JXQFuuV4NQKdrpRIdevDdLHifHvYH+mQ/37PRv5k9GwbPnifEbpg5FJsAmgJX7rXugs6w63JPIcz8qu4EAdAwkYEA7MpHMx46Cbns0z2dGbyiA2WdzD2uzqYWZb9XCc4D8ee/NBaqMmfUWSweLMv4IyCm9zu9vPnC8Y97DMEpiklueubPcD/fki8Q5QdI2EtJ8mA5ZisfJXXnXUavNfX7xCnjivx18frzvtiHTbT7Gw5gWktUlm73KUbZGnV0o3cjqT+m2InJWsJUdHCOkkf6V4/sZeV8oUgYZbhzEy6Q9KmAgtuNfEgrbGG92wTDMG6neM9WVCAirHjfJEgftKASJtJhAdkFnfHU4x0Uf2kZfm5gZ6KNz4uEV1H38ZV7h+VMovDnknCCUgk6k6oyIGKRs9NlHNUUjQZMdN6G0n7Z8g0SlcGh73qKQv1WHScETqVD5x/xKDS7TXSGggGA9olZCB4TEaDs4nGkx6eW6lf+UwjVTSzG8lI9aTuW0yelSQFd5VbXCwpNngXIWnSgQAZKOqwzMUlWbJCi5rAwpgQfloha7cv5t7dstCMd77lmkwmQYVE6XaGVGeyjJs+2wJ+hsk7lto7JpCFw42nO9TfDb8eiGXp9JDuqN3rQFc2k9dFxJRglaNYiMpn7ej8FVZ1oKuGnHp5vnvTovgZQzSYbJGN/97eZ6ubk8i9pPKTv73x1+OKpGUALXQCIlSboUCbZIfte2tEmT15XRMZSvqgaxdvib9zlFBB0SEODb22tRfmR036HgfCz3P0lSnIGo2y9IYLxPIpih2mG6RWO0Cg3OBF+6lbK3vKvdQjs9w9fEHNRYctCTKCAgYfcoqiWhghnYVYNy1erNAUpJ0u2BIU3ReYGgYpmrGBnIYzvGVSerFKqyynaZS+uihc8716tHStbLK8WwpoXGPot6xBikh8mJ1rVcH4zQuV4/ludHaACYAF8s1zckwdOBnH9sXHfXBbFG1SZRSmdOTpI0MQCa2BVJdg8kqFc+CwZ9oXK6NuIADqf+cr5zOuz1ymBvcXjyrm/j64WKoSbGmWNjMHtiuWp+8vWrgKXRpMWy/i2vWaNPzw5rSr/UL6UeJyeh/1igsAbo8CduwtmOqIvxkfcYlS/oICOKQiJGp+7nT+MCB18SkAtaP5oJp0iLUSwIdwUwWB8fSdpYe1n7OaTpgiK4wfeU1iqtkQF4hu/hqdOxsrusWlUMZemUpwOkGV8GW0eshI4byXcUy0aeOIBOhqe3zmgG1aNMKVrhgDQF1KYiplXBZYp4fizD8mjljNImTAlpZhu4w/po5501JJUZuiDeZ86esjaYlyEJjKlox2dH6tVupZ8bis7EC0Umloho8P5xmI/se2g9Cj3E/DJzfPwsVJWhgg0dzjNKHyUYE92z+x0J3gEJHqwH9gM5CLGJnyWGscYomphT/Xw/SfFJjPFe9cYR7DOmh1L9oEqp4JXCPvHAGEr1vImE33IE6ocWZ/RRekrswLLgVUBDMEBxjc7J+G5LgzMOlHLWZDZy1qEVqjAIYFBA2CIKFS07sVuhZCcHFgW5E0UAz5ffR3QhA/V7g+f5nLf35f7Brin5HkUpXcOKTXitPU+JM79XkjVpXwub8RRUHAawoCatrruaGid+xRcGeiamzjPvmtlhxS2idBrgfJvpaB7i2dU3UephZY4968MCyaiA+0swSbBrZaFMN1hZe7st9bOLyARdw3OsBa5X3y5ihbOAc+Zs4yZzPI+3SPPftcs43coxRQesyHsPVX6kwofyl85Wrnn2T5gE78s7BdY0GCLw84ma08hjDwBBegv1L7SszBO2CFSKvgwlpKXNw1LG7BUyLWBb4GwdQ+n8Y/qZvGE8iCa2CirZ8EDYZvelPcPV9fVyc3OjySfPPxTWr+XnT5gJrnOFRqSTAWLJTLAjWIDRvNYOUox8nZH+7eDzfcefLBb5fXXu1kGTw4HNWaSf9nmGNAdZUvPdRKUUndJXotozswsOEtnSdtOO8lfEBBxCA22V2iEFhBdwdXMZ5JDvkLfvQW6yWUUMjaO4xlAzvj5UYbm9Xq4IXEPUE2HYqGH53jU0SSPrTImKQ6q4qSVfNHeGrMapM2pikzTQoIjCWbi18l75bv5zZi8ysKVDqskZSR4cTlquGktRhavC1AFk0enKqV5A4wgVTsGAdr+4jRgjDTWqLrnH43Zra38UwyJD7YBekX0pVhp85dnOCBD31vWR/TPX5lCjkspyZTsQZysxFCpa1UXjJ5lJghSPA+4RdJ1iqOio10Tw435BVDhM4mZ+eprnJ01AalJURYIWisoX+eYzVMWwwwZCISXCtrWy0SQYFqYcNEnqmIsCfU2h633zhFR08TM5vCJrPF4Q0bp/1qzUNe1AX+g2yGafOPMSSmDU8UR1BQg4rEgcVD2xi+LhRxC7vTlfrpkpmsMnr2v1CXjLQf74pF9T3i+DkVMUdE6qBnaVSyxto7NZPm+DT0GA6tlXnYZ/SneQfsDvxASLvQFKjEnlE61hUGmoVARL0H0FP0KfzNo2uSNxpSWdhCZdv22Yj3cZ8YckYaK3GczMfBnFSP0M7KAoFAFyB1DgOqoPkAPeJIzyhUFu845X8zTXegZSB6Ut6lxqDoFfM0tb3dJnnOt6f3UeAFSWQmaVtY3c5wh+vIs0l1qUxDv8aWeLSHSJASQPJPbt2EgjgwtMEUBXiDXvGvMeGYhHilVhhSC/oQFabET9cRQTpUa6zvgeuwaqO/EnFKdJltnPyhdbLPHzNzdS41hbEVaIuhxoNPRZ3o+dVKRMS6ckhrkPLFj5/DjYQwXDP2SRatF5E2erpCHqDzPJyzxrOkko4pFEE1ssruS+K3DCdSHzPhLViTEkSwIZ7I0W5zzXUJmSUFe2t8puKughg8s1sY+5pnwOeyvxcd7/6tKuYmbXRiiZH1IPjYGsOQVEpDXSbSIBCYlm5vKcDyjYFI8xxDQmScxey/xlKbT6jKFYRcwKwyEy+XD5N4qpqKlAJPevp9E2Z8PcFuuI32HdkNBzLvHuOHeRT6ZDWoAtQFGlV9dik/ciUCf9jpglQs7VZM2OmXC9ciIzTkyN79BmfFhp3uyXYxFyiprOdmQeb1AdKJJ393bUBR/HdmDU6ZBJPlwuPNcPASM4S6ZTyYji+H4EUICCSyx9H7f1EUowXrhWUn5l/w31NXmPBUnPC8FWAAoHlR1qH1roSMvzOYkroVvZAcg6nhk+foeZTAoM1vVpOvrjvTf0YRJV/jpDpPAFFCP2KkpiMGUe7h+XpwdYAdA/9cVy0H3c1uf+mVN4uAeMEoB07kkxATv5ePbQ4bzNzFpBV65Z1LxiJ30+Gx2t+YXyzKpjtmuaog1n+Cj68Z6xM0Alzc4fHZMdVNdh9NSDy30yz33qmcjQjxFpkv944mjY7EzVeARd0RVy3qvUvvUaZzayDBaVCO0SAraiRstZoXqXsYrvLAEexgd08czHHFjE2UtwJCLFcMYVzLvIfVDplIZsTut6klpH3KSbRhIScRqEcSiaS1EL25eONYbsh1lP15feX0DIMIUEzAUn7a7ZhDjL/BH736JaWqwzQgXCVth04rV2JMmREYaJ4ehWu3UN8/4ABxR2QJZfI+XI+OOBNdYUAc0eVGIj1iVvSIw0x+tsl0WyktBen8JVdHPjI3UQH5ndTi190cfySFW3YWGGzLycnh9FctUDzUHRfcfZVkypdEeSUNUsW48+SIuZFEbQw86OwtE+Qg0sbWA6KkPneJEWQqJKp4egqK47XF4ReOgNkXmGZoLsbGSFX3PgfPt2tfzh+/VydnyyoAqRiiTdBQsD/2+bVrrJKh1NhyJSyk9yP0dAfu3IlAaWLgaI6JmyihwmoapFntnhsMz2JMbpJRH1nHHhVmUFNTHQeLtJW7eJBMdBYBNvAuZXpC5ZeB6uVS3yZ0jyVYt5WV7gDsKXPTiKrF2GLKGGDeoYJKEDbSPm0IpmbS8mOkM5EenkkJQSRALJnEA16HFH1vixcqgOr0nPMwHl0GKWyM4FHZz1UGbYtMaYQZeV59Ykkkqd9rABX2MrqnypOOEQx8dkb7YrPHjQUjaxHaBU+EF22ADny+XF1XJ+hqywE41VB5K3r+mlg/SDBiCbXGnCKHhAdXGwXV66s0YOTFpoQo8DRNsQBWYU4EsrJRuAIOiLLeAicQYzKHd0onbL8cHLcnSogWHbzxQdJNoPT88cA6JomcPgC1X+iyJVhlstkNol5bCK4WpEKFS0a0fWRM99x3vIYOIVsyPOEtklHOVAKHkgsMy4ITc7hQDXcH1DcmUxHjWz8PBVzcowZtbAdMgWubWhlIzDPL+XYuoTWVgd4ekM0B300AZRh37jrF26FEOrAw2+uMD9HBEPkw9RJ4Kuz7uBO0XQc6mEdG0qAT5AygFIkmgmybMzI1z/qMc8Q9Ois6zcZuLjGPnGeJYO3ZsAQ3j0+EIMkNJ1oTrMULIu7FDRtU6DaK0AACAASURBVHG2BToXCapxua7vFT/g0ETel4cCvZIiBufxcL/x6CLYZ13YucAH5vRsqHc4u8d9niROup9JtUIdHLgg4t4TmY8xvPTW+7vnPDs66HQFWPN8Bwk6xQQxiOSVDq/GvySjw5tfkDLFsf5lJFNVwqKQgS9OF+U4ssWKhZSb/fig2pHzAxrzSRWcopruR4ACs5thsK+muPxbuoSdQYJWDI0o6nvDO4kM+DPP3PiPKh+CDnSHSRBjHpp4NtK706XQAgAkctYEjO10H1HA2lS20pUblL9UNZUR5cNzbXrdXK6zZaHa4Ly+Jggc8sq9HyOKgpR/RCM4Y0nQKlzhc+VvEfJIQNPlzZ4GCNLQjz/psOKcfYfIAbQXzjhYAaWCUVhwXTWvtMrSVV553nZeRxbVDt64s3OdKkNqrIkq6Qndq1U4yO7MxvxAIUzgwk6YhQb3F6rqhxYPUqal0pIEEU8SE1EeJTGOtPvb8rWwXrkvaYAko6G+Q1eZWcAI9Aw92RnJTZFSRX+UWNmLFKntKAoGrYloQLLNvFOgSDAt/lMzpE1RwNzYVfxV/B7WBGscoQlEkT4/uVck4lUeS94RcSS/L13MxAxkcXk/FdNxXz/cMacFmCNVtYAjySRF2kkUX/Hncg25jl+Xl1CSnbthz0vtohA6XQ08U4CcK4tdurz30BbFNqQ+oXgFjtJpfn9b7h7ucpZxdkbM4uh8VVfkvTCPp+pmRSEsJCMOFQbMdBWnqABwSCEWqwOFegCaOE8EDH12FpMk8sRHfVLs6Hc+K/8r3WNnigFR7ezyR/B0U5/lWmL8i9nyOWe6Rs2xXkgVvP9XyiRy3xQyd3cqTfLHUQyfId3zUApDY3cGNPcchbrz5SJsFUAXgp4FFrMyzl1x/jBzB+hojsJ6cA1JFQyjJ4WooBHPzZkabSWcNZMtQazRUzJllEwaqpjVnqXMq+mezEzr28xJxqSYkYTQCTW+jtLvG3sFpVOfJ2cknRwoiQTwo6Pz2RMAazIjOGNVRdX89GDZ/Xbw/vm1I7kBAYDnxotyoB5d7PmFkaa13bi1mluB5cFH7WkeXigA48mCu+q0GGMCGSUjk/3wa6ej44u2JY+8XJTNKKyiF74FCdE0UCUGYJGVZAOaYKStRavt4DNt8e/fUL3QNMspLM5j5YGDQA4K8vqm/K/qThYRSr89j9Gi3g08wCL2RTWgTZF0hvLVOYtXKCcOeTpnY5XJIQrSIbJtC1i5Pzal5p1J8r9A2ChskF908ZZ2JjI+9JqgEhZMFoj+kxtjkyK3d34BdclhwSSua1DgurZAU46qSmtFtlmsR0l22gUpMudhSwAggUcBjgXqjBTFQE2mdlH42UxUIyP4auEsNcwh07pVF2FHUSddwsUZHQJODrPXPRftc2eInLHQjZZn8PCoghU8VOQbPXCs9vm5KIZkaJ63XeRaCVoCoMUxiJR66NIfRDV1sfV9cHWRWeRAmELxLBtS6pWKNRzuJj4Elod7OPMgpwyqHi5nF/yTzY/hm8l+/GHiOwPt8jVJZNZMulscutOt+PwIdRHVFZLF9dBNICTBhjNbx2iR/A68J7H5JDgwEExQvF5OTlQsS3du3HwJtg4ri9h4IMuH1WNpHMkZxItkpjMCdn6qxa8gw91PaAxPCYrMQAFkcN8EWDt1JEYESRMiqVMapZ6cMl9gwDNpUVnq591z5gkycD+S15HlBXGdOTdQ//e3Y2mQoPfjsfLxAZIMz55sqNx80fPDY+emCNhRSM/WsWBjj4X2Btr3+Rxw5+b2ZhuoTiGsiAbDpMxTJLbCw44ij6gU7xK6qvtA1RuKCRIcKHSCBXSYTUS4RyhVABkObhrzKKbgGkNTSzfv7GA5uyBprBSy35XkIZ1U2/bsSwxEK6taxUNRcJ8DoIRdGH1tgpY+Q996WJaDt+Xiallubq+W68ubgBzSfiwEwwUPJRDlNhJgeOBGY9ZG95MS4F/L8dHZJHX4rDj4bjIhlSjGsOV+z5xRwTcLtZErHnECgbah92UGjbkRqLbQSSlirpbbb1c5HFNYTiJJFzGd7QdMJH2mHWLeYoccf2RqVXAsz9+Cpl1saSqlAy7L9c3V8u2b8xyaz3lWRmobIYYnaGDEKGIrSYb07rdXxF7mjB0qE3Q2MG1irV3wo8wdkaBzZoQaM0kNVFzFLRz+511sSfqGqmbuiuKe2as39hYS1CD/nCEU2sTSy9DHcvbslMwGnS4tOXlBkneAEWVc10IvBtKH+f2rm6Pl8tuHgM8CBWyMd+kKvZIEjtJWADWp7XxWzv9Qrex2SgeTBocPCn8pIPUxO0/nFA8ezgQKrhr66m5vYixFfmT357zNuhu57hTL0w1XOKdeTARKgVLOIUADZ6raSus73kVhC5AApBxvNhJTYqBznBQr/vcoGb4LehITI5c8OVC67lNcrYILgKnsdYQBQm9l38iUIO6Ri6iw6d8CVYjOBBBeh+pl49SGIuadyZUEhHinAIPMBElV1ZMGUDCfM1Rf9wprGMPMGfaeJVZ6XDrh0EERQojABypiozqKV9sq8iLtqnT/Pgee8fXl0XJ6TDFnp968Q8nrAJI5tz1XU8jObC3rKPMclElQYM/x/JEVk4xg5OnPKFbPVY/lmUGN1E5DgJI8oGbsibvMsp7QYXNmjKLiPO8Fo++tg5TMIfOrX8vj8255DiXUjmkL4pTnoXFZ3KvU6iw3653zHtNVGjYWIrmq9SmL0rcwY5ZYWq0AImf6VwxDn14ek+eEGXTKu6SoVgo57QW+LxL9c6aW1TQeeXwP/898qPymmTkfxpRzbaplAnBF3S1Ng4OMV8dHbRRx7T45M8O1XJxdmj+/k/ftIiNN56Z5iqb2y28H719fu1C+MvwN8scBTgLhkDMJgcod0mkc4JOOwCHsJpMH3YPJ9vJIDQfl9MWXetFCptxb798OAJLMDtAjBPCyPNBiTLu3rsJ+v5tZqdmVbjGIsTQsWm3Hy9WFWu3pakw+Fm8BEjwQ5WnbPcbwEf8F1UtY1NxDWlnpKpBMbaZWHXZmvodCq94tBEpbqAy7fy7olNMetGhxCB+Ky++pYSTsFDIcGA6+q8T18CjiKIrw+z+slKF2DPnVgXkWOp0YOPmVWdz4pF3wadklaPLulEVUrQfaAxuQw0F6g5t3zDKjDETCdRxn2/Ar81KGLzuBvcVRPWZIIlnEumjjUSLfHcNCiiKKoHTtQBJGTecZTcUocFiZk4RwKGYugALmROSwCQaX0YHuHLAIGDBkNsFfGsygOyMryYEhvUhlLZKXTSBBGgCB0s7Yxn8N93RUQ5oo2p61GLCwnOAxyQrrmu/jMCXhOL+Cs+thH6Ufipnh81PI7Ovni6ZtVBlmhxCTACXukDjLoDr5Ug2V1GZv2o3Q2KrXqCIVczgELxEmuwau46Drz9KMMv8yQ9ydcwpVZIqXSohK8bD7ivNyRBBeD9Mt4N3QSfv2B+SpbbfHWwdO+XQtARWiWFSXcgQsTijmRG3ohHLQUQRTGEFzA2RA8jrD8aucpRIyMXn8+Z4ikmcPVYYzC6pJCqN0rNifzqrVK4pgStegWvbxREpr3pkmO2kkMHZQYs6YIc/t3cdzIEm4B6mI9MRWBszxsmLmInRTaBCf6UxxLXagoXbIWdZQEXEPpULLs2fd3P2AHkKwP1puv10sN7eALuU/mwBn70Xpp4OZzthV+jqU4ZEmZx3HSwTVGDoGT3KZ7UhzzyavvMvMMqzy2dK83L90/xjwRq6W90OnbOZasj8UO3GNgsAdpYCz67c/T6dKGrEqiODIYesl4r6UOmnhx7OiS0Qnt5Qc4gLvAeEBKDfsTYQD+LlSaURsSWaOAgBEdSxD8YqHcFg3tvB50mcL9qn6t8UZ1wpJUZzj7+6TrEDx+f79ZlDPTaGrXSdpfQWSpMal4/6+OdITBwCNpBSSXELh9L6JpRSW/Pf8meQZGiDIN/e9zuNkL80PLRQXDOpLS9MHDbBDw+bGsahQ5v2OZ8ZOnyRYE0qdEyvtErCGBM+8FKhQ9ykoAC2YjThbLq6xGlAkgM9NB2eSHZ4fSWpAmfeaRm97L/QqOkdD/1RBbdgGIrUCD+nkE8d4l3a8PSdUeeLM9hxCvVCqlzTd8VUKO8Dzt/NFSS7ru5FheahwziLoP8OzUMQksXmObj6G+EbcQm0sPmYz82eHrh0Bzg3WARTqGmo6EF7qL4VahFsy+0FRIboum2AG0RGhSXfIIfyuXzuQhwGNpaIi4OH656xVbZaz3z3nPG6GtpLQr/TukdQF7PQdCaJGYer0OCCqvlI+U7v+nQ0hVh4tr5kpGh+W1AnODVuIMIMl7bJdGT4ncryXZ8vl2XiV0VmIr5ZJXpRlAySSkLfbZYHYs535EaCjSBCNQEusF8ihDvWXwQ8OcNI5oZ69LmjFV5hVkvab5B+6c0YInLnhXGI9OJsy1MeYIwNcAVRLM3eP+O7Ii8kP45+YJsHGZlJmnS4UlN/L5ZLzrtL/Q4e3azKdsaj9dq5p4k0aDoLkLwgBDU28c3gBa8ntEYCIKiX5mV3DdJmSY7A/pEl3vqZ7xHnTsSTJvF5zeimcFq2OdQRsms4n64TfJfazvvjum+urxKXO5AUIHJ/ItbGSQmb3hhnDKttq121UvfKA7BFZcUkBSyWK1O0zNJSi+kPXCn9vOH54gOA4u5dElrbTCjMbqoVMPVlmuD4H9AOzBaohxPkzybcoXYw09+hhPDyRSooCuKG75QaON9zzmJdM5wi3+gZ2uM3j2q2SCnQMEG6ded3wsyfS6jIwxYF+aCkc1JGeG5+YcJKRgsUJ+Axt9w6+cnDQjRKtkdqzyV23iPYeHSqFhqRKmcG0/7SYc+PaJhxVndCVjqJghEvt5SXfJzrRA186VOUxt9kCuYgWZfBHw9u/UbWnz8FF6zNokZdmV2UHW1im2CVo4J/yrAHX+L2oWc7QM+1wPVdE592wHpbMXujfEq7+JcN2xzPobzGT4mrUxNaNO0UugfQ6lBaDQfmfwyBZkeyne5I7fRikeVmsF73hu+Xuq4rFwc/zNNlvx8W2amtNu5PyWkkaTYa24t4OFPQY/WuyBdbfcW9x75HUxZsn0qTBxFZkbp3fie+Juvj8BIlozFxPpf+p+AVqKmKriti+KIcDiOixR2kuLtqjbU9yOLQ67hcEj32hzLAdj/iZ7N071ylVBlWhpximOvN1kjVN8QddCfpZHJTr8TFdL4eZSWIZVLBL2wBP7HAN804dPo8G/ZcyuqI1FDIDQHBwZD7pbbn/CbouIML30rG4TBLOvI7rDRqXSDT7jfVFIbmhZOX/83xJyuOHktkpsxRZAQzQmsDrr6TseiWBI5V5akKQe08HYzyc8NbKfJ/JVIY7oaBWNXHAhK71IsA8o+cnlbjYI/Dk62tCSNXIUXNNOkPlqJNcXEU6WRO94EBDY8CfQg8K6Syg5RrIUlAxm6NPT/j9+5Lfq4EsqPomtJDB+RviIJmd1xMaMfHtmcPNA1r+OnQmiyhANTulUn87K8U9QXeOLHw6gNzf6/LjL3+mgKLr8Ic/3GRd9E94828UFs4o+o6bPNj1jOrbmQXQNPHXYdiAa+OzRXxI8TQeISDS7XSsNKFhKfjcSxtDRMBYYjLtDBTXU2VBAZOi8BMrx2xSAIEi3C42904iTpzkvR4CYl1f5f2EQjyS0zHSG6+3NXYmv9PQknisaeSVSddUHyvYOOCls5FQYaSWHo3rtzMiUn0qv1qly86PvH0wg/OSglutg7PlKNTXzogY35qwBp1GYn6sCUh0Iud+STeGff28PNwz1C9dxj0mDdmzm/iJ10ZngL9Cy+LdRrjiGXDDWRb+sK559hUxOApgwfNQ7MXCWXqt54PMC/Zdu3Am4fwscZhOkcVMc4j4zOGTk3eOuS5L0A70Jn07CDfv5ZiuTTuaGopDOysVKeAyAgmR6AfkUFzG/MD9vIk1SBNzPtK4RbHO2qSQII4gciHFVOf15YCOKsCwCXnn63qO8h44X9LpzPlBaeB5qGQuMrz8Fcjd9xHkMo/x8cvMGWCieY+iTyrxYbjKGmgnhusuO4WRgRNmUkdtjNhq/rdZKqx5S+PtnrBTeCM7wDZnt4n97EfMhZ355mxzhjvgQfLZPZEaxEH4vHXG0hyMOHF/95Ai8RABlsgIV7BgZo5h3/B7HzKEnP0wtyBB34yYLcL4WYBm4w8dR7zjLpcr2CBDGZTd47yWJ9EIaqxTPFWfm3wFwG0UzOr7RQw1FtEes98SynVYEL4HngNiINqW2MUs2N2zqbO+5HLSLJ0dY53FHDOFjAIrFogWvI4WAJgxV3OUM5017cgJlHjoERRS5LbOER4dLr8dfHy9FSyYQZ5Sjsp1NF1zPoHhHap3X54odh1LmRdxs3NzuTgS7BC7TPy8WQOeiZ0ZpnMZPmR0st19zlI8Rc7XATETRRO3FjK2ExUKMCCqEAOinESLwaATBoKOlhl7kNf7RhX9spxdHgbBUiffA1Zu4saZdIZI/nOHvaUa8X+rxEJSQbuepIBExar4M4usdJjfv2xHd8qdnMmdoVEQ5GjF6TY8g+ezictB7YFXSqqDZD4ju2e88Bl6PRbB43noNTC+P9OKFUmagi/FqPM+BsLyU9ecwHfHJsg6kEYQZCXUqyla8Mp4w3gORN/h2dMTkDsWZ70x5GlzQJM4pZNF7vaJazO0CugQR8vtDX4aF6rVTDIWVDDrZkN7yn836OD3QBCo+gtdABO2mKNiwvdTp/Z2DEHWoe7EDXuoYdLRyi9uoHBfNDnSFwmuvpLUJF1xXw49gwRDmUVN/kxmi6ib1Gmgqr+DDuxRCrsiOVdFRqS0vN/H/PzyaXeipxffY5u2rWUlgElY4fhvRYprSuWx9+Xupx1J7oqikgRRKUrb7Twz5dQFObKTSdRmhqp0pVIANuoVdCoTAtD2DDDi/RTKkuictCrmZ+zERJo59EmdwvnjPAtDgHaNV0OySMCLfokCinzx7JCmZNMnZn3oG6VRKd+PFPa4rH9xwCIFKZ2oSUmkMS81PUyiP8hegu4MjPLe6CZEqW8EF1oEq61vDGLt3txooElsYL0g1ADSrvePkqHECuhjoE56e1lMUtS0O2QyIqVAzwdQQIsxkocgZ3Gn1vWb98hz5zmT+PE+pXodZcbGn2/H4X35+fMuBrKsKRJ7/jK8HeAlUr52KKVL2lEiplQ8o/Kr7UCRAF1FatkZSJ7VJtMqfcYOfpXkSHCgM5wsx4enFtqPzvHEP+XKIdW18zZxm7Xx4y/vUwhz0CcxDY0Zyo9zhV4DlJDOVz2FuqdIhvMHx8esI8UEWKtp0swa3AQXjMt8J2ps/Lm9vVGwgZmVSBXzzkSaBe62WCoIJS0aCjPAV/n+zm6QUH+mEwb9kkN7pcBx+JdGF+oYM50vy08SXEwkoWSd2CU7HpNXn62UDFX59Np4fXuUjw65K905k/ny6I3XAC7Gv1DGkmgQ6w6W3aeqYCCmFO8kIbzvrPVL+P2cC6+Zg7RAIHdgTXMeM+dSnzYTZ+KL4ggAMcYGYko8RGAAnLFOWIdSf3nXJPbEBvaRyn2oa6nGB3U3sc+BxakoBF9NoI2pTZS5RqTznVdi754tFDRJMpPM6lEFWm9yZzfdDrRStLwL/j3n7e2t3jTppISNYKzDnkHrhekAjOSyn8m/p4B7X07Pv+JzROJIzMlcWzrXevQkHiKMBAiAkiMF78wr6lnGua9q4v6fAGPjGC+FzQKCQqyGnpzH75/P0yHYVCKJhcZx6ISeKWVfNAbISnlfPt7YU3V+V9aY9Y6QSzotI/NbAR5jjII8POuLKw2WywTiPZEL0l2kE0ImHj8nqLqT0AdomTxM0ZB57U2UVkBofJ+yt2v87HB+5oPfKPKIJ9ArAcFKSzfhFtCZGbsp/KOe+KQh7DNCSFAm05Vw5jZAXDwaQdUz3eUMNzYXx5ppc/byT/OvdldcpxQynDd6BjFHaRwmHvCeOV+UwzfXZp8EIB6qs9/v/vaPRc1+AeK5JfsjBVREtpjvImemO0ic0PcNMJB92XzZrrVdLzt9ADKbrUFy2cnjvT47jlyCZ4D5hV1W1o15aJ5rFEwRmLIGYa8r+35IIfO6EwWvVrMvUb4mAQ/ZYX1QWDxQ0MoxVerPuRe15kWsV7SaYmXVpvZC24ZyVmN/XkV0i+QVSeOorKDuFO18E4UM+YcbO87btNxSrQfLixqSRRJzIQQ96AhIhVIBUjR4WEKHgn8M0oHTvHKyPuy1D861gLhkQ2q0SDGTodgDKBAcdCKSPQSVa6TF2Y3DYqWg8t6TfO0Prg0iSzJJ9Q4aAFJEq69zCEcHJHVFmTaZZhYbh4MJpMoaRasrS6tJIMkpDrYOttm6M1nmWi8uSYZEG6S0bEnx/kKvCMB+az2HeoZrx3MjShUsMg7sMfU8F/Wu4aJFgYkxa4ug6SAbz1gzp4gc7Ph92pokIbwjih/mZFyLuuUyRzKt6VH9+CVYy8bPNhVR4vAp+kPibAC3XWkAqFKa6lL7BfLQpeYQcbMTiB32pqPBLARFzMkJMw50g05T3JeOFqdb/DYyCyUdQbNSh1EJmPw7ZiRARrOGz9lfR5pDdkYjHVGRzddnhns9+DMo+4rqEIe6Mx5J6JC3TBLHYcygKtx+A9jrDIiTiEYuPCivxqUZ9p2kZi0mXl6jKObnU4HSJSOhYEBYB97OcGVmKsHYYnN/b0lZUsWKe4kCz873RLfDjsc4xQ+oIZqOCSneUlBVGeg/GaQZaHObVZACdrzwGhUTEHGNSMYJHSdQRiWqScjoaIDU27Vx7eqxQ2HnDFYOoCjbNJGwm+AMhNfvAQdaRPdhW28rx5mRY5KlFO2vKQR1iLdTlkMs1NM9eexcn9LCvicOESR3SRJ19hbw8ODRXLedcQtZ/jYxDC3jGm44BR3UHGKYKCyHBFKsJElbl4Hktt2HkVqNDPrH8vKktHK7jvyOAgNVeVOik/fF+iAxYOCZWMUwNgUDiXqU09incxhzbRSiIpwfy88frBOLYpDnSORGWnwAsZG8bkcPsINnHMGQUMAoIumyWxyLtpbb7X6UMuPcHucFdGA60qq2ERu3ZFCaiIg2IACFQRXBpLPZIQLlle5b+puzKx04lpvOex9luOxRBUBIMO9+SG0EXGDtUuiGVjaqk8QPu8EaCmts+rq8jrw/vBVpocw0bqa6edgHFM/OATauq1wonSxiNEcACnT4WkCqNpiYNuclyThgyM8BQzrHmTUagQXugYLRvZW4sdPrBLAxErxjhptOG92qAzoPz5F3J2lCBpt4kI545kDsiBdglb7cAW+py6DpFKE+241myPc646Lq1L7yJ+sQ40tiqAWo9DKATwo11gnA0vfvtxGm2My4ARJU1SSJZR9FDXPmWX0OKEn5ufqBCLSwt4r287/5blWbNIgW+DLv6YxdupAAzAF43pZHZoof6ax8CNhCFYRefyX9sQBTbTN63yrGCgyFFrnD94b4Jt18tmX2Jx1W1emkPvKebr9TtCIP3bkF9wV0Yd7d44OiUVksCCVMh80zUEC782cxswzrpED3V/b5za3CF9JHB9QairYiBVIHiSv8PrFHkRrOcKX3vW+pj6WJNldoUZfO+nhd2WmfLkI69PK/FDsx5vPsrm/0qsu8doAnQX9+5i1Aaygck5uVmijoQ15yElVbBTWkjAoi6pV1tBwGbJMJVSCTtRVjZ7qskcLXIgDgh+SffKtFDLmDlHC7Ks3jCoYLCFrsCa6MZ+Ja7GkUrmy2CmPkZ7KEBN4yvA9okq4+BZfzbM6VsZdVidsAdgtBwuku1HOfR1lNAq8AAOx36T/O9bjfY1GRXLMjCjt8ZF7JrqzGV616ihYWBj/oDIxUopG6DdWGqpEgvPGwy4Xtw0oFOnSFrSoeKGAeVOZrIp+pEgW0jPvHh+UBSdOvr+Us/H19Dy4vVExJAjZ+Mp+gyhzeH9wsFb8bRMdUWrEctG9x+EX/mg4JAZH5kSim4a5eeovRfZRTxvcgwUu1Lq4hiCfzDXETRjViSzjm17dceq/XlZR6uhcpwAfd5aVz+IQbHafy6eCEfaJcJtKHLQSK4kvvQ/FrOmQIHQRlEwVup6tJnBK6lTcmIBIgQIlHIWhVpbIlaX+INSHHVsqZXP+qytAmBL0AaY+aySR6/NO1ohIRNIqIw4wMdYaH3xB0eEzy7syLP2/AZZGfylG9IqEoP3ZDD4o3vLx+Lj9+POX5JREah/pcK8gv3NUoV7mZ2Hx1qE/XKWg5spUaCTo4ZztZmEJ1DT6nm4i9oePuh8Uwwg3HdPTg44IG4l2k9LKFvXxakqT7h7sgfunkEcgyQyW6xzrjfYPsZng/jAvnZCwCDGa6BitH+/RgYsvPe1gi0TjmUhmSxeAQnnHdu6GI0ZlwwJF9QQLP4QWKdXOr1GyDm83RSki/LD9+/lweHh4SfEhwri6/5XMyvJmhRBc990EwAiXSR0QzxXo8cb+iaBbOpYZwCEmZcVbFNrMKfyQqGobe5UC8vmHW4CoFMUlc+OUzd6HSjruMQ1P5Rg9S3jGFg6jxRQ6flyeKEpEovXYGbZz318MuHcH756zdSOii9jIGgB1kzfwTPHlmGA492ASCRHpJwpQKV1FOOquUmSKnmb2j7z++Uzq9c1Dvct3fviGDCh3OTnGVIVnzgj7OIJQqE0+BKCWaxOlmvVvOLzEBBO3VDVyzMWMK78Ykc+L8yIATY6KqdAetZ2LZ6P2H4hfamYk/n8WgtdfE+lXBCepjPInOzjLDxM/As7dr6fxUabwcpPf3b0kQuT+l2dl38OTPI7biXnb2i2eHemPmUr7eQ+3gObeQYz0DFEgFs3DnPfJ7mobin2RRw3fd3l7lL8mAKHZj2XTWZgaN/StFVUQxPPEkCtv5KfDlXCHxOrHvBDogPHTNYUvbIZmku52lTwAAIABJREFUgLv7SVf7JV02fp9rv76+ybmYIfN0z5XOJ/STQEHHjglzEnypUKXkBARgvu5S09DKC/NuOt+pPwxDwq4Jwg8FAeIIoL4yH6RGU/P8f2S9SZJs2bZltTU1U8uv+3vvhyBBQEQIBSoIjaAJlOiNNykKJHXK9AEJBIj4id9rqeaqyJhjLVV7gn0xcf/PzUxVz9ln77XmmknbcVvgCKI0FTzPyBw9o1oDimWF3RRCPMfq2/jv2XLPTqn+/PN1vL5Ci5U2pTsWf8dw4nYVy55TTVWCQJM/ArW7hPZ1dvX+lOYx1C+dLwGx5P83A6EcFYtCzYcHDWdNgQgLuOjgSmClYI0NAPvTV51p2tM7VfU85iRy2sCUR82whimtteI9MGmi+bNYrfyQb/bZ5HFkShpHK8EV7rNaT5F+nWNlNOjmpt4uAMId+rGHCnrmfJRymzOyil1RXYo+DVnafTKBz9HZrVN80+TTaMTyuAr53it5rsmDMXOKMwaaH7RINTO+0WuTwXtod722KefcykT3XsqjJj2CAgAdApPu/04MTIG3PjIwlWfE8+g+37JBcMtzGkYD0UyDvPfSQjUdvAG4nlAwacrZy9TupMMne77rzXM6P0vTFQmEQJgMBAPksz+jvWXdXbLPvEYB4VI7qaPFgU82RIMhbT7EvYASp3lB0zLDtAjQar4M03eAQRqOBvpTb2GQ1DfL0rdsxAFYq/4JkNmgj2vtO3ska68kD/+/Jiljlitl0ma2Q4iZpKD9w/FQ/ShvRXqogGN6izpzuhzLILVpydAzlV38MTnsD+d04rGDc4QPmiW/29TyKb7ZK4qfCiErVKTFx3/fCHwLTJI7VUaYRR2rYtbrh0MZehXdNGJZDGKJKC039BQOoNxPi+Uc9MWnz0WM7bCJ1UElY2zjxomt84FgPtD7PUiQaBKbB40MG2ioKIXMsRHFrq+E/wq4FPDp61/c28pv0fUqbtq9Ci7/zEfv79CbKDJtPujW5ak6TnfUz7/rMkRWDI1YCuESeDdvuLtmO+c+UNW8iIy6KHxnVYuXu4toh40bG/HzI7x1xGLfuvAyN+C9sWmBitEk2MzZDPSBHbH+YhlBVnj2C1GiHmzFGQOL2rigOb7vgtK/oW02r4VYNLzLIGfSG/js39EyKTjXPhFHGXIEyFPhi4OZTY/fzYSjbGA1pbBYdjO4utOc0kThOsUm14K2zA0VSMfxxTA3Ni0Oh4uZwGySgx0XIq4nG36EsMUHjYf6gWLIFFx+H8cxOeo2V7dBY9VQpfBOMGRzxrWv7mmhNpBs2E2xEk0nuZgDJdqeuj48X0FO1rqF6FhjgjSvE8E5454zonJBBJAcmhnoVAw7gjpH2MvaNYiPSaGHBegRRedDaSyc4oay13x9NvCgfGp42KRjYIBD2JIm+iEFr2i/X6274nMHhIiWDXEw6C2H6nEcTmRoUACRMfWQ6Z8iWYWWyYRA9wRyGERag4bexNXbfR+HN4XLySmIN00YQEXG2iXCDRq3paC2IQFUAJXtvYECSdSIgtBAMqmO0vgsJrZp2J+eaVYpAAxo6zDOUDTKZpdCphuUTP9GpaHfo1VapVnufSboLNo/1vyGe2yhSpEkhx1qD82sqKDNIWJO+fymgVd4Y/ZQ9h6KRmyYmdxCIZAOyfqmmeOcYI0okm7zAygPOluyFt5+fY3Xt/cUrRZQFj05mHE4HDSnu/H6C97/Lk2hk34pBZo3zC86IpE+nNzIvIBEpbA0mTXJ+2mRsuAYrpcpKEh8B7W9GF84CQl6G60axUjTGEHWmQJ9pPl0gvXwbapl0WDzrl6z0c7vwYbuYaCKHShY1sNFf+S+gPLrAKi2ROqpRjOxLd9oR8xknQIoaP4Zh0YjCahluUYKYF1L4e33PlB6y1ATKbLLvaxBH4IrBQ+g4rkvJkU8n40G38ad90ADForbDU1vp8IbaC2jQ3r3leGRqqKMIZw0RtOTfcnJD66JPGs0cuyHDcJxv2iWPz6ljMVRrNgwTZMLmJo4CPcem6B2GGS/sBaASUHTHYpQYPemXhc9sQxgMrUvG/veS2V7iLSbe4HzEg2otFSn+L4x7OKd5JgpJErPxF0dK3rHBqPQMmX6eCuwCiDWIGUXhAC0XCfc1nQJq8DtCjXMdQY0Ity2QyXZT+pCNavGIp+9W52WIJI5d0wD+BxdNGskUgYF1BiRBlzdCijWMWZ5fzfTieKY55XrHspo1UxZv1DodnUBw5w5RNdGNAbnTPb4OGL2NOBqlMJ1jL70S1r69ylKmoBMvQE82jzkeu85TABb2PN4j4K76iv/buIQG2H3F/Z6rJONpqgsmAuYaXMipNdTeTXS0IMBDtq11+egGAgB/3WSay2dUwe0wcRA3IwbgIsyG3CCW9TmZNJh1oRVud/sUaESpzyw0ooivM7dyB8So1JsExpoLKxjXNFGCJrTsOfd0yTx+lW+qnXx2e88p3yab6yMfsakEo7xFVtqaY7fgcxMYKoxammCk1/ZArGFp55kO7tM4KyTwgypKdK1Bq4N7fIeyaXD+S4AwTUQk86fg4lvDk+4sYzi54ziorWYhGNPAXEeIJHyMqF2ZHxUnajiXN145ATyKHgwSssQHZADyqY2zWti6ccFv2UjuUP8jXUiBy3Ir9OEMmO4NAvy5vZaNX/yELUwqehDCEanIX+SOR5hIX9kMiFUDQcZEL2HFHRcXIqP19f3i8Ccz893NuCLRuK6yM2JMfCqbXb5/Ke4VhRVLDWrG61CSS09U0TEwYyN7HYslrehd8RFaglH3IfAESyvcw0CC7+yrik2xdDSdHXAblMbPSYuLsfiwpabWl/7+LbfrMbt8ja/Y7dMB192geXmhrsKLj8sbsWgWi0Gwao7gZaNPwGdAUs/NvQ4P+EstQbxx3mODam7cekhbJ5jCqTrREa7TMaiIJmimW4K7YKlrWvc8eDaE/oE8jYmKTSen0HotT4O5xW72C2HgYc4f8dGByS7slSKesHDw31oxCcbXu6Z1tMUESnqsqmIjoAK0nhy3zrEtZtrDw6pCIj1O6AS+t7f6U5KF+BG002aLj2hNH75nOR+ngytY7Pj87HpPjzjUuUUI++50CSKhITHblmfTjTZzDnMOHAyoUt+gNQJ0Vp+9jhuVhTougONE4i5xVRGybE69fXCSa57zzu3keF5fA8aTiO7nLNhr0Jt43dZZ7ElT4I3dt2dcWPhCYgRNJhJDJOWNcWUDTi/Y+Am1s3YVmN/Xc98ktotkjhkRfiPY5mgxXaWEnkN7eFTW9wOfOuME+5zrsGtGSwU+Y2mcn3Zt0IrOMO9B41U7+Qe4GNEI8Pr//nnW55LriNNm/QQQRbWKToQLWyl8UI7wbWuM6ciigTdnuLvL2rt2qssHQ6CcuXx3vK5P3KYYaWdRhGr5jzLNlfdYKWpn0E3w1TEhilBonFMlFKpcBY7+92YL6Wgij7TsGmFzpTg+fkhDUprKNo5iHX2+mpeDGuLgufp2dyMTA9SfRocil7t891ARycY5hrckOFCYzPDsakbfNYI++hubNDO7M2yYu/MPnJjmCO/NwF57WM/IJpTB5tyCulJJqCPDxTSZa9NAfmlwxagQVMGOXz5/e/Nii5PNkStq5NasQ3lVKtUqFkAU671y3TvoB009yyNAs9Eci0MgGzAKRTIMIu0Rn5/A6RxD5xOmWJJ3yXTISF+MyZtN2EwMPFtswidNdtdVBMZ+PxcA9Y6wABT6W4a4jJJ+OlHOx86bRL4pHA/jEMosq1rw0HrNs89TTX3QudMw411JcKK3XgF9FrHveLhzshiL0pRnanPZNC36bincYoU1kOKdz5z6K9Zp16f7E+YncSw4CK3LStzDSX6OdYau/fpo9qeTMPb6MciPq8fGg/fOizC/S+Zw4XXf2LqjS6tAsNX5a4kNYhJOpMymtdtGs1QXbGNZ+KZRqY+RhnpZJKfwN/STNa1730cQw60NnwenCOhMvPaupZRO92M+RRgUKE9X2p7AeOc9tAonY7SjZkIo3mg2ZAi329Etg5Aa/TCZRrC8wOIkLOpqKO9T8u+0PETcIF9jqkiDBhNWTSBIg4jFe+FudNNNIwK3LN0veqm33PIKUi0i5Wj1C6z7bbKtU0zGmBR850GM2AUcO/Z6+aTVQCyBZb1iXPgTDGywrWF665nZGfB8J75nIC0r+/cT62TnVzowOdexXpj7zPskrWpKyS0WBuTTIKKptpmB+ytMZP6cvKVPC5+Np9Vbaf658pkSc3EFIo92bonSp80imN8fglChnJeYFjqHajrTAVT8zkl40y/2FfHRj1eYOUG5/r0rGMKdh5vb5ylNooNtl8mvwwmYtAjayuW+7GZBpBjr7sZd1i5R38pQKzm3GvFer6CTJpsdB5kU0tttMcfk9PxeGZRf7ytx+srlJd90HE4oBwGdE39pf81jUyF+JXot4vqasFymHfH5gi56Vt8eGhUtZAqH6MpEFwInWM6sMumwS6xBVltdVxhbuWgwmtzALAp9tQgvM/iK2+gXERXAcqtzQL/iFjplkZmmSICLi+8Ssb8uCuxQTj8U9BiuKbdYS9cLiZ/l025rVYpnOG1H/ZMgRwTxm52wk1nI9NlitTeu4w7ed8Wg9ZELpYycqvGpQKrynOch3z9OXIoMNnguhEeCMey3SSac3qx4oVGtKeIYXOZ5z0zWeHwi/i5HKvoPjNBiFORwkWoaGx2vSnG43w/iVVpDoWvz9Cm0CVlkd7fjwkFdDi4x3HCgCEhWiZek4FiCvvfT1q4xBwWQXNy9eXQ92YGF5ZNiY0MZzLdKwqRLBo7KCFFUYLO4FTGWnvUdA/KIZMK80s6g0ekXptvESBF1HFLSmE1xv3jcjy9cH15Dk7JCcFZDp48iHIO02ilLFqgf6zwqsfOsiy4v09zWUm+V21uu+hIsVUuHdIRHP1/D8YEkZiDyiI8b+vrwQSJKZVFNM0KNBQavdAWAiKYc5EG+4gjiNdW+0yRoBx+lw2Z+4MozwKfNHlQRDbA8FzRO53O4zOp8PDD1+G+c39v5jY9CvydQnYA7eHQNq/qZXgP6w2uWtABPARzX3MoSRtq++Lel0JnSOiXyBQb5TtCUOwb59PxcCfflvXYxgEBQL7QH3CYSyVjAkUmzHr9VnQErwNUQXRPZGiwDineIsIN/9y8lTY5CaJPI7OjmdoGSQX0oZB1tM96v2ynBexoi7xF85R7tk7IHYFn+PlnIh73H0furCu2hmjpyhyh6XRMY3g2eB8vPx7GM3So0KquphSEr0GLoBCM9fBC6h9rrw1M2h4zDXCmoyNTsN0OUTsIOw2PBV4oGw93OfgnU4M9ASR4z+gdeSZC9dnw7IscUzREe4RNb5oxJ2kUbNpwG6CaouUEpQrU2ZBIjRB4NpkIAJBAgdL8gNcA0GI9PNw/jueX1bi9K/8YAKayHZUmoxUo+4OFNA2iYA7Ce+gamndohMDn1p765mL9zZ7P/cfumolVgCe0X9h2h2K0zd7R2hkpIhaVFgNY90sFpKCkwTZny8wciiJcnzKpjmDcszTCcqYzCaH0OMr+C4jENCDrh6kdwb/sO9BzO3WcsxQKz3l8vqPnoMAheHYp1e+WaYuAgtfLGAD2hmu6dumucMia7scxxTv7nLRvwlK573erxXh5UcvUU5Dob8tsIOGhW/YrPq/FOtfrZgnNTlfAtoeGYrTbUxTqoge7gs+hHgHNJGeqEwuflQ6rdC9umooFkNNNGq7thiBZJ9esPUONndDZ8Gjqgw6NaSrNSoKec0aXvqSCtNXpmqcG2yMmAxfhtTQmcnVoQmNrTzGNIxjC+bhhOZ3mK9MepvMBc6sc6HYtFECBGM6ONL0B3dQPRMeLvgnUOwGRFND+ffV+4b04pS8Qg9+hMVYzyntnakKj4CS7i2wy4LxWuoxxDxrEUfuFrucYyl3fB/YD7jXUUF7HCSCg4TmubNxjzslMTKrW0konfl7ZazoeIuyBNCWg8QYNsw/E3bEctnAd7GY0Yd1L7r8bL5Ebamx5NrmVZl9pnGBuYLS5uBferRJ4HkrkRZ8j00FQGrOMAuVTt0kxYx3wNzOJywRcih8T7d9+hxaKCYlF+RSzpRhgqU/q/BaevQ3Ne1HFuwENOyQAxjyuZU+cK2FwGPhuVmO56xW4GLAqLrU24OyPhrNzv78bHV2b2Na8xzAnLpLW/WzGNJaxEMd4gDBlQLDIU2aRGiDhaAMbTLf4GwGp51KLGQDEAKcAi1DMAv6zF8jgiYseOXVEJJSJWMc/NGU3QII98B+T02l/jnMK9Ky1hb6iXxAkrWEvXVgORLv97r4ixKlCNELTDsbMgtG7nk2wxVZuDvqI87cJ8GrXsH4gPHjLKpDsgPJr58OZcyKyosOBxbcUgeL7dtAYDRWUjsqb4KI38pgJUTY+6RU6TQUvDvoFksmFhn8sRUD6R1PJHP9SRE0T8Nihfm1t2c2ddCZHeXLg7Sy1lsR7vjnTFzi+t6s89EEoC4kRDUZrYDpwrgHFZnm8K4LVHUjkT4e3qzOUWR0sZCcH/P8Gado0OUYM4ha+tfQJ3j8HHNx1BFjSbcoO8F0b7nOF16lH4X5QvLIRQDn5ZiBQyEvf47YuFC1S6Mc1vIjF0kQ4MeB35Mfa7CW9+VZKQo9Dve5u9HBYo51gTFvORegLOKhCeqgAVx4cJxVSRhpx5FBlXYiyuN5oRjOtWDlBSdhhxuxk7+jolGBGrJqLUuYmfUUN25XGgkSEP4hJJiWKxTOBDKdaP/Z2Y0v6eSYFRWOi8Ks05k6PZwMwM4ZDVTvmFivbHrdgm/cPnVQEmc2wryUTnVjinnQoAe3WYYTUbNYzGpB5DlrazQ2FEWgj04rTcdzd3oznUAVr9J/DXx5sKCuxqHQCrKZHDr3Fmk4rTEM4UBVpX/nz7XDiB7GYab0Vmjk2W6Zg4fSTLVMW102BwSmQ+0ZRz/OQRuORQvGUkEuSyLuwilAVbR0BZ2ToTAAToG+6fyW0c+nUQBBFmlsO+52HNHvJdwF/C1ZBZ2mCtbrUtQxdXMI96+9RVMhd76mktDD2z576Rc8yVXOTCUEmUFJGBc/UOAkiSQ3ksH+kcL1jcuseS5EZem0jgSnUmaZBHaGY43fdd3x2uFn9LK1jeU+j+3B/n0IgE4ocelByNmkcYnE/NxNIe3imLVcoOtcmjYbNtVqB0l1gCX8HJZH3hI0UxUyHL09SXKWZ++Q9ah9Pno6OfwqQeS+AMwntRFuUaYIW9b0++Xzt4sQhqiuTzmY0Blwn0FL2TtaEdDaF6PL2bRRaSyDFlN/XQe5CJc3ZQmaFqLTumDIjEhAbeolak5Bdq1CPtiO2q04CpS1idy5XHsptngH2nYEV/yIATFu9J+mbIMI0vjQHagh6qkuRBzIacK7ynGKHCz02GtTWy9yOBezUhInqUspz8+fPXwEraaJfSgelJqsDSpuijOOg1N3QdUPhVafWU1D/yTnUwneun8CfDZyAVBqZ0C+dLKfpIgdjTgEvmKIORfqcWkmaxXmaNbQcTKc0zpFh4PTNTA2us+nj7mcUdjRVQYmzZtUScy9o0B/iNKaZwPevGGrUe1bPSDN7nUI4pZRig0b08R47cCe5nefSU+zIYYrHLSW1r4XGI9lLY/OrmJ97yL5Cg4XZS9d2Tt4qsHADIq4DWod7ctZTG8omsYERaFXvZJNq5lGMg25OOR/DpIkBE82iNs/tWKh4XuSdpkMrd51Cee8K9KlJ0FspS+gpT9MHUw9tjCpoGYBsjs7xksbk82Iodk8c8txVZlKo4BsmK+2O61SYM0SjHFgcnLc1yaqwX85uaVtSIkMzrX2U9UJthi02OhSacM5Paii+ZRnx2coMqt63QHbVPOwJHY0SoEb75ei/QmedZ6LF+8qUo3KMPDv4rExTvM7eozasATSqaAZo/6E+2pjnDEoOIxMRAECzBJFp8DOcoeiy39k7oG+XCUI3MjQxYWqVE2eCnG8X4zEMHAX+qTXrGZuVtvLC2ApzwGBwzjg0jmfYX8mh1PgKxhHrKvCIteAfk3Ncy0QR5X1yaDdqxFX9e7GxFLJr7oxFliLJjCuh/oQS0Z0841ZDq9rjnZsfjnHScCkO3SR7AbbrQVzCdqKijvekrji2VqQHW4PCSuS2HKKaP5iGpseAHBA4LpkqynfzmzNsKcvCODZBoSh9Cv+BQjSFeRcHJdwPl/1LwVXz4Zt/msXEuHjBw2SB2KiynEF1GPnM2XjdLPs6KHaD8yj3/4p6OIKjGOHgRM9Ag9Tj9N40U7+wgWwQhctx5qsRfd4n9oKgENL8NEswSZjJkdQ0XT/Y2C3k3dws6NZfX9ETsVEGfUkBtRzLoI4GHcU2qpuXKqB56K+CscrI6YNBMlyaKJuccrajcVmW21LQ9drEg3LJNb/mMFj4R+zG4mf6U4Wh7h2SIlucGNvMTBOgksijdiNS6ChPunjuQfdMpec5YaqQAu3ASJriuSxb2+3zm6bHze6ashyDixrJ00hoL0vu0VPup5qkzmVRvNuHHO8vnzF/gwaQQxhudjk/VcHUdsR/d5qGk8vaOsQsIN7sbPjwZu9Nu4bqCaXkdMDCmgKddcqzB0qOWBGUBdGszdb+PB3gC7FFnCrCfiybXJtqNh1Fxxxq2lWzEVIMtBuPVq8099qXTzI5oGDjK7bhaU5FnkNsZao3m2WTT94UjoI3UiBzL5JVQ7bLdnxisrCTcw3SHovrCbk2FPXQURRkBrEn6+GD0T6i4VMsJim8mbaBzOKIlUIYy+NYi8tDDgUBROpEMctzpbMLn8tv1x9Fwds7BatBakGnoNrhlJZRv7bBHuAWiIaTqhlQXAxKrYMbmqP7e2gxHJJ6/qfR+ZJbz890enSc4R5LE1YTnlBumIycztGRQA0EbczEIfb0TFZFsUNh2FD4MYVeFkKKxpF1YRHGIRtEOAWwQlipbTaB8MalBTqlU5RK0aBJQIqVOABplazBBvQrrKNvx9PTatygJSmkND9/hGpMU6vDZLavsl/1ntugeGgCIoDuS6eNlCuMA7UhCcRDn/mIaYLuRzmvUsxDhXPq4DoVDU2oIk3cioOWdWKoppNV6XWKdgGfCoyJy5shpzIJpP70HsT/lvX2ZR5VC3jbXj46gYTUcu+uaPEm1/qQaTn/PdfrtpzpmIJkSt0Ni+cT74uvntiG9jgBhESMTjDdbe4hzy/n+ePzatzeG0DJFzUK1/Tj6yOTQe7H9LxkNnDZfiymbSzSYCZzTUMPFR/SqUMDIuPknanZNYQvtQlFTNBvawCn3z3lMsMNyhjFN00KezfnANdZtgeItA2U2s0Ohnb60mG/rMM07GlktHdnr4B+16wPYZxapzFY4Hk85XWgUIV2WgHJF3ARbgKsiph5LNNgt4alBfl9P2goro6BirejBYsT2bTD2y/Xl8KyHTUDy+K8lWfVrCb2S6mgV21iQ2zsezQqSWAn7iJ0U6m13yf2ThXLRZPMt7jyTcbdA8DTbCxveZ7V3uiA60SlQznNIASg4IyG2qSrYjfl0o6d+mP04/PJA3PNKuz73fbZNqA2yBoocX5JQ+wmWm0V2qQyeig7dte8Tm2GMpvtxPnEOoM1w2dmTbalfjdcMiUq6yUAnMYYrBc0jNBo+e8YD/BMcE8AmngGqJduMyHrteugwNwk/ga1b+uqagoVq2/pyE6SoKAZ2yC4r04t9eL0MMZ0PaYz6Ztdf6tFc6JPL25WnFNkrcM7gN56jn0wTJz5JFMiqNsAU7ACAsQ3zSDAIuA5tZsDj0WssFfjATAvFu7qVUOCL4mEBCQnb9mba+LGekGuEGCFXMYKJs41ifbH2ne5nP8xOZ7WAdObyiONwQAorFrb59lClxvmgQCHrzdcU0pxOLPAFtVm1HwT4XoLrGNp+i2fJYdPxl8iSnFZqQI0hTyGA1sQM5FZipPeQII2J0GYm+co1o7SsbHp3Gxi1bUS/pRDDvTbIE9pTTpcSKkxPC4heASFJVm3GhksT+lyy3GGi4YbFAiYXGYfxv6MHNLwLSezSmcvtylpSo4qWXgRcG86wfvvRaPYQDrW9330YuSfUqDULYVuckGnLKp1KJuOXQ4sihmQdEbeCoXNOgBlZeFCmVuOPVS1LzjAPFAG13GQUYxdUXKtYnlQFd2C7iL41yKRcXgjPZYG3uMejbad99XCtkXILSCHdlaBjUEcKJTMKeDeeo1FbrTtA8nTGpOF7zWSygVCMSf8MDabV/RS9yrKb262fH/EvebTwOM1HI5/UnhpziACJfLQmQc0M7ehwrDmTV5fjNuV9sXZjOqI6fWtlsnnha8gDEV7Yl1QuHez5WHrM9UNUD9fzUlVsCxtzcJXt66kKie40oKq/85VpCy6lGKe94EG49GDPkYPe1DO0zhsl2O7OUfjFPtoJhJJJmY0fxggKjw4pwmudfyueQPkV8wjdGRUz8EkXdTgMXMWQrkJfcQ1E+ep0OS6oCs+eopnJxysZf4pOq3WBLF5uPkUctkEnZvm/zgUBtxcclvegoxRTEGD6dwZJxjL0oq5YCku3l4R2hrGe/eAIYQhd/z/SUXOFFsklGtiMwnKZiHf43X+YPQ98KPRbTDJ23hQnk6ifi9xEPyetO6Ts48jz04ff/ID0C9ih3sLLQx02UOPySGbe56LM4UhNrwUc5s0ch7gFpHa0ZZzT4pPizopZTofsS7IXwKMwZUInVMnnYd3/eG1Ye07wadpcZqmQ9v6QoFg3wZ1TVhfir5D1tM+NrNYxm6z9/I6Lz/Ii6pgu6CzAC5k/GCyIFjB34kl6x3TEWkTTcuMIcPGdR0wJK5N0rTkrasrChg32C/OeWYpbjiAKQpCTztRvN+Olx9MM+SO8xU9U9gGu7EtEw0meBSmoTUtsaK9j21xAJMKfGvzit2O+1KBktGcQWOyKHWCqoNd7IjTpAEgtGNzrwzEAAAgAElEQVSktqat7eKeRjh9x1RaW+kUN9GA+Tk4P9lToheact5wTmPXLdATAW4KJ4sgaaUaIcQCe4H+iGJSaiVN5fs7dDTASagorFmbmaajaGADoHkamw8NU1oIzGf6TrWLbq6kGBHOo0XN/kpOzCH28Hwm/j6TXvNqnAzwBaUvph/3usppkW6jEHpi0ca6oA2ai6YxU3/WE4Ue7wmthDRLzgfWWAxsZvMBLZ3zhXthGK4Bj93AOUW2oERPStPK30RnTO3iBEEdF89JmrhoTNmfoIVJVeppRYOWye+ImJzQUot4rWml0EvzESkLgk72SIAJf1Zk3Okgz+rbK3koaPtMag9zIXtpi681DwnFNwwF9gOzZaRVOtUCmIn7IE0TEQpxOXQ6Ce34ahbjpLeI+Lk32TvLiS0TrCNnrNPlbtRdf1oQq4/zM/Ua47Nm0lWGR07Cugas5i1Uaap0AWs+j/oa67ncR867+9YPSe2KxfEOoGI33inWaebkN15qUzUf3by4T2ddZ2Kn7rNryYjpJyNOduRz2XDgsFi62dRymlk4MRTksKE5MXS+mFGl3qdhz8JTD8uZJzXTSWm0lmunmzmTzrodtj4nJgPJFdOB1zXi72kSoI1/6rVMRVi3aFOJLZgGdEg+0KGNiGQxcV8BbzIlDjgLSAlwg8TARsYsKmoIAb4EjdYzcK2UykG5uU+13yb36uDElv3djEWnPTYy520aGQRLcGZZ6Jfi6IbJxLEoCqLThrOx4ZerRFAiUPsOC3JDzqga//P4w/d41YLPUDHGcHRfswsi0VODttlLGFAQIcSIaiG6m0yv/y3Yp6cbESo1hzXoqAm2QfYYieFN/4WAlYXEXFzLv3TBPSlxXluTpxqDMaqXp+EiizCajYXRJY4515DHdqigGVLsJKc3VtOlo5HNZRGtVkPrwHyu0mlE2LvEi/wa+BfbxRrBxtHoaBCegXmm61qc1sFYhTwFnwFWPW0rIwF0PyllyQM5j9df5JPQuOhWRzPbybrS5KQHqL1p3cRy3IMSQUdEBN9Jr2V2ov2uFtNtk5vguXIvanGw5gcK4dKWZlTL+sDe08RZXrcnFYxOse8E3Q26NSjg2wVMk4pu9vtw6EOOh0Ktxlzk70N9GBsoXPEOtjPrxsOY9x4UoyYgaW1mBLc5WdMwQC1U8tdSyFuUs1EjgldvRONhU9+8z6BrhUDLE+08h102h0asrhaiNEu8nmhuh5dCVdC/XbOFYyWyUwB8Bxq4LjmcVqYIi4BhtmAzFF40m+T6PN5eN+Fz9yHKf8+hsN85Kp7Ox/48G5wbe64Fm3+eId4H2R9Qgh7SbARliUsThzqv2eYJhYpncmBOC2uG55UNtSmaoXJFmOjUL5RPXKFoHMZ0bDO5+Bqf6804HY5xTVNUyZMrFSR0oLg1NfqvriEUyxiXLC7OPMnNmk/ME3m6cuf5eNvNaby/sS4VdHq/OaREjHWvE5yRnum0SSMHi8HJ1HwnKHBQPgwyo0j0cItbXJ5paGcKaxWXX3nQ3HOLKDOE+KScve14yAFjvotrJZalRRtqmp/TSNPa2Reh79BQUMwSvm0Dcsp+BY0meS0Ud2Ob64LrlAWOhQogVFvkWwDyM/5Nbn6m+Dgtfhq2ttvjgDSNCyDPHs90Am8PUH+YYCmSFqywyARss+jy+hiUbBiv+Szwq0uoWpN59QPs/Tij8QwdQ1NrqhLX+vUnbmXmgDxiJf0gtTKTozTbAgQXXndRsYI4Ewq8w9DCfVLTCK5jZwpJmeh1IW2MawtgYSgmhbnmEBb5jT6zH3JWQKPk2vLfMy1LRhC6FouZWLPHkvU4Jiet7NX8aWfO+ZXivcCOLv4FJms6drca9w/mWGVNlu61w0mlc9FAqtfi2izjesjkBxDNHLbNh6JtPhcOTAJg0gXds2mEDG1kL4h5CudHWWx3QB7PrcyPfRliWHBj+sD+1fqenE0ppNRxqIFhPRZgVxlCao2YRGMJTAHGnux1SsEcS2SnwTyDmADxfHBDKIJtnMzrSNFadO5GuhNYyZkRoEMaGp+J96rmCbE725GAzHf75wZ3ed84cupeaOHXE70ABltzNHhP7N1Q9Hl2lARcaxjqDt4L+zhFaGfJxHkuTbhnWu+xXX/xHEGf7HgEpno0KjwLUviYyNrAQRPuiQ/a6kwYp6wz9pNyqLo0HtJBLcx1goy2MqCwbp5Zr6fZOGwN6GTN8rkCwsSQgvegI1qyTHDsq8ZfMMfPT40ordY8QEEOr1mezUepoWgB43q5V8dEw86eo3OvdMWmdqYRBUyFXZCIEkG+0BfvFPNbA1i4h9aKJq+MnrKHVhMI0MCzG2OMB9ZVhV+nESVQHYDgm2tbqEOBVJwmol/hOoS5wl5pIxMgJw2J9W9A3+jL6vzL3t7ZeaVTDAioS6laKHVAiasI/VZqRUDdCuI8HOkZ3LcyhSzaO3sZdPmvzT5NG0Y1MCSgt3outc2g6JDSAGvu79S6UAU776syhARDnUKV3IBGZn/mw7Jxv/6CisDYvwPhcLKw0GlXCDYfCz87XFPTRa/4DjePhdiCxqIAOXUpEWRZTmYkOZXvZmFsQ2TKPAuWwpniozj0xRVvRD3I2hkOplQEP1ShWNCSoA+wgEAzI4zj8aOjvYrfjoVKgCDlPRw4hCzsRbnUXIRCUAGfbPyh8CynQVG1aZXH3miIGhi+5igPLGriEmPhw0LjgEF0n4aunmw3Ewtcrv3iVtoC/3s3EArTFKPutzzw19E6f0akDRrEJGJnFhGbMh11uz04J8k2fBnnxYUDpx7oNAnU0gFMtFnnNAXTLZzy2lg44UKxiDYi/vpBi0UvI/j91BZWygSFlZ06i7sd0PJ+8tBrJc1axNVOYaeNl5ufnFwEnHf3BpuKLuiznqalRq8pBGQXXbQmoMBcvzTUedB9kK7ZCnJY00wVZ5+DgHFqRu5YKGKO4PjOgotDOQWUrm+Ia2MGUNabrQvrRgkBOuun6PGFhJmBEN1IRuKusQ4YbNqhm73if17fe25IrPlP66LZca9MpO9GLg1OrTEsvlOshC/dlNEuBp24YgJC4cR95vCGlsBGnY0HLnNMIcb4ILQQ98Ac9gj9mcjwnjqcbjGWi9W3Z52xN5MCPh+UNvOGQj0L4qIlu7QOUVwagfjLlxA3WpQyGIiZQ/GVY1JxhHs8HSvMNBDvFgUlm3HCtVwTIL8gs9js8je0ekXQrWgzTVMVfPKaRf/UMzCVgL5AEQ71rLQLaEPOhI1KB2tUqy1PKUosXEE1bXRpyOIVQGEzFbjh+WO9UbBoASwS3DatcuCl3BGWCYWU9R8dRiVbtzSrQR/ddmwe+LsUocUhrUmx4bU2tmiNXFfQ9pKdlPuB9oLG8TQWN+aAYOWZZjwT9tJ7xAKdhOvPNNpPUFrumVZ4fbDOPOwssqDqUZTGCCSTFrRb7EUG33IvLk6G7aITkMh932LDtdsJ3Ox5ZIUpMhUwotljj4cqFRoeSfGJE3BXA0UUdMHxDyDFVG7MWUBanS49jCX8428mJRfa5GY7vvjdFF8KZXuPZP+mgL27x/lRlFfb1tL0FSrNPoQ5B/exLZV5/1nrAHFkeBwpnNQYsacH0S4bZxoDC820vn6GAnoEHHVk0rbZ9cR9fXvbJNSSn9Uqm4JU7Y8Nhdc6rXaePX6ns8wMdtSZzPMsk8qdmTLt8Mc6aIpoUzOLwl90Gven2GkTinenYP1CT/1GqWEq2G5vrJk0QotG4JmYMhWS9dC2t1JhWinIGW04NPeBM4kmgwldQpsLfxXRd8pIg24o9lW3wXvjfkb/EGru3MbhbTPWn4XAFyOgtlknVqWbMNrCJr9NYpo6VNVdsUZ8XZ671rslduJoM0QmVvLQbkX582hnGsRzplNjHNMAYctFSj3RNYyQusNzmcnVFeTj59hTaLJlDERGm4eG6xFnu3f2NJkwapAEJ3xPTZX2jDRfsGzxs1arsK3zneeYYvrj7TS+PsxeUUfJTVE/x9QNXSU02QT8Zq1eGSEXVndJB3T1wor700yu83Hc3tkA4lxrA8OkWEDAZtcmvU2XTLN3YhpggbyphJLbDLaOKbRUptC1XzcHMHt2nOPUqWDlnSD0b7/f0xieFeu3cmCMvlQ9c6j70VtTH7cpUmmfE3HA9WVEDiVOKqWxDR3/wJCC59Ig5lDnCqCKVKKyyVIDsUYC9GOcYs4fzIvkUx1hljjBhK74+ACbiwEFFNP1eH0DXKPWVTPFdYPBI5hr4PVVHd61hzk26W1iOOTz2ntAQlCrbisQnEbm5ETm8zh+/QSVg3teheEUDhxjKcfNzWF0EdmFJfGX7g5HlkICviO6B7rquCZ0loXUGgvaMVbxAy+7xOK5ijpoM6qjQwcUlnApHLsrh7CFQs2x03ufXBk2Ur3dWSizBZw6sgbQTCyzEHBcgeag4wZjxTHWn6CF0uji0EXXW7tCWhx4kQlwnIwVicslaJbSpg2o14AiD34km4ghXTRW8sR17+BglxrUG6xbV3LD2LBy3WyyLPRNyPYeqG1pV6McfCnycozlALmBqvR3dL5aLDk9oB1Z2IRmxOiupkLLaI60PHWc530z7dhiIQI4uv5kUlCUKiy9rckEDwpFPoUBxSWHk42utDiK/aZX9sFI88LnZeN1+sGUBKSvEPRQPNyiuP448oTfXhkzKQzg+pZoLM1rdfwewl6/iFnP7UTU/NFqqi66lEZORXlDuwGdQAx3qy4racRHx9HhqkYs6XviM6cwTpCqp2Jznw0L5dssg9zXhISKjPNzNjCACuoN+BtX2p62kmgCGqnOtCmhqB1MecpYuV1YOgisaVzRYchKvGTfpDlmIy9XmN0ezdAur09xxYHbgtdsL7yHzXG8kvcChfF8itYDxyI2r0wUPrgunCbqJdxHFLdD0m03qEY4w8cmPG3K/lKT3dBSfR57H+I5f3/djde3z7EPMoshBQYTM3K4omfAfnlRomoLMJAmJwFSNpk8sf5pbJnUcsjyzCjK5h7nsN6rIUxWVR1wutFsx3R+ShETR61KXPdn2qnIZ0DTE+3WNQ6Ac4zT1nps+O+4KgYRd2LE2kLMyrXgEKCw47C+UHCCsmMsIO0K9JS9FOdChd3SHmL9mnwdbDhFivNZjrtxGuvQL+/vKJzvc595ZnUxo9HimYdCyreT4egcsG6/Zd/WtlOrZq9NhJoxoTA753jE7h4OPcUmFCVyYQB2oPw1jRC9jxSzpG/PTDiHIiEdFxtp6VOZrcVjlGwazAUskjQHUEd2AcNSqEu5okF+/fWevZgzjkkYh3jT4uLYmJ8FANPlJ0yFTylI7OvYI0MHi80+lKdMFkF1pU502jyTreaeM7n6/CRL55hn6MeP5zzbPa2Vdns1WQhCS8hqTR0FsKA7dl6a1G0yvGK8cjqMzRbHJZyRdKNj/w6oF+MJdS00gk5BAS/UYTXAwWtifoH7Iq/Dc5qpVTROZWvNVL/2qwjm4xJoU5NrxiS13JxSMO2dfsUoI5azUME5O913ANr4piC0PvCs4yzioeNZfnnpoGJ5AxHWH5nQU5C2s9w1f4JGJTavAAVBpeXe87raC9ukhFFTZymoM3RX/keKePRyIOo91bDQMj8pmSwB5bZhkvBe3E/P2Xew18edj/2CCZnTaFH6uDOlmHbPRrO3O2zy3livrVHyfMXVCYBgGS3id7MY/rvhrua0GIp7pSqzd/h+bXJSh5T7WhvCxA454K1mPuaUtFGINQP1EBpKziTokwJK6mN45qXJWRtynTkDDdTF9MUwyoQPhz5l4x76NJRinAKjcXYClsawTvY+r0USpT1dPkeoo7IzpOYaHtlgk0Ht6q8uYHpBrwFJoQy/bTJB2qGzTHCwGpjWeLPG4oyHwypZP0Wns5FXsxOqKU313r1VF7N+T4KcHWJ5YSiVs6pURM8i2Tt8RvZmQ6ObUaG1tXIFPqNrgJrcujvgNAwKK0OnNEJJ1f9Kh0/tEgvzohAHKMTxEZ0158k19iIULtzMEhQKiKzTGHUP9S0XhX24zbHYYACt4/KLCVIiWtj7oIJhxnCMs9kWbWf2S01I2Edh8bBnJvi4Aeiu92sQEH1Za6Py2JZmuj5XfXIamfNZzjMpwozeQFbUVzj5YAynm4EiJLtTFnJEPA8gy3boLXyMhgDpZ7rO6fhKKJ8ocfMfzSJhzEU3pzagN9UskBL7gigln7uCeniNC3WsEDQvPot9miRi+MFs3Pwd1lu4i0WdaUepIBJw+9CA0NXmuF+M434+Pt5P4+MN4deIW8OYOi0iPDGvX0FEbExoASjeeY0s8mSN2EykC16PhHpxwFq8eoDlsMUBi0wMLBrLM94i24KBrpPRNOhgrHRLu8HfyKaXBmtTaKEbZmwGp7xH+IfY4S3LDs+1naKVFOA0JRzu2Dd/BTU940hFwURn/XyvW0f5k7thKgKUE8trc4hep2HR/USToF0zhQIPEW5coHoUWDi5dPHsfeQhcWrz9ouQPe4bByZFJG4ZTPwQsDPmtzunAcksKWuUzbOanwRTOfrUvpVraRNyMWEI6qVAFOrTdgs9Rv2RiLn8aRBOBIM88DQITVnTVAK6DTazbuqKsc+hGeFgpiMLlsDF3S86w3d6G++HQ3W1MpuDh5vXiWPR1ybvBQt0nq8OXBMdMceC+yAHnCJAwXiHxqrR0A53MtukaOkmprU2ggk9MeIzzMxKiGU4+5UFz+0d0zY3RpsxEc8gVSDOJ4rt3fjYfIWVhXbhx/NdGnxQFc5XKIvbNeNqm0yevRQ1c6ZZPKtqDPSJ9/TitSjYee/hDpfGRnGlU1cakvdfbM5wZUHmQOBpYth/nBgF9Ct+c3JHoGuA5K6dxiV3AnvmhPXpkCRwgEMVvGAnLx8gz18gZ1KL1JxQGLI2eY+g25ozcI3ZxNmTsPfV7UawBBAFXUOSsMsoJdkSH5UvdZ6OxQxHqptMW6SPaNeOlfN0dggVClSQ98AeweRHpJU8JUX8NLBtE01xxeUlJf7jfR/zBgwRyEuYLtdpxJgwsMZ5zeSJvbP2nYhF7J1AzKL9JLcCR5u77Jms/fCrS7SNuJj9gkl7QBooXmQgzDSmSEEINQ1wB1pGOUM2vUDAQ2BMLZ8uW6wdnhPPDq41ewPNm/sC7xuTAt5H6wnzTMR0QOrm15c6yegSofYRRAmavwL5t0hp6iIngqYkHMqcEVKi3Vv4fek+TDZ//HiQXhcBe2XhlC0/BQrvi2eO+09ujXb7ZTqQ84s1QjPDHmuuTwqdTH9Z84rmBWxY0dAq58YDzCiaNznLcMh7fLwJ0JJJ9BHzhm0mduz7oSXeWXBwVmSqW7Q7zqsuzmnEQv2rsLuEU98vx/3jzSX/KHq8AHrF2CjXO3NPoPvyBtRdMAVPMzdIg7/P9cIBc0YuXdEc454FNTRGCpsUWTrUoTNx30ucA7qK0LbYh3TGs/Zw7+D6O7VXz+v+PhuPT4ANPKc2Uu6ngEFMNEXpuceZVLEesi+3Y6HuetFQJJgYHQKvr+j9dKYJ45lhasl984xBX8U9QdDe+WgyDKR3QoGCFdJOne1IGiBrtRxPD4s0M62LbfdMz3KpQ7JpmCgTKMtedpfmjcKcfVUDA/dUgE7qLZ55KEHs5ejDzHWTbtkACNfusMPhsUPHoRN2Zko5eD5I3eXz8Uz2+UCTJKqu6YlhrB3ISc2ksUdYmrXvZ89Pk+PzCr2UvMJouADX67qxTqMBOQCUztXYrD+iuwBQgp4akDHOc+o8BKAK0MnEgRqLWglASXOU5N+lKbUZhnrIvv7y4vRWSl3rj+r8O1ufhnHDPkENclkj67GOpTP6ZK5xUQor3BXqHWZQOnLSCOrW5UDF5pD6DIA01tCVz6eObhVTkeUMwNCmzXwx9WQBlajZJ4ACOb3LOECgCqYAE7o9jViFyF/jCa6T7daEA5KQGZVWIlTVhWGmx2NAy+dnaHGaM6SuS209YgC0DnOIcGqBbWJOuEZxwiV8m5DPhJ9/C+9MqaFVuo2Z31YIugynLwCkHqc/JofT+cyGibc51DLGXYRcQq9IltYUkdt2nA/TMYmD0V2oWZPleazuzuPhAZcvtSzppA+LMdnPx4kpxMd2fKwPbP/JDeDQp4PX2lkKWtOALqrwuuwaIJzHOYu5aC+I40H56t5Q0BzR6ySz4X3sk5sxDZoQZxiCmhBTYwm6nIwVXvp5aNBHwMfkYs/HJMJ4u1f42IxIQXq58KvlKt3w/nwaG/IBDtvxhcA8wWNQa3I5xxR6yHmMO5Lub1cRaW3o0DN9UWgPn5nNlAPalqIdb0Bu4eKeQu16ffsYe8Rz6CiyOUgv66C3dizxRn/jFlb67IVulAVaFzSou1a/bNim/MLbdYyf60WBkgkZTYRThGJz5Y9wQLHhk4+Rn4XzX2LN1I3FTW6uKxsbuiKuELx7kMLV/TwhijQvjm1FzGgA3n59pgHj8Er4H0jUxY3mSmsQ/atiMSFjZCC9xaEJJBHqhwFrXmM98Dn4oXUw/tf6EI0DWSJxdjqDWDKl2QfdoVDzOmprqG0lSB2icLEPO8MK7No61WydAtMmCz8aYtaA7nNyyp32iQqaocLfy7i4dFpNUXuAqx7eqc0uegjQ919vn/mbFn0cDEwbRdWYGGoU3iGT5bE/neX5RgcV4ThhdhNsYbVbpJBlkzpFl2A+zdMTG07T/dqiUo57xugRgYrM8XlBNG3WKSJcE9xfmplfv6RmcA3Z+CgotgcybxCWcoEWZe5AgS7idSZk7qROhWfnKXa6oI378YXwOfoUBNu4vd1fqAcBG8oaHqSQ1379SUCp7nKiQJXjVBSaWCvvdSFkPVJU8iFoaNh0zS7ROCOaj6fHHCY8JxRYkV2Brh1B8d/G69vbBRiKFfQzxS77ibzt1jvxTzRaPJOs25eX51hfMonhgM7kYjsfu42ULXMwaG62WUNTUt4nt4YTHwtYCM2HZpliSmEyCPb7K9ORxfjtN0AF9BM9sbSo49B8e/3IwWzD4ORUvYx7AmtLLYY6IRDq19fXZAAZguhzEnoQupzlIs3266/P/ByGC23hTUgxey7f2SdYx/eg8aKhk4HZxMi0gKkWTQbNMhkXNNjqnny2WEP5jG+sswp6fLgZD3FdIyvMZ4ipl8UQqL3fCq39zE4edZwKrSpJ5065FUMzRZP6Kv2VdPrV+PHjUZpx6jmnU3s0pdERSEvl/UuDQUPF9N9wSAoeM1J08GtzATeJDgfWDEMqHOuYiaOTKO4B611tE5MyJ738Og0SU1H2DdYYTS7v80r5MWuo6WOZeGVKYvguRXtri0Bjed98Z3p2Qx2gvoV1zVrh88uBd+pPQwNwEICR8xArZbSl97I5BKhKaL0344l6hN9TtzIGk+Gvr/egyFNcTENJV1ht0Sta7dRQDVBo0Tvu01euzdPTU7496yz6tJWXKtrNdYKEY+DB9J1MudV4fsZJEsGVgG0LtK8TLV0CcabiuU3jAAVzgllNUaHKDZP98enlMWLzNNg1EWdN8fxJvqDoPo0jjm1Q7b5Rmno96lo1Ge/vRgDEQAaWAdOuIO1obJ2AJWD4sJMeGfobQcPbcdhpHpLoijhxFsPhQvcCMNQhE/qnsQiaE/HMng7ojG084p5K00XAZ5rk6TimqHeaHd1S/a4aae6PTUlrXztGA6AG/TETndiaJ4Osm1XOhqZ+l54S6usX0zzuTRn+rOZjf9zV+aImtrXKATcRnU/ekx9G8wBYcHvzEMq/WTm7cbNYjJdn6jb1grpuNcDPfUqRXBQ+J7TdyDSVr7Vnua/JinHCyh7Bc/P4aKzFZCaDYk6+ToAo7u8p7x+qF1KKNIa5noDR24j5ud6Pjwa5Zs++sKdOY8o6ZN9inw+rejb2x/n4XNPM7NNgdO3WtPNmj6S522tkk5BoAFxyyfJMq48iR5CHSfdhQPBlnutmJWloYRgsgLOZfcUqwkYah7SEwwuuOQVWR9NgQ9P6LjVX6eDtGVI//jH5OqKRAR17H+9v70EZJidQ/NsxYySMvSITCegmewrL2zFN60c3eU4YT3jGCx2DPt6PY/1+GMcNiqH9WJ4mYxX+6HKs8FXPDath2OQ4TlP0GIr+4jBWxFQxVTdC9BqgF7toJ8rxJQgDTjOrurEgjaKoJurO8p6YgiUFlY3L0lTxOq5kdHuRUyCK5mFlkfAZmAx8pX0CPeLgnC95KE7jc7MLhQYkMZ0sDd75mjMTMahk9wRDTqC0TcsVCo57AiXtmDMmD+WjdDPJN7hmu1BwPTzdWTzHyeOahN588Dh3ZBxXOTclqOPhocjjerF4+ovFKTqsHokHgG8pX1cetCiaDjVNhZOHrtg+9rYPt0HntLB0RKpNbLslQR2Apykfftp0CYI3545IcXZhU8q4fr3OeooTDw9DaERXSl1PIzpLJ8g5ayY2yY6n2ZTvkzMAgsK9kN7TVAQ+O2+JDTuo2M4GD640ExqKWxytCJGU4qL1dA7KaGC+88SdhrCB6qRDQ2IB9vB4zchoasJ2R8FabkKEX/Kwlv2slAmdxNTAKJDk25wLrAxtNlgjiED5OSY2BreySX+zp+zQu6DBCCnlauc7iG4R9KCehd96dwnAZXry+c6UjM3/IMWzUsNbNBh0KI0vBTGOghYyPr4gkn2doN31OB/9zEiR+PQMDVL7UAZYGbUzISzaF6j3ObQI3rfZDmrg2jvewkWjDkWwfI4EZibQzglvNCEU50EsQdjuxvMLiffq35AO8E+mZ4z1oS1w6LbWjGsaikfEvaLowbfiXOOzR1EMV5rXia1qHGfc12YTDmSdYtgDKTBjUVtW34pstbxtuimIvS5hpoeHtvhpMYoOIknRA1qY0wwadKhXoMAechZaZpuwx9F00jBD46FJX46HJzQI2GfTzKiRysTicz9+/frIWuY9P7/cp/HLtS/zDAosdTbQa+DCt+WrYR9fU8wAACAASURBVHLsmTS0ER2PCk8jiBOKVty9zNbh5xDZMgXEGp/7r2hZfSBmHhxUHOY4LlGIs7ZYq+zJFBYc/tHBnZmkVhr2h9PKCHRxdQsbzSlG6GQrm6vQP/e6rF2446Vza81ldGRMBZo+XHz7FGHQcot6xvVhXYOeY58NCsuz/voOXbds9quQdYJRyfWVCXRhPEQ0rGiesxDgKenrpeGIW1soJRZN2JxmEvX6nr1XITeovDopAAbeK9OLTCJjzsP6cQIqym1xrpgaQbd5bAFVSrcYEXDRE9lP2IP5ooBR0EwRpuCZfCI0rin6oFunkIGiXNPz3XrsjpiAgCxjanCTNZvmMGg5jFP2M6loUFUIRgVEiHEG58i8G1NBQhBzrgtrNHrFOl9Zx+i02kjo788waGSVSVP0y91GqlaKz+hH6pkusbcNkM6aXCf+2RosReaFb3lRpR3hOrjmHCU80CkgNZTIOlQomjlycZji196D/oLngvWz58xVO3uh5aYSZhJUURYxH6o8kIQOYvs+H08v7Os41jnNd1LF/cB6f51Jc5sxRIN40RpdQbXs6JXJ13UH+xX1RWeoCbwJdFz0vvx7ilQBjaZCSasyx26PW9tGxkm/P9+j1C7OaQpkKJNqFKlB23jKvTtYaOVV4TRmM+g1Zl2yZ/Js6BYLRZXryN8CBIHyCQgAle8u0Qc0zzHMSJAvRR7X3kLdqAvOugsR7u/o3lfYuPVJ6jlSJ+ByGJ2w9ZJOqE2V1zwqFMgVz7/AEX+89W02lE6EdbnDJAVKZBlK1UTLa72SUh06H02M1TQumF9pjtCOI73Q3TGtMw0JdUets7CDDtB90RTWeyJHiUYsrmZMJjXS4H3AhOCZgM0T6UaoYDC8qjE/2sS0KiZMGjKAynyhARup+a2VV3ZxndpZj12mhqKlf0y+TuczG/5hvx6H7WacOcT3s8H1OZ5nYxkb2kU6t8OWjY8GYTLOc5oBOIY6cdzcLcb+OBm/Xk8pgjji7xZj3INmL0AUJkl0Bo1vrmv8FnDFqmlIdRUX/iCUhc2XuhVGsBQApjlvUyRwsRIy2XZ3cy2Zb0BpCtl2qKaLEk1M2hiQ1/zbZEzP83EiC2SNw4nc8UNoN7sxvzmMh6eJhxOifIpDaA6xRGYMD4qjYDeoIH+bMXHEoee0Zren2Vgibg9HuA6HcmSZzKZjsz+ONzbaz69ErjwgJs0ihHc+xgwBW3Fk+1DpKYuoKDxE6CegGu2+ZjEpX9lgNV2LtCVuvYXcTQtlRflaQHZRZU5F0X6iSTELiL9jwBSj97Z/teFU+IfF9VoBJenkgxGp9C9E2LEkZWyfTBb5s2xoPFQWQhR9bO42niLr8u1Brpm+cZDSiMyXcKj9XByITQ/rqQ3FMGgLdJdPaFtJjefQ9rUv14OGosabHCqx2v4mHDQTQteTbghE1b1mzc0HSYJCx/tv9KLY3TnI01BFDMykZxIxMhsWaAvXB7oN+qAWNifrJnzRvWj13W14vQabUrhQ2C3H470UNOcwFqXcTyglmgfgiT/JoUnjQaETZMgh9EV3RHEGGgXdYgfF5SAiyHuFksDoXtcYNycOBTiyCQ2MLbG0G95fmmwoIXHwYW1qNx073zunIrzyoXQVNPRaYKO/Q3uGE540Lqc6Hi6gU7GwjHDX98/ap4Hgf6OIYq2moSrzCO4RVESmgk9Ptxlnl/NkDhTQYgp4KaCsc/i7HHw6yjTSxac2hR57WC2X+XztaMfrsYYpCJjWtBtODq5kJYmkxRp5yxpWO9bJ3uY8SdNowS5Tj88PA+tiDZuDfRJrdwJAQa6ZOLIfxRozFCJEu7eZ2rx//Iw7EcYq89l9bKancwIGD9lnKAwTpjm/zUGDaQBrkX0ilLvKTuJ1mUDzLEDPQjTL2uRn2Iu5TrpTOc2jsOO6MsXl3kIfxio7hg3k5VTGD4XH608Aqn2aLJqn+weev9ZE0Mjt05DH1IGw19B+RgAmKLCADznwQqlRcwKSuN0z7WASIeUT7RNC/wAxvI+FmhioXT7P6jUAgNhvuA84YvFMqz+sGjmaG9LKpUGFxtzAQ6aRumRuoLYmULeaRUCfMkiRpsHa0jUwU9eZgaH8e1NNAdY4l9hzf7w8pgnvjGHQftaeWWEWbFfTHKbapeMrNJh7ShHGutXyVlc9DW3US7j2NW/w/V1NATTj8LzJPlPOVr42ujYo57iuMdXnc/czqHbKSIHt2KYAY5L8lGeE3yVvh/2HKQbfoXtPoe/ZuDOB0xWSxn2aAnj99ZH9nD3t6VHKXov5FcwX0IAOpsKkdU1kL1QHR6EdGvaU85lvzkQaKScR0HDeP9wbuNEBTUqzF6ArExCDjD1Prk1A3kOCraUnxuqcxHYMj3brgME09M9PL+N2WXty7VlQxqC58/xz1me/Tq5NuZuC3M+gV6LdcmoMEBhKL2DrlukbIComKUxcfEYjFcjPwLBQL8J6kDJb4c9znfw6SLJdMbtQN4fJxHq0yKGYn6Qns0fH2Ofi7Oq1ccLbGTTqszSssckKJbcc/aIB3lvTJL8uhbRucWpunGo04MDzt6FA/2ACU6GwKeP923EyDCVJjQVA4d1qNh7uqAXKACcTRZ/TULAxIflyT2X/5N7Haj56cKmHMI2iWYxrXeXfXZpKhfFm0bkO20jAqQzSAesl7pWyCfeEsEKS2YcWVz1tszJ05TOWo5382IMA4XidZtUQf3LbNHr27eNpfHGGArzGCIPiwiDbq4742z1Bwzo9pImBSRB9GWu7UFB1e5qjZD3zXJVD5oymNkyPemYXNNPtXizbgmucAUntu3H6I54iTacsHqY0beDlOazTmtlMqR6YkKmRuXDJA2SQHbEeX28/x/rjY5wRHE3n40iuRBWBUxqZGY0MFx260MtYPT6P02Q1Pj7xmsb1BHqAk5pGf7+xnIosVo0W1/Ob9ZuWt8dYv+7X+FJrownPOpqxynshoB3aS+V4FQOt0JgWPNH1dhMYUH0yCOvepqMc47SejsNGniwXko2XC8UCunsAOeQBp+WhmJLygpsGRQNhPV/k54RfiVPScZyKzsLutiTZ9TgZ88A0UhMoZPj3iOaWN+M4nY8DC/h8GDeLyXjAyjnpwaDVUOvabq9FZYY2ycudmHvwhUBsU6FBh4joOEwi3AX5PzdlTP/wRqoN+3JMySZPk6DVohuPuh85is1f9ZAr2lkePCdnQViwuS7nDwohkF7dqLQojs10kqctOhWUQdXSa/8YC1UKOygxFEemajcSQxETCtl6LSpGY0bRWpz5XLOMY3WTonEhAJG6geaETZlDK/qaoD1SItC6mMHiZIAHnMkk9ApGvRwGbBxphKLncOyrMFnxYkb5Cd+Eb99NhUtSy3JDQMOvD7/3FB47tB8Tb2kC0ROJ9LKJ6tdeKwfaGzSwDFX0kgfppEGncdcpThFiOLuZyIFM76UP0kgXP1o7Yi2Isrl9bcPhDy1ip0aOhgNBN+GW4aGC2C4pUjiQMHmgQWHtFO2T3IcdGzLfNEDlIpWmkc24m2gPSq41z8OeRoCGuTJiUnDPmMo9RyO0utHkgA0X5gTW4KCUXKMcvDfQnNwAQ61Iwy1gkI2yTEXg218sXuPSVlOLG8W5oJ9vr1g90yggmGaixkSvdy2t53W9oVHvgEOLdzYl9Ttd5HhgB40jeJRwyvVnimvWSmcbZR1iB41LIw1tUYG0XC3BfMxL1NhwLQkihOqgzgvDEvYGUb+kZ29wC5I6xH4WUTGTSOhn55tMk3d7nOgQvZf7HLSKJXvGTT0D2q5C1eFACp85Tmj8dxoUikhpSrwOzam2r+72HLZ8BhBbCiUaC/JOXtBG3GnDGw/JaNx0eErOxZGDj8KLz+d6FumleS9r582XlDtGh1P2NgvSDgVuUwyaHXYns0fKorlyCVifBkXS0Fi0N82Zs4fPxwSpKXZqkhTzG3YqpY6GlP8tuUHZKpkyU1AuA3qtKcZqv88hXGsTVgDXJAwIROYPi/H4ROHiVJNmh/etwxKopWG5oY/csLakoi5m8zGbaDyguYJC3jQLAEcBuBQfUxS0Oxb3iYJa90wLd4MkO7yzAkUzdaUB5XfVLbIeLodqQpTbwcysI54F9g8aRa4Zz2AmS6FZiwxT5HIsAoyySWoLzTpbjbvbe6mCiLnPrD+Qaqm67fbIBItm8yMum4bCxjkVilQVzGnaAAQqvwTgISJnrJ+ZTkRjojg9jdnZiT70PK4Vxa5CbMMcncLaCGR6fuA6f2bf46snYR1f4TNOQxS42zoI1gJnCTbfb29js/lMYfz8/JJpcdwOy7484EhppQSNcIpS06AmknsDaOE94hzrRgatza9frwEc+FnWTTshxv0LM6VZmW7kPHIibE6RgcM8d01VbCMC91dem2kvtclVD8Z7DBC2sUlK2HF0ZTav0tllgmTvzr5nk2Ujr2ul4eroWgzgpWDn/XDpBXwobq9OfHw+1pUhsJ6tKblCl3R/5XmMXrdC2/kcnC3PD8txR8Md+mjrdaSkSxOeJJeJewEwfDWjENjVWr01ezR37NMAIIDX2LbbGNv0Wwvr2GbNS5MKC4HPaXho1UmpM3YOCtB3B/xxMsW/58ypx1CjJO2dPSecsBjkDqCqSQr1DIGWgI06+dnWtRtqU51bq8jbvl0B/kGr5zMWsFzhyQEaQv+WNogxDXpP7gP7iiHBBt5D1af2an2p+22V7OVsbOyCNF+ph1KpY5xSBhitoVJXyb2N6+Qfk8P7/34ex+UYp1WE4eNEiNY/jrf3/zg+P/4R3fi4pYM4MhZ7L5ceVgiX6n5MJ/9qzBc/xuL2cUwWT+NwsvNCP8MDFspDhQiyqL1IbCF0JPNxgA5x8AHg4ga52CNCYr58SjPAA3oLD7etGCNkFqUdKdSr2M+Ht0jWdvcSKV7UtdU4jfuxPd2NzWExNjtet7Zkxux0kGwKt2wMFL9i7w1Y887Z794/QNvaPQIbPJBoig1G4I57KWAifJ8hxvfGtD2fhTQ3Aj7jqtxJpuOOqRUIT3V+suFNf8/0BQeoT0anmxSKHfDm86EJAigmlJCkCkcMbBHei7M3KworzRfUKwVprkRXcyocbQaJqUY65VrqX0WqEaNWCmsK9BKqxnXjhLYCESwJx8tMEdB3JLwJVG5XqP+ODh8EjqLvkGwSOKg6kiliE/2iGdI0gs/Q9KQ4VH2zBeVhoJjD95+CjgcNFNmEcsL20BJ821TKFcMGU7qZOoFPpy808kFfyr0jVtSghBg76Cz2UI5q0RSVq065JGbTYkOOnXQcqNjgaY50oXp6rhAsUJE8uNwv8ls4/HXSy6Y1Bf3iYNOtLlQ9tGznhR68A7vhtqOVl5rnjEYw1sAU5m1PqQoeumZ0BaFSkqMDh1p6iVMbsg5SVeVex0oammeFNHZWiOsGmomFgwJP7VdZ665HimQOaQvEphLwNkOPCorp2gKNAn27w9Sikttp2uHjfn1hx1nra6X7krks7Blcr6tLHf/OZs8ByTQLlyt872l8bO4ozh8ThseBAr1JxyYRQKZGBCbmeeVCnqeZMFBw8/mSzhxHItdHmrNCyyiYQMnZ00R5dWpjraYwvJdqIbJ4zVXgM1CEdMBrnvHwqr1OvBZTMdAxhNY5csvgggaca8sz0nkk6KtCveD/0Cp80QyCiH+N6Qw6rlx1qVe8lgLprN/QaLwvXDPWH1+8J22J0Uh1foIUANZPT3n5LGlk3mmuzGVhXYHuLSjYoR3xuSZMk1qAKtUg5irQGhfoPu7G/d2j5gtz7ZC5vmjjmn/OGmjaq1bdTHW1P5VWU/qlTJPQ6rwH8QUwYcpBkW7jWXqw2me5fwH6wln323vCzxomGb0EwAKOTLPlWFEEo0dDn3FY5xnU/EQwIdOWs8L+X3+qVwMkUPujmD4arrjlmTSucUTZdh9hJBykCN496nBXGpOmYDZViykHz3UI1DVhudImARhYh04fzfSgIKHYZ1JTqffRipyyX+HoxURNcx+u6yzrKu6XodkZVimNByG+GRwUtd4fkNpFtixoo5MZkxbOSadQ7KUU9DR4v36ZzM4+xHkWQ4YUnEUPh7b1dR6f6NlSfH+jyAToMpD7Crx5UrLHSBF1SsQzwzMX2hrNzwx7edcBtQn3soNkzSuRzkSBjkkOaHQowdl7NBkABIqVM2yOuKR55uR8CJPiFDcnmzCb8WSSJSCba7gbx/NuzBZ8U5RSSBrV0MU65zu6wQfAQnR/AYiY0HIWM4lnMiJlXlaAJil8ccYDTFBTdTxBBOtxQruyMlK3ZKLhJMiGcVWGFZoateOUGgu1Vg0KiLzD9mDfNyum74FutNQsUtV1JpW+29eKY5lzMNPYtc5p/HwqHiYfFOJ59sptEHSfxTUxKPz+vkBRAm8L5Ow9ktrl/oZAWYyNeC7DUU3zlcI39vaCMj21pfbiO86CU87HVe0ZAk3s8WpqSxMMaIP5jMKnS/Ct7BruldeW968DWec0QkHfpla6uIZhF8105Mmpds6kjpwoS3TOc+IzOA89l70XnJ98e11dA3ndMJWuX92w8rsIvVf32P7TbPI8lx01AERaoKo7M22mLhhjvQVgsJm5rhu1NvwM+42mB4Ixl/iOCgQO3buyJnn+BGOcPGU/quuVRo0JP5TvxfKPyX/+P/6nM05daE2mJHNnAvA59sd/SSd0O/6LcTf/PTapuzQya7Jw4vZwHtCtGJPMxgSO54y0WBBc3vTnmJ5fx/wEZcoi2/EVVxCUZDlO84exm/829uOmNk2pF3B4Kf7H+WvMzh9jsdiP5a2CIjcQCmk2UCZfB9ceh2uoMrXLxAZhNcbkaYzzHRjRmIynMcbv43T+6ziefxv76c040jzcU1SCplvwpIMOeX8+ztvFOG4nY0cBis3lbjM+vj7iq/34cDt+e4EPiDuXFDUzFMoNDG3A+TC2pZi3efEhTPdLSvX5OO5voS8sxsMdlAw0NzSzkoQOcX7SpcrRm/aUbJpJhcbMYGlA09We1k6IhaC7lYu6+f2tk+GnmirG4d8bvCNfeaFlVFUbh6N6fj85NqSr7h0pix5XEGPC6OSSMplbrWj21LFk4hE7bjnk7x+Gby444FIJUkHRKLB4XcAcij2Svm7EWJ5CaVSM3Jsfhz6NDBsnVI/H+1s3+QgG3SyCYsP5zuRFju5uB7KK0E7byWzoRY8C0cmkBa1SWWtLQ9NtTAcl7VHj1b7W+StTm4vhAJTDq3X1EhQZbQvXJjuCAvBsApVamwM0nusWcCxtrj9NM0UQotj9VpE0TTcGBky01KeIstIAseRik457TppD9Q5x7NmUvWYJkUHXzfa5CnbDsce5C7entc5BsdOcsNalO3FtFDHzLCDuRRCtKDRrCRfjCQWN6GcsuzlsGNUHlWsajAVGc7m5fGyCFBygTtFl7I8pFNBS8dyyJlJ4h/bVBTHovpTKOPKsAEw24+MTFBSjDz/DIknfi7KnBAXseyT1Cb0DmjeQWqhRplDDGxblZEPGF6ILTw/Lw/j582P8+vmWv/vw+FAHv5SgfIcGWAXNp+HCGih8twuXd96UlTzfvJ+iroAwU0QF6T5ySDU/3eYixV/MKTxyqGc/PhAGsx9gVw3oAaVMFyWAEqZ4hqnpEKaTEYUqB/hnnvFYr5eDkIW9TQ97fOutaF7537WrRZuh9Tz/W7RMhP2ikYvIU4Hn3zWBaeY+w+XnwCKDiKwH9iue+9gOh24sikfT6OEtUMZ1o5G5f2xzFZFQ/jsp59gw4wTEFPPHj6cEUPIctSNZ27sKGHXWjGuTYpKmLxO4UC4RCbM+yq6fANzP9fj4+hqDMOdoI230OLx1anQ9v71asCQ/6GLbz7SRAmw1nh4f8lloFKDXYbQCJYk9kueKZqHFtxaoZIlokW7Dco0vwNWp80dAzCNuvjXpPu59SRbXgKc1a0yFDeBc53mg2QJE4rWZ7IWGuGFszNlGYWDIc+y7+Z+PnNl8V5Eb/v08rA0Q2/vH87h7MMoglOPaU1mDv369h7rHNB3NYtYiZ1KmUaaCj+hay12ubHl7uhKb57mBztlhpxaYUqxlPXgW66TXP8O5w9qDHk1gIe83U/eKodDOHnANMbvTmoifQzmFIWFGGa/x/Mx+yjU2uFp036m8gaLqJbh2uPzpVqcuA8fO5WpTJkk4lRJ8qpYPV0GKuvvVQ4wILlNF25UAukwEjwkct/kRsbcWiPsfAEz2ZQt1DhgzpHRoE1TRerm1Reo3PY/bCcsplWntrBFAM9Z7tHeliGjg8xKGXo3R51rghS/uC2Ajr5/9CmbOxgY5GtRQjjp8lMYK4Ek311ClmdqW5TTUJnV4WNlfowsSJLoDXHlPAPx5r2zA3Jfbyn0puvUE4Kn2t+TtMaGpQPcU1UyJ5znrNEHQ7VJqYluN06o13ROHxDJWgAUCeD7FFEJDHL+sTy7XK2uGe44u7dPsrjKzCoUZvR/1QdG2aJBhLCQHC/fbyhqLhT0OaxkqaB7l6xdrpHL0uI586TK8S12ZMEsAgeTedUvsGCWNSA0nOM9pi1h32vsbohwQN9M4aNpOq9P4AI4dyX9j2mxgc4ysChTkLjSAGgrdN2t3p05oMKGgzv6Y/L//4d+dgyylv1iMCQm3UAwWiE3/MpbTfzsWk5dxjKf/O0fvmHDoTJbjiEUcosHpzgkNzQR7xhE6z+s4H/95zE4/xyQOYY5jY9l2phu7HdPF4zgtfowTU5vAgnQmoOAgTni1fozJ/g2FxZjM0FbIdTzRNJxoopjkc7OoSrDbQD9wk/eGCHycbsc4PY3pGetKu94xWY0xfRxj+jROs5txwtkDLuENGwUPH/xbnShOx8UYxxs92Hc0d19p5BAespGGK7nEs/953N7/dSzu/zYmi9+Qo479YTE+1ufxi0VOQZzRsAvcEeJpnBFMH7djNtmPxQ0WshYpbJzQQLBgpbgH+TY9XF2FGwmTgmvWQBfoEWDFV97Fw2HNWLYfdhZqi/LaBvf7pt7NRlNEHPdprZp1UlzWUBfQPRxBsBwLi3yrBZJypbCw3cNCriOrBxrM5hw3jjVUItCzG6gpCMkU+J9OjCnhXvLaHkItQusRaPz3wx01DJMvvf7lw4NG/3iBP1+ZAG0cUO5hjHQ/3nS1obCj2Wl+eFx0+IMzJy9NH+swQhG70kiBIGNPeDRrB8pVJnIpeCxKFKDfjGlCXWkmoA5CL+G9UlQo5ISuE+vRpIrfjecI+ctV7+LCVXbpr0x5ELsuxiOaIiifGc3TnNkwQN1K8VhTLTauNBYRIE1yoHYByAFCejPNAUM67gPbFteUYubnz9cIPDl071agQkxZKgk7XFyeSyaH8otBh9Qe7MaZBO35UfpDbK7l7pPtxGbpupc+qcsNhdBpnFIk6OwWfdwOfjuHHoYBD5lONM+aqw0NBE0GehcOTZ5r3AIfHjnoaAKhCHRGyG5sGX/VhPTyDCH0PWjvjbAxKeiVn9CGE6xHnv+mWdystJEMorbV4pdCiPUfETiJzWWzrsuW6CfuTFIADSrraUIX90mnDwfbwy36vFxTLHf3OZSdRqhX4n0apqt7EFMN1ljCCffzcdhhl8yUiCBLABTXl7QLLG0tsLQChV6CcYX3mfUdICF24/6sNBenTaxjrlW4+nGGE6mjqeZbCiu6DNBv+NSTcbO414oV+kEJenkNqYaVOZY9yM8NGhuxP1kpaFa6uQd4YL0ln4bPChVyOW4xdUDUHySvzRPUcZlIzcRQcXwjttrLmwGVpoWsGPRpCNhnUJ7URAkEUSzpOtS6FRo2nCEx5NgD0iC+DxBC4+y0JUYVoTXxXnktDR94vnRQA6iS2oOuhzNDxx+mVGpBmZJ9gXKX/ieaweiaKG7YD3oK1A0UTo82UOxR3EfBLkNsCRaEaqcdrNQXOPzvb+hXcPxjfXZzi1sa55K0RfYE9gPMW3oPTmjnDU0cZ2vKkkxizL9iz8RtcJGpNHoazvfWD3G/uIbQEtGAcTZzziSDjGn9kkm9OWkUcTFfyN6BWY5TBNYvhTJT4BaSX0EBgbvsh6Evdl6XegGQcJ8z/rbTCItVTApo6Jgs3l2mA6375flUP6buJG6OiUugOKdRljIMxYcDpjV+AetqEtTF8A3ZS3esT89VM468XxTiitqh7QhYMKGJ+VJMPorKViRAronotlowNRv7sd7yPrXDpT6hEUZDBniQ4F5490M3P767oUlEwSdNOOeztRsNJvelheE0MxStTfUsdl0V7D6TBO2+vRlG3I0mr9NnOdszFsEAgzwTEaSXNTPZVqfDNk3XbZz6FtkTabA5JKBgxUwhE3PP0ADqAYd53a/x9ssJIteW8y/GC9A/C8hlAt5A0AVcq2me16IcxHY0ODwz1I0W8JgMaPBghEm/Bs9DptdMapcwBqQl89VArTWTDiuwLxpggWXSDot8vpcfMicyRQ+ArpEMZwra05h6ZX5CswPowZ7G+zHWQr2ijJwYxCwA/ACDAZJgv1g7MCl+SBBomcP0XSwWQv7folDmiKj/3vk1ZuP4Q1JNbarZIzTQYI07PU39GOOeZmkE2rxklAG4qRXTWn632/8xOfyH/+68P3+N43Q9jmwkUx7OfzWWy/9yTBcv47icjQNTha/Psdt+RHxHt3s+M1K7H+P8GNoQfMnMELA3BS0an+M0PsfhIuanuDN7hKkNE5kFGy8H2olxIx0QTcl2nCdYPq/HhDBEkMGE52E1B1JPl78iLmscx2psJzfjgBPFfDVm84cxnd+P8+R2EMTJRjKOn2M6eR/TyesY489xPL+THhID0zG5GfPJ45ie78fpQNYCDlqrsZizIZPFMB/UowraPsf59DFm0/WYTTbjfPwanAWb2cuYrP46Hn/863H/478a4+ZvYz95Hofz3TjsF2P3NRuHsOQ8SH2oLby5DofTYuyxmJ1uxnRxzORiPqdIfBkPd09ji419eAAAIABJREFUOV2MbQVWsuC7QImg8WK/LF+SjSpWniziQph0IhOhDIe4+OA+NHTmICw1fkT3cHC0HNpIeN/Qaa76GdG7tmHVztADU0EouhYFnoWCJfuAh1wkKJzTLe5CmBRsx2RxDF0BoWa4nOGQ8vuiMK9vNGVXEVxPk9hI3ViqyIdCBl886LqoOvk+CPqgB/XBx+8kG+KL8Tv5JlIfYjF7JwWrHYo4VI9xthMZCHqWgE3oTExFcP6Q8jGZ7sMnZXPJdaNZoiDflw3svS5C3P/mSKNdaJFf3ILu7ypnY5fN6QlEHSFiXLAYQ/Mw40w1s8DAnelwMJ34UYciiiSmHQgIoUBtskmL6ls8X3nKFGWhbOVWuYlx/5KNgvYMShspujGCgDuvSFYxobkD8mvl9EOHYBMVoaXB5fOCDCNKX495Mj9EpPg9slZoLNz0vF5mFZHRwdSRHCiQIKYCTnTYZ5iuNE+YQt2sBK6RhwjFIJukDddDTWRKPB8tFu5cCF0RglNQM0mgUJUWy7QL9JvJMRoE29F2hGt9gHTWiNtvcJqhYKFoRkPHIa/VJJtxntnScbXjSuyjv9CZmB7fYvBGxqPHAPGqaTbrnoMFBNz8Cqe7WMvTHPsc0lhptQzixv632XyM949fNseTu7GcvyRrgvuMJuMedzAG0DUtjc4ixRjajK8USL/99pTPEByoEOwUa69QXGm02rnJwNg422WayvSmDB4esUR3opWsjD3rEPtOhZ+wlymA2jWpC4/w7stAhIKHZy000eRckRUhLS9hfKFhaWnMGmR9o6GigJaOAxVFGko+SahiuuLRtIqEyo0Pcr+6zxrSpp6CUtDkq/RU/CzvgWKgJwUUJ3FKPEODPY7Xd41kKNIj2oVSkcnLKZST2Fsz0a3mkCI3KGQsoiu0NaCn74+f1XCDfZXmDSqeIdZ8Lp6Diytlmr5VOO4dPJfVm+pGlzd0f0x5WGtxm7u7S2ERDctxOrbrSU3UbCr5MmdH17fpzIlvny+sY9Ya6wdba5pEJqdZP3EUo3jFhAQXu332lzvMARJLwN4q6t7NbKzp81zPs+7ZYxJFkAy2+YApnGagxPCwFAAAPQ8BtdifBeB62tlgREyDmCIwjUr4sHrOnrzoVGlDFzfOz4/x8WGwKdcJ+3WKLrV4/KCUchrh7GF7JqzSa0PZzLfUc/bF5S3fCpYjRqfZj4mQgYQ3UMcSOE5x18GRUqooxKGZv39C1TZ5l4kgkxnOeabIGCSMOSCpTVJcoUqzGc0nOjecKaN15sxySq+rGGceAAkA3yTOpnzmuIZFK+SEd/3FflHa35q47w80xkzp1ZA0iKbZUQu+fQ1en/pCaqCMjusXGw5NDdog84IUwmMrTZ3AHr3POZWQ8xtAmuN4fXtPA8uHxUDhngY7BgEyEZqZwet/VWAjjVTTU536GG5KYPsyOpdueqW8WzNxbwHpaMBlpkxgJF3OMs4zp6I5AwkXDjXdfB9Qf6ZFAJaxey+NZHcBAPTiKF2foamxUQZMyR7+rIMaZyd1zS4GBTjR7ePISf2a8Nw5+mCeCyaHFKS7NDK6ntpYtUaYpsncH9aYDrfszZnMoP/NmSjI146qPXrTQVer59bBKqnQrCJanYOMHujcxz31GiAEdEZeC02cYFiCSG+QfEitZDLbNu2pX6MniqX7H5N//p//x/N5uh6n2cc4Y4U8ZYP6MRbzfxjz2UtuwG77n8bx8H+O2fjHMZux8G/H8fQ4TuP3cZ79dUynTj3S/oU3cZMmA9czJizTyWaMCYvb7p6bPTneqmc5/tM4Hf5lTI4fY3beDjyuliSAH5fJZZlODkyPx24yzzdu2iB5YdrMluM4vxvHMwt9NqYspDqgWOCnydc4TV+dGh2Z0HDCpCdMQ8ZDch4v4zwhCVdb2slpOhaEWZ1nY04TNvscxzMiXbJGvsZ5sh5nGhk2CRD+zOZAd25iWc21wQAB7cts/Bjj8HuQp8N4Hacp15hmbD6Osbg+j+X8MPaTu/E++YexXfybMb3/N+Pm7i8R9pHncRoPYzrDqtZx9j2F+fw0pmeuJZOwGSqEsd3ejLf1GG+b/dgNRoLTcX9zMx54IMtWOQm6oQ7yHiggKf6Yos10qtuOsf6guPoMPRC3tNN8OY5B7rDq20ezIMJ8Y4I64YvnKQwKE3pjaEBGydqm87wa6815/PzcjI9QtWZjzjcOQohc2XgfF2N2N8ZxdiT+Kladh/10bD/2Y/P2mYYWigh2zyB6hLQxiYgtIc0GwvIDDQ2FDdeMjWU/jpPdOGWSN8bd7c14eVyOm4VN+dfbdhzWvBdQGzjYIMJQ4KRq6XWnCPVz/RmOLiNuDnemdjg8MbkjlIuHNA5kHK73oFqMTeGq4iYkHRDdj9M0GkfVTzR3pxJ/Q50AffWgKHpH0YzcEWyePt7hc/MsUdTwrKL1oLi5Wg7n4KVZ/JSSyMbApsCz11zyUCBxVCIZOQYIoEhdqJjxFFttFcx5nQ6VFW0vikeyPHTxgtMOrY/NJmG50bmIBoMeR1eUA3WRkDU2STbMPWDGBMTKI0w9gzRALHZtLtnEPBQoCphaxqFqC39aE4ZLWFnSlykaV+P+0cwOiyORMl6XQmu32YVWhSsVIYK8noW8FD/+SWESStQU3VYXAjZ+TbMUEKBhFNXqzTbvtT4X15NnBn0I7zPUhi/G6iLZEeJymLCvtbQPuuJe62qDVtVkYO1MQwfa+HDPROMuk1EKi4TwJvWaqTYaBHjlJqwz1oduxcEpNQsaIsDSLLRYir5oHHCcQHM1O4zV/azoTUzAjQKm2EKETmPBIUnuDc+QE1dQfzjaWLCDdjLZwnhAG3smG3CvDThE9Ay9lIb+K4WIIbA4q80vqJ7URgovGs/PTJO4jjT+s8liYJnLuovVfNHieK8gqdJjteGGFuJz7f+fojx0MG4n11VzCH4G3QmTPBrFGENA4yqBbbuVgQayH+TMyX32AAawgHLIFw0zBXtQxKJ5sTclS6Uon0xCcOij8RLZZA+EYoqGQnfMaCsO0ndDicRQIHoptKNFF8kVo5E+JS+Ie8nUlwBMgA6AJqdn0rG+PnbRl4DWt6tlGAApwgVPmpJs3gl0WzRm2mwzqaOpYgIgXcXJBbQniiCAjLvVU00uLQ1SnEVbAj2KNcL+7fSgqc86pTFVpCg3egCKF7kXZLwkVwrdSCi9ZkoxLeQ9IPaPe1lMKXBerWye2TwQaMTjOxpdJ/5MZAFzeGZ9XZ5TabiZIqHHiaHBPMAXFuhMNRQdU4Tp2sT5yPvUIECUniZGW/+idWf/4v0AxqA3ksYbbWUAI42EIgBnqhh3MiZzhl3fPRh1we8zzUtswwfAY5uaXIXbgpEa/9CEaHQjaJHGL1qamqJSkAIIwnbBlTWZLFj7HsaeZ75crWwqi7Ya98EbM8t4ntsAIVM6aZ6cQ1FVziZppnmeoOeyp/LcoD/iHDBAl0ZZy3p7HT8j98ZzzmvHcwp4wN/KFDRmRGnFqoZjWqymBiDmYnf9zYiFRk/zDhhFTg/aXCO0dCZdR2mbca47aHzCFyBea58MD/VsvE5rqoAPMKSuIzrAKWsIAJc8J10cpTe74fM8xUIcqm/psARYnMwkzJOAdCYuaWQOaXzQOKkdpjapM4mGEL4U08uppg5Qvtn/22WM9cr65dx7uFdrKpajRohnnT0ATSprvkOijaDAtt9IAc4HLdjN/OmQ89A5U2vT9FCj9rTJwNq4jMbdTU2mDS1UQYE9PkuuHXlZmTIbJkqNBjBN/Z4G6cRDOvtj8n//L//DOag2CVXT23GeAnHgCoH4n93zz3E+/OcxOf/TmE3eTZM/343j6WWcp38Zs/lfx3wGv7hCl5ie4K4xuR9jCopHEYfehQcadBorZILvVuHzn47/PI6Hfxnn09uYnT7GAptZPj5NEKnAk9txnD6Mw+Rx7Pn3rFpG2ZsQ22bHm1B4TL5200iDkc6eRoPukA9L00LBVolPPbqLLZ8HUcLVoOLAyyb0ioJ/RmkNMtEhSOHOVWQ4n1XE6Hy6HScmVKenMZs8j/nsMQXcdPLnOJ//HIfz+zgOGiE2keU4nW4zCVqi4Zk9ji3f85dxXryM6exhDG7QcTemJ+h8LBAKLQrI3ZhN38b0/M/gjOMw+TEm838/5sv/dsxu/usxX/0YCx6GOHHwEBGax2ejMKU40A4QpyMmA1iEbqFCkZKbIs6AODbxFEqx3JN6Ql3GGD65QXQuaYi2mcRNT/NksvCgYu8HTxIY/VwTiAPIz3GMJbz7VaXG48uO+wmIwvk0Prfb8cGhsDsa7Ae947RN8ROBW4TLisrYCBXHa1+I3oa9RoMHG5mgAqzp8zLOPoxxpxPyKrbjtGfcCveeg4uCgIPpmvjMMqMZAbEHsdTCWC96qBsP9w/FffYhNeTJ6cyVgmcatUiPgniaAVOUTR6mEXO0qmWtm1YjgFoRZ15RonDdrED6zTZpDYNZLxS+bmpMizBfYKxNMUB2Cohw0KFseFpSR9OT7BQnXI2Et8izh8RqpgzqCzcfEwamcIR+zkBLzwki5FCnKIgZA1OiG0PEOnk7rjwbCnmmHjjtEeyoqJv3SVEf4Ss6jPDly+GlxLcZSdemnU1wgED3+7e46VA1DnHONxEmEWUnD1ICguQFNVRjJv/3KlSF/vLzT4X3AAO6NkkPpHmOYyAGATmAKWQU5DeFKTkBl7A09SPcdxqITMYQPye4TktPaS+M1AvxpHGl2IwuiDwqPpuUMXrPUEimUJ0O4/2VSZhFeIurQx245xAjpJH9Q3e9TO2Y1mylMYLkkdsBSMi66KkQkz6QONYnhzvvI5rVNNVYs+/yHl5enHq1XbmWoHxGimmmKEwrSVVnKqNmJwV1aYSwI3//YJ/DxAN08qEyVHZj/cl6l+JlYcB5Ahe/KCYV9AuVMgJctHZT1zlrN5bh9+gIb90rPtcpYLGthtIG/VRqrQ1EKERrc2jgSweVTdaH9D6LVN6Hbmutx7PBMMCRYq0LGz5vaEH1/LJ+uSbYQkdpA8VS0WkKNvZG9iMQeA7qdki0QdF+nD3BZOzFeHyG24+A3rlhskigbn3ZQEEd5XOxfn0OuS4UVZNEKmTtnuCu0+jCtFAAD9pJoRMbcfQOM4oorLyZSBxyn56fuZ8lFg8S635Hg4tlNOeM6851m5DjgF8+gxT7FNyZNDKlK42YDUHpIrMnUuxQaPseNU6QikqDm8J5wzqDkst0FGrUsvZhbOtBkwFVXHt8tuhiCImEhYCbU/YVQR/eJw0az0E30YBnGLDwrDTFScMDqVopvYs6k/ybaEhMV9euWbpU7GX3OoJFb/SE1sbngTvY7nOhYcZN0ueHn2/3vs7a6+KaPal1OOwTZL9xPcM0qNfOXpnCWS0Sk8jkOaE5W7nfViVU5i4nrd1T5Mv2UKeh4J49OvEFGDGFMklDo8aZ9yW9mefNBh5qL2cQzwEoOmASZ4ZULBtms4gKMCjnwxicxNEMgwj3FDWZFODcU238vQHfJ8tQu3gdQB2nLep7OOe1gdaERXr+8pZJj8+QtGaF+Ew70dDqDEtdpKMr//RMO2VNaZ6g9kr7729fBaLpzFtunuWeiGFJu7lpmCOF1T2r7N5rXbCnMo35eNOOnbODGg8WjbbOmkjF1CO0tcV4zHu6WoJrqkKzCUMGgyDNcALAQB1rimzBSNz75Dei4wTkJhwXAJQGMw1ShdKGcso+qZnJZfDWeXIXjXwbEl2vTyzcE3uirob9CxZSrjnoOv3ATHBVMyKAhkXuVzEZ/pj8x//1vz8zUZlP/2FMp38bYwJli5oTb+KfY378v8b0/E+ZqkS7MG7G6fw8zpO/jOns97FcvvjQnkDy2KA30c5MZo9jCmo9pTMTCbN11soY8f00HOSPcTr9Gqfjr7ze5PxOooYGAUx+pn8Zx8lfx3ny+zgPpkAsnY9xmv4ci9N6rLbToPvHyXqcJlubjmhm+JA3YP75OzREzABosk7Y9cU6bj/mp88U++cpjdA6BgPjuB6TE9kAUO1m41yONISuGatplxkL3LSxbrTQfuCsxgABR6nJeswn/08obaexSQAnDYXv6X5Mzz/G9Pz7mEC/me2kvIVgCGp9m1dZohXi8MQlhwJsMOmAJvdT/vv5t3Ge/tsxW/43Y3n3r8eSguJ2M8b8Q+1SCgZMEHjfd2NMfozBtTz/GPvTw1ifbsZpehOrQDIZuE0JCUQvwuixpl8RjbFxxwn3OHanzfjaf40tVtCn+ZilkZmEasW05AC1an4ex8UuE6HfF3fjx/x23PL36P5vwXzp9AnJw8oaRyoLzhNagQgzZ+P2cRZEMSGnoWAotNX1Dt/6k1kpNaUApYBOkqA8kLTd7Vh/QhdytJummjXJJKkyUCjWcAORpqK7jg4vGALAYXd6BaIVAXjsuT1Q2Xjj/lXhoRTzobWAtEOjqswHC6tJipxYIoJi1qbZ1IdQ70r8GeOAKjK1mpYW2H71GjK0WBV0As452hS0UfJ++fz8XmtEeM3e8NOoHQkKheZBmN4uGx5NgBS0cgELla7oVEFTRa55fQqdZZDkRVBVNQo2RD0aXsUaVDEvnx+OeBCeDZQUD4/sEbFqJCOCYkNLV2hCoQxhF1mj55hMbKDSVFbLg0VfzBKCWIOMwxWPijUF4/vHW4odvihoaZb4nAkeRNvC43aZJpQIl001nHub0Fhlxzii3l8FsIGYa8m9Nd34poSMB6Zi6DU0J4lOqnIc0PowsdBdsSlqJbQte3PeK1x4Xfp0TcPWNSj4vWL3aJ3JoXr9HD//1FighcwgWWi+5Bwr3qVQiYYEoTFZNpv38f7+muuLc9vdCuSWhhedpBMFQ88oCJx6pdGZU1RJT7t/ZAop2NGFmDbjp2RQ7fZvub8EH94X9z4zcQrIOFWS/2CRFHFpaTBYc6xjqJ/srRFDR0cmbYuJxZjsB/TugALR4IiA9nPG36IppNCiAOY5e337HK9vmLWcx+PD/fjthfBGdTQBJAKMrMfPn2gQ9gk0jT0sB/xCcW5yVSqvRBOK1h5IQaWoMPNnn0bSBvguCK+6A9479Eua+mmmNuwffGbWP9OmR6bHt5gJ2Mjr/tQOTtALzR/CERKKFSeD9DmBCt2v+N90XbJ4beSevQ9QD0STc11L3D6jQ1lMqCbPI5NYp04UyL9+vaXRiU1yZbAkk6uecbYKGnw0IoAaNifoSSn0DCrWoQkgBL2Le247ZX2nf/E6FPOg0DxDTMEpvNEbNh06eTMBC7QKbxoL69bnkrwkjBPYB6+BpYYE1j0/Mu3ZjF8/m7oIda8nJaLgofyR2+Aq97VOTC3bEhhtkCn1Wl0LPErr1kyBZwddCa+VTCOa7EfeG4g4YENpOCq0O6AUk+Fkbbi/GhgKxVkEPXqUBHNC12UageZRO2r3OCdT0G11i9zEcAXgJVM1ALnbVV6796iAOpXdllqqrYIxA0kAotNCziumVwAZBn1faWEUp1Aqf/2C4bGJrisGIFPWRzk6xur/ykDwTNGAoqmL5CqxvrSKppD/KO3hdNwW8MMe1zlM7FnXUFL2IPZzdWgCjdJMuU48IzTb3B8mqEw3outlkkFgaai66Aw1FOlGm/ORIjvTQR7j0qaxvrkPTRO2ifyW/1LW4xfn1zhctm2yjTTvFZ3S09NTinboVjqqcr6hyaVmMkdNeUE10dWcs85wF0xDsTR3hfVY8hVpuOwNa6bmNmhEVKTGiHGAwEM7fYahUqGcCb/cYIhT+1xMeAQR295dPZiTX6MzAER0JW3KaIOjGrHTD7QlRP2zmBOpYxLezlmscQyUcxrPuJoGYAoQ/sfkP/1v//48nbyM2eRvYzr5yxiTu6DjuxT0P8f8xDTmw1SWKcXBy5hO/zqms7+N2fxRe16aiOPb2O9f5T5jFzpDr0JBz5tFE3Mf6o8lAw/HArwrzcxkQAuhmfmXcWQCdH5HMkvZMU7T38eY/j6mk8dB9RvTgDP6m/cxp5E5HDO9OWPfy5iZYovCiOR4Dr/zfahskaPR+QVlyHBrTM/7sTh9UV6NE9MFilwmDCe+edghSt1lUoVVMm2FHEj+3c80Hc/SXKa7/4+vd/uxLMvWu8a67fslIrIuXd19mnPcx0aHixACS/CABBICLPFP5SMy9j9jCwtZfuMJ2ULwDAiBOd1d1ZURse97XdHv++aMnX2ET7ZSWdWVEbHXWnPNOcb4bjEUF9PQxlP0w0Vi/ko2ucCzSecBslJsoyp2clEbJygblyim38c0/hhBY0WjV26D51LGkyhwQzVGD/2B76O9JYniBcEuoh1W0TLBi9cYpt9HP/wU5XCLpof6VSjfRtdRv0RZ0bR+H9X8L6LZ/vsx3/0qlttNzDarKGZMuU2VIQxJiI6mHQsZJUA97MYiLvDoT9A9mE7XovpRVIilRDNEITZd4zq9RlOP8e16H09M2hXj3kY/3eNwucSXA8JHmkLf4xr73WoMmFAEkS43hE+lF5EdSruUXeUo4ggDxS6UAoEmhgki9qV2Gylj7Oo4vY3x/mbr42ZRwHyUPoONFiRKSdHK5HjYAXIQwFsnKI3CGv1MThxXjgLPQgeacwis7fAhg1MPfFQKXwoN5/GYuqiJmwSMbhag8bGRyK5YVouGrykUmBZBa9BEQom/6Fc4tM0xPV+csM3XZdTGzngI8ly8SZOSsl+yMFoietOqE5+dYQJ5IGvRetxw+ACQXbbEx9Y78CxEIZR9M80GKB7FCMWJBYV5ElkWg1yh1ivuBUnluGah82By2sT+yRNJfclXvyQyvpAtwqQ2pXk3Pmhtgeu8B1m1rqwJUQEKZ1wOS0kzINtq/r4PzJzzoEKd4LhsPyn6CFxzpk4XFWEc2DJc2K7k/iUqAu9G+vnmQZvmaOvWu6a4e/HmZ+nQoZh0gCZrhUKDAkwhmjqgbMWa0Q3b03qiZlTFU1Mf6m4emCxTvNjAnzVKcXSP93ee4aSmFc0ZReJDXKu0Xk2TmcZR0GDAAD2NjA6el+8nn90FmXRxR9aXOfSeYJp+A+pA2KdMIagjafPl959d2ChebBG8XEErgRaAVb/zTpjAciAeFX4KIpdsaeVkx6TR4XKi+tSsG+dhGQ0yciKHq2p0qJ2m59AVHWpKY8Z09OlppWbLTbvpgtynE9c/2kZ2rxR6o6MuJEGqE/JxAbFgWghdDmoxjVbO5ACN4OeariOUgVyIu63WbVSA0NcNq4XUTFoJ+8SBzRPy+82UPhoZfssCuEFMzrPGwScFD2I+oaBNh7dSEHN/JNadm16CQFf3MyGOFP+cuc6yYO/JjYyzeUyry5ROUyhZg2qYpcOhALEYl3sv50JRj3NGTabbQHtaaG3ybkn7AIKhPAhbbGeNYR42oEkS+rQBDbfINztPat6pr3FDKOqWrNyd08T1sf/xJxo4U33QTXgSToHKeymnK7lPupligv+0xwWOopCmh4EnD68SeoCmkJ9nET6UcS84zRZFVbQpiZpLKNqiX9oghr1WWTnXm/Zv6KrShOTZUdLagCCRQwViZbv7SYM655HkuANPrWWGkoaoPEsolDx7kCHrGhUTLVQ7F9nZFIe17cwg2xmzV/Gz7X56dZi5umPeW+vZ2NvVFCFGl9On6cMypxF93nlevLtffoalcNb3//Rpp6bX2lRrIUBaOBewmOacalvE/E5lzzqYr8MxMwNAa1oWvQwPHG0hN9OvtHKYucj8aMDljnfAwzooyDY58Jr1lz1oi9wznvOHhiQP6cTOweXNIaIgdSB6NHl2UbO2Netk+KxCVrHXB6HT3pRRuYwuZbOOfC3Z0IYG2kMF3wdTXakHWBOgLQzKFwtQaZ4Z9y5bVpvG7mbaYdM8EoZIdj0164P7AAJm1DKvYXftucniZ/NOKdvvCpXUBil8DqG9c0x/FkKqaLhz/lW+rzaeYfDs3DhrhzMzxbk4ps7SJDKUsVZKTdXHM8m604xmZh1NQuzTuUCdovsDck8mWevGTpRL7R3V5+L8z/4eHCAhFtgpj0WdCn4qnUGzfDl4YXNWbaJqXqKiGMbKWOrPQ4zDlxj6LzH276L0aPqf8mP4O0WxjRoEp0TMDJx70zSkKtZRxT45VWF/+x7D9BrDeJDY3w/NBV0FkqMigmLP/Dg0ImUJPAbC8U2MscecLsbqHlN9ibKkkXAOxjiy8dEwcXDSsGDbPEqHwzpW7Iuag1Kaj0oNVhODUAxC8+gynR+g30KYjL6or5Ru5hJDcY4Bk4PJbisx0pAskgMSkw6cyGjq0OWQsQOM/8coh/8nqukPUYYbmQL0CdRk2sdYLaKg8NIOShO1IBNZvt5R0TyxAIEAgRyPQcJnSY7L1Md6eo9yOqlxUANXzCNKfv5WKM9lvEZH0CLNgn5GKeQFA4cJDVK5jimeo6p+iNnsL2K5+LsyghjjKVo4vVhlw1kumCRwKK1jsaYhquM+jPEGz5sCBVIznT0UjHGIhukgqMM9opuYWpjCQGEyn00xr8kQ4tm4AUhgngoyXpKbUuARDWO/WCgvYL1lWsd01ZC+pnugDgdCDMkOKWPzRLZAE20PBQL7UDcWeSN9IB1MghnvuImiINo9QY8B0jSyaGccKBwWwmdnOLtyOW9AB4E+vnnQIBFwXDlkKRyUNaRN15uTEocl/LcALzv88DMIYJNdY+mJIIJPFT6ygLYYDrSBg120iCSc9MHrwoDigkLW/H5rYBR22RAOiA3tOk0PXZgaQSHM7uYJniyWgfntukUz6IaQa7AlLZNKpn7ofxBEstEyZeLdksjvjvMP2pR1bPfOsJAI/gNCNy+Xg4LvAzKXaSm2+U2215Wn8Nnbn4bLzSD/3egOBZbCxFJ4ZDpvzP89wzE3NSzrgHwI0+RRsLjAYOroBtIoWTbTyJbjcnOalXJRo4Dhem0Rn4t260A4zM2FZp3aFAILTydSQ8uzg5D1GBxw0AXLVCG0AAAgAElEQVTsqkZDawTR9pQchCqql9BZy48ilqJWIY9MSLNzkfQVRjzRttD8cihDbdk/LT7+XhZinqR/MZVCOTFLaEEU/DZp8IHugoF7pxwOnpUcKSk0+Xyl0Kvd3o0XhyQ0OdECVWCjIxuiY1/mHfhAua2lkPmGxP8ghGgTzF33JNv6DAIX4ejbQpQJcBtfvhh9o2mwrTJZXdbEQKOl2VUyfQoABNSUiYrsyW1lmgcOQo7kjHOLw+kg9JjismkWoqVaG8fXsnfZeUsoWSqQPhymTietNa55t9/G0xMNowcnOlsV9pqnpCBwiGsp8pfa94yG3fX8Wdey0r146k7Tkd2kZMuf0sE9jJqiwp1QtO9HqFwOpeM9XuK8V+NAZl0B906IKvbwaEU2nijzTunipEtjyEBOycUupKIBmTYud8eK4hl6lWmbPC879IHQ+P00ncgmCg6OfOxXPAPeOTuZ0exne2BT0nh+OZyYZoNBzUdDmnKnNCBQths/96JhDGuC4pQXU02fjAOgy3I+M3yw5k6ULQm+KfysEZQKQxqaWmeNUEgdaUYs+EyvX97UKEChfH7eq1kVQ0R7PHoO1gy6EOhfHhTwLDWa+3iv3KwZhaeh9ABFqyWhcjpNEprE10M/M5XMwdWmNfpP9iDOBunwUkDpA30c4oZ29Xg08suwBboSAcsgWJg/JGqpzAhkTevMJ85ONE7sA9KqVZXOFsBGDaAH58KNEwgQU3u7Z2Y2g009GFKaVSCHuRMo3iNXB02hs7zslJVp19w/1h/vpRqnlCNnIT8oQDJvWEIDzuYCDm+0kYGnZhnpZP2yF91uFwVDK+yYYSTZPcl1Lc/ZrJGhYU/ocKJO8S76PHSmkZF8I1QgMzQFDMWMXLkFFSKq52paP3UBocz8bPYYrtfaIRqZR3P2uKYx5g2FPCgnw0dQI+iRiPgZoprKqVuXNDseeGbqm/Vy2TZcGYWiMcNX4kx2M88ZoHdSQzTb8ftMyiYabq44ix/InyNCFEmc9iSjPjAKEiVeody51zTzw+6CPuNzI8rKe1DhQZKg/xplg0VU183n4vY//IcQl6T1GPC71u1l82O0voqiRAuzDdTYZb2JutnopVcQYs+0FI0Lgv03zAWDa4c+pbRpbabMtL+JuvpVlGhdpmvcx3fpO6pYRTV+IzedsqG7BAWBXsX0y44ion9FG9V0k8B9AikRRFfGUE7RQwcqNlFMv4giXhKKc4upfleWTSXnMr4XjdJFiEuJVaAaI6ZiUOVAbND1sAEvogY1ET2sFk1OonXd3Tyx96Egm2gMBRCWU/xIhEwhzfSCXY6sHRfwAkT4Ey9vOXAgSkeM/nNM049RjV+iKU6i1PHfQFkGoSBYSi91/6dYmnamRFYQkyIGQrJKLKe5Fj2UKPsmZuPOuNH0U0zjawpS9KZqTIrrJzDyEONIM8SmA5rF4dFoc5/qRdzLRXRBIvhGJhD17CXKmiaWe8bfR4PTu/krsUR9ieXqh1isfhFF9V1ch+/j0K/ijMOb1V+xnkXs5kUs0PBgfqCbw0QNSNebNK1zwWFHhs/NIZGsKTVD0xCX6zmu55OQoO2GpPOlJltAoVwHBa0PfOet0KwAt+6feCFN/8Ff/4a4kjBPwaZMFrI4L09YXAQx2UBzQVHHVM6JxabGeJLaip4GD5gNOHNERU9T7g6fA0pVTi32oe+katNmmL6p4Um2jtBv1HyIR8609ZLckyy0U2q1BM0UxS7ARH8TjctWvVybspkS9cIaAD4HSckgTRxytoZWHlEK/2RrUnbFiYPSDSN/zzQC9gbDy1hDyr3mCvrgVF5T+OxmhKHFIDtUB8XpNdI0k0MXNzlPe3KyukwIWk/OmIwtFmXsn+y8JDpV4u5m4T5CePJaKKjNLWYNOmmZQ9lBm3jbM0UzJYIJu6bsTNNYV7hZFU4GZ4pJAU6BqSmyAuFo9tB9+aBQ8Cavn7j/uAGamsg/qyBj402uU1A5REvQYTSqiXGzCJ+NDbrUGmTadEq8dtNwLM5leuqAQq/hLBj/4GYr32aWUu+dQwOFkLXqBHauDUzYhRrrgUGAaEk7zAfMNX6gFleZNtBwc3iBDHBtmp7mwD0NTuQWY9qN3NdMO8MKFhoZiCKugVyDp2l2WVJa+8jBuIgNVr8EmsKpv9l1TplNcs7DYteFJPePwgVqE+uXqf/z016IXM5PUIF77eL19SCqJJ9FvO8lBafRyRzGyF2x9g0nzqtCQVmHDGJ4puZ/z2K9AkliD4eiAjpjJz2aNVuv39Xgs3ZsB84E3EYY+ZfRCRzyeH9pyqHioPfjjCBbKiGfouzYGER27NC1moUYAA4pdJaHUVXTOz2noPCleeA6oZmZMikkMnAucvOtRiqg91BM2QqczLJGtJMkkH63gYPzOryXQJeULrJxMZxdLyl+3LjyboHggXRBOzMaKu1BnfJ10Dck1zA1T9zTZNoCspTt/bNrVTYeoAlarpMmU2jZw7CDqboagfaitS5nNLkOuqiiEINzj66LSTf7EigQ7wrnJxQVApo5UzS0UIQADY0ZCW5u2T9s1ZsF/SAVDAqwLc926kb7branJ7+Mwc2MIpo+CQpXJfMIhjmizWrCzLr2HkTz9OHWSCI62iJpgWq5Nnmq7mbH7nAMVrxnarIubYH/zocjW0vBlxDt3ogrZjJGr+yCpsERdFyoV+hBoEzdbnG8XOSeyju23/KZXaTyeWVdL/0bjnkMWXxP9Y5oMm8UMEaGXb3MRmxwYwtk9hJQdAZDX4dtswfzfvPuKg6gx7DFTpIMhr5Ggjkv89nLdXs45/NRg72PuAM2EN+TPGTM6zej1QnY/mAKWbdlAwrpyBTnkKMsrA9yeOdaZzcZeW5ovTfztdkog+9lGt1ZNQv3HjMThmOcSWkEYOOGq+mYNDNqZGiuQWAT/TijQTQRvN8MsRQLgMstBkcyAsiZT3f9dxuiYIFtHVs+O/UeqcHgVbGTmO8nmiC0Kkac0O9wb2EP8DXcO1neUzurKaUxIbrEmiGdIaIM222RZ4EOD5QyI8XOBGNIa52S93uvR/ZN87UyUvOh2kpr258NFog1gEmvUxSfi/d/+p9NkyyS0ZbQyCBgR7hFsUfBCo3sKYoGihWbL63dLab+FGN/jKkHkTlEMV2iwbklhUmygQ4FGyL85R+iLn4TRbmOdjrGdfgxBhXt6GSehVCwGePgQy8okZkKbrr4e9RA+hTog23jcO3hM4+8YAVuOXSvyygmNDEUyyA+OG9do2QSwPeS6QCTFut1oCsUgbf7MgYmCKBS2DgLPZlFOWEQgKqlxfE/2UNTdCc3EmwVC6xbgQIpdih+QI82URU0e9g3s5MxJeMAZOpIiBdjWpACpuHnGIvfxxSI90mgZzFgBDCPgWshS0YWthRHFn8qe2a8R8kkkwOo3MdQ7dzMsBCghEnQAmrD4mhVTI49/JsUcU0WEJqn6S2qATrbKXM2TJkjPBQaGRbX00ZUQSZLE60IjVtha21ZrZLRU/A1bNAUuNuoZt9FM/8+6tkvo5z9KsZirTs4cpFMTBD5s5kCfVKMV7tEdyODx5lC+lkTG30Vl+skKhv4YAHaQT4G1zkOsa6aWC9ovLyZs/EAAKHdgRajwk38aighZex2ZazYRCmqZYXpaeiZQutkCgMbBJ+NaeaIuYBecji1uXhwHoVDpozYUDjwLmujxi5TgmzThCgcoS3QEGiiPCO7wwUHE6ecCu9pI5uR9QiezlPsm+cq7r8OspQKnwommQPI7cbNlTjcA0WWhfFsqDIaUBChRd92sTJVLYfgZbOCjORwwObPwgZOAZ4bGVGkdCCTzeKUcjmQdZ7ig2A5+Arai6ejhoQnPX82f1GsPnI0zJXl70/ozEDCCruWrTbcJ68XB3VmqlAfb692q6JYeH6GZmJ6gULeECrKOhpKjKfNPEMXaY2mznOKxZQvwP3wZNhTR+WF3EEm0KWBukBPo0CjKDYC5kOF5pm1Z1tNZ4Shf4DewoTb9JM80eJRwt1Whggiex3GRoZYLzRj/F1pmqD5snnLSjYXD0YCQLwQosqWVNlX5uGb5sA+yN51dSZCtYpiYlLqQk+W6WrMcUJy88saUUH25SRqH4Xr0/NKA4CHo43dg7ChpejF8RA0Nduqim+eBPQUZBZjI7YFPTeSw97Omuc6G1kyk1VCLpXD3qBjQkmjiGQtQwOl4M1oCgMhGocPa1c19DwzxPfQexyMKQe1DmTQVBH0P+KwV6BgaAnQQaIP4XPZSUec+iT05+8yRbUjYJpspsk4RbzDD43G8vMpVEyhZE8xB5+BIA5hsrpFK1BjXEKBQZHFsMWZD8p2kYugWyAPQrC/p5HKIXbsB+hN3HSx8bCe5VrVM4m21THGJVByFMU32IlOBZKaOztgyogGqqhcjRLNTeHAtu53gWzqCA2Gp6k5uBbakY0mbB7BGk6Wqgpf9t6YA/GgLvFZHST5oLpyrWh4nG3i6W4uxM27BzVcJuH9w4hFWqFLtqFtpS9B/0LzQVOcbbZtyMGEnOIwvffoV9D2sTexZmQH7aR2muustWDfyYiQXeqMOmbXLq09GXO4oXB2jil3ckS7mBLLu5GzyVjbGS3xXuNG0UMnv98yukmBxkb0TnG5nlKIJXQ8D2sYdrgYd0ClLbFN2zFy4wLf2Tf+vmoyGSRq8LcSYoQW1XoYGwAdL218eUXrbIvpHQOz8mGZy/fj/nqexPlpxE/OsHLKMhLHGaMMLplyeaJuDRgaDkciZHq2addQda3z4gyUcx5nPrRcGvhkiMN1+346AkLDZRlH5ALalC0NEHHzul1ViHN/VNhvGACCdlNpOl9FLJyE5hitSHDXh9HBY0jHUIVawA2TheeEVj/MGFJoZJplKFdI6KU1mh4GuKGVa2xBQ213UQaMnMFC0dJgIuusNJAq7dgGW+PDKTDpz832eAyMaAx5H9QMpyBwZ4xZnC/dE8MFnqLyvh7DF9HG9Azu0clG3wHJDOqt/4NNYuc+7qfs5xUW66FHDmaXsY4aYPZU1yF8vfKMxEaBIg6l0no8aifraTjj00aYNGlGr/gQdryDjotJzPmKZGD4XPz+n/yXUzDtUDekObP0FIUubhVl8ewJfG23naG/RIxvUQ5vUYxnNRYI/UFNZjgmgEKwsEBUoH2hfSh+qUYmik3cxre4Dn8dQ3kUdQNqWYGOhYakMDoyYEUoXQeWtYNIB01XRdWPambGArE/YnZKn60cvuyeBXzPn/BcW6ETiSIYk9zLCCFE7I+NLxsBC8q6DwpWi/rtkY3OQQ1TcRSSw3QBOpo836GDibrEPkJRyEScFytNxlWM8TL0EvxPWBFznyasqHuhKQolwlAAJzPR26DHYWawleNbWdHckdPDQXaPoXiLacIQ4ah7UConpoixmUVfbaMv9jHVy5igAZDaLqtUApH4OU0U/S7Kfh3VWCGRj6IAnXqLcfopxpGChAqoiHKkicOIAD9kcP0W0DBZ67FJQAUBxubr0bPslLmDVSsC3DsbygQlbanGpaiO0ZRt1MCMFHpxi66+x7AcYqifohv/Kur634vF4q+iaX4bUb7oFC/LVs//NpQBbRn6WTlfxQzB6HYRFfxtWtgBkocPMMK1aGRonjFeYLiFZkr2w/MytmtsmDESGExZw+Zv9BQCehTFEgcAmyQIQLMkR8jublDBKAYoKCkasRZlDxk67o25xAi+mdpTJGhSr6RaGlELZREqsjE97RPlRQV3orwmVy6mxBSIbB5sCgwQmUArfFKOTN4wdFilpkUZBwemriCazjax9oFCxypmKHdZX2G7Tx92oFfmzydHJ9GbfOjbkjQL99gUbfGc3akoEo9MwkTpcsaOwjnRlSTXnyzkozF4e2Uqf1VzAuWIjbXD6hi6TyomZJwh1NHvEGinijflRjitmY1SU9Bzp5R6rgE9AQUwDa0QQqaAZRXd4Hv//g5qQ3HkIsb0PTKjnLBM8wyX3oGkTIlBRl1UOrG+klaG55npZxy+/DP3/3g8xOl00B5JKKBdk0wbQhwvq8oVB7yLXBorDllRZHWv7dYjOlzO6OHARSujgFDT/DgIKJ7Y9HGbUmbOlWId6tncQm9Zv0IJYCJ6FQLGga0kasTg+pF2LwLxgMZlJxivabRJCNCr0hN+TVBxn0taEL43dKcvr6C5Rex3OxWS2XzCugCKM+cKUfxwbVg/4xKmWZfoNi6EQPNoSHmWrEWQovXGk3imjRT0FPmawp0c8uvsJ5qhWayXnvBlC/2M7lEQnQ5YO4OGeS0LLftAMpiUJ5ewufcChh+2YLXWxFQ9EEGKB+sSbQzhhG8J0tU4sW+AQq2So53XETk5oPNCEKXzsNsca5q1bdtnuzCycduZ0poWU538Hio3o2S6P0lXZm2YrbCho7y/sR8zqFmLN074rK1hMTko43zCUMANg4IEpfexa5+amw8KjTck6ypM8VR4qEL0TO3WpF3fO1OC3QAYaeVY9hACe10QXfY9RMu8kwwE+FP27BvseB0UaU2IkQrWDF/DPf54T4UaKv1N94pG5nRA/Gu0iPeBw561YVTI6LZRHtMwcdhi/5L2cumJ9r3v4u0datZNe4HT3R3mrHUU5F3ZwAD9gifLHsgwYIJGxnTe3H93uawHodjKP4NKbmMFBjfcx0cwIm5ZtuP3cNX37cM5Uag4k2cPYfK+bFTHobFQjG2ju9XnsA7BRakK+kShYt8A7eB7sf72T1tRzUrlk0FVZoBcx62d4v14iyv5Y2Udcyg2aSAAGs29zM5drC1y4RT4WBD5YNYD74yMNqAZIlXoIt7foYKTJRbap+dL0EWGu86wsdWxk+dFI7qPcT7atZB/1zUVNCs02tR5Ptf5kwYUFJh9V81NouBJh4p7WkcTDwOBjY9nwDNkwMxwlzNgrnOFdyqHU8qEQPTeB1WUd8J22zQm3leodRkEcO+tp6Gu9PmsM1q1hfcUW4fbgUsyBcV3QG90o2DHMepJv/M2zOH9gBbr2oIhKZ/VjqeEkdDkMXTnPpeyM4d6JXcxqA3UqUmnxvfiDMP62w0bWVaOM3Hz96B1GV2ByWGtcc7Gw8zpdKDBdsPod549hftpu28QS+sOGbAZH/V6TBrCs8OOrS3yEJBnQ5NlAX8tds6DAsde5v1M34fargsFDh9OMon5XPzrf/4fT6aQIVpHWL60q1fasPUxEH0HTcsxiv4cdd8GDfVsnEfV4wg2Rl9doi3RhqDFKOT2UlepII9V1LHCYDJ6pUy/RZQnwZfdtI12nEeQYl9vhZCItkExIn4qXWsKyVL+Sm1kAtRFN3Fh6dN0jnI4+Pd4tvOZgU/Ru/qyEnpDEzOBlkw0WGwyoEIYWXVR4h9c3GIoL9GXl+hKoHkHcEJ/gwrnvBwnqI/8BOlNWHxcNegPU76zqGzQ2IQCBRsA94+QJjQiNBMQv9CjdNFjUVytoi23MRa7KGMbTaxjPs5jLgDpGF35xxim94j+Ek1/jMX4Kveta/VNtOX3MRXk4SwDTGvWtzFXo9PFrWmjA+mZ9kJL5OTGgYINsXRDLDAau1VMNDFkcBSXqPj+2GL3hIlSFHHPL9HTlA2LKIYfoo5f2Xq7vEUfP0c/4c52SfQvhKkUUKwdXiiaB8oIzAcweQB1WsW92MXUbKOa7yKavXRastEuDzFWf4yu+iPEx4iRtfnrKMq/F1H9OxHVb2OcfxMDbmMziIG3KEAJWwJQmTptY7FbAUxZj0WyLS2xaN7QEXlJJ2XnoJOgCeLrNotZ7EBVahAy9gfohXVc72McjhbGkYMzb1KGAJNXXNtE+0NXwvPH7ci0jTmTbnFdKSLuUc1wMqKoQ0jHu+biipeWwu/t7V0bJU3DFhcU8gqEWnmTl5ECTYfCqqxLsA21ud3OKKA4Y9JRy8EP+9pKVA8XPxzE5DgoU6ZNz0RoIAJNT8Mo0jcbcj3QOgBdz+IOFe9qXdCQQmpHws+ETk7iq9owYKN/zge7HciYTBHOeNQh9/K8U+EsdAXES9kt5EQwPTR9R+iMwvCyRbURE3N0KVqYfrrpAllQ+GEyxLCdpEMDKX4pRCgQKaBUBNYMGUbZckP31MaoENFjdB3NFo5CdlnKkz8m0GzoEvljbYuTkdximDClw5JmhMnuHJ0SawIakm19QWssfnYDy3rgULWjj53Usr4qT8isU6KYMX8cNIeiWlQ7HHVoxqFB9LawzPQ+lsocx7il6XtDV6modKYJ+6ozJzz9N5Ule/qbR87hBJKH+N6FhI0HmEI32qMJCGz7g2hg6KugYlmMnWkuUOYu8fb+pgKEom+/fzJlSuRoJrsu5G3J7RA293YeDhA2KqRjhV4ELVDKAGqdRi+6mHRZpjKqWRJn3+vcU35rlVgroBM0hAyqKFYoCvZ7N2umh6SgPkIvj9BVzumee4rNtZuWOgjxpJkXlYJ3YmDIYR2L9TVMha25ss4iFZe5Q1YB/7AZp8F3kcc9hBbbxeXIs2USDxJr8TjPQxbdNDIfiAsFvAtDChP2AWVbkcWyQk/pQEmE5jTQnB3s9aPoYZ7qZ6oqdI+MdnHfWL/5F1RJ0DgodRRP0rkSbo0z1ww6ICGhFLRulBneK/E86QkZ1FzOaLQwT9k49BdEPWkZfD02baAhqCmGdc/Tmij5frb+ZkBXEcgtt1Bb/1o7+yjITEkyA8ANCpReaEv+fjRbNO6vr6zRPrabnXKRbD7A98mDHlviQ40URRWKJNJP6hZRgPI95LMYWZIL44ysMUJFHYCLoLyqMaZxQ6smV1lOaCmyo6WbEW6JLZ5tVZ3fK2sdbaHLucQepGukqc8TcjUzFgpQLDLBVv7InSBFclgYjNX6/9GOqeFjLwPhw6RheFj5mtLnfCgGuWiSeHY0kBm1d1BtQnoWDD3YW62bBFXJOjqvJWeR6DirJrt7ruz2ld8T74/W9rkpZR982CmbSmedhh2znJPC5+YdlvtZcom0Lb7d8aBocwaBmnEugpgy+MQmXDpTGt5EbRU6ILtq79cZAdMegbEJVteno94HPgPrhvtqvYqRJZw3afYyFdMmOwmhUn1kY4ccyG1bYRhRzqVibXFGK+icUGMZ0NixS81dtjdWgW8tmZgpnR3GCB7nT9ZQNmzJVDto5XbMS3bJyUTFEhoPbD4cemmZvF37EcEC6Yc4pTwm0elGU5gZgJnGi4alEwKnxkYDUw+5NAgaTFV07hnn5+OcZy05psI1Sx4oujn3wIT38Q2t1O32ufjyT//+BIUJ8TeIiWyKgQJFMSOL4x5RogVh48LJ7B4VdqRRRQOsiKiLiTihlVC9lNNC4Bpe7nSn7pD9UfoYOgqFd6EcBXQgpucI+sldKXeih01dYdMsdcU4kpEMziSIBe1gPGhdtrDESayQfqYgcwW0aDpEGRdN7EFdyMUZy0WM1UqNjDJlRB3jyeAYdo5ivFh/I8vlIgZuuoT126iwSi4W2rCdoOwu1JQx7dLOAwGxQccjLY4PWoV16gY8MnRKKGhQ4TAm4K4UUJig7kFHwy9/kGsanw2rab5fOUER4/uzcp0kT+U9TbsYx29iiBdpfECA5vEa8/Egah1tJQ1DiML3LL3NxDQwaD666NW0OsizoDHlf3S/NGOyxD6pqXQA0TGG4RRDX0UxPEcV30VdsmbQNdFofVHwKcUPLwCoCNfPPzOlKxEsg6wIY+P+e8Y2ssloLWAxDZ/aG1dRgIhBnUHnQVG+jqn8Nqbqh5jK7/Q8i5oC9RxlZfc5CsfZ7CW2u38r1s+/jVj9JvpxHT0Uhjvoi7nAII9d2UcL8oMgP1EO1kwtoG7geqaNHRpKxAUqig7vLtarKrbYKvMy3YE6Z7omaFJwxaEiyVGK6RouVEIzKwfyURjKwhnXIKBtig/zn8219kSRTQeXnd3GYllNTRJHnIKFAhFhokSs4j9b4M+myFRJHNrayObtBn3Dtqw6FAec3ihGLoL90TPgKsVEy2nLBFN12sTRqMCxVZMjS2hbeDJE0HQTa1rsfRt7vMvVDMRHLk7YQUPt4PuxabnZcq4NVr95MmTXFuh32N6yuc3nKwXb2aHLk0lbL5vq4qLQ7jgqxllD7C/pYFutU0o57nnKiOAQ9pQLm00ccebi5fqVul16aUNo7ij8TdGxuN2/7EZjtxpQEK6FJtL6ikwnhHKjQ/pDRJlTvtHYOOAO7YkDMD15p4DM/2zuvKkL2WVKjjIJgWXiZ9Goix1t6ckRyXQbT41BbUC9OEREbxygujkkFRogN9UuSRxYpiTKqQ7xsb6ptWHablLQmcTjld3fOKyYCN/vp+TcZOvOTDHL1qNc8/H4FucL4Zlu8iQGJ8NJBbP53mrYbtkaFVokGQIEKUM3g4pJE4FuKB3gms65mGE90PyzNvj5pp9YmAqqY7FrTl3nGVr0397venZ2PDLlREWb3Py6eH/DYQ/3NZpCChy77rhJSZSJZD+ai8w/zZl45EbYhtfXnB3EZCueCjuCN7kXGfmSnfLtHu+vuBpar8QkNVv56v1mWI7atHVTDepJAYO9N40je8Z8CdpCEzhLQXNMUW39S2PO/gEK6RR6s/adxYTbIkWJ80tkYd24YQSB1XQeV5hhLlqrkBCeV3TKwdk/gwxRnCZ2QnITYzINQspeB7rJe8Yklr1RFCgV0qwDo12cVE5uyBPjPN01Ysp5wkTcNC3bxuacKwvTbU7AScM1UyjKsjW5Z7E+eecJqPX68foG4eP+UJSCLKB5yQGcFKXw9EXFJcOjhyZKg8zAkn3fQwINJ+ZLIaoUk3rnsEMXuukpthsjG6BY30bDiobJ7zeUaDR7ft4PpIX94A7N587zsK7K9snJijg5LLKXeODDejJVS7khFJbSr0FvbGXCo2JdiBfoOiezRmy6F4jzTaNLgn2l0DPYauM9NZ38PcxOaHSUW5S+H9clW2hRKB2uyL8LacHmmLOQhjUFnCqzDIcNxz0AACAASURBVKoc1LekccwaFFPInN3D980GNqJBKUvFzlc0aQqNlYUyJg3QlNE8OeDSuiyaQBpjh3Jyn2TXjaW2NI+2YxbtSe9+Oglk981Zas0hTTdNpUJclwxRUkiljG3Y92kmfS+tE7W2ScMk1cegS5PCKXd7qJ8gQX4XXbCbnsbeTqOWc2Zkjy76eso++xg3+B882IKuZ/SEPYo17lBs00XZK7n32VGT84vnTJPtZj99EsHGibGs0azPHmopab1SXIF0VOxDDG5BwSoyxHgXaEoY1EFp98IQYvWxj9remn08mwGB2HLWwfIwWplNZsw6YPh8PCm49XPx4//4n4OtCIlReGBCYygKiuESTXuUJkN0qoJiliK70FRaEx1KZfzxq32M5XOM5VMU9S6qeiW7gKI9xNgfnNGCtmJEJ0AYGJPJJgZoZUEWDQGSkISGKBDf9hRhTXRNI0G//qfmQ5ZRguQorpUpgk2ujAHIf6GAf8f13s3GCGWNJmEdE4J5+c4b5yIrpo73KAn6DGgeXM88hmKjxgJqXS2alZPP3ZExfQa6Bn0BnTjFhLOQsEQagJRVUsAZBV14SRbO5v+raZwwJ8C1DFc0UwxognD+qso2NWV8nlO05VHFc80EUSm7VfTVMtqkiwELKMZNjOM+OXi8Rl3+LpriD1Ei4u+gWe2iLMireYmpolEdZBXdFqA1jCuwqW5CDRa0NswcZC2MJglXODpljAKgPB1iouog0DNAY2hE6aa/xDR+iYIGEgRH+hOMAvYRxU6IBWgWTSducXy/kns44pZyiq46YYAoRKaYtpq0NTJe4L4n9EhUP4zE6hhKmlFo5hfmtBEFX9/FwISw+U0sVv92zDb/bvTLv4yORganohuTcxoZGvUqJsSXTy8x3z9FMweVNKzLACAPtFoS6KExQJ8amBAO8fRUxafnWWznPMFODRqBqLYMhjLEszd6gH2hHF0Qzl+x1IW2aRG6iJwda4gm1xucHLOmVPQwGdJEHYjWNCZNr7vOAvDbXRz33ZZk+rUKjaxvkbZA2h/nttgtyA2TRfO28oYe4YAwT5HVMCgQ0DxYubew4S0wY0i85mJ0cNdiEcsZDTlNmCdBCvEboRlaJH+lwFSIGpoUb2YSq84tqrUwkk0XN7eTBNj8YsKPHocpqoSR6F2g0B3Pcsvh65js8z055G7tRcXyrYVCQOGxkmASuqTzYLgWdExoQnC18YTb6cw+kBAFcw3i8YsC5ck2BQITcPY+DhOoPDQGzlPxAcnBJ3enRAeRLaWQrQd30CJGZ7uwsVOUM631M7eA3jQSrg+/fEJCsQYnUNG6KhXnMz/nbAahCZwEkLaqZa/kAMB+mOKN72+dknMsQPLYQnf7eWz3HCy+/+L4QyPC5EAJ6BSAUETQHVlkrt8KdnMjqVA5aBI6OM2ntrCWZoIGl4nkPe4txbKd+qyhsAUwSEs+4HKQmopLEMObnzOf3TKLFEa7gbpge9isl3LB5oaVdcLn2qwXsds7QJSv5r3iufFecJ9AlGzS4TC4R0FggwJlYp3TO/mhk3ST573cP19FQLKMVhGGfmnEzpvmwFQc52NYwM3n5v5S1NO8U5ygfXBzK87Ih24nFx7WrnBvsWZNeQ+8x5yBfAbtXRRQNGoXNTN8H+4D9BZlsZBKUJvyCoWK9ypnNXzol/Te2o6XBokiHC3ZZmuDgsyxF1KgQY9RWlAKh6siNC7UoOACB2JIOHJ2Hspohq6lxI3QWjB+lnJftB84mw0KoHWY2R3JKMcjM4X1dNV+BrqbUWjnCltrQk4PlFYGP9Jo0BDKft26ShAkr21nhdh1KutATJW3npFGmiba1CdRgaQJMEUnC8J5B7J7GH+fPVt23FeGU7b0Zf+z86CRWmvrOONMfxKS1Tszg4HBZg0V2eGjH0GDWb8BtZCQRLkGOpTV+TEMS4u4M8TBjIas74RWeM0aaaBR9GemgHfmEgg8RbvROLcz7IcU2lqfDzmFjR5oTglp7NgrjSrJKTKZ92Rbc+/zRtK5x/reDPhkvkJjY4crNdMNmiyaTt9jGgCh8ZiOJAtf1dag+YneKdc+oRLei9REtJzFHjax5lfSFxmh1L1EGyfapy3DsxuedXygRVXspWkj8DfZf+nOgsIx3Bvj9fUqDRUfXXpBBtP6DDaI4az1YIe93E20GnOYFF0hMx8+43aH0+JKn9X3mJrSFFZQSuijeQjF/WHogd5XzwzBPTb9orW5AeK5fbgNftAUHZbK+cLQ1/mHICVurGwyQV4ThhKFmQuypk/OohriP75//lo3ds4dy4ZGxAewv8r8R/og00nlVpeGRukq0yANA4+TBrR8PvbDl5cnIex8f7Na+PFGvOTkyrBjGj8Xr//sP6G8cdAjVA7pnJiEkG5/i9V4lnfXgOBLQnwKEKbqdnMhxHEivbf5Ngp+g6oglmeMghVzBz8WW+VjRAlSAapQRgHnJ2gs1s6ckT0vQWV/kAPaBDF12ETU30TZrPTfce3qx6U/AwYFTNOTVoVmpoC2QfFNYRtHNRUV+hDlnyxkVuBOkALjGtVwjXrADc0BiUz8sRUei22M0rtMUeHshcXw1MYg2hyFApNCh5rJBVzFOaLvx/RWkPS0iSp+EQWoBS4yQgJxdOM3TRkLlcKNINAvUQZoEq5qRVQT3EjoV0y0kO1zuPVBZT+Wu+jGX6hBqiruKe5Kc4fExWuUxU9R8b1wtxlpyPZRlk8RJQ1aGUNxj06WzBYx+4mCxUCfc+PRF0208C7R7qjIRuwPNY4mlOtmUpvWixq6t5jGd+mmyrGT4xjW1HxW1kQlzU2jol1oXHmOmmYGzT6TdJ4lk9+S5mUb9bTVGpOGCA2PNDkXoYOYUkB9FKd8BBs01bAH/h4X0eNeV30fQ/McN1HDbN0NwoKd8oCGJ5qo59/G5uWvYrX9TUzlOi43UoeZErCLu2kAmcM3byixwF5GxbR3XcZmF7FbTbHC515J5xFnguDOBHyiTaiUJP20AckrtRHRUPCii2PNtVdQd/xznAafoddUIKLrqkDeTAXK/Ok0OLWH/pyDDvGjIdgMf0uoe77H4e2mlFxNFuUQ4nwbaGcK85ymuMk2kgPPCchZkKr1LN4+1BbTcOqUf8GtFD1onOJ6ZjICEsWzdWMAbZTNW0F1HdOfeazlZmUuvQWOFPtsdvkAsy8+n9MUMBfQHkTSLDlhnkNToXxy1aIhcHjkGTQLYRRIJ2gg2Rty1TEdKFM+fP+B9M2D5xk4yJBCwGF2am5UDCJ6teUmPb/cXC7o8BwgpmYIZ3rmATwvtCE3qDEH64GgCG4dMum9J+VJlQ64Ox+Z5uZMAYYHFJHe+HlGuIZZHEqh6rUim0vyNa7ccxtIQPNRDlNKrra9qSkvmshKX0Pmj6eOoAv7/SrW29TMJe2ILaXRH9kelvsO95spKwe/OeI3HdwULuR4MHkWj1uZBHbXypkzeUrMz+P+OOTzpsKKg9+0QSbJtgslm0Y9tVAiigwKnUIomCb5PSYEnuRDB7OVqQtLNyjQE3nPmMCDDPjdkPg5iYiVSYOrnES7rE0/P1uRO6+F58s+wG+hycrTSJS5j4LQTT5FNBSNHF4pCsv1FOfLRetovVqrUcnCeIoNaHvQbWRzfedkNd1G7Rphuoi6yS5qbI0sStbFxfhHFoToHzS8NIQUyKsPmpOKVR0xfi4Um7L6hb0gqox1cTxPayxAMI2o0TzSDLF+2deMTDhbbL50thLaImvtMDNxTglrDM2WnOUk3G20t2Qalml7zqnQnjcyEAFJsbW5dF2Jvsm+Q6OeHTblU6oASKzATUmVscMFuk2ZBhPJECQ1MjZBQSOHftAoUJ6ka0eRqQsFLlQdo688C9tQ8/fRP1hTZ/MDU7BYcAxdReHd2tXva7E031sUn2TpS3FMI0PRznvsRHnvj0ZQkvEN9G1Crnvs+Q9a89Mwj3mDQ5bNLeyYmUggTOuHIU5KXTeSL5RDeTfO7BukkwAlciAu71rW83jI7qKa58t7wH6GhojmkgZUboonzl6bBLAuvWdm3UrSUqFXPFgX5mGNLcl5LxhaWbeWSp6vbJAVziiUxknz0mUkTYczZ9xUC82a8T3Zb1LDn9yzcnNn2/M06Qc9v/i5y/BDDTHrqxLtl8wsqFVyhZPWmjPAWTugsNlsp6mLZGVsF0kN65KZC/tfDvHOtuJqDhTRYU0PujYGkdnkQgHQ0I2SLuZ2CVH+GNrwrjs81+J5DHGsJ/T7ZacuD5ts70zzmZgRKYzTYZSmweV8qxxZYATrkXkDYqNrla09tSL324IMM484ezshRLKcJtyvZF07U+5jHTle/sNxNSP6WReI3g3Ek58P84PzUKgjRhfKcEs4gQap3hfRkPKeQVNHf8SRzbWDlPPPNFAZlZuK+Fwc/vl/lL5NgntSqqxEeeQjQHKliCjn/p1E+UztEbLJLQyXLpoRij0V9a3QDnQh/XSMbjjEAC0NS1bQn3EXMVIwr2lho5DnLo5pX6KffhfT8AWVVNTDIpoJ3cxMNC/0I0PxZCG5gi9pomhc+JkzcWXd4TEJo0FpoxH8TBuQ4DooadNJU/xyOEfZ4d6FY9qnmIofYopv5F42lbcoyveo4j1iJOTzrvwbIVCgLVqM3IN9CsZkc6UAssOYRNdTE/OR0MwyxoLAzHv0/E5OaEpVHg9RFeg6oC3dJbqHXqesmXiKYQTR2cXIxtQwPeqiRnzVLRV+g/HBwPeW05vpfwR9qrECvarQxPC5KKT4HOAefi4xnKPpr0IVKLah0BXxKcZyH31JI9NEN0Edo8m1wNMvZ6ab+CULIVLnKPnZNJIUYqwb0VJowhBvN+JjD8NZeUFldVBhUwYBjKY0EthphI0fw6yI+8ULANJmkwS7J4FM8RvKxLPvu5zO+JrCFDXcsnTP3yEXyVCca+T5yFBCFgG7WJS/jKZ5kQ4GoSMuV5kKCfe4p0lffh+r/V/EYvfnUcy/0VrM6lQu8wbEz0QRdw423TqiZkq/qGMDdCtx5igpSa+0dxrIU6xWpIvjHmP+v20PW1EhNPVmGiMtD4WX3e6EGJFcXzdCYzS7rNCnuPClwGAzk+UtgZJHcokmp/1CF0n0C4SMbAaXq3NwMtysQLLET7XLjn36c7aJ+NagVGcKYw5nprBJYKtMBuctUVwx+Z2JvgASZltRH8IcTq2oVt5YjXqwiSunRi50qSlLJggq3M+2sObaEGgiwt5unQ5udII1wISpkhYEcWVVEoRHlown0CACFHYczkyBQTitaXCR7kLReiSKZk4t3dcUQik3Klzg0jVy4FMMeSpm9IhDDWEtPwOOvGh0pFonZxjhYaPzhN6+QD+wi5esLEEx5DJjTQrXJncl0DXC8FLjx2dtu0v0A9cIOobYd6sCgl/WbiD4NF2HQzfnGlA8offAIIEiUjPlJLB1cnhCN+7QJap4edmKl80zyc56UAAp0ChWyczgoM4Wnvps0ASgb7VMV2mamMY5nC+HruXgxOyMxXNX+vqGpiBpHVIzzT06vDt/iaLIblammeXGDuqKAmlVKLvDoQExZcWZQ1CpbIbgyaU1EOwpScjOO8aa0CDLgZC2jHVxR7FNgaQMFdE8VirsaRotSHamCoWJcq7umE5QqIJC8j3yNJLBhZFC3nc3yHaY4ufTfNP8NzX0LPYPC8yZ2AvhSsF9QqWlyzENTAVySipfrezylwtr0ZF4tqnhlEVqEvjSjJJvQ/HJ+87f5TcDQv48Yk5xPUczRwuwkWmDXNNk585vo4I8W+gi/hwUfrat5l5pX1XWFB0WzRyFGIUeXkJ2WFKyOGcPNFZcBnvyyWgaKHzs8AhyBxLAhJqgY5pSUBneQ54TLnMyVJCeMGvTKHKzsx0ZJNYXopPNdrASWmNSkKy2WTc2eaj0fGTXncIJfTHQHqFaGS3IlEY7atlsJ2sX+Vn8bmVXbp0a7wtfy7vFukcjxZBHA+IhhXnea9HCPNF2M8xz89BIc339uyzhE1LkbCIm/jYXsnGBG1gbtsz13+Xq2eWAW9ankWeYxJz1rE2awHdZcpP+bkq07bHdWEnbJLScohhRO2vY2Vc+M3KOmjVJpl/ZpSpTjLKuQ9pnzjoFt6KVBBEFKfaem7UwoB4S3o/OEWRok++NahM1TI4HUFTHaAttkAgF9U5VLGYbUR+XzMqbZLbASFcIPnsKTQ3PytbDmIqwvvieIA5y4RRajOECNMdskuGBtoaOarQw6GC/wrXSw440eklnDo6GzgJisJe1VtkxERq073EK0279uXRm6/2wgxz3xllEPEM7my1XPC8JyHOnoD9tRmCqmWnL3g8dWFzommXSguFJDzvEz6wiFwmJByAHWV401wzy8vw+0T+F4SWzINcLnbSnNDPcP2zAYVw468zrXQ22ujZT2GW4cuVZoQV0yjqDRv4b90IGEVyzp5yfi+Ff/KV2GLkfJIGP4T21ndYyyNp3HWO1iZCAf5HsmZfS1ahyQysyEGONjuakhHoaAAncEXtzMysKaxqYF2k2QBwClEEaHJy9DjF17xHdNUpNY2bRTvO4swHAhS/3UdbfRdQgBmgqLhG48mjUaZ2H82+4GibwfVSiQVljAxJTYEc6HRU8WQcNxFnUqqn4Lor4dRTFNz7Uyj/GFD+JXsf4EO49/xNThI1YOTHrGKcn2RRLRP/RyFBzMnZoo4ZGR4MCPUo0PCyM0R3xQO5yIEN7A2IyxcZmBuJ5Mp0m3PMp+pLfG5kwoAOpx4ME/+VAY5U7WtO19HU4sk07IV7Wf9j1gedAUwC9bxyvUY23mA+tCG40HJMc0z7pWfclDQ9dvyFw6Gg0NFOJ5ohQTZrHIoqeJoWXoI8aAanuO6M3ee9J6C/7a1GPcAvBCOEkRAZ6IBqpCe1O8a3MCBjTThM5EOiojmooNY2b0KQACbPmoEDOoo959DTDNKJCW7gHoCFDTJVRj2JohUwJRXbLG5M0HJWsY8u7A1BHQia1TslCYp0gzATlqaOafxez1W+jXv42xurbaEcQHWubTkMV5xbXNBqx56gX38dq8ymWm0WUiyIm8pFq66OGro7TIeLwho3nNZ72U3x6WcQWi8sKUSioDoUGTULvnA6mgCBrup8kNJUOwZIzFg24nb14h+QaI9rE3JkhOJfcrjIc2D9B9cBJhHc681PRj4wOhsOAPGk1zFm2taULPCe322aZiTzNgF146uouHQ3Ui2aG6xXZPDQp8PDRATEVpXFIVCveUlF5soWmrV/ZrHOydS6E+R48I2d2UMS60ONe7ffbeHnhMHXBkrdqlt7tTpFDsXmKuh507aLeCSGyeN6WmLg3oX2Yq0ADqch6HpkNqKl2scs03o5NRsdk+MH653CW2woFgm2KTXVwweysIDSDbmZdcLm6ZIO/XizGtc7GdtiZi80eIi9+UepAQc76nhTEHN5OladggN6F7gRqEc0wonkHcPLsbAELNcY8fw5kBzI6n4kmh6bUhgJ8DcWMk8YJlNxsnc9EUSYrTdlKO2eAZPgnBU9uP7IEsrsPn/n1ZzjPnYrL5xemqdZFZeYEP/94xNnKNvYc+Ajey5qmA5SQte8pp3Ms5ARhHnfKNMg0EplQyLUwNS4q+MwF5/CkgLNwOjV30gVAp0muV2ELYTfKDshkfSHMznxxvpb79A79obVTmbVBbvj5XHL2K/0eoLOBssgeSjNLkWExerIeTdlNpk5CbzKVRJSyM9QuuzmpIWvQDjBDwXzFyCV6I4fm0jhiPkBzYK0EDTjFKU2WnIDkgvegGSpb6QYthsy1UENKw5mn/kb/PAmm0KKxUPp7cseiEQERlMbjRkGFJXly9WPPko7UQmOu12JqU29kkVyMsVjx3kMfIoPIble8yzmXBcoWU9nn5ychsLlItTUxRh4EifI8HboI/Yfn6ZDNIqrG6CvvrLIrCHlOwcASkk8LTbsp3HiumRbGGmL/svsiexBnYa//j+/N9wBdpKFs9bNN63ros6BM+h21DCIlnyMSR1OES6asuzEWYRhAE4lAOhe6dioEsSWDiEYi6xn8HsISoWkGxTVKwC8X+6bOUc819RRzHN9ED/fewX3gnXx9PYl6zBpWc7r2PcsmLUIxO5ta2MrZqL2bqgeKxfT+QxSud8/oJigL99TCemd12UiCvZ+ah3eG4SzFt3UyRv+MbFs3B3JtJMHFd9ZL8llwk+W+OETapgHehzMdWe1FcqV0Xhx7CHkk3sYXq1BANu+tkM6E6NjQheBP9EWsK/YAGnOaFwdGakAwmRX09b0XzUs2/taI8idnL9EAbt5sIuEzKyNBPntM6wZBMgVZDZ9y1jjzU/4PAwTllIGwO9rgYbVtRMwNI5Rwu8PlBgfaIevZ6zFlFGkzfmS2GJG9S1McPcBDLbr4tb3G5YbhE41Mo0ZmA/Iqow/OFBs42N3QlHH1D/jkar29i6nAtYGIESAtBF40MzeRavYZ9kpHBUJndDOzKbJNu+4cJjVCcIvPxf/7L/5Tj0rUuJifmGlw0qiMKxWLY7mNqSIYk6Iddys2WA50JsYUfacYZOOLexjJ8s4zGcsmJiacCllcRd3sJOqnyCZZ/qYCP1Gr+nOUl3vUt3sspjbW8yEWi0me+JrUy3XrSRktOE/hDDYObD58BhoLpkkUlGh+DNNLJC0dCouDAMibCngoY6AgY3mJQUUsyMA3UcoOms33x4jpJ9kPZwhWoZm4UxHAyW8aMfmoUxgnMXZB0U8mj6fVBQgE1DQV2l4w6B14AH7hIUaRA/NtRPGsa5B19IS99DUmxLjWg5nu1BsBQVtC48LOh1OEqW12VeDfCbBUJgvIkhCfi2hffB7n0AzSdkADnBADlxTnIF57/ftYHaMcv8SsQyN1FTJg7dC3MVYvQq14vvShAqfk8+708cShS6FLoDXWAGGO4Gvj32kLL9FCHSugr30fMa1jmkDMvug3DQ1/XwYBI5xf7vs6xmKlBgjkheeLVotdbyIzKFHe1Jzy/HEGocGhOUwNu2h+sryk4TICA8IH7RHdTlUYURynaww41xWL6MaX6OOT6HluBdjchihko8ozfIqy+U3MF383lus/j9nqU8R8im7+Gm11iLuS1Z/i8PpNHA4LGUpsnyKeXuxFj2uKbaA9iWITvyGmxgWNe8uEh/sNvsVU0xYBUcKLhd5Woxlz4KnDvJwbxLUzNWQapKKMIhYvecYoHAo3NnZobhRWTIweVqg6UhOViSIJu0NB6MaqdQgtZoU2NA42NiOKi/dDSiJXYZdsPuTcZecUaBIK6iJHSBQXH1QuDph84liEDoWJqYu1zI22C5FdlURZyF2ZKLEWlYpqcfbhSXGgAMJkBym6Seugz9PlpgHFarMQRYTDRcF0uJH1KKmrGPW5sbU2BSkLUvWZpd2goXH6MQijDzrvfaaQ+IA02mNrbxezPkgkSEXYKx643WsEUKepOG5r3HvTguwaZrcZIwS8d1iOm9/N4e7rNm2Owhe0xhxvHzTO6Op66ChMtG0p7mmeKS/W4lCg2yWL+2JR9FmFCQe5not43xYOa5KuPJJHQjMFAIGlPBOeA+YD/F2KFVF1pF0ynSNbGOeAUQ5fChUoM7wP2t9kY2s3MltxurDhc1MYUcBn+k8WXMvCPGlUeA6iM8qO2Qeh15KT2nkhoK/xM/lZbn4oLi3GtYOUp5hCULANv7l5+tNJqimUrAEaDLkLDkzGKW6gv5HoDrJUq0hHIG1XH58J/LJT3U2C7qw3U5K2rI/t9ESaPVx2UBPuIY5uNmuw7lJp6ugblmihkiUq5yEUVumc0P/d43BkcERYqylMogGlIEGaBE3uRWcx/URFh46z1mYrNAxQgisGTW4U3ESjC6F5Z9qKTgiEaW6hrhpmOyyyJ7FHsZaydoT//vZKOGInjc7X9Ew51KWm0UYWDkPlPitdXoLwrNfKGRnWx3C/v6ZHyTBhpHFiauznkmm8NArtV06DoKX7PXpEo6ZywmMYkTWFyTnSjmUgQ76f+b0zhYtmEo4/tNKbzGE4w9AO2PwkU7Cw3G3jcCTUkkwxD0XyO2Y9SaonVMy5gFRWTwrTlSZQaO2DrqlCM9ngstaVbzLRzC9iibZFqKF1XJrXJPyA/dlINvco1UQyaHBkAQ3qZrNNGoha56IGRkcKUt5X1wi50FWgLnu8ROcWgzNsovkTvRDdWUKRsiRHa457LgTTpgEM2DTsIb9rGvXeOfRzYVpyiRbLAyen2GN64iaFvR5EINuZa29M4n/Wk50pQb4582wYARIIcgGKZwoqe6ebHAWfYh9MWKlMBewSqP2kxOLe+lCKfhu1pGaCZy5zFZo0aL3em2VgIGMbDCfY80HRadhAO9Nd+aDScXY5eNvPxLojGuVBBgYeQDBwymHaRr88VPE7n93Z0lNXLIgz86Bsn6+3ON/vuh8OiiZSY1IWEbbOmKYoiBlUUXuV9W6qCRkNX+1GyPUx1Nju+DzcD56LDVZAgxjmeJjvvsHOoM5zVECoBu8g3TjDylTic/Ff/8P/OWG+CYFJ1yABvQToFFJQmCggoQBho9zYKUwBmBTT1xjLc0xoYChSKWzRGQhKthuGEIyEWkD/wLe8HZZxH9YRxTEW9Y+xKa6x7cbY9l08Ndf4O7v/Pf6DT/9T/Hr3+1jN19Ewfe9mKuZNM6LgVNy15+1oYCpQHmhUUNGa6KQJEQDropicD5AaHiDTOdzWCCWS7H4ZFQn2FLfDHyPi56iUXE/DgbHxIqagCXuJiL1CIOvirOyaAZ0HlLHSzdGoUE5eLl4OCiKyXJZRDauoi1XMhGrNo4tF3KZF3IuVzAig5jRFF9VwjhFt0fhz1MWPMS/eouEAHzYxQv+qtjHUVfQ0OiASA5bSUNpwm6N1E7lS7m2YGZRxiGoAxblG3Y/RSOu0inu1i7aeR1vNoyv2MRQ0rCAaf4xm+OvYXn+KesD+OaKXmcOfxVj92BeGdgAAIABJREFUEKNspwcjTvKRt64DRIzpKdiBKHbK7qHwoUHAOIBGmSIa7co5+upnI1xc00Dnjx7mSxTje1SErJLFQzjiiKgcTRWNNUgMFLEpamUYoStq5ZfuXJ+dkDJwmKk8yZihEuXROQYDaAvPrOrklkYAbIwUBPOop1nUI458iPKH6OZ3JxS1UGcyz52G+D1m4zFW/UXXDzqEsUEfz0IuMSToEW0ipObeKVz2ryKKvx9R/GWUi0002yLKzRQFlB30H6JoIMrlsHNgFnp1tAAzBI68ogCMuOXgonZp407WxaqWaHs2Z5NnE8TBBXOIJkryXXoQwFZGBYjnnTmwiTkoQQ/n9qKmU1OxGRuynWTYKMhCAYVhKsgEns1697xUSKU4uKApoh5SRJqPj5MIdABlh2AJSpJ4beGrDzMfPli4wkUXTULk5pwgbdGm4WMnlrv5wc0HvYKF59hmn98pdGnEHBIJVUY0tqC4XYpWhosSP9OC3C7uEif7gOL+bp8WDtRTY8Dp7WKju9PwMFW7S89kj/vMl/dkD4MHaQDIu5G7lydIoidB6VSWhSkIfG+KKf7ksFGhWYIuUMBZm0gjY1HqQmvi8E7BnFzssBaGDqZzwRu1Hbvu0g1ZCIqV8zJpSJIxiop23zPu+e1+jrYjB4HCl/mVm53tdicOc86p4Bmqkehokq3fYX1xTZsNVqPkJlinknnqdtQzx1yTS+lfnMvEhFCNP8LqOzbKVxlgYOICCiT6pAYiNMlQb/qUPG7HPYXsVW4GbA9qi2NoWBSCUJkooBGZUhRut06w5xfNAM3x+/u7mh3+/n6/+2gqPUWk+LqJRqVmdihTDkypiepHPoICAp1rw28ntEPtcYK5qYrOAHJuCtNVowTOawL5QjtKc8OEPzliJX1YbtLFR1cwtBEF1hH0jMw3B+nbI8JfECXA986uVjj6nFWYtzeKu0U8PbuZ5xf7zOlAIcjEk1R3U4FysamwRsKAFYxHo8a7yH5gB0r2Jx25RRf1oosNtBkGGVG6QFfjfZM24OnJ4b2mMtgggP8OusjPt+lDrak4e0WmZSlP5ogGBlqkJ7xC8kQlsbsXa4qJugX3psryzsioQfb0aKWy9tDFtKfbFLXWKaB35LnSeNh8NAmZhZANDt2T7seoOmtMOU7kD6HVgGUiZNbUVJmBHKDQMIRdaJ1B61UGkYTlpuBpkCLdknNpQNeFomiP9LTf1CWv80xLzZSg3IijLTONyPui91fn6RzfLzH1dWw3m9jsbOoh3QwaLwxAcibK+SxTANbmYraIbWpIQKkzlUGNQKKu8fU0zLJUPoMWGd5wKCR1mNkvFOY9NU/JffCwCCTY7wBGF6xPU4X8HnjAA8JlPUWjzw2aqGwl88oTbYxhH9eBrTj6Cd4ph3S7qXAmCU2nwmP1/hjduV1oFnhnR4Uzr7cMwNG1HVT4mxpG/hKfJe1JyfJfInnp2DxAUNDmBndIGkBT6TAQ4OyW7fShj9cvR1ESaYSdO/SnGh/JybWdG6lmHcJ4cIaTTT6yNTHPVo61hal+DFv4bWOJ/P4bwUDvxXsOIpy1r7kZNvXL7nrslbx7QmK/ajhlyMXgmYZLsgS7oN7Zh3h+b5e4H6mtCPklPHmjRk50saRtYl/nPOH5SaSvoZWNh0AiHTrr5pT3nSaHga51+zaikpRAjWTOlCuF8C8ZnomlFJ+L/+K/+1d/SqDzQMibzoc/gf9d/chDUaOiMUasfT3NsiiC36Zj8Cdzd3Mf/YX5BuqFhDqBMLioyRmPsp+iaAc1GbOyiN3iHN9ufxebBRQRYGLDZEx64EdO4z0q0cVMgaODk7WvHGWwhQbxoWA2ZKi8GAovfzR102hGiGnkoMOU6aXq4terQ/zZ9o/xy+Vfx0v831EjZCf/hcKqxt1qKxE9tCtoY9CQ0GEEWTsTEw6qAxqKJrpqF0NsjSaBdkzrGBC9U8zjxlYivL9FC2IkJzQMCjqwFDl9gZJwF4vx5LwIDBBwhmtoeii6mGwdY4x3WzVDW9PGx+HBgvZnKWS9y8LAwH4T42wVfeyjHT5J7k9A5mI6xao3bQ0XtzpuMe8uMmoTalR8EvKATkoOyWryvsRQ/D764mct9iK+UwBqIXSJQo7/weelOIU7vI6iRnMFgocDGs8CvjW/2XB4vlDf3mMczrJH0saiXZqmiHUD1Y/vh3YGUwcXcPKEx0Z64lAlq4KXYIxqusnUgaaHiyG3p69m0cn9zEYX5bSQwYL0UiBfqSgICq/CQZ5odkpCWnk2GggzqcEBykLOaVzGNKzV8IifT2HKxiN77UX05SIGnPOadRSzVZQNU6O5aJoYELTdItpuoyasqj/FtP4U4/OnWBAwCa2kmJREfbiP8fOli5/ZoIYu9tt5PO/mUWORjXNUT0FXxvVcxP2EXqZU0zZVWOUyNOhjVc1jDi10XEWHpzuhr4H9aC+Tgt1qFXNoGF0Z12PE9cz7O8R2X8a335EjMAvpTjU6meLG9IkMmN7JzrN5xKyB2uDJdw7GZGNjWkpGBxNXaEq42swaEKEyFtDR5L4CQpCfO7QsFwrO5DAHnGLwejloIsizptCylTT0Fgww2C+MFMA5v1yOcs/iPMyFg3jSyVo0NyEUMHJeucFph3rVKXtiu4fnbDtPNREEBh6xyCVsk7AymoGNDlEm8EywjqkgZgLlrAMO3oxAdMnxz40c10vTxnSTPzkoJc7vWjnGUXSx8ZsaZsoRLlw0HIcU6se1MuGHdy+dQBLEco+Ypv788xdRWsyjXgt90c+VWw2HYaVDJSc729+fRGlTQqCGYG0KnYA9mb2dybEO3A7euMXdHL7SPWlSt9F12z7bBRPXK8taZRxQJFOMM5zgvLhGPeN+Yp+K0JPPZFob953mhAbKdrA5RBLqWRuHw0ENAs+Bn5upSly/i6eT0AXusd3ScMGy2No0SucbqDl8vyikE5qJRarQ5xxkl1OzJfdI1AfWDY0fBarCL9kPMWCooXkkt75EHVSGVYfNNKgDlBLTXaz/WcT+mcbPnHcnUYGCMMlnqOApPQUCOSxQVtBBZHQBxBFtAWYDN+yxoc/Nt8o1cqGPZs0WyqxTUTTUIJo+qEJNeUA06DcVHIisOf/csKWQXqhIc9BIu0qpkZHRBdfUCgkSGopVr6a06BVsiXw6oiMDeeWsAak15QkEkXWbLeS5bqFNNDVqenPgre2UswOZxc3kSfGecS124jMlyVa0cvU70WRxDc7HK+urvs92s1cBTyOVeY+sxbaHrgcSBfXUFDSGL1kbxv3PVDz2fLvRMYW3GUZd+rpAGDzZta7oouBOGABymUgBsaas8tlo7llbs2Ufy43RrGzEYAE72iGH2DIowiJftZW2ZMKdL8okg97Ic8cwgGYUvR1Itqb6lcXVzs/iWVBL8bMotFm3DFi877Nn8s5ld0Y3RG7gM/qVaZsZ9WQ9TwPILZ/TLoZcg0J5OffZh2WU4mGDabFGI7g31mYQmuoinf2GQRxUZmsH2fet/ZOFcutke3Q9nOlP+00879hDXLzSlLwf7vGKAU7reA8s+HmWfPZsdmPqp7XA0LjlrLjMQaM8H85W7tsx+vEoI5yn/f6RXyXnWpta3W5lHA7WC4qNAzsp2TAzOFusMAIwQ8K+YYm5nOjcuJppqKZQbijDyalr9OfjzCRri70Qyhj3RJ9bFEgYQ9wX3nXvLwwliRpwdIBZBNkESAOMulAeGxTnP7H8TplEHtBU+l4MXS9no/SsAXSA2z1NM/bbrBBABlgVrE0awyJOmB5doNqiHapiRncNpQx9HfEYrf++zj+d4abusY/rXdd10vhiKJQK+Zg+F//Vf/+//q2NTG5qMqf5T5qZLKrMbU+C+43ACI6JUTa8GRx0I6MmSVbHsKWAhkpNzJPfYlSI4Pj/Pxy+xJjUxTvkybxXkAem3v72VkGYu+hNVfJvbKMJHfqqkXETQ+NsipaQEyaoRRXbso/vluf4YfMWP6x+ik+zH6OKs/AaKFfSB4GeaIIPtgTiQRdPQwNtis1A3qTRj0204ypm9Sw+rYv4djXGc3OO5fQaVf/m3Js4O5xRWhFn3ODuVY44fu2jrb8VhapU4Cef16Jvpn1DXOM+vUq8j8EBHasbSl4WnONmbEsk/jj5dSIQdBlDvY6uRmCOfwDcdNCjIWZDH7P2FlXHhL6Ne93EqdlHR6DptIhFrGI2zaKiuYB6VbxHV/8huvKnGAq0L7w4v4givpeA34J4DnSc3zplDpXjJipR86D/WdPCqGfk+WmcxGTeDR1THf1Or7gmsFkMKLvtSzTFa5RqHllUoFA0TzQxoGd2aMMmmyaGBlGGB2ooljaNgIYnwhZamWQ0oPeDZpwpIHStNrrxHj0bVHJ4qwlBBaqW5samBlANCRcdcPKRFXcfM6gvLO1ijIGGqMChrY+RhlwUjbVNCwoc6hbRj5uIAjty9Db7aJZbbRDYnXO4DcUq2mIX52kdx76ObiLpdxn7De42plHgindvyzieoMoM0U9l1PMyqoZ7Br3wFmVXxNg2ce8IpSW0aYgCgTXXTFGNzh1tGM4lFUUmCOIQs0Ubmx0TkSbmVRNzhYmVsoTmEMHil6JVOS0LNycq/ngfFYzpUDkXvr2MEKDHyOWIAh17SnGVncAu2pTsOtnE7Yik779w7odShXtP15gA2j6SMcAgXQ1Fvif9nqYa3rfXv7I95qkgT3a5FNdA4EyGlMytg90i9L3sjCmSbE9Msc/BAvrAAa3gxqSHEXVK/HJQDJsaeDLF5NwUCT4T7xlaI0/dPo4yXZMGJZiraEyG2NVWsRSWFAU0fBZBkg9Do8YBYQqDqXsc/lPgvEPzQOEIT5mfA/oCNYlpp92B7CglW+IDtAaEtBQ92HAitrY2wBSNzGXOAYEONMuTctYrhTCHD5+Fr7FD1+HDeYtGykgEzTJUKt57+P38PA5nNFY4zs21ppgqcn0UhDRH1i48nJBk3306fzQydpSjIDMdR8YVQWGR9VEYJfgwFQKSMiasE3NDx+AImoNsXKWrcV6ItBIzKH6Jj4+leYXolcYSqhw0LPRU1kqCeDDR53krXXuTgzUTze+OzgN6k7OSKB7JkxCiJD57Ft9HdHIG43OgFUuffe4Cxk5Itj+15Tr7VQpgFVcdB0yfzRQJQrxEPWUAsEgWp84YUuEspI0CxRbcLtIpMsmumit7p1lCX4Qq7UaLTBPWGY53lNXQTr0WLVqW05FE905vx/RCWow7VB4QCkx20BPRaNsIBQSIJoQiVwJ5UBGZK9jUgsaCaTzXhXZuv9/r+Xhy7kaXd11C7XvKuJDDVRfdcIqb6DeTrhF6FOYNrAcB9Yl4T5HBAOL93VoatDIUyqsl77NzSWxoYLFytpLWEA40QMYm5mCrBkqZMGwGNJrWrjQaBtBQ8O7rPd+WQr/zxN10TVNveRe0nqD2LkzZTLCX0FYouicJwgk+xejEWiUGBOutrdxZ5zb3YDBMoe3MDhljqAB20WkDCdY7NFi7abnBpgn2YMU0v+xC5u/HmuPdvLcUuw49zGHHDEVwQtP6SGi4C3bnzeQwVjdKULg8iVc+lkTwqZZMmkWu7yjh/E2Mn/VyFluCWRlWM2BRiC3Cf/ZDdzfWFaemDH1ZMl2xbmOKpqLRyHQximxTunmdbcWPVXBuuqBv4gjqcFibTaTgZg2kTJ1mvbKfkNliq38jgjaySJqRtD4+9KyJ2ifbakUpqMgWUi2nybTHsBbZM/ieDKqM8rkJzE0kqIgF/pRe1jLZ7CdZcCtQ2xEEqj2SiYkr9myMYAMCrgkGBu88a45nCmVsjXkFOW3K5XIgK4HiB0UnQOmzaQfD4BG93MQwDeqps388VGNfwAW2c2YdNM2kQ/1AVgxlfS7+m3/8v/0bGxk1h6noz43M1/8fRTMogrlkqQ5NlAcVnwoOorj7sDX4k0ZGP1gaB08SNG1JojX5YRcUWVWA7mWRz9fIDg2Q4EZ5RifPbKvx7UqDneGsD8bnGZHRn7nzpckCsYEGxM9Cf9JB9jrGbvYWG6zz2nX0/TxaLGNJi9aEjM0YXQSBitcYFc7Jw7ANHRs1L2s9trGeDvFpcYlfP9/jz59P8cvVT7Ev/jqW/R+i6k+ewECDk4gejQhNEnoQMPN5tNgHkxo8dLEoj7Gp32JVvkcznqIYTjHSxPCzk+BOAaFksdDIJC2O3CCwHSYFXMXwLPqSf6eIOiUTg1k0Yx0NU8GBQruP27yJ02IfQ7mKWdEI76hAwrqTHM+q8RzVdFAzpkeHw9z4fRTx4oyguo12foyJwEr0SRIVMMLcRFk8RVWCUkHVoVmgebonpw+KDtyXQGDIL/JLp0NF0ytzWWkwZ/GTmjy/lKwDDjCun6ZtirYkUPQr3RZYF1qfAtOJrdAgb4esYzejygiStbbph5A7mJ07NxvUD9THE3Msv1UYoA8gU4epMu0klEpc8wb80NIaF5/VwW7ip1JuQzeARgNShHiWDUlTRxe9C/Qh3Ad5VtTSqU2zTzE2z3EvPkVb/xD1/NnBlHMydLYxxibu3SwOt4hjhyoYWB/nLtbuFCP+/XeoU2Pc+ltcu0t0oFqa5jiMdmACjrNOMAXZqZlhvfTjIYqaYiuiLptY1otY1LOY4MVTwEEXYavHRW1Z6jAh0I1JlDMuvhL9L6B0rWK344CER+/8HoqV9saB1sWZFO27i31oA2wQHMS7/U6QPoFxfUt+D4FhHBBs5LYUVoOsgxMffFPNKG6ztsQWqRzYUNxOcpoSPQj3J+kxJCTU5slhy7SXwzXnQijAD9qePhPXAmXPTj7aXiVMtR4gNxkgARRMDgbjfWSzdjFm1xomlA6LhZI6qSG3cNQ6GxLsKQidgm0qTLLBpZDi3xLViyYGXZQpReg1bnLcymF9NAw5J0B0qCkcMiaXok6Hq/JDlhxmyQ1I7m5211NS+M15CEzcRXVYU+B6Sq2GD863rt8FMAc4BysH7W6/1X2gODu+09hSZFnsryDLdGyAdCCaxzUKvjsiUQqazKGXGx2W0Rc0B87g8XlBC0iRZWGyrL91H+DuUxBAGbS+CX2cqJw1DnUOU20k2M0aLuhaFLFQwqARJocyQ4RqjqGqrZYYzrhpd32FmQbOT2/SGHEgPz89xWrpJHPlrPRk2/C5QHTQQ3Qq5LNjloPsaBqtn3NwZBKXiwLKvsIeiiDdjk9f09ws8LeJAA8ZxIJMGBpYim8KB5BMP1c0lTwH9pMqWBY2n7D70Jcv76JO8e9QZebK+rAbW7aPdjEOgnJThg0FNt/HKBY/C6pp1jvl9+SRL4KtLIUXxTPvg7K/cEMjj6Zw8U4TxXtsO3C0HjyXVg0GgwfugR3gnANDUZbF9x9ZLBJNO5vq9Qu0ol7F38snpuvQjWhADDrbardzhlUPWohrImsElMxGJKLgyfnJqJdF4XaDMsPFw13WB05+mnhLa8l7yucjZBZ3PuvCZtDXdjjmJecqvXtYIt8lmqYolgMh+pqFkWfp7KhR1ISZRub0dLvicV9MIXRRqnNT1C6K100s5jSs3uM8/TclNhsoKDnwftW+R41GoQwt1fsqjAtbxBshc19lBzqoyVjFG6mgp9P9qtmfnKFk/Yj3RKPvDnRkSGO0hOEK7z8Oe9avgfDlQTnf73TuNfWXHpM9SRl3razWGYpNVDEVQ1yauIimYkBEPWG0zzbJy7Tu7tLYoO9TwryCvpMFe3Jqu5xME+T95LMwAOB9AE0FlSiUgehYAVOKrYuSdkUUP3K+XIGwHtC+sU5to2z00cGoRtPkYJqkFNSg2Isz2LBxhGlvGuKrTrL5gxAXfaZHRIPO7yrnt3F22lBCb7qCJzljODP97oBa2y45twtZd4Qu1YiprOQ76Ou8n7Zoz3lEfEb0XqD3og+z9gEjcH3rYTxgHkAjyPmIgYDPvJPOZUKqofD5mWsAKMqt3Ypjqj4X/+Af/S//5kbmg4L1/0cr45KZKqciXi/H4+L8krCo+UBpUpBuUkZk8k1LcZcW8KvRNFmM74G2wi+dQ7KkrzDJLT00/1Nirj184nMlwWRcTdXfaMpESSzUxKA16Srshh1QBzWsKQ6YPkc1PEc/reNaTXGrJrmlSXsCGjN10UyXqEAHkke7KG4S36NbKaPAp7+8x2Zxic38GMvqEPX4HuVwEoUJPYdoVerHILv5PjJZBk2JaxUTSefFMV62v4tffvo/45fP/1e8zP+AwiVm6DbIesEGmz+VP0MhBKeRbBybAJR9G2UPMnGJWXGLugCyG6It6mirRUzlypksuv4hxqqPCatnxHLoXmRn3MU9TnEb3uXAVhd1zMaZxPhqoKZdFBNNDE0Z9tjYbv9RoaFYQvMsaUp65bJsoyq/j3r8VuYF44hL3MENIdP/Aiobmix2AwuOfZx6CmQHhDYCepqsvjN9EVSGggWLZK6DMNajUAhl2IyYAFDsP0URa/E7aV5wUhsVono0wlaABNFE7oTgTLyRVOfYWI/ziAG7b1Cen4TGUfCPUO5kbsEubti7gtsPIkJjMoGsFfQLYmByYINkjRU24ji4XaXfoUEWRjWtoh6+iXJAF4Y1N+usjKLGCr2JezmLW72IKdm0Ns0uynovOiL6s7bcxrD4LurVN7Fc72OmLBPetlprpetmcbyMcbxdoh2uUSmAcR4zaCYUTKAmEg3WoqpJeIgurbZ7HxS2YqhijphaGh4E8KmQInWqmmLGhDuFmKld5IDvbDEL9WQvuhaHMK+VW0W+B5Nf0R1u2LMinKUQ9TQQagQbMwcR08RshekwR08PmShtoIxhQJHWCzQseMNs+OIcy+2MBpLJo3nwvHcE0HGoc1DjIgMFR+5LPJUR+pT52baZtkBZonG46hJtmz6HDqRDHKkpPhokZ8JkTUR21uHz0DxQjPHuI0gmuA03Mkwi7rjTfCRPO2uDA5WDHecoHzwUtJ5Cy10NHSC5ENhxQ62TTse0IaZeHFIqfAOaWakCjgOUAuqgPAjc+1Jjovwg/0zT70IFN81F34FyIULFicgFK4UBnwF762wZnW297eaDloSi1lNPELf3V5qETp8NWhjiex2cWjM0KeQwGUWxJsfPb7FcxXplVzgNO2RpzMFOcUsgcLo32cxANAdPPllHNGBtRwgi9qcXNbaYS+C+lS2ETYuBfkKSe2qSNHnGAAP+eytB+svLs5pZ07I8u2Tv4mtsx31U4/b0tNO9VsMuGiPPkulmGT1CV92fh+7I15XsxdM/q0ljL1HegxkLtsi3EJaDn/tCMKxdzVwM8lwoytArKHhPphS+dxRD3GPTExEFQ3v12WraGgUu09ejRfEy/OD343znPsDZZ32Zow99kGbfNsCsI12bpukOq3WALYWw0d3sTMZ+w8+jyBISK/0R75uLM0+vTcuxSN4uXryvFM5cMzEqHK7WaUEPZMqcxH3uLtQkMcUH9dO1K6PIeqbrjYm1qaYWUjPwAsWy85+ayPRsrLFxY5BdxHQUSIxvmqxCPkEXaoweQE5B8+zcRfNPE6ihzAFHxSlW23ls1DD53VbVRXYMIZRHBxvyfjPQYb/ie7C2aJRp9PgSi8iNIttyl8EJ9wcH04eDHg08+5/CZWlCB/Ya09pYC9xvvpYgWZ4/P48haWbZ6E6nQE4aE+fH2ALdlE32XRfYNMUMni5XC9MVarpJ+VBY/X6sD/ZSmjG7BbKGQYdxSmRAhgZMgZ9yRXUUQna7kmsqxk68F2KHVKpjMIaiLtVAR6nzRnfYU0TPShlF7B8MTqDpsgdkHaNRTg/qx76ReQB7l9zzWpolZz1JQ0pWnLJejHKAJH4gQC0UQGfDQDPNhklGvW3YgTYTZE5BqgvnRKmRkSTDI3maNv3clBHFGuTzgBhxPpq6iZW8h0OsW1tWG8UbaRpT/SR30pt1lwyYeFa8a2iA+A3aZJfQZAymNUl9MPkdOttxzYYNrA8X57isCbGEfVXbAMc1m0NgH/lFfqckSAABvtzjSvA3VuhCsqnfsisa+wefv/hc/IN/+C//1kbmgV64u360EHZwkZPAh290bmQy5OevSe9f+pev/siuCBKo9w65TEgMC81GXxQ3ycEgaV/czPhgZZLuRid/skdTI8MCmRbYfuPxN9JnoLDtSZbvo68RZ5NPw0SNW4LQ/BoLBRtVamLuNDJJC1RPY9RjETXGA2KE8PfQZFDQWzguBzKaCTAP0ZMomthsjYxMRROTUtS0HK0lQV8TrSaFNArRzmK8hRqQ/eKn+MX+X8cPu9/FU/NFn60an6OQ0xoogXUhTnQdo6NI0OSwj9V0il28x7ez9/jF8hSflpfYzu4xg1aCFoICnMkq7h/jLdrqFkX9HsviS1SIWW8zHToSy6fiFq3ONP8mQhMOJrokqc/1DNHPlOUfohn+jyiw1O4pIHBIA2VaRFuvIsqXaManKAY21N/LXEF6E+yVYx8TBgCF0R0mI3Twus2igbE+QOygcXmjfMCeYEd8DbA9zmcn2R3jq++gSz4vmTmNAkixCh+mQ4zTawTNFIGdNNAT7njfJ8e+ZNvM/R1Q8NNUX6KMH+0eRxZOgPTQlGYHOzdcQuowmggyi7DjTpbcMh+gIE/Wj7IBZ5Nlgm5krSqwK2X98tlNFeFFhrrWczgkEDNPfAZE91Dq4OLW5Dt9G1X1LG0XIxjWxEhDVu+jm/4sLu3fiXu/jkA3s2liv1vEAnFkZzrAZTjGWVahrKsm5iAsK6/rjgnx+R4TlAXhdbxp7GLWyzkJ3uiTN3Yfeh/IAhxf+K4KCTNfF8oKHNkbXvZH3s2IzQ7f+Y2mdbzrDh4cdaC+fUFLBZ1qGyuE6toF4c+XcusBVYOOg97FQkM7e4mjK6SFaf1C9Bh/XopIZ3IAAFGEEQ7YY5LBYSvrUIpcplts1qAmviaaKCPGnii291u0N2inTPpAnraJzhEq8jkwKDKhvhG+STMljcR2o6IWkQH6AAAgAElEQVSLYpRiBueqI1qct4toBUzC82eWLbSaYgfTUWCQJs1nFbWqmstZKdMZspg4B57pvsuxDp496Dk0gIfzjZohpu4p28fPEIoWRgAudvgsoGpLEL9UtLDn8VkpyJio8txxJaIoMNXQ5wfrmAYUK1gMJeBLW8C68sSa+UGVNI+iIKFxuMStRUc3qADmgKegtWDYgmNTXCgsEg3w/nA5ohjQZ947NDSjYmRNWOdj8SkNN4c+9t1Mgb3+vM1QNInCdT4LceHnS9i9coMiIwWhCG5q+DtMYXm+mVpmdy8MF2wYIEtYpvWaxrqh5wwU+pOP0jQwdCBdHbVEOh4CaHIrBzDeKeeyUOygMcE9iXtHcbvZPag5uTGlmQZpgZ7HGljM3VjkoaMtrKGIcT00YEY8WMfY81Jg2rzAVrhQUqAz3S9GU1jLNPrs44iqzxcE8RQxzuypSue5UDTbdIQGhYbAzQyf7xFea4MNinhNcjdruTlROEvRMdi1jAEH2iPQQwomilEootApWfd8fib+fM5sOcu1sdZp8hjimBbK++Uptyf3PBcEIH00tS2XaQCcMeJCjvcJpAGqLPuBEDG5fPm+VTUufqvY73heWT+cnORON7k7oSUoa+hUTKKpS3JTydc4+0oGJtwftGxq8h2ySePjd91uVLbffbj7yaACNy5TcxLLwes2Z4rZsITvlfOPMIDwPvfhBCgSi/eX3BixbtSUNtb0ZaSFBjsjBr5XgwZVPN/b7aw1+/SM8xnU37TmNQx3xpr1L5grOReNJopJv6l4fGs3imookxnVsmHvpQCHKlnJTvoIbbjF7nsW2zXvrTVZlkTYPv/9DZoqlHVTTXXvRLGlsWPfT9RgISQ0wwzV7NTGGgClU+ZYQhGzDkVoi5qlr2plveOOO8hNOO8TDASuVUMfvReEkXr/NVpia3ju1dcaVCGCosRCu/YAhGEK779suxUDgNYoU8jsAMo+k9FHKJggeayHHFbKfoKon8FjtpEWvW1kj6GRYbDj6AUzpNxwcEBJh4e+MjXkqtkU3loIcdxAVSfVg9oh/bfzpZeeibPGIdmPRsaW2ja7GYbxc/Hf/qO/pZH5uvX4G40Az1z8X+W9PBbo32h1LMgSJ9duE3/yS05SLvSi9LReUhkFEwEhsVsbmjNtKKeB2NnDAY2ekDx++cXML/3HZOxvtFH8DbRCC5lSDNLaOOxzIagSW2c0I1ucrOCMEkQGFJbsqdH0MHO/o9NJBgdGk9i42GTQUDA1k+JNLr/wNilUFRxaMcGnDWNk1Osrao3enGSrYnU2Rrvoo+P/b8uY9UWscPOAJ4wbFTaKTRUDQV6yXLbIkWaD3x3p5LhrFBGr4hLP1SF+sTjErzen+GF9jef6EutgsjZFJywafQTPoY2uwn0NBOcWJQ5Ut1b6nl/tL/GyuEUjPjD0t22Kn7V2x7sINKVb9NUp2hJO/lVIT9lvYhq/iTZe4l6thYZVNG0TeqEfo6CRkF4Ie+VdjPFNRGBLzd1hUyHws1fjKPi0IO/mJTWfqZHR/kdBDepAiQlVDMpY1lexgdhdjZtFTtA0HmNUI/OuQFHbQ09RF5toym91bzFkIBCVLJyCiRoPrxxiqGnAF1HGc5T/H3vvtmTZlZ3njXXcx9yZWQWgAfSR7CYpy7IvrAi/hB1+J15bL+bwje8tOyQxSJlqoCoz93GdHd//z5kJdANtMjpaYakrGUWgUZk7915rrjnHGP8J8TxZO/L2HxWCGhXUP0LbclqZKQaaShdNtNiZy+nNVtwYZ6C/8vqfoqovUYCOCa0Ttpic4CDgNlENIGk2fZiWU4zxEiO/s6FxKqLuVlFNFBCgRbTIU4zoNOq7mKpfxFD/ixirB6Fvq03EbtvEqi5iIatgbuNSfhH99HlMI2jPPjZ3bax2oELMEMZYTn105zlOXREXdCpyPytjzQEuQfdo+0rQFjnqaOcwdSBZyWZbWzbS7ZoQzbU34n4wSiQONdbntl2lkGdzP5/O8eHbZxUsJJvfP+C6lYxHlFRNds8QL09nTYbZcDmUfEgasdjf0WDsNK1y7oEd1/j90DF5Lw5MpIFgw6XAS8JoKHo2tbElrwS8DCIcwkgxIZ97KAxCAHKA42Ca0onGxEJnDhXRYhQK6GJcz/Bky+vLBfjeDjagU+ROIKLORa6Cx0A2Xo6iyVGw3tM4rbaibHEfct6KJvMq2KDmWftg21rukS3UZZaCGx8UEjnCmfOtKXgFHdRhhxNW7jSk+X1LE2VaEAcu2oanjy8q+DnEHITGZNHi52wjmmlvOZ2b98L0l+/hfdKoKmFdImMOS2ymEa2jefBn4ysbLthi9E1ELGpWR3GbwwMtcmXK6BR6JoE+yCluudZqpOdJrkYYPYBkwBeXYYWC6Uwb5J57Eu2pNRQnaGQ0oDb+QDtDUcPQzddQCEfOJJJA289EnmjbRYsmwDRa246yVjDysbU2hVgDk6AjDRuto9PXoeaBdmUUBWc1Z5EMeo9Mhp1HYztxW/rapcvGAzZlYN1lJy8QAwoJmgaKaN4PZ3/OeXhDxO3YRMHERHfsOeMJ6sW5aisBOwYEXXdWbSBKGp6TvSfBNJJKX5eWyI5cKrBkcW6bWNYu9wetCM8dn4lnWAF74vMn23jyYY5k4EBrvOm5RV/lhsdrnvUJtYfnR6L+BS2GqZLW75jm62fClE7l+aRhCmtGjUxVp9DMi4pKG27YpUvXVs0xyKKT1KkxmG5v1qxvI0avRV4KY8Qa+yoalyfjRltNr+OZAEVlyCWd3pmBCevftCRnMF2FMGZGA3sKtD4yvxjWuJh2IWz0EyqXrcUzBVRNREJz+W8ugmlWQUKT+xZG3DS0qZnNBWbWXIhuukM7YnSY95+lAKAJ2OUzlGI9MuygYc5hon4uQsiarcApxP0saPBEoDLsGFmsM0TEEddGUrhy3u9BM5qotJ8ucb4O8fHpEpfbEKtmHQ93rMtkTy1bUGemycr46nsGesS+oUww0JktzAAGb1O07SI0TQ5b0nU6AkBUuksXEwNPDSd9RviZctaVtWlQvqzB4V4oEBs6X8kaM3pNoyjmQQqWzbbxrJ/VBi2hhxr5j+2OX0cf1tgxmJTTKWcczzd6bgaHPBMrOwDK0MCsJ7GpFFXAEM20bb7u73F73KhJJd8O1AQjN69trLYTe0o24x5mcv7x2mvCdotCCAtDMPZuhhfKDjugVYVqB0XPgyKsu7/9gGEJGhnneslNVc8n78ao1bLMf1v8L//mxxsZzRYtPzGokvqQrJtxkvpbI/PWaJgHal1/0hD8QCMjJ5aZi25LOU/B+T1OgtfUENWxhP4pmTo90PJjJ3wOjUEOvnH74j/UmfajUkH32kIlb3R9K+tWwahDLBKlW5shjQtzbax/oYcl216l2vOusLVd2ihnC0jFVcdyUEV4kuxI3wG9iv9uHrnsMUGIBIMjyqbB4TMvskOmYeJiD7hw8A7YkCiaQGdkQ1xEOWHjjGizUGhl3wwxp0mHPz0LyY2MtSLvhUAg6sJ6eVVc4q4+x66+xArHNWQrtHJsasCIFL9QY4opOhqj8T6qoY59fIhfPP5D/M3P/z5+/vgf4wH3q6mMCg3GjCsZafUc/DY84FW7ZR3n+T5WzRDv10/EXUbT38cyPsSAhXKJXfVzFPNTVNNLVCAVFOzlPsYSK2hCUw+pMXiSkxnwFLS+StZ8dzGVn0ssr8BPGmHBjslCV+iU8F2jROlPIqfZ7W5mOk+TRAPjRsnNNdQ+rLJ3KWn5JcbpYyzjU1Qzjm5or5q41XeyVsbEgDUhfQ1NV3Cw8HnOCZ1YxRzkMR3UgKF9wMwCq23QGmhmNrLgcLHGys9Tfv+mCXIAihuaCkHuKzodmSNgXMF9qG6iqmFFUI911PM6Wty7oPsVfYxFESPZOMUmBuXxgO4QSts7YBEECZpY8S5uzb+MpfnraOqvol09RsuhsB4ial6/inLYRTcc4nnYxse+iF62mVXcgYZQFEJRU/I0E2r4yuZo5+kq94ZtwhoYNj2ufR0zZgTQ6xrsa98GINJt7Pfa2KB9PX+kKGJCaHEwU18lWcu4wAfs8ZlQwl56LJAOjApkfADJEaF2XYvzfTxScJNNxVKBqtWqESBbQWLJNCXMBwLaHJ4VDiMLXdMhBYtBE1CLdDOdw8FpKUk+2aBKS1enA01cbFMSOHSZ6p1PL2rUlonXsRECzml8Bhm+JDRGHnlyIDqL7gS6RSNzuNsnrYf50BxIFIDwzykaKEw5tFxg0ezx2Z3NASIhNC3l2hj59rRTNF9lAOW16/csi1rpTDaiNnG4Cr1J2hWVY+ksyNkGynxI2SXspTSUfA5NeCfWiq1/TfXitU1x4Et5DxeoYXDOnf7t34/WxkWrUQcKUx/oOIshhOZ+ccCSDcLayZQwLFqxvJYGCCSgwQIdOoYpTcp4uiKqt7DZRZ+b1ywSZpChST5rWaJnJqt2A3NeBc0XAzqfBw67pKA0bZKim2YaRAtdEwc27/UORAF0LBX1bPcKHv1wVONAgQsViYae15PVsJoziphsKpHswMtIKJIRLd1PCeKZcqN/wiiDAtB2xUZWcxaIhRBy41tjlmA3P11rhSFCU7vG2DHMQ3CchmwgRzX5MZUsl7k/7Hn0/5quXzw1th08WRM0T54AZ3qx3NtAmZSxckkNMnQwP4f5iyEBjQzW5DQydis0QsL9cVPgXByeQyObDgm0oN2GI9ynN31Oa0QLxzZeKr0GBTWW0tBhQWuhD/p9e72rUZJzGuuKYEHOyEkaDZpOayN4DtzYqdCnsRhGu8/p+42s5NytTLGmYGR9CWEQMgUFbIwjDmtXB81yzWUIoQeYz5qDiO1AJ2MF3OX0rJhu5uc0DWleNTOCDV8RdtaiXNMSemfUiucCLchZDTFrGl0bJgqsM5uduNmkELYbFywI5+mAPllPadc9Oc9BCadWVJ5U1oCAQC3RrDB/MYLokFfo2RE7qMusMQWCOqO7G8Z4ejlLoM45v8dpEqMckI3axgsyxUADLdSVIYEbXp5nn8/Uq5PcvWi2lX2jwXoulCngfZ69hfOaHuvQWhubGDHzgAh0XwNQ0ezQgWGpzR6f0WUaRWjKpuLZjc90UhnZqLmEpm29lK2U81DfwxejLR5WMPiArmxq5xzbPffIznJ2vLVJBT9DZAGILvuR1wqUU4fpXpR1w5DeGT15r6Pm1TqhoibbR1bpemDUuD490egRx7EWxXy7Zcgoey4NEGG9EGx9vFyiE+0O1gAhv0bdNdAQ/U7N598W//P/+r/9KLXMouUfbmT0LrGrJHNEfEE3L/Z/zqWiXRFMDfM04buoDHQU8js08KwQleHKBW7PCY1LUhFLTQaGp215I3vtNaU3cLCfcwASTKq2JdPNjOJ4kv3a5qSpjZ2gpMuoLHRSiKC8rx1E2SGMl0FAH5DEKmxeReOyiYHDLynIe/+T/50aqYqAJqWxG2GaJN6lAIemZMGSd89FltB0rvzOCZEh/R2WwMMm6qWPqgQtgAtKCd3K/lgPweSG6u2T8bnt6gba0aD/0Ltf639JzQPlSrqQJcaljaGoZZBczkWsVMC30RPmhtMW3NtlFe04xaF9jvf7b2NfPUczlFHjsAWagG6isKhegn0sFJgojGUcxi5+SQP01b+LX+w/xj1T8YkpJSgQcajXWNBnjNdo5OCyirk+xFRhMnDH9hzzhM3wNzGNBGWeo4KjDLWn2KvZIajUD7QP22wGgCOZglxLKGJ8jxtFw1Zof5JfGU1QQm3cxKB/2UTQAEbj+xpYcH8bxfSNNE4tttdVE9fyXfTTXSx9rVBO8nrq6jlqbD3RxvRbFaHk3kzVKib0LVD5NOGboy16GSEQDObpvjVW0pZRQKC1YQIhH38mUCBCZPJMMddzdA1uaGVUE40DCJeF9az3YS5i4vma17FmAqRAqZvMHUZef+LuXaPW2iVJyQ5y7PjMD0D6but9zM2XUZdfKQx3qrro49vo46NDQIt/HbH676JbfR3HYh8D4W7bOh42tchmA84mHCDSS5Ad4XRwOaIwSiJjSeJYKDY3CfeZvkkAKSMEbKEdwKa07QZql4XSFPjYNZrnn6alTKt1aLupZWNVAjIgYYFwlulTE5sdBfIciwSX0F1OamRkIwldaQVfHK2Emwzx1zl0z73EuOfTIKvrNYFqcnhhOulAUaeOM3HCJpzgR4pWnhEcl0yxcfNjLZvyIkSzsbWwcy7IExpiZgonwyuulx1+OHRq7jvmENAZblAIfH04POFbczhSSO0IW5XwnqkZTkamD3GI4u4E3c3CyreCLQcWMpmneeBQ1bRO18CCZwpOaU1aincXRXxmnKcoZt6MFb5LS8ECmQPMrj2iUVU4sCGwZSLohGhhytJaeQAEKoEmgKKVAwwNQ7aXzjoLUfREebJxgoS7O99r0XsSb4RrTSP3/GSbZoccogex2J3GiOtJM8OkkXXIUKgoO4l3WbvcD0S2DNz0rElUbdQR5Ao0jGvCTiwKTwqkA83j3pte6d9DngUIg3JU9kZSWBaajndjvDzd4vhyViNDUf/u3UGFqgY3coTwNJRiHZSCRsRmEDwwg2ib2EZjBMJnysU/a0R2xSqec5CptZmvyfAaKhi5YcqtQuyCmQLDn1nDIXQfrGmoYLaDtZOa1sowibbFhJdJP80WDSfFL5kT2LSyBXhvg0oH0pVE/7eEhu2hLYIgsZeZHqP8LChhihQA4fIa4vP0A4Ui+4X/vr+B9vhMkJaG5iTZfzsQMK/DtG+qMaHRgkYEQ8O6IIpIngXuoYqypBXgDWQqIWsK6hNF7d3dvQr39ZpmkuLFBkQUsegXuJbSuI2go9nFyVN16iICkluQnkSXS7KIV5QNXQXrAloiFCshazTECh+1jbb1PNae8J5pBgc9H9hQ99qT3YDTSLsJV6bPhs8HuujiPO8NpsVxD9xwsg5oRB8eHIT5RhlNIvITmTrkwk0J+catFJTWiEAW6YM0yDUNhswaPRBaZRB5U3o9RGeQA8vFyBjnG/s3BjbZiIV1j+YGZyx+iIylOxp6xPyJkg2rAVTmCf3lpZd+dQe1SXk1RtFBUGfVVG6edYYQonmxMQR6OvYEWx6DusEQ8D4gO2PZW/N33HbXrtnUg2yqPKSkicDgI6O6MmJIWVKKIFDQJrRMD7tk5iD30oz6uMFSSHWmlopSCg2LRojhQpJ5aBjvIan2yY6zY4nbGXrfOaqmj4dHU828p7EO85AB99NOa4YzRo5iJffnGjfR59gnabiKGJAdiFFEkwIlzvoidEjYRLMNu3klKHiM7ur/tt7wh4BL3IPpCRyEeR1ucboyrLwJ6c3uZdmNzdqz8m+L/+nf/O8/rpF5nW18+pc/xyugQjo1gZ7Evi0VN6W0LJ7Y/dCXkoWXKT7fjvGrh1t8tXmOOzQ304tsldVyKU+I9oq6tY1mbGJLtOTmJb64wwL7Q9xX30Y9/6OaCJCHecE2+TEK8lga5gbrKMZ9BFP88RzD/BzjfJWm6bLaxVw/RoW4X3lHRv6oAGiCG/QoJdqRJgYyfuadp6RqXKHasZkT+nqx0F2tIJvrizbHftnHDHVrWqJCLI7VM81McYwiKNh4cN/HFD+Noj5Eocb8WfoaipOuBCExhaaY17FMj1EspqlRjFSlw0zR8ZBXpAJduisLFp0P1MSEMYIMDPa6I+XyHEX1n2Jpv7U72riV9kYOgdQ4E0MAml1fe7sL0mBiFmHHrknv7aTXa2iqacgJjy2PpgwqQPY3UcTPYi4OQnmgr1UtgYRDxLqJ6+qrGNd/Fdfll/Ht+SGuEwVbEe8eoEG4cR81KZpj5HB8eonl5RybkaKojX6LrwIo1xhDV0R/WcV4g3/PEGGJpYICKGw35nqKsZ1kXIfRRoAWKleKNWLDDw55GxAUUTRjxLaLajXLye38PMV4WcVudZBRQFGPMaMjgzZVrdVgvRxvmhLh8lY1U7TVENu2jD2aArRHcxXXW8TzSx/nK/d6VuGpZgI6W8UUb6PJEs1Hf2W6DxXJtpSmW9kz35acb5xoin4518gco4+J5g84H7ErAKGaApod21TKepm8BVE/sLymgKDBsiPZ48OdtC2WrKTEdk3gQKeOKi5WDbSdO9MCUmaDijGmyuerRMYgO2gzaNYIJ80idg4rmAZk9bx7R74ORWUnzZIPdmfQcKCClsG9dkFhJMFUGodeqginWD9BUVvi4d1OiItpHZ5SMTGlSHz66LBFXu/+EUqiHb9mkml5VsakA8IGVNTFJmo5YEEPhJLDwMiTWVBHz8ZTo0mBAX0FSgvPvCheKWk7afgknhdVyQgdE0nbZSPsthMeDSfBmx8+nNWo0Uhh8GCKEYYMRlKgFL7I8hdkl7BUimPncVAordcU8snmFfc7bMozNaxjh6VppvFD41O/FqF8NgThvHeKXmiOoH84CDFhxxVQaFZFkZ2SzDGG6ZK1cKLJqek901jwfNn6HOvowwNUSepohnVMawnLhLLDezwJscd5zDQ36Jc+QyjKQJhouDDeWa32ojFRaHtKz+ezPopBAxpCaYXIJpsINYRCZ+G0XbxMcWVqg57Fxg0po2J06jxNFsWqdGKyiTZdR83K4uaWIpZMLYwJeHZoxiR8bsz2yNbl6IxofPiiKN+snL8DSpUbPX6HzDrkJOdsINvLX5K9ty2xaQgRQZOtlfWFnuBbbyhji2Ttbrcg08BA0qTPEFXUBi4WrJuyak0YDQnIXOk8EFnbg2hi+0zAIQ0kdC1TgkWZjhrpZJwSVZE9a9MW8f4diKYpgHpmyQrqIk7nWzwdn9RcomMDSefvc2NIIS96NDrQ14EAg1c34BmZtCshTVQ2TaFJsDMla5T9lWZONDUycZ5uMs7gOXEMgHVDGa2ziQMuWxiswBLgXrEW34IlnWOU0BJtMbY5dhPH2jTiesEEorMBCN/DWszW7wxQpOuVGyIDIZ7trA80Ez/r8bJeifvFa7Me0GcuGC5EJdQTJ7Ct0CPcJqGd9nIKZZjn54shgPfWlRxBYS/wOZIZiOiplj/QkIAQojsCnWFNsUdAz8zRAdzrbizjfJ7i+AzqbcdJI8p2OV2jm1tDBWQtgeCmTB9pDOeooOPtoe8SMM7PM7xCSw2jAtMYa1apdfhsNDzZRdKaKmuwoMOBZjGcYKCHiYkGKDLbKT41Mn+ODco/9TPnRoad7HebGBcP/L9XO4jfe1mUP0O5tU8+LmdTL5teUCXybCh6AzE+xTLc5LGJemxjFVNs21P84vDv4n94/D/il7u/i11zik0FekDadRv9tI1L8Xmci69jmVexm87xUH4Tj/Xfx676x6jmF1kbLvMXURTvVShhrxzFx4jyyZbRlHg1qM59jGh3BvQgBJgusdSnKJqzRPCT3HDgfO6iGh+iHneiAqK/GcuLvh/zAbmRQVOLpyjKj1GWH6KczzFP72Kafx1L9bnc4MbitzEuv415epKFNsiZslNwngsjSLNOD+iAhJkyGu5EFTNUvU6GCLbZJnGXPwsBpEyJpXV6iaJ6jrkm/wbf+1afgc0BipmoeaIvoGphuoyw100MzatFfBR/V6GFbdkoK0IoCc1M0cUQoDudUEYsxPk90CVp+Kqa5o/rRvP2m5iKfxXd9Osoyi9jt72Lux1FdhcL7iXNXUzNfdyWVTxfCjmpUXvstmyubFy23abgIIDydmFae7HHf7FXthFGDtflEufiFj03AiOOqY1mWenTyK9efAaaGXQBngRVoCSYDdRMtimEbOvI9L0hO5YCtN5ENTdqZLAnvmG5XC+x2kVsdnNsKTZwjsMRZygDkeITqMWNqR3TUBzBWH+mrbD58u8gG88fPFWVy4vfqAoCDi5bBq9eqUF2cCKL5SWGqVMTsVvvhFJBD6OdE/S/pyCGmsQhRaFMEW4ROX9yPsyeog6KVpK2ebJsxAX0g7+4v9/GI4nNG9NOoGcxNad45f3QJEFnoSjNhQLf56Kii6eXk2zFcYuyXS2TPtuRs/5uQgkwDmDahx6FQEgmiZ685gaFQhkONoc7wcjoD9AsKSkdUTw8+mFJRSf0C7QHFJwMErCdZvpNs0Yzz4Iq1UygtYESTEMjFzl7DUYpATp030UTXZoLClDel8JFj+guoHKZwkbByWv44CXrxVQ9T5lN2VBAaTLdFP0GxOWFot3W1BkhyQ5y7Ak8Tgh2QdNs6es8G7vgOb3cInzTqjJdB30ODSmNGes+58Y4P4JJ6c62vbhzoeGQ3TpNbqcJul3xMI4AiYKydC/nJBeE5qgrs6ZDS0DxbPMDik3CCu8fzX2neaBQlOtusrK2UB9DCgpMu8NlShMFNYnv0FmYXFcKZnRIZUa9dOroebHFt2ipgiSNLih7h3JY14mwXehPGyGn0F7ROWn5gcPrHoD2UUzVKvgpvLIGBto3xRnr5/iCE55tc1X44qIkpNI6I9Z1zpCBmsd9s8bEBjl2U8zmIhZXF7pnDonk3ji7xfQh00iMGEsnkayQWR9CEdHDqDF+c7hzqKS1GFnbAorFz2uIcodNeHqepT2ysQXPltas8kRAWmo99zxnfD64C5wf0IiutznOIEpdF7jhYqCwWvNc2DIZ1AHETFRB7nWyXM+W7Jk5w32sCD9MVtxu/Mkq4zqthCiQRcJ1UoN7wlAAqlqTiu4cUumCl/2LIcQTxiEYoyjfpZAOLj9Tpn/azY29DtoYP8M9yhogN39kVdlC2BpODy1McXQT4pBV5/6wl4hcK4QOipifhSFZIrNe0E3lpjzfM1E1s69Bcl10c43xCAMq7r2d2NCkiKaXzEdolESGSvprEGQGOeyl3Hu5Ue6r2O5oSO02pnWvWsbZLk8vtzhfQN6LVzE975v9/3K7xRXBP4yGjmbJ9Z6odRjqrEGyaH5st2+6eKX3iyaPJqVMpha7fS10yggoLCoHZPKcs6fT6MsWHgBCp3wAACAASURBVEt3tIi117X1VjYd4N5zz2xg4ABphgVt3X5qZP6pRf2f5/cZkUkKKfcu3zNsMBaTH8TfvUaQCgdlAWEKQcFMXYKV8zom5WMwbThFBV0MEb/0P9g5I6DrNNmv2iJWTMjiErUE/xwKpYIgsXvejI+xn2/xrv4P8cvDv41ff/Z/x8/v/z7u2w/RTnXU3c+imj9LE79zLOW3sRTfxrQcBYMOM64s29jUh2jJlZmx3SQb6GPM5Vm0rbFoY6i2MYECTY9RTdtoJQK9xFASDMqE705oxhSEXj7HVH6IpTrZ/2DaRzEfRPuqpEt6ipiOygaS853CWlMzUa5jrqvoymsMQXhlHyU7iJoTjkr4qdsIdDagMFhDo8MqaaB6VZoEp5Y4qomatZd9OBk00o3Vg80DVIJWMaqZMXLhfyaeL3ownPnw40fXIuRGpEkFbpKOMwYNzVNEgcWlvLscXMv3UVTMm1gPX0S5vItRehywcgqd56iK38bAgTf9TRTr/zbqw1/FsP5FHGMfRw6DlulzFY8kFJPPs6yi65s4nSPO2CdX11htp9gykQMzQvtAWJxMAsCvq2iGIlomtyWmCzRcCANFSkgIYBPNuFMQbtmgCYq4smlLmEFxOznYjO+fnA1C0TxxbUiE3lWxPpSx0Xtc6f5yqygeQW3QBjE9gnaBmNP+9zQz1hFgVoDGh0PFBc4m0Xwc/iYak5yTHNJpNzFE7njxw1fGqvgQdb1SQUYhYp0IlAZcZ0xfQp9gi2QKmOx8w8OIs5jF3Soi5M5km0xoARTIj++xRMXFCTSF6TuTOd4L/OpJhgOPj6AjtkzN2wOvxfe8nOD3X+SE9/Cwj6345K4iPclmKkdODEXzEPs7DmocrFLukMLxeJ8Of+OLuoecGTKmCDPkOucsHSW204hQIHGwBmJu27OiCxCtA3pw0tzYniJZayNg16CFaT4WtoRSvumW7JbnZu/56aTJ92blglZGAEkjosntzVoIO2bRzNBw0PCYoufCncaYTBsjLs6nMb3HRVHEmvWjYDtfD4o5bLoVZFlbN5QtlJVNkh2/CKmUMQBrzVk25Fe4wGYfp6lqNE0FqWHqz71U+J2ofaynmwp3iqjspgY1U1QeBVLmCbxRM2hyEtaPnSarNMFcE9FIyO1BG5C8QynIoOVwT0QRTdQ8C6KhGIN8YGPEluZpr8XjDmbkOuHON03WD/GyylS526qx5PpKD/ZMs13G3X4bd1iEi7qY3b+MZB1lJe7sJO6RCn1ydpLMQJRvWQbfZFzBFF9uVhgVJLay3cLsVGZ0iEIeKqfdvHjuMfMAsbIJQ7KvTQ5UdrWigU/2tskZT815cvbyGrEz2Rtayzpw0C9oE8WrlLJiTNBAOpvIZg+jr9HB9Dj2NgZTajChBUHhlLD7RY0qafUU3wp6Ff3XdEfWNA0KjIt163BePlO21s92z9zbivMJahZN8QjaYqtlUeE0HOC6QR+HZmUNJfRLMpSyfTP3i/2Ne8QfnnH2MgwecKY0dc/aLaEtl06fF8SYtZODWK1Tg4rmPZmGCOTVjZyzvnKWilwQs3ugbKMn0ZJzE6gQYRqI3o5lasrS/iA3wsF28cdnGiqaihwATGNvJ0/lxohS62dQiJbTPZKmD1dHkJcpMH5Ag8X5owDshzvThlNTLidFuSOaBkZjrkw12AKI6ffsqUavuY80rk9P1/j2I2GyzucxpZRGxGYF5CXR3LfNRnpRhQTrfDCzQJSxvW3cnSNmaipDkW+/eVZ4bFWv4+HdIQ4H8nt4hh1qy/7M+sgGI7Jzx6u1Bb223ikPxtTwS2f2xiwg8419Q3r6ovrUyPx5Nij/nE/9NjL4Pdc5tTma5//gl+hnViooGE4mdKABMh5gETLhJzWe10GwDjd1RURYjOUQt6qJc7wTAkMOjHYNCdwYpUP7qKPql6j6W6zjOd5tPsYX9x/j3e4Uq/omd7FyoHmAbgV1ioIFvjkiYpqIMR5WfXx9f4mfvTvHl7tjHIqXqPunWLonuZmRmTI32xjq9zEUn8U07aIYu6iguc1HWJux4K5WfCHNyAD8XnZ2DpPuiqyVUmhNjdscyNM8qnmBILZEMhkQz5QmbxNzW0dfd9ETNjpcomSnhD8rnQj0IhAZfu9WBX5gKFB8iGI5yT6b7CLMIcpyG2P5lShncGvxpC+qa8w4yuHIMzPR5udNJXONQZYT9DXSfubYEF6FNms+xzh3MeK8h35oRr9Ezg/3b46mIHsJ7Q7FCneziYJcIsTCyzWG4lmZPkV1Mmo1dtFNqzgVX8XYfBVV+1nM5UN0hHzBr20p1MtYa1pLls8vYyr+Oi7T13FZtoryaR6KWD/UsaZoQxsCv75juhwxXdVRRDXdolmN0ShfFfrBJoaevBToLhrj881yoCvYrAmiXUA4OHIJaSW0dhSCRU6LhPBox2jL0eO0VTQlYbFracsomijIb8MtBgX7WSBu733TSyjuPPG2O5oydbY+vJmciQmjiZ8tcR1WhtUrzi1bUS6A4vU8UWSM8aohsfOVdXAq6SsOJ+w1TVXjS45S2DTr96d/H/k5ClqE4iA6FGRMenHQ8SQNnrLdzSxWxUUMF5uHB2D+UhbS0BQoRi0oxjAAms+siThFkUPSQBpsi8y3dh15PRbINi3W2Z6OcIATZCfnrsnuP5gzSP9Rcije1Mh4Worbn3U+fA6c1WiecC1ap5R3MlpkaqBpvwW1FE3S+EC/G+Ftc7CD3NYKaHv34Cm+aA5KAB9lMuGMBp4xaxPgxkN1AX1ZrTn4Cfqc4vkjwmI0O1AMs1DViIZtpSlsnYNiFMH2tzjPYalLs0LaPGJmTZyvtnXlnsq1qiQQD83WWdcKzQr3mu+nSNruKjd9sgCG7kFTYGtVpurn/qahA+gMSfVqtDJbT+ibtQFGjTpNSw/3pimZ8mPaH5/VWSudtCxMwkGMTJXx75UWjJBI8exZlxS5hPp1MgJxTlFyJIUSKht7D0ZEvVWzQvNOw1/ECb3VFd2UbdHt/Ge6Cd9rdLHXEAA3JBBM3XOhYy4c6SdAr3KDaEtnu6ax1tg3KdRBvrhnOC2hS+O68HlYfyqqQD0LkARct6CT0fhbU8QzybPHMIEvHO3c3Ng8AW0HRXX+QxFt04q3ZlHhiSoivW+80kTRucitDGOEnZoUmhnriU3/lmvhjbWTrJObJdZbCldnfSyygEJgjRNkFx8/Eg4KKgNia0RGRezE+gQdwEELChP7Q0I4UvPLnuo8E54JtA4rvWfcDQs0LcmOmfsEhUjxbCW0KJpgN/Ogu6C3NDkyGEm0URsl+PkVxQikTWscmp+1SGrelCVlBzyuG/+Og5u1ebbylTV2yzrCLt1Fch4iWA+ZQkTPWH+7weI9O0/H5hdyHis2CoammJdRi0Ij1Sonmp/fh5Ea9lDb+eeGqUkBsZmOJp2l2ALcl5ywiFFExPHkxlhoy6oVwihHNtIgXu8Nek/QK5AW0OZSjAD26WydTmN8fD7HM1rPM/tCLqlslJJzbkTHTNly2LHzeRmmcT1Yn6B77DHcVzWp0unYnAD9FjrSunJ0AvtQAVWdPD+dg+x5te7jm7mI6yWcNIXCJsMwmjyeez/X/K4hsMqXNTQDNeyXP2lk/jlF/Z/j9/qh+uFOhXyUFDj6A9/wGnTKrF7WhM7caeeIFehCUUZX4aBFEYldMYqNVQwKe8QauY8d6cUzOgjb2L5u0FANmjL61SqGaR3ztbXHAUGWJZQn4QUxUaDCwZX+gw3bBguIUNsp4rPmGl/fP8XPHj/Gl7uPytpp+ueInvyZSywKBgX1eIiq2MWmHOLQ/EM8rP/PuG//IXaADMVDzPGTmOKLGAKtSBMTwVPzHLvbGHXPhMyoAkhST4FHblJFwYRdZ+dJDFatUMuqjey+p4Ii+sWFttzt7I5E4Kb+YNU8cgChx/lWyFZBoTCVTneuttGXn8W87NU41QUF+zFGkCTlIayiIRQU6245rtDE0HQyOUMPBO5CQWwrabkDCgnbRbngQXdwHg+FJAjQcrOeIH1WrA+GCvodTmrY+IL5NFFOO1tx45tff+PPCcJFcj2mB2yIZB+wQXIf0USVP4to/iaG6i/iVh5ibCOq7Sxq14aUYmUPfR5D8dMYps9iuNbiDhfkPOzLWOMS3ioeJy43eN6TNCwdDXJ5iwbUD/57QBtcxwK8352jG+3609Z1rLB+rEGx5rgxIZ641vRARRRTHU1BkU5RDNJHSCpC3CRO5TlR4JqRFrtWIfT2tMmCZdtL2v/LZiAUPDhsMX2iOH14uE/aEKZ2U/QKDcTlC0oIdpae7HLotkzYme6n7B7ZS5/OcWbaRtELvlcjhoeiYe0HDYCFq1CFCDh7iSFdAw4ppuSrFX7+ZNQ464PPNQwcnOgDLskJB+vpKlaNs3rIQZAd52StAsUCInjCMCe0TAwrxDajoKV5orijaHC+FTlAyWHZTRoul6XzEHzIta/5IWiJFD66rmK/oeDJYY5k8RB82Yvyh6MbCe5qLEVdsm4FITCTQgptXI3Ewa9T0aWD2loPCuSxs000FCwOWQpgJ6RvJVp1GOVbFgNNrrn+vD73ahtbQj13nmxmfRGvKdG6qBiZXuYCkoKCZtPTYYoBOxoh3lZ+CnQUXSwcBCkKdynDJXUobOdzIX7/h5dTnK9XIT4HXOySbbUGUNCdZN0NhYZmo9cUn2sG9ZLPoublyu+3FTZIXqYv8hlBWnhtCnkaW2sBOFOgGL7OpDSdz/QUu5ihV2Lg0hvJkBOT9RCiWy64hGHQcdHvpFiDCmTappQaQvxoghEpvzy/qOHj7+/2e1HDHNqX3NpkkpEbBKbZprfy2hTzvj8pl0Xv3TQ+ufspV42i2UW8KZrO1uE5d2aHXckoaJ1jZftvZZKAOqVMIWd22Iabzy2dCLbsTPTTlBoUyfbW5GNBJbtpek6hyjBE75WiT+AMNCJQLw8L5MJXzyosuZY2AWHq7+8FDYNCx2t6ym7aWjZrEpKUnNqsYTM1LtcIojEmJ0eeQQYWFL5M4sn2otGiUaFAtvaG5ykF7Oq5w2oXXQV5P0aCHbrJ8MN0KJpTCnUQZ17Dph48x7yc6YXsafoZoVIOnnUD5ueKtazgTBXxXrOiiYqWa50Ia5qmlc/m5sIFOxovBPJQnNDQtjUoAuJ69kbOCCNOQtcS+pobGQ+OnLmERorPw2DIiJ6HTUbbyJTLA2CGW5Xoek/PGCiQ9TRLa/nwCNpvdJJ1NajhrUQv5HuvHRo9547xvlib1lGhG6QZtdV+8kJ5ZdcYBYFWO2v4xHvjy0HD6PVAOe90FjHAYQhlDaivuW3cQfm9FwvBbbiWyZ1VuXEeWsgdrrPhA88r6zW736m5bNk/HEsgV8hEwfYzA5I/fmpk/hxbkz/mM3+vqdHo+LsZPt9/ZfKBKpJ82ayqKoZSuIs87RoOEfF/XTQ7P6ZQMCdhjjKtmorYDqtYIVJP5HIma7I2xbq6usXUAkmuo+jvogDRiM5OVyVNTBF92Qo1wA1MmhM5rIEJFzH3lczO2moKgrNaNiwZvtEwkKODQxcTnkrvZT2P8b4hh+fv4ufv/q/46d1/iM+aj6I2oQXBgABUZk5IRQ0M3L3EtniJzaaL9coTuFFhlkyFkU82OiwXCYTXMU9bPfzKHqqm6BEGS8SQ6F2unNWgyQZX8ThXoUMVKbkgILM3/qmpoyc/Bptssi6mlyjIyimYwrKJbKMtoFZRPOcJEJGvFOGpiNLYrYqCPJVqI9QicHThBoG4ydKTCTxoGf9kI6NooSHdKPh0li7DbkCgYnDa4eGDGq3IGJo6GQ/IpEAjSgeDQp8CPSPDB4+5RXbbO5KHoo9b1HGO/XxRo7sUD8rE6dv/MYb6X8U4vY8exyvQmMMSa4Ln1ruYi33cxjrOpI5TfIVtYA8HKIxFVPI9D4V9Hs/XOHemQ4D6sKHX2OJCXxBSMEbBtK3DwxynvkQLwvZ5vOlQwd3Qa29WwcyGzFrHvQ26BAeUsltKW/MyIeXfc74HhQGTJ6ZciJsRaItCIlEyxaQzRDJ3n4YhW1QScLra4GTmYgd05+UFZzaQIigD2EuvYrehAFzpYDYPmcMeLYapVvm9KzF8y8G5FRrqbAIm0tismorgqSZW31A2mZhulA2EKPnjx6c4n46iQ0DFshsWBzlr32YC6KsQ8683FPg4IZEajQAczQmHJdoq66ZWG1uOOjvD3GwKFheONJ4ReAGAMFBwYgfsqS8Tcgq+TaylW1nsDFhZoJ+zPjhUFaisOc6ooko2te3Gk+4xT8gpfMlxShwTSJi690zZnXKfCxkKIfYv3W/2QxXA7AsulrJ+CaRIk3X2iiTg5rCn0BSqEYiZSav3Z6Ugd8M6S+x/PJ1StgzC7TvZ3yr/KGU0yIp1JFfDOiruMZ/tbgffHaoYDQrFEUWuM1ZoPNk7nWnHPswexq/1GrZNtu11rc+Aygm9xYWIGnTVwRSvIsBHu4YmBL3GhWim1/BZaSq74aZCzK5YOFW6AOa14fafXigMuTdkPIEm2r3M4gERfuzshsnAmSabRtDXXc55AvcRUyOuZ+rs7KOcis49YX1lxz5+Lz8E+lLz/GygQDm/hvfGZ+ceORCVhsXGMtIJpaBO1sJ6RdHs7BtpehiO3DoVinlaz74zLZ0KUJAe6Tza5Oaqa0nDt4g+x7PN/eC9anCQGj/eKw1md7WWiftCMcgeYh0dToI05WZIaEqeNB4SXTPIw0pYQdnY49siHOqn0OAF2pgdYpmie+/y800jwrNjg4aT1o4MDLYOhXQyve3JRe868/mhIPKM0HBZt6Fw3Jr9gWccvYY1I25MfH1Zj1CHeUkyi9inKKBfbZHlcuamjGecsFH2OuuYrGvJGpmsv7IwnT3PInjWAs8BwnPur0K4pRcxZdiNbG5KeA/rWEng77WhZlBrwQijqHwnQnWd22NbZe6PG3+dBZxJosGSoVXKuviDELObXv/d40GIFOf1rUe/xWu3YiW8HAdpXByWbURIWp40SPBZbWTYmkQ/Vwwf+HfuMYMS0D4bVNiZkrOGdcMeKrpsckfjjKdMs/ujs2IuZ2oC0D8cQ8lJA/Vxw+kvqsE3a2gFxyqbJge22mwiazwZ/rxpPb0vK0fmEyLzx5T1/5X/rBqVN4VMbmLyP00b+/Gvcobyk+g41RJjBU7i/9PUHdewaRU1hZ6ydviHDYhtsDjiCxYzjUcKMID764VN9k0XPWYBZHFMd1HLypsCgvdUi94k7zFZCXK43aKs+AOPC66qm5ylcrMwTk2ME3QHDswlymaIpVaEZMxQgEgDniLuqi4eNqe4b4+xQ+PD9F0NHdqLTRQLlstQlICx/yHu7/59fPXu/4mfPrzEZ+0UKgN1XaHs3GIqxphpZJZVzEMdJQ1QPah4xgIa20n6BT3ygpzpI6zpAEZfpltU0DkgbM946UeMCPIbclRrFebN7RpN9xzl/Bxl0UdBOEaxiaDJU4BWel2J4nGUcx5QiTamIGjsMaIEgcGeEvOBc8RyiiiuamYWhO7SP3HgcIAYGua6aJUkNA0+O5k1aIkIlV0N22jmjZ1rCuyyC2VD9SV4zhwb1kkK+sQ2Wvoc7h3veCqjHcjJwf58jL5+jH71q5jan+jUmuZjdPESS7NE1T5EWf8qiuK/iXn5ZfTjNvqpj6q9xe4+Yndoo6SYh7Y2baIfMB0YJHhkHW4RoEIrWLGulrhCz+nnGGiGbjc1v5uVi0oW4G2wk9M8gmA5u8J2mqxQWyQ7/BH3OXvi88dBaHYlEhlN2TQ8G9aqae2TnUAxr2YGkS20EZqPlKNCodE6m4JprkXZLpL4Zw5dpAAz0mRxPS4z0Nj4w2sJMdisVSRa6GobUIr4nN+CS9k0OkvGSd4gGFCrWF9er7w/ikPloUCzoSncUDyaOgM9+nICoSKzBVTD6BRTQIp9UyFMKVGhjwuRQgRpDD355NrBcYcaRlGQPyPoCEiaNAtXqD6dwu3sMkSOBw1m6DOq+ANqED0QWhX23rYkdy6XmyTQH5Arrg+CW90qbZQO6aPAeptIWgDrJgUTCSedKwAPouuZwsCOdc7vMH0qByriXqZXT+5tFHzQf3h9NMu4zinlXAJmf68+6w0b2rPWhfNYyOdAYGsEhSKKdcd9lrUpImtyGqBBJgod02MoKzzL7BHO/tAm/TqUoICkKAUhwpmK16SA4X5LtyIqUa0CxtNaBL64pIH4EhyJxqhVVo+zwFwUMm3nupC3QkFKES99iXhvpk3xfrCvtfECiJgLKQfucsagTSLPaB/rloECOjdEyx4O4PAm1ES2rqadUcgzhb+eRVmxle6GPbLUMMBURpsncCSxBngGXfzaJU26AqEtNMkOBdTvI+8oZTXZ+QzUkLWemxnT1XJBja7peD6qWActwEZb2g5Vgm85LJhqcK2yGYCpaW4qWOcMXEAluDcKHEjGHyAdXCSeYdaVcsll3e0AXP7QdCvIFU1HVUgPuCXHqbWDIoMe1hnIBsMHu/PxPHmv4/nnXtoF8aZnlcZAiBjrQZRBR3ZgxkGTYlOTZzWCvk7sJ6bccn2NWvD5yuhxskOUjkVvb8tuNdQVph5vtsVyFwThUlZOITSd+0hMBI8N1zg7xynHSHUGqBbDCEwr0AGBDtu8giYMu+b1nsGT7YSNZPEcu7lnr7Qlv9d+HlSJ/JBsrXHIFl0xxRNwnfg77jVDK3R+HPgahhVl3PoxXriW3VX0snvoult4E50YBDeGULIxx/7cjaKeCEV32ASA10NXyftjKXGOsBbdqPBMOM8PdJk/NPkeXlg7R+N7OeEghj7UlvJYK/M91s0lG/xzCr7sjTDy/OrM4TxJAcuZSqoBJj+Z6JMZbZHLpgYisohJmU9GRu3uqXiBT43Mf+WtyB/38X6nkeHFvtvMOK0nBU3+wG+SvTIuY6JzgShwKDq7hbwWfrZniuWaDagimmmJDanj0L9iDDzBeg4NeOza+JhuJLiZycLYRDXTChVRAVsWnSydp6lVhgoNghWZmk1FRVCkfh8OU2v7xdeXWNqnWCooXGUUwzrKoYlqggiFhGSMsZ6jL5q4UeTy2rxveboDgyIkf4myvMkKuJhoSNaxQF8rz/Gw/Ta+vPsQX22v8QhPmM0WGhZNwNLHgOZCE1UyX4rYlUN8sR/jZ4en+Kr5u9gtpyjnRvlF5OyoaQA4KCDhEPQ3RkWoarmS4cCVaepyjqEmB2gf1dTG+naLVfcczfQiPAN3skmhmKBfTrkTDA8ShMX1TKFxjhar6WUd02INEBhSVV6jKp6iLJ6k8THito2x2sYs9IuGso4WxGU6RTlddI2kLJG7WhvTsnIeUqyjwnmMUFF+TzFGX52ir5+jWvrY36po+VkocaykGUrb51GS31Ns41xOMZcfoi6+ERqHMQNrtC6eosa5DQMzKG68dnwdS/wmovxZjCX0lGs0cYq6HRnjxVQ/xlj+NObqZzHEY3QDAuuIti5jv6e4XIuuBQvuNsxxvlH4w7/mvo9x2Ju/jxMR/vqywhwL60FAHrFgZSoobritXKfRiAOHpy1lzfFncmYKAhQwDkEOYNYa1wDqFZNxaFMU1Y2aKopWN0MUERxQyfFJEy+HreVkbqWRK3uC7zUHmcOEqSgceQplbIPvHzgoLVB2QZ0sck+kiYOGYhXs/BcfUqaoqWhM+UGa4EFxaJjgrWIlel1E3VKZMOEkL8XiVBx20GCY9mJkg8L35RkqCUVKHXULekHhbRE9NBI+lzNqELRbtFuVFIrv5Tpn9xvTtDylpnhDu9LZphoLZTVsaDN4FmlAHQ4sEXxTKNcCEazyOZJGiOKIgjXbwOZMHZogoSdDonL0phmJ6nVv9y/1HYnqoYYfBzZloGDHTPFOjlHqT3AeTAYKCOft3oSBwkZIIcgWNrCiO2JQMtn5iMaFglEHPlRcUsfPNNHso81rjpIRIqpjMHMjRF5rptjhckYx5XBI55TRTNNQqhFUUdGouTi+cG0XTXShExEcCCWNtcb7efp4kUWutGFCF60t4BpyLdmroZmgLbreuOcugMzfZw3aVlgFUWXbXT4r2gP0Kpmvz302xXAtG3HZl1OcYnCS8l9USEtv5msvM4sLgy5rVmhkhGQtoAFuanHVEiWsctMlRyUJxV1wuenYy/6bol5BuiAXes5tS+vJM+vI2RgU9/zTlJ7UpAyzJvAMFli7pgmyduycBy3zKqc59GJGfRzq6X/qrNZr5YBL08Boahz6y/rOxacfcBo0jiK0UBpuqLCk4Md4otazoM8uwxL2wJsQAtb6foed+y5a7IFLn/ec9jwDL8/H+PjxWa/lYQe227Ytx6CCwroSS8Dvn+GF9Fboa2R7bOt4Z/w4hFJDFQ0daFpZ50bKnB1m1z7MTCjAWSdGlNHEubinYdc+2drN0UMXUwz5IwQNapwCfaFK4crGZ1uJOrre1tFuB61vihg/7za+oDEEKaQx5UNpCCS7YDc3plX5HkgLlqiSHz486e8+//xRZhkML6HVQivrpSkcpUWEyirTBz0XPDK36KerGhkaGIai0MAdXkyD74wbDcXY19IzRRAo95rni89+Oh1lCmLKHq6GIFtQ5PLPY+oBRfes56QueTah06ERtFbL9GgQ61nRAAywQFitqTKtWBk8GJOkfJzc5PmMSYMKDYXsuMeaZc/iGhPkmbWQmw2mDZ9cy/64Qv/TT/+RV+APRxjlENNX4ubv/jZoHymBNnkg6YA11JwDUu2s80NfPNCadMtMx1NGTQXh4CfRutOE39Kiv/c6shfxZ5ADE/tZ+uP9o5QTG+/xu01gNk2gaSlHkCUaJZq+VuysVXGLzx6v8dfvfxv/cvVv413x4Qff/6wg00bBjPvyKb48fBNf7H4b+7GL+nyIZXoXPftZe4uyGOQ/p+sl1xQavir66T76uY0BCguNArS1INR1jApXmo734BjnDAAAIABJREFUiENZEzONJO5fJRk6H6NcTnZvm5KjW/U+qhL9DJewi0p0t49CbXhFmr+iJsxyFzFvlN6rBrOkAYXudhMVw/xYtFNDTC2I0GNU48+iGO+FeakZLfn+Y8zli9+z9FVYczNZBME6KHi1WUAgTrHUx5gK04pi3EazPNKSRUGwJw5xZRM92pvyi5jKn8dS/DS68n1cGzJSyjis5tiK87yPsfpJ3OKLOI138XJ1IbVZE8BWxGZbBGAEGiQEzNPtGt15itvFWRm7HU0R9rf2TIUYgVZBKfLXJWqKbxANEKWRwxR6ihsQ+fSjF6s8cZVtLo46002W27TdNJ2UEH2R8omEcNbRpqmxri1NeBJSAyDt12s1RNCoRJnqLWgHaaEABYXSVJFJL5oVkAS40keMGxZb28ItJ3FeuS4OGjzf+viA6PR6E+3ugG3sHueyVhNeiu5+XOJ4xlXpJJoHk3deSw5o+Orxvgs4306Xli0p7l4V+g8KwJQlIHE0aArCZtOloI8g5PaE1M0gaBHUOBeWDCBsacrv43VvMkFA6+EDerdFwA1aU2syfT4zWWYaaecvChvnbxDAicMYFC6QJD/z0kv0XbzINvukA/zx8V6mDWVJgKapV+xDoBSgLcqBIEiOgpmgaKXQg4iQ+cHkmHUAd7yN1a7VfeE9CwWS/oKiDt0YJiOgtLw/O/CpWFMCdwq8K2xAYctiePtQ+0ynKhHaz7eE1GyFVGBVTGGKTkqBq3c0pLKjNJLVz9Yv9CBvNAK8zzLqZKMrFIVsHII+aXCZ9lMkS5+wUyGUm2U192yIvC6T6960HDXxDcgVtBenysutiuwNBed5UABiwIVAm0kxesPEAevpZhOIl9WkrLBFdiPGZsRrkFhOUadgYgZXN9O++GKNQ5FhTWy30KNo7Glmkj08DY20RFD62jjsGTY4o0lcgySaZ+hAg8Lv4/0fsFMGWRNqlVAjzCluhcTbNEvcF3QR3CvWAAMAJu/sA1wTI4PWU4n+hiU0Tl7KXrO9+QojgzUC90XXg0wnzftrmlK0SH6enEOFEQNoA+JuUwD5ezcb6N3muF2GeE7mANwLWVKnxkBTd+hpCnA0dex64T3TNFrzVoBeYSqwBXlhj3GYMc0UWjqolSBGrIVsFsFaN/WVc6zRkJPmSXbN0iHhlOe8I+oA9jauPb+Xz8P9khZDNFUHaipbSBxSm6ggCWFg0iVXOyipvHeaBIweRDvlGVs5ANMGGx4OOZSYfCxojyDzNPY2BsG4A+tsrq+Cyfm8hSmt6PfQfdFkPDw86H6gPbR9NqHHzmiBUshnlPuZbJ9pyowGgn6bPslwCSdFN6oeQBsdzBomPrOf3eRcN2PfjHHIRfslWrI9tEomELIK54xlTXbeW5UV4/0PtJoGn3vIM886ofGF9DYJobamkJ9RSK6omU2sYDnI9cxVGsMUm2zYFU4oYcqu4RopALTjOth8wuyRTxqZP7IQ//Tjf9wV+P9JI5MmUXbG8bTxtZEhXfEPNDKmsbmRyU1M/idT6ZKCQbSg3/8CmYJihkPYVEMVQ6dQRzncYlMdY9f2UfO7BVn9/he1w1xO0RaX+Mnq2/j1+7+PXz/8XXzdPMXjSAN1iCPT+opNlKRdzBaSyFYGA7x+EW1RBXU1FtjFjHXzFJVCJtHVPDurY9lEHzQ8cwxxjRFamdAaprZNTLGPqA5RlVDraPCGWMZzzMOLMnuqotcEbKl2MVfvYizfq+FYjaeol2MsBWnMdi5SoqUMA7YxxmNEca+0a9C2ovkQUX8TM2gQB+H4Lgq5xu3lNGW9Dg5v6J3KqKUn6GKqTjI5EI8aKmKsoi62UTK1gjyIo4q0R1DktrK2hgSIYx6aHdygNOWKQxQlv+99jPEQfbGLcoXYdBP7A//eRhdVYJp27Kd4IVtjACGqXQDduSiWXTBmBP0YA/x9DgaQHQqGHQ5HTSw1DYkDQ4frHDfoOGOp7Jjteh39NMWzHJNuQuQIlJ2nVrbWE4nSFAQUdUuKdcTZhrwECh/EwAzOsONmAq+pIQiAM1YwB0RoTvI4zmMUVxw8a+gObaPXkbAfi+mGnAboIonXnaa8NJVPp2M8PT9Lc8Fk/HA4aPrM+qIQYg0jToeOpLRvJoYgd7NzRkwN29j69UbTlpAL0dloaF2Ic4hDb4Ibz5SP9wvlBB0F6EQWYfMLjW6ZzgeiQAGkVHisqG8uwtWozNaxMIXm/oI4mO7nqSaoC8UZVAyKtrvDXlbJQkRSwWHaSi+HLfREFIkI07NmJFNMFBQp7j1TfRBnU7yKmecUbUKi3xCAmyymEQMTjJdzPqDMycRB2UiEvkJYdw4JnHQnkRsxw/4UZJtrBxLCvaN4B9Wg0KFghhImRIEtCJOM8xhPTxcVr1BWWM+HBwp7v5Y49qz5F2iMppZlvQRNp52qvLaUC0TQ5PWaqCMu6DLir0aCPI/tJtpmFYMaBefngKAQWsleYWrSG+qQNSJqDmV976KbIup8xLKVfYipMDlBFPnWZ3paj1OWgxOVKYS2BpoZtMhrJ8QFfR/fD2KGnTjFICbfNEsU1jjBYc4B9Yf3eCA/6e5OegLTAymi3XTyfXYHA+29E1ogW2mFP/ayOmbvQBTu+2pTEFGjRod4OvdLCcemhNEBpGm4zERk1gjyYDoq75e9g+cIo4Qb6fZV1pph4mBqWdY6yBr8hJU/znCmezpp3lRXBOPYjNPs5CwfJvLsB9au2aGP504Od72RCop71qvs0mW6wMuZ7gVVi7WiJpUBSxoK2JbYDa3yR3Q/0FGSWUbzboMHgh6RzvAMSdO2snOaiumLreOdp+Q1lPUaig1IwaW89/1hL3ty6OzoAXHYYoDAz0MR5B4P6FPL0NqhGeU9q5lMWt5XqunFAxLQJBoZ7SUyGEmGEQqWteujXSy3QphAjXvQXA1OnP+SqXjWgFlvYyrcW1gqe1AOVTVK7jVDo0+jxe/X2hW7kNegQeP5fnEzVTey395Bt5QrtJwv9MfxRugnF2lwuPd5gJBznKDpYs3dQqlLtEvrx7j3NDQeynGuOrjWe63QfTEFYG4w/IQGb9aA9lVRL1kHRUysJcKph+ETteyPK8Q//fQfdwX+vxuZBGX88K9R9oozQVIr8R1E5ruv/eOIzFuTYjhTDcyrgM+v79DP3/96w3r8cHOu6C2lsDVNSmhiJHD9/meVE4oJOHIEw+UsaALQ1jDtmU7S5lzLbQyF+au//9ULFUGjsy37eFid4nFFEssg7ck8H+JatzHUqZFh9kYjo7fSx0P9Mf5699v49cMUX9wVcaguop5VM05Ao0IfpwbECFoL1Io5prGLYrlEU16VJMN7JR16ws+9XIlLjzvVwkbO4Q6RcLlFu3xQSKmdynZxK+8Dg+dmPkcVR1PUaK50PG7wRJEzWiF3NBol08uW+jmW6qLNeJmaqKdDVPN72PamEBa4p73QSigHRyJbrjINirzwSZLmTx0lpgQTFDMO/HNEiY01VARTMUqE+uMu5mho3eIqfY951ZhViDaBtqfZR7t6iKJ+F/3yPrrl8xjLz6Kr3setfIyy2cZujV0mTmKF0u5fLmSIpL5tdqECGoX18H5PYQGyQzCrhdHnl1s8f3sE6onHw13cH5yV0WtaP0dBgXQr4nax+HapbWOMa1ijsaw1H+L5Y1KAoHRH4mcR1w5eNIGrLvAylY2DiAaJ4LvMG+fQoXCGvimLUwnVmbrn5GwHx1EIUAjHTBF/UqOGngvalootri+2ueLbM4U3dYfmCNQDvjuHLAUmzZX5/eh5bLOLGPh6wYGM6TnXgN+LfTR//8bBh3bpRy8VkaL0ZAejW7SrJe4fHFJoDjhTRibzBMt1msaDgB2wmX7E7QojDigoDoBkqg7djPcKrYZGz4UqfHQmpnaXc+HphiKHvVlsCx3LVDevAe8TanC4Xq9WtqyDN2ogB7uDIGn+2beMsJhC42yPZsWmYuqjhM0Tv9u88sQt170yioYjkfU6fF6KLeiUWKtbo2VzA2XCqOm0ZojrB/WEdQNlCP1Q/vwSYhegN570y2QFcqrok+K265F1kKHT5S3eftsvMY5gQi3XKRy39PlMkwOt7JUnYUqldVEOB83htzvykyjYkuEDU1wadBBDJv0n6cZsUpGzXCg2Tb2E++NrrgR2UYzQQVz0HmhksPhWEwcMixh9tFbreDqqQUOfQ/POlBmqKesqB/qZvmRhdbZezsJzUUHJXkvBmLlI1c6Ndkkhk2+uaxT/1l9BneJ6oWUgYyckroemCDLEZ6JIxBXu6emoRpzPCoXUgnYbJXBP/DxiJHLWtbLuAxrSJg0uMh3LOg+ySdzQeLhAQ8zr2e74u9lDLuBpOMg9UWPTYTJiGhHXwKJunnPOHmfiWPNiGpgCpHmf8AiEOI36A6LK8ILXlnuhjEcYQtmYww5ldtJy3g8UYNAF3K/saAYyC0IneqC0WXyvHSn5sp1zpyYc+28hcA2GMf5+o2rWu0HnYpDigYfpYDSEPDPshwqSlfOhKW3fzVPxQMSUYytkjZhrCJYoY6BWMhASeo/pBahPNr2wliQ3Crw+GVTWKmHrzn6F9scOsjQJT0/PogByvcjqQasDsuoeBmkAf9IQgZ9h37hao8V9tBbLUQWizwltZf2xJ7sJt3Oa7zv7JGuLG6xGRvb6NrzR+beelNnm628jClFLBfwvMXczGXKfGpk/rhD/9NN/yivwWvr/aFANHQMPeGpk0kGZxaB+b3+IWpb//q3JcCOTxax+/R+jpqlRSb8j0+BSzWSmhUcX/vMDXxSOSo5e0HYALzRRBVbJaGUorruYq1lWyz/0xVsVHQhEhHRokJ2yE11pHNcxzYRn8tADsafQwMn5Hrz2Nl7i580xfnWI+MmhjF11jnI+mXZWzDFgIx17uS/VUx/tdI5dHOP96hI/2U/x+W6I+/oc7UJAnF0hRLFLBddUlTGSi4LlQneMur9GjVUxwaHjKm5Mt6DViSZGkry1B9g708CQy9Lov11iiOcY40MsJRPjJoq4F1IDwrOEDRFw18GVrVyebAfNQVevFApKls607GOarKfAsIBYT3Jv+L5MSZQKi8mwynoKeQwM0GmdoounGIuXiOoidy2tvfkuZc+slFHTj7jWfRlV+7NY2vsYy1JN066BMlZF1UZAaDoOVTxNn8Vz9Zvoy3fih8M9327KkO6S9454X4mq0Ev6OJ7PMRdD3D20cXcPdF/GplxFk5oAfPuhX127LurVFPtDIxeqtl7JdbxPugPc2OaS1Oe72Ky2SfxsDrMPV086cUCTbSeW0onukrNnrJMAeqllMSqBdkol5/oxZaZ52zRo16j9S3owuWRd4XETilZFbFZoUChyttE2aNY44JjSQ7EaJPjlAHYYZiVKENNrXK5yMaq8GiFEFOx0h1D49tKiUMQpB0NWsdbcSH9xPIkPXtZTPD7i6sXU3EUp14FiHS0HJgQsaud0bEXXoNlhKsw1AsWBs84FhurkBgMBtW1VRWvj/7RR2BlJjZcUgrwvmv+UF5IKBDs/uVGmiZW9rQpxN7tZj6TAPiFDtkHO2Ti2rqXhtH05eRLPH2kQOxV19w+7eHwHjcsmCRRm3HOaMpzd+L0Uq6L2VNgHsyahDHF/oJ/cJLCnoB9Ga3/YCWlk7vYEtKLZcmPGvzv5O+LaQaU6q8CT0F15RVrsSedhDdOrfbP0EUbAKAJZX/ydbcrrmHFY6q56fi26Nz+F9yNkrRuiqRq58u3Iadrj+gdN0nQaGgooYRRUCOtthIHQeqdgTRAM05S59riZcY0IeDWKQjbHdmP0T9x93W9PvvmcoJbrDagNQyWMHdBZWFcGypCRJBt9vIX+2fQhGXtgpsD1T/bNLEaaC+tF3CSokRQ9DstmkCbnfTy/XKSrchhoasySoJr7DV2KZ4Zryj1SIKdoYd9HxpigOwR3SDo8fhfGGGubxqipSEY05F9BAVIWUjYXoZkiJ8u0M3/eVIySppZ1PdIupT/K9xnjBQOPC9lU3p+yTXK2qqeoZh/R55aluyllsh/X2Zjd4tz8WXRuMxG5iqE3SnbWQsFAcVPwKMiuHdCMLjlPx45bundqwN3csh8qoyiFGlv/4tpB7oA4Sx5TnlQKPrW7F7RFD6P4YvBiwwKjFKwtHa26vm5M+FxaI8oPsuUzewOGB6DwZPCw92X9mFFoKNAMXtj3cCmM2G1xzdvqGc3ZNaxtnC35Hq63kBWuAYgl77vEXAizn1Euj1O1KJAY5HIaoUNjIEJ2kV0RGfyJ+qe98bv6GKMu02CzCRB7PZPSKPWiy5doKXFk1P6d3T1ZA4uQdFHSJA9YPjUyf8pC/NNr/+e4ArnI/26z8IeRnt9/Vz/0Gt/9rh/rpH7/lb7XfH2nicmUifwTgoI1ZalUKAtxkCFQGzV5JOrNLAb9sS+J/tGb4LzGAU7RTzYN1swUT3MRNRM/Smec0fTQW0QNxYqsEwxtKYhWVRkzFAYyB8pdDPVOfvR1P0aLI9Xcx2o+xz7O8dmqiy/vIn7x7hi/ev/vY99+K349nF9Rb2jORHdA+H8n//9l7GIdXTzWY7wru9gO54jxKuqUrKSxhJMpBI0WgZs7FZUNwaZxjml6jnH8EONwjXkAKfk8ovgs5nYXUw2uxfT3GIF2ZzxFJepAG3O9j6J5iLK6U5aP7G+nlwhsqJVvg1sbjRGuRkzlKaw8XXUw0SmqOEc9E1zaSV8yVuvoyk1McR91+S5ZiZ9imU4p94MJ8E7o0zSdhFrV41o0waKZY25mIV2X9ut42f7rmFa/jFVLWOQhNu1e64Km43LsojtxcG0jVvuYV6tY2Njvqii3WAPPUXdLLCAMTP1uS5zgcS99rPdLPD40cVhtosbpDUtYaC8kw19Bt+o47Dbxbl3HVvoXC0NpMp6eX+LleNI9bEkMxyZ2TfCbD8NOWgSCD+coSWhPxahsmyV4tp0pjRgrmQPz7v4QVVPHpevjBBVBeSJDLBPUKQpR7JCZCtMsON3cBWnSukDR6+zgRhEMYoAmBUE5dDyaC9K8P3x4VhG9WZPQflCuhtyXKIolVOfgNB3ChTGZFRTUdhwxRarSwXx8waIVahr5CNZkUMRQIHNIq6jgYAfR47NgLp+0ONBaLKw2dUSWE5JsUMQmgbXoNsm6tnGoJg01v8uaFZyyCF/EJIKiNZsqWFjPxHnpizi9QFNyfg8agf0eS+pGE030d+iEjs+ECUIrIUOkicM9jkQUCHkfMh3OmTDm9jOpJsCO4nO/P8Rue6epqGyuO0JyXZDSmLnQtH26BfBO8N5uPKWmKIMiA9Im97cU2sjryDzhO6neFE6ZAkfRRnHDe6FpVGK9NHRoAUwjpRG+v79PtB47/akovdykA6Eooji/P2zjs89Iq8eFygMw6kdAIJy/oNSwc5HPwzW0QQTUJRCMJbLJAr87B3OuN25sj1gY3/gcttBGT4XeiIrXwafZYCCJ8lWg2g2Pa6N8JnJX0PMk+3MaNHTT3EsslfknzxXW0NatVGoQQFLQJbA2VfxO2Ppe4uPTSUiJvkduYmivGjkV0tAfj1iym96Wmyc+lwt3xPhQAS1G5wuzDVLjMe+Q7gOnL9Ba2XKDBuEQd2dUTs5wRllUmCtbxc04DS2ujUbXMKvYpkaZhhcU0C6jhDZfh062wjY08DrLVsUabVRGiAghhYYo6p1QJZ+aDuX1+rEJiK2OufbsIw8PB/0cz61QKOk53CjSkEG5Xa880MnujdKciG45i1oH2sm64fNn9y8+s4I2pypYBjSxNAe2fvdzzPoC6ePac338zPNzaABNE1OTp2aePcaNnJ8NU7ZY+3IjHLs4njBT6JLFtQdQr65gMkFwE8zAgjUGaoLpQs6vyTbisqc+n+WOhpW7zEewQIdaWEOId66aqGkr2Bh8Bs4phgvk3fB7GEKhXbWBkAc+piCI/rnHXh/qIM8hO52daOUed+H93UQBr5Y2Jtm/GxmW+xxOiLsmWjK0CCxfPiEy/zkq7U+/4w9egR9HTL6PrPwpLuPvNjz/9IblD76bV8vq79tT52Ym00dMl2GKyASOQ5npu33VPdFRO/KjiBC21LOSrxMyJZG9USKR3ShgoU9RkgrxYaOkUIcEzVS4c+Etl23MoMsYy3X09T66cssGEet4QSaZJo1QHUi5n2PTlLHl8BqtQ2EypoGo3SIlJscdDaqaqGirKd4dpvjlZ0P8+vElvmy/ibvl21gv6Gd4b4nrO8Oh56BtYpgqhYeC1LTlJVblMdrlHGW/RNntohrbqEmVIRuohi51jqJ8iYL04K5Q+Oi13ajZwYRAltvDNZYRo4KnWIohugL3NBK3t0J2Frm5AYLQQILaXOWa1gxDVCPF7iHG+vO41Z9HX+0i0CiUIFkfopw/Unpqzi5Nj7b8JYqxjWrcSLODDmgszsrGuVEwN/dRtvexag7RVLsocXITxxt+/Dr65adRrn4am/uvo73/Kqb1fdzKNq5yBLvFcH2x979CVO9jKHYR2OHeRRy2ERs+xnWJnuR1iYbHGNB+MFHeF/F+O8YuGQ9w8CDMfzld4nzFjY7+iUZmK149AZjziHEBglDcwQiMLWKfKBiZu83hyRT39HKO7jIIkYKmIIE7DbOuCtQZQg/NweegYuIPnYPQPBoL1r8pCA5clFj4evPUnBRzJrx11gw434FEadvQlio+CN/j+12YWzCsjBdpgpwuzxPWDy5ybE3q3ClpFbDJnh3mSgEiYW6fXXMsKGcSLEcgOTNSkDD9pjGm8TNtENoKDcybc1IlSoquIVodJXwzEXd6tZAS0ZSsz2Biqkwe5cuAKphqMt4izkeQOJAChgG2kqbRWW+hdFkT0yMaPzs4c5rfjDVwjwQx2O0oQJnsulHzdPoS3WANAE1TprTkCTENB00KqMBboKOb3KzpQI/ENc2FiK2aMVJwtpLF0A6B9BT6bbpPQSzdilyQ2Ocs9te9vBJWaDqNbGhpbLcYiRgKh5Ylx6Szbb+xngU9AX2j8LcLH3RDmhTWjoNi+XloMLwXoUDdrGBT9mpQFzdrbkZ1n4J7yxSZabppSw6hdXii3QppTk2LcnGpEvu1kTHdiOZhJwof03uQGxoPoUjKfPE6p4Ehj4liWzlN240KQoq7JCV5zYM6nU2bE0VtGWXle393iLv9vRzrrjLFuAiNciPKOeT3mbNUGFJwn2m0sijdwnuMIcboBgelKttIP2tqqg028p+UkUTu1UgQ5VVnC3Q7PgNURhpWO+JRrIOcQXtqo6g5u6yXUgYMgZQXMpKgu6GFZLjA/bQNtkT3G+dsybA0Hek2S7FxAMU8aBH3gGfqcH+vhkprL9mXy/WMrJlL0gclzQ/fw5pj72XdgrzSDENFY/3xTxAFN01QrFHTo130viHtlzJUbGOOIYN1Lgwr0H85p0l5OxsaLDJhTLnluuv3MMBRaGYlKhafDfruy8uzhj8gsqxh/t5fZhjQJItyyP5+doByvmbZGlkukCnzCQc0BlqsEVE+RXWFAlZJCyj3xTUX2cMQ7gGDIO0hGDpIjGmGhp4v7lnKMFPDCbKFjVBt/ZXtz0FzjMjURRP1sonhhiPlNQ2yaPR8DUuCOBkMlp8QmT9FdfzpNf9ZV+APNDJCLVSm/+CXc2x+qBnJr5n55j+KafzAX+SffeWG/Tgi8p2/SWfT99uOnMmWPsHvNjLevrypseXIflJJOEmnI03Lj1PbdG0U/Dal4tBXi0IRq+OFKSBOaGouxlhyI4MoHiH4OMYKpywNErG4ht1GOKenYTqEi0HF6lhB8qqjRx+g5gtaFRPhVRRDGcpOyzkWspPmnUxRDV3ENIj+sW6WeNwu8dl2iEN9jc3yHO3yDLM8QeZvtAJNXEUD2wrOftwe4+vHj/H147fxbv0xNvMl6m6I+jpFAV2O90MzU0G5uImETWN2rasYEetPVRTTHNV0i3o6RTUdo1y65E1Pnk6iqIlwhk00Whlk+6Nc2Mis8aG0j6WCMraLkeareo6yfIplepG5gfQl5V0U1UNMRRP9gkE2GE8TLdccw4H5HFC0gOKXwoeVMii05Jh0M8UkYHEVU/llFO0Xsdq+j3r9WUwK9GzjNnrqO8/XGNEwrb6I2PxlLM0vYiwPEvM3DUGd15iunRLomWyhM2mYgBIGuaHg9VOkogbXKwoUCh+OX+l6oBW0urcI+wcCM684rHGwXKNqi3h4vI+7u3tpGbzGObQ9OX5+vmpyS2NywBABtGDtXBpRHS44ejEtpQinqLYDGk0DxY6pBqASOA5ZpJtDCin6eQ1dSyyu0eyIuuWCV2nZOKkp6NIBa9JIKJPAOQ8uTKBBUeDTiKTUeWWnOM07u2QJBalxPwIpokBE84O9sPMpTM+wEFWT/ImJsWljQqgIh1TGj4t43LFkmDBBSyP0ERqSBd8qvODMp5DEHJTnpsmibyEXPJf9kpo8GggQR/n3eQIPIkdjxkAjUVJIWe8Hpp4XGCKi9MmlTGiKBfQS39b+bHxm06WYVDuLgmYGJJefywJ5lefp53O4J/fEQYesdzd50P0k/k+hiBnBo1DL0/BMI3t4uBdCoswh6t0lFK6KJTfcfBBEXNvQJ/FetP7SZkwTcjzaSIN7vFKDxzM8x9jfHEaKzI/JMcWRzAl4bmzq4GR3CjeCPp2LZD2BBeYYBWifldaJ9apI30QD8h5O216noNOcFcV1dRaKw1h9P60FAn2D8kXzznt1U8/a8gQfpOD5+VnXCc1IW9Nk0LB6XWUdh5BHkFr0HB224UetCxwR1y2ufaZ0qUHQGvX4Jes/aIBAv0BRccczrcoDgJyJAsqFfbKtuhm++Bm17sE0QYGW3wl7zdoRu3ytoy6NaDkxHnTIeiX+DloTdFshlFg/k2mFNf3Ec+51iK07tEoHxXqIppytlsk9P4PdsWlJ6MholBDVO3cH63WohCDB+6SlyZ/FFDWvi7+BAAAgAElEQVSaed6PG2obYnAPnEJv/Z2RIefb2KwBowaaQ8JEoVCh8+P5ypkuDoWWhobhkEJvTf8mfwfzDJnH7AiBXQn1ATkDVeJ32BmONWmrcq4Z+TP8McVtI22LLfV9/T1k8j1XY4TNOGizLOnTYCcFNlvfCHXQ94bPyjBFQcHQjhevV56nClMZznlZvINceb0KxWMPTmNYnjGFLWPywJBOw6kuBqHd/llZrIuKjSW37ze/w7lPRnhB1Xkf/Mlo9hKfGpl/Vsn96Zv/FFfgj21kciRnbnfS60mkkm2V/9D7/l1TAKv1s5jOaMkf+Hn9nb9BUovvqHJSDE+Syfy+2F/oRcUkV4p0WSOjzNDBjtFhOduw7EfeAE2OGp0UUgckLxcbudmwiczRIHCE9oJoFRoboZtCZCb5GMwlriyIsmdFZ+GBU1HQaQLDoKxRFg+NCRQwIRWybPV1UevEeyeXAicRhLHLqFDLBWFmtZFr1syUBecd6DfqzSBVNDEW+1gKEBH4rg49wz6Wz48jmrU513jXHOOX74/x688/xJe738Z2+TYKTW4Ir9xHP0H1grNDEvY1qhIjhMIoCuLT6GPb9nG/vsWhvcSmPMZqepZrGsGsaG6gwTE9U3tJHlHxHGOJLoaIIywUaHbI02gZvyI6iWq6Ri0N0llBn1yvpXqIpXwfM6Lb8hz9fIp5OkexvERTnGMF7jOvI5YvYix+HgNW1DMN2CWKCsOBl5gwRlgG+fQzEc72rVjwQg8E8YFBUUFLLDcxrv4iYvvfx1D/i7gMj3GFp1x2+v2iuDAtLlbRNtvY7B5ivb+LaDdxizYupHvfoHtBBdDpGhVBdBwmZErwi8Y5bkxvzxS/utKidIF4IBTmILIA3sJV6UdAU/D/nyfZTR/269itKSgoEJkE99HPZXQqJj3ZzGJ0ihcmvRR0ytxIdq2mQ9gBi/t0gw+fqEk8g57ou+jLeQRvbj5MfylGmBg6dV50SDk+cTibApQbJxWKTD4JH0VIjVVoY/2B6Rk4JdWxlv4CkwEXKjkcz/oDbHjhohOqSNHI9NaNDXoUbKdFTRG9zoJ5OUMhdga9giaV9Bsc/BYDO+kdsS7XSaYLSld3Ec30nWZFjR2UDCDGpVYx5cRw7kkvagwIIA0dDzvUL5Apfl7Xo21MK9zxfIJIWGdg4TRoGeJk6Gc4X9E02YKWAlxFSePCiQwMrMWFWkhHwvQZ2lSlgEVycODPOzUd1M2oDl+4p7G+2pU/lxpbZSah/enj2o9RJ9cvUB41tmq0bFXLy4A0srFAq2KCTdMKEma6jvNyckikBOQSatNgUKjhX0/xbOta0/9YN7Zt5jOy3qRRZG6gZHWkY7ZbZ8CzTo2As1CuKixNCUsZOmqArYVSjtOHlOO0goLjvBUK5Zw/4obPuUq4ubHnsqY8TTdyxh81ZWkggCHFjc8M6gHdUfpq1iO6Gu7ZRqibC04jNHITo9mnEVexjfDc7mAyiRBKaY2brM/TNcioJ9eBn7PZBfQiF/98FtYvVFLQGNYhxgjWgJlqxe/voa/KBhvKJBld/Mzm1eKd/76wz2Cp3NG4odfoZXsf5ZAyqbzmbX0NogyqlYJxQdlrHPqgOTnMlUbShTvUU1PGQPxALbmmNFw8rxqF0JiQPoAm9HXNeNAgil8KNIbeJqdAEAs5eCmvOeU92b4YZK9uyMghaJN7UunaYGijENzzSfu4XfnITklnpahn6Gx6Udd4b9QvoNsyWCCMlpye5NRoExEQajvneXDgQF7n7dCcghDy80aYJLJfKhkzXPspholAUbRQfcz9WfRgngvsl0E7jQ6C3kAtLmLdQiFjQOPaBDqdHdr64NGUDPSVNjjIgpkw0M2+iXoDXZ5rU+kegaCznxxf+uA2V8RbzJ8CMf8Ulfmn1/x0Bf6LuAKaxSfAx8COVZfgQmyiWAbzDbLifS0Ms/CQKnqKuUY3YiGmKXHZJtZp9OhO5KikaR7TXg42uwYZeQIG+r69dEau1H7AkQf4IIgOq1hoLgKQJpkbdM0co6xSXeATAkYGCCgHoXYxVNFOl3isv4mfbb+Jv9x/E3+5/RA/aZ5iVZ6jK4cYUgdq37oUiZHoeWzGHFLQR8qY4q6d4qG5xWZ+jqr7JqqFYFA+B0GlaJXWMQfNIvbXS7Rxi6K+Rl8OcSFcjfK74pWaKIZNrKZdNNItMdkClaAp4iCG/kPbh9YGWhyHmkqDKMndKcnpucVmImckRHMbt5/H2D5KdBy3l2jmixpHrs9EKOTqs4jVLyPav4q5/EXclvdxwigCq+PpGNXURV2uo25/EkXzZQT3jgNm6uKyDNHRnKLlQBQvBIlitIhtiylDE8NlisvpGrfhEj2ar/oWzW5Uob+qDtHENkrEoIiVX54s1NY0GDE0DkXwSsYIDC4SQVKICHQF9CSTJ+f6W/IniiaaMQlgaQ6qRRM+Gq1aNBfT2JgmYyZAY0JzwaFP00+BQrFu1y1ZDKo4l1D5TGOJExk0DaaTdrXivYA0ffxw1GST/6ZCaMfE1U5NNGRoVgiNo2DgvSrgkhwOUV4oGIRfaJoMWkEDSJgeXHOheqkIVfaLgiSZYBpF8HSZ6b9NK5SlQPhsU2uKS/gjDQyNFsnnyhnRgCQbcTiZnkn7Zu3cG96LzRqsIZB9rAp93LAohkxlsbMXhStrlok/zeab41SmiFFsYY5Avgco2Digfas1PT5fPsYwnWLVVnG/OcR+c1CxRJNjty1rk5hFIfYFGeT3Z1TI4bGmrnQ9xTj0K4ocmhRoT1wTa3c8MUevxJql0R2ix1J8XKKtdrGqN2pybFjgIU0u6EB6CIVSuG13sTnFxs5e2ZnPltxMuftEwfFEHBtwJubcK6N+b6gD749G1WiWE8ppMtknZS2c1qgaVFTTr05vRuFskAC11OJ0NFwOjqToN9KYheFoxUTRUhii6bueskOL4rWx9k6W5CDuFKo9186NynpH/pDXzXedC9Uwy6Lck/48RMiuYt8NfmQNZSF9prBlQxgbXRgF2+1cfPPavD80TgNWyXo/IKwU+WjamPy3CqKcg+balEpeiwYXFBitBqjG3aFQ8C5mDTR93ZUCHnMLN7s0DBTtrC/eY6Y/OWmeBtYNCbEMOr+Un2NUl9BnaLMy7GH9QK9Wuj3mA7Wso7mfNE68f6Epoodar4Qb2/EMLYzhQR/bHc0aa8K5QNpPkkmLKIA0UIVRa2kJaTIxx0H/Irt5ni1yjFjjNI/QIhtlW7H/kNEDfY2ek/fIvnBFY4eVdNpbZAYm8wNQ205GLoe7Xdzf7bW/0AHPNLTSgEXc+jJGnb1uqNDZ6lhHK1gQJk3W9EpnAHlk0lzJ3htaLvudBzHZ4pwhkp1onbOGmys6Kfb1FoQGvR0ByCKyzIqvqJb4JPb/L6Li/PQmP12BP8EV+F4jIzKrGxnqcnm/M8FKCe0/1MhQDIl6piLcDY454IbnQQ9i1q78amttYTQFhkl1P9TIvH7UspYQXwLfaZSTG6UpzQX/G595RU6LEpMc5mhmTNRTMazMDwr14hLb5hr3zS3u61vsCkJClxgQ7ZNwnn7pd62z2aB7hXYOsSlf4v3qQ/zq8DF+c/8xvm5/G7vlOQq5y+F5zzsDA6tiFoWPk8KGC4p2xAoafnCcYlN/jLZ4iWLm+x5jwWRAXQraDlqd1MxIbfMgFzegObut9VGUl1jKU4zoBaZtDMM6pmUTy/pdxHYPaSmK4R+jnf5TtPFinnJxF3P1WSzN5zFV70RRW4Yl2uslGjJ/igJFU/TVZzGs/iLG9W9iLH8a03ynoNGlHqPaVhL/V8rEILGbiT86K7QGFQCV6ENYLHMAFu0SzbaQVoPGZ+zmGC59dOdb9KAQxRDFmualkVYBHUNJg1Y5CwU6DwUeIaGcaBOojdboYpc3LHwp0jjYsLSg4LxeFfh6l1ASmiJoknKW6nAYMjecCTRWzaKEQMNraQygqEBbgBtvnQ2NAcWHXcTMszc1ham1LZ+d42LqGO9pvd6l6fpNE1wKOVFwGM/LEID/jRMYVBk3+ly3LBxmas/zQYELvcZOaJ5Se9JOYY6dNhNrrplJqqwhBhDYVUswTZGoNHEC50BE3KS5EcBO1TbItrq1iFifU7x2C+aFiCXKHvcEYTQ2sxTUmYpGse3vdUHEOhVV7o5kcBrUJa6Ewl5tQz3OrO9eRSS6EKb5dk7LoYcMOzBecMifDRiMYslkQva+/m9i55cU7zwfkyg9RreywN6W83J+U+4OmpUhypIm7iCUEvoeU2msqilA0ViA+tFks9xADvlcQlIUwGkKl4IfoeIuTMRvsq5l7bC2Hh8fbD6QmAGmhbnZyXRCaSRKv1eugxykKho2ku3duMpwQc1MTkX/f9s70y05ris7n5hyqhEUKWpid8stz3a//4vYy3/abVESxQlAobIqxxi8vr3vzUwUQftPSxRW39KqJQKoyog4MZ19zx7O9DEDE/+9qV24+9lwIXMDsB8GrNNoc07z5Ewub1y3WLjL+pvzjYaO823qoChvmhxYbM6XKXGZQmXxPaYLok4mt7XztQRI8QLAZf6Npi3pesl5ItaYELJqzVUGXNBZmZ7mHB+Z869o+JexuubYOHZfV85BYlq6i7GvpSW5us4W5Hb209RMgZzcr9TK+hbfY7ZAztM5ZUUROQBiq6Cd+rqTtbB8w1P6tTp3zqOtwVmssNYNQGb76mxSIhviJfec3cwe19DGoD4eYnk113FJHyhnNMAiuTXZZfHJbpJzO6mJWipbYk+B/IzwMejaYTGARUAE+sk1kedQtl/3PWKXRdvDZw0az8CNcrjkXAaNjPvBvFkDX2inWPi3trf2vXmUthILbGonkwtcLdG+tU20LHjNOy2MYA1fyx3PL17OC0MhuY3LaS5isx/iu/Umvvr++/j+zRsFceoqTCMtJoZmzlQFyPwF+sPykaUCH0UFlG2cBZmyp7UjEG8xPbR4OLJqcpHrkA9MNBn+J2U8f+tgMfFxk5OTAtsmhsum+jjAjkeRxcx6i6rhej+nJ5shWK9georzQLyS7OA0IBZEMHJq2Pc8SjG5T3/mBQ/PtwYiwGbn3ZMoR+gbaIgnmWB7EnMxjeGIaNbZf01Bqk1cNev4bLmOX149xyezx1hOe1PXRiYs1iVJnwTAcvmiY5UOrdcxYt4f49PuIb64+Sp+ff1NrLqjqHW9DBgsfMSq2kDG1JpaE625JzK4RClv5yHG6q04+dXxV9H2994PEi5bdFEPUU1/jDYebB4w3sY43cdUQXnDFIAtsar2Otr+q+gqBN1dHKd57Kr7ODRfxND9o4DMYVrFINrDNuaLMWaIx5tV9MM8NsfreJo+iSPOdNUiormKbn4b88W1qBQTAuBeME8Oebt+G0fOY1oBRkjckBVxqGO3Qb+yi/msj/mcDAhW7nClaUVlOKCxQOxKeGFXKaG8Rbtzs9AK3YBj28M+1g9rZde8ul9J2N3MOtMgoMZtoV8ggLYtsFyIukk8eq1aV3bbwqIU6hiUrMWMxop/s0MXb17oftAkWFGVeYLoLHs1dLOZnZtolGkMzX13rgbNCrQXgQ/cd+bwzBGWm/oi8bmmTtB6nIvCdcx0hRV/mk2Lc01To2mleaLJYHGAgD6AmME71Be7Wt3eISQHrDuvAz2B6EU0Dyl/wrojpk+mk9iWmaaIqZFNCVj5pwlyeKM1NdJiXGRgOFA06RyUx4LZCOcX8bQF5ej/ZzNS0blBAP9MNKCpeeXapgLc5nU0LEzIetsNu+9LN+vOpbGJgkTC0jpBc3N6vSZ5rKizGIGZ+owVeJ5TnA/sy1fML+L56Vn6Ap5NNJoANWiEfDDuejR0NKMcF+YF0GQyjY5pHtcFE6R3D+907XBumMjQaOrnZ6ba2ZWJiRNi6+eTbbfyMzp+xq5dfl6ehfKm8p1zRnLWiowmMBHAXSxNfbK7lepFursCJU0LlJkFBh5z7w8AR78n9zk3zv6yvTD9OzlKmCZk8Agg4XisxYFTTJ6Nn6m6dtO3gQXX8STdBFk61INtmP7HfTMIXCCq5zoEwHBtMeF0AGKiIEM5fLIzH6AGTZamoCsyc7z/e4XZQkkEUKNNSTqkOdkj6F08gco2175+bGWstxe5PZpAOueIby3GUReBikFmNtwbTEL4PWn2mBR1pm9JqzQ3nY/7ifv4efMoUCCBPIYn2DNriEeO0RBPj1M8vrPhAp/N/efcGj6DiSD20ABbT4uYVHEMAotpm9RD7o0CWc570fQSO3rl1/jcA8gMLDn/6HbqmFU4kKElTJM+bPLRVWHogC6FXJ8BRsIorSMLOSxMegEofU43iwYntY4wafS1k3W5mKwM2K6PsTt4OrzbHwMTCon35ezg6bOveU9o7NI2xW6o4u1uiO/erePtu3cGMqLd5xBV9wfVVIDMR9Fwlp0sFfhLVMA5yKbDZHtQZcyklT4JftLiXgYXl0CG5que8qojMCFTM3ghmH+OrbEslROAuXSiszD3bGZwuQ39t5oZ3qjyKzLoYhVHlsn+t9mARaMnPvqftmugg7nB0CxiYGWVVUWJdKEHKO5bAAOYYuPdM6XMr3IW2dDpYKvLWtxM31Fjj83DE23QKCMAvQhluIC2B32NA8PQIcmNTjqiOpZjxOfzp/jt3Xfx9zdv4r7d20ktZSG5MUsUM1k9DzHAk67hn3fa5jTtYgTIxNu4qTfx77oqfsXqPn790i8AgJ4iguDQXQyAOU18lqQO6MUovVS1j2O1iWOz1blhWFCpAWb19j7G8RcxTHcxaNoGIHodTbU2jS5WMQw3sZs+j+f67+PQQVlbRr28iu4KqtJC54bkZXBZf6xje2jiCNC5/TwWP/s8Zrc3evEN+zGe3h7j8R3p1WOsrmdxDb1CugA3Vs/PYzy8sR3wbDEqQ4eAv5ZVQrQI2Jxupti83cX6LTbdm1isqlhdL6ObscpNw+OVRwX8Sd/CFGqKetbEfGl3r+zyI43M3gnSshqG249NNFeAqGS3shXGzhzBPtQWAWxexwopaaVfAMg47JCXtXVrrB7n9HBWKu1s5rR3vmjMmFTAbbew2VMI61PyPWWgrqBOQuuwCgaEQQchU2aPMxMNDE5VnTQmd68QT9sRkSYPGhvhjLgdkXliB6eVhM/ZhUzUNETU1CNRtjgeNW005mpKPaW6XNG1gBj6SLZ/RQdhDQz3NT0wK8NVM0U/2sY5N5MigiV7WfQcI/Ku5ECfV/qdGUPd9tEfnkzl0ZTAYY4Wo3t7UI1Y6eW8XN84f4kcClli81w6TgIyZArx/KBBpgay0VVTNsTuYGvmx3e4LjH1Muhg4iJdlJr+nHljUwnbBNuOm6bRuSc8bUwT9FSMqZtpapSASQjnj5oyhZIr3DWUOQcBch1k9ypqASXQJgCmfjnM0c8bvkzZck6RnfZs9cy1qAym/hhHNeqemmTjBiZNolFOdeyfcTu05XFu9vPkhYZ9lZzx2B+150qP92QO8Atwt323bbi9KJA0pQDNPuLdA45bj9q3u/tbgRmFVbKPA/ceYMqBm9TIYB4wZZt8ztF+b/MK0wlt5mFdSgLlSd9jvZy/uX+km0k5VBkgc33ZGhlLf4AfAIWa1EqrZyKjHJ71s6biV9fWq3GfS+OjRTrbgD9v1qoFz8S7W6yercHELlmuiPuQLbqzaFi8MDXQwb98o/HhOHAcQyuz1c+K5ldN0c5cC2hfgBjCmvlvFnoEGo9j7DZ2bMwBvXJSPNgyvm2xQ57F6hpDjWVUXE+iiFcxw3IeEMc0G9OOvTVpR6516Mx9FetnrMd3cQAk4W53tYqK5zrbnpj2jQIv6C/5b372+9dv4/Wbh9jsdgI8XH855+scuQcim0XfLqJHY8t1yvOExR0MjfTC5r1FdlyxX/5L9IflM0sFPpIKnA0IstuPH8TmUztL/exG9vKgpoB6hnQ9Z64YzNAYn+lm2bb1NPM4fcwp4Ovigy/BjChuyctBls4IcWGrKdGZByws5RZFwQvqmrzl0woPL06C/VhVw4HsGC1iZmgQYxsYTKNXyXsnEJOCPVnBRvSv0Qr0M8IxMUbAnSg5YwkBCAi6ltrP9CIbJ6YcixgYvUPVI9CxOsRd9Ri301PMk/W11EUK4dSavISfABrBGqxfybiZ+OZsAKw2McZTfLp4Hf/02VfxH+4f4q7ZypHNvg+dq1L1cYytcmX8VZ1yUqxlojnZyK66jV0s2k0su310ALVhFdEvnVUT62jidcTw1mFo0yKq+lXU9auYJtzbqjg0fRybPqZ2MltQTTsW2IvY97exP34SU/ubmL36XXQ/+yKmm/sYAZnHWWye61gTKzS2MSMkESoXK7/1GAuMI7Z1vHmYYg3XvJ2iI0MgceQ7/gx9gjydLY0Bk59dbGMvxzj2Y5HEujQ+0gdsWaG0xRHnxLkkiJjJjIByRlNCpkdoNX6zfRaHPdsiK1FdDRITTSeqM6EQ/UKr36wgk7UBHcXUKK0jCgRgKexJBX/BfkBV2zyTlQFtMIdvQotZBOwf6cnSBcqKM9MBVmYFZK5uJYIml0Vue1CMeltRP61ZhcbyGQ0JK7imfqIhG46NVqmfntcS+bMqKuvrG4L0EAPvJTxHWGucYZF+vrZzM0pmSXaJO1Nykh5D2SkWF3sl3BkrunsB/oi7e/IsDF6yI5ZFxl3sj4fYsJKcwgL5XerHv/PfOOftnp8FqHL2idycCOob0aRsbUuNs2HFivg8bu8RI6fV+LFJ9YfuRVYVTm+d6HP5XJqKf7YAly5Ex+S/N0UWy1yoUTn8EiMHwiZNK0QP4OmaJxeZgss1ABjinGQNihtOGypkQHY57dBzmTBbUR65Tn1NW7QNRQkgkxZsUlYZ+2xbY+d30LgSwozdNLoKMJ2fXzY5YFIJoCP/CY0F5ziL8DOYUiBncvNaJYByeYyaCGCt/rzW9etp35VAXaYJegJZxdOa5vxZdeBaFiVPGqBtPG/JwiExHtBj+rCoShqkQH9O4FC6J4JpoaSaVmk3ubP7KL+DaJzjZFqUtS7Su2gqZg1S1mNx/niPUK8r3d9MIdCNWgP39u1jHIchrtCQ3BOoa70U92AGQjwHWFQAfGFuwL0InZCJq3RLmuqausj9aDc0Oy4u57O4XrQKFga08gxAJ5PBbK/VjCoauf/Z7xTQQwgyIbCarDL5EcCl/edZB1XNIZ6AC8ZDTL6ZdAhsYA7UMqGG5jeP1RUaLpMuNNkeFIum/3/7cIh//j9v419+/3W8fngbB6ZZnF+ovkxkWDQEWIJ6oIlCmxyZ0LBPLE2e37V6wogM4veoTBGgpcnp7cyw0HMn0TVlHETWXhQg85E0nGU3SwX+EhWwtbUe9eKbK90gTTYAChEzmsQf2TTS0l5gxmFsFvSnjovpgh5Mmer1vjucG6EzAMibeB/IEPpoHKH907epyRoxmz+W7E7dbLlJ8je7IvpbsmSVlw/gaMCZjZ0jN6dLmhbvwQnQCMxUysNxgfh5PtONgm1mPXUR150mTSLsnE49RT220eASB7UNIXpAD6uixkL46J87tocYGroji7x9FgCEeTvQ23Apg0THZAagRBOO484urufruJs9xlU8enWqZvpyHdWwjEbCccAYFtCAGT4TzYDDPwnoXE37mMc6bmav4/O7P8Wv7v8Un67exHV9jNlxFu1hEShQmuYpYnoULYrpUNNcR1uRjUNxIO5t4zg9RR9bh5syTWK6M9xEW91EV0OhmqOCjb5rY492Bag8XMfU30Y/rlAoiEo2ABLqZXTLu1jefhbd/Ndx7D+Lx+cmHgnioyFsFlFDjem2AmGzYYo5K6zdIrb1PN70EY/QMI77mDXWlQi8aXqXVj1x6OlxvyGDZaOGEHcf9lM5QDRD9aRVc1aeEWazwmyKhxsOrhGADAJkwjeZ7GRxM1OIeiIHwjkK0DvQvNzf34hCYqoRtDHE1+gATMtixZyMHPjyTA+Um8C1OOKItol37x7V/EDtuLu6UXI77/tDf4g9TmLoTQ6EVk4x9vD5aaRpuJkQcc/hHkQKt7NOWPmmcRDVLVm2arWY3AvFW+Vm8JwNomku3TzXY6Im2WraTbmpSNa4YNLA7WOh+kKNrexU+z66qoorHIqWgGPfgaILDUM8bZ5i0+81ecvgJmfNsFq+fnyK58edGpvFEuc4042YZPFFA6zMkGfoRtYRtTNE1+iT0BgQ1AnwZIJ11q5kQCb6kVymmPDY8EBTlYkpIXSzJ+mU1Dxr+mG9kRLbd6y4o/VKDlYJxLyvIzGFKYME9pnft2sdAm47yWUXN4n5lX+U9EyijbnR4/nL79hqGDDLZA4TBmtDmKyRHeP8j5UE5VCfTEP0JMXN9PakcWIywnXYyXrZtsvcIxz3w8ODPns25zq9E2WKKYqi0OQ6xucBUJ702TlziOPLNtt5KibpX9I1+TM8zchBqwIyA9ctUwdTzjx5TxRDNc2mHRtMmVLIdZEzexykaFthzhf7JqMEpl8XANnAstb9xbUDyJYNMC5iyg4CFI6a6j48PF5Qwq7kqgXgsK27pyG48GEOwiQPehnPCj5ryfMEmm7+0LjMePGziIH0vBm0XRYtHKyaz4UU85qoQfliX9E6tZ0d1jDyIJPGAdm42gHSvEDAMxDKKDiGofl6M8afv32ML//4dXzz/Vs9P6D8TiwmSF+ZgHhiUIjuzd10nGK3sc3+82ajtwvgo+Ic6iTBEthHJTAPJdlaRuEa5W954SdTGU+skHSvaHIG00IGC9ZGZjGrFic519bJFY3MX6I9LJ9ZKvBRVIAXQdrRTK3SNEKyFz80WhrvH0ny0Qs4Jfm4QfL3GZRkaGAc4K/8M55ACBx8oFh+qCWwYKKXnZpOn+/fElUs+eC/BEN6gEpXMsWIGN9+137BaTUeLYbdYX4g9k+926QXYnJt45NwpZKdDCN4v0C1knn6Xwo0BZaMTAscPHqscBYBjIQAAB8+SURBVFmzCQHgqiXXo25i3+5jgGfOfmUbb6kKbAsMDUyruOwvow5WGTV1YQWewMyVsypGBOIRQ72IEV2PglGzwxlgxivHWnfVtpqYhnlMh0U0wxA33Zv4+c2f4le3X8an8+/jhhDSYR718cr71SDOR0gNz5zjxfrbgEhHnHJ3mFyQ5MwqbzNVcVe38fn1GJ9fPcZ9+03Mx28jekI8mZYco6t3cv7BgnuSJmYkYjB68oq6z2O8/u8xX/3XaKtfxGFfxWb7Lg7HtQWh9TyYJY2DiX80ye31L+Jw9UU8tJ/Hpp8L4KA6cGq3rXlNX5rJNattAHluOnlZOjSOhHuapzqa2Tyubldxf49TkDMfcq7CbjfFduMgv9liipvbLq5uoKi5mdMMriKMso/Hx7XADE0oGQ9MEJzv4HvClqQHTXLQekApWaIpSLqZTOth2zRZXBPzrovrBbk8sxjrIbb7bTxj1cxxcv7JP6kcUpdpbdTBXwBvOwdpAWDKGgHfD24wuNayFX1atddiRRaeQ7WhGc8aOB83zbCcubDwXqz8TICLj+i7xbnMpgv8LDarZMBA0TpNeaZB0wJ48TRVyxUr3mgsvJqfgcLTehObNTbTbkZNAXKujSy6k34FShLTKTkzQRFkMtZd2bFtbvc1amrA4OmlFyXO4ZwcI40wK+ocjrVA5JDQmNIccx0A0Hx++G8d9sXDzaDGTaGP1Q27aVtYOiPERsgNDc2r+9YSeoU/Ax7rS6CnIbQ3iMKgILvn5YR4VuKpNfbENJxQCfms1VUXN7fOaOGZooycBPw0FdjaDAJwCEC3xXTOi4HitRUVjOypdjaP27tb2WQDWgHmrgGfs9P2uebytIPPsYmBAShTUhp0a0LQQwLC0Xn1Ogc4ZzJF8M8axJB8j9OiFmYwcBCd0JoNQDr3L8esCShrJzO7omVKorNgDOCz7fql9ofrErCGdgcxOwGT0D0bNKB+ZUk3tnnGinkrMwyBoc6Tk2yhzvUjo4KNKZ92arN9tdzqoEPOAJUsIDgvh8nJDgdDMo5GKGhMj/ld084Mpjl3zq3iPn9Y7+PP376Nb79/kD3yQK4YZiDjUY6ivHb4Hd0b0jdZlyoznOhih6j+zUP88etv4s3DWoHJVUMwNPpSv6e0wAaLQRlTZpynp4ifL0lz5M+F+sU7axTzQY8YaWeTSpZnjaaF1tl6SgkI8s3ihUgvKVqhm/qG9PP5DQu113tUXMs+0EKVvyoV+DdSgROQsVpGjwwa9QszlpNI5kNggxUXVnkFJDzGt3tYGgXz90rv9YPoB9962F2Suux8pp/WSgvUHTfg76vx0zRH2815NheCnrQtU9N8bAj+MVEDiHhJz/SQ/NF6gCZKGb9ujUwVrQAPWpjkmOa9sfe9AkdTYTwXPwW4GqY1mi4g/ofPbFvJwUGcOnYmLX5JM7Zh9C/Alo6Lf5J1cmpm1BixQR0IEwOOfxdttdekaZja2CNCbwBo++iY7BC6idhZYIGVMoh/Sc9Tj3pZDQR9jojYD9FU26hpDA/XUY330dfLOOJ4VfcxNFgj24bak6kmpmbpF9J4iDpR5XjB9NjdVrv42eKb+O2r7+J393+Of1h8GZ+P38fNfoj5Yalj3k9PsRd/HYetKtol+Ua7OA7H6AFM5LR0r2LOlOn4HHV8HV31XbQVWqG72I1/F+PAdOkQ7WwZ9e0/RP/qn2Jz/Z9jmn0ad20VV+jFFaTmIDyaNf5cM324Xka79Aq4VlJxySPtnWboWMVxsKiWkDooSYAUrig45tsNYt0mNltewkNc39RxfYOBAJMON2OcArZF40ZzJ8pIok6Z/jgILORtomvBYllNV42bm6lZpuNYCyFDDk3WIHdyrrm0RjUucNUHRpboA5iQwKMXtckr/9la2augbqqd5I7eBS2EdQFMRbKVOqvgNE2yIe+dVM/vQLm5XgFWsticJmyvJpBVdxp/tBFkgLhJscXz47u18nO4j65ub+Pq2nQ27ix0BnyzYq48lWeSv5m2XJ9sh93soCsCgODQBHCAcukGKLuL3Sb7Z1lcP/Xi+Z8pRUxWqB5TExuPmGpEXTxJEvVJtENTVa0BpKFkhZnJCPQfU6ZIqWeCpdC/BDShlPGAyfoi9jtPdXLApadZ1k5lQMM1QRPL3wPecigotCGZViRqkJrxIU2mZf2LgQShnzivWZDvQXIb/aGOx0emiU/Rzca4v1/EgiwmmXFwflmpB4hgUQy4wuENQw1b5uZr5+w2tpf5A2Ya1zdQ6pbJtpfG20Au5z+xj5e0w2xWYI2KqYaeetl5jnrJta+GIjuXu2PO0bHlN8YTW1OFeR5hy48OCZORahabTS86Idf91U0dV9dYh2N6wgIFkxY0JjjUdZo4AU59vXvBA+CggMnHJz2f0Y4RDIxhBosfiOR5XipzhpBITVKtIaLe8xnX/ZUCOU1j4xryhNCGHM/S3EHlQjtYt76G5I6oaaLfiVC4nggWlh03INxW9JlaxUJF1PN497SL3//x6/j9V9/GA3oVOWd2MVUscBBO6fszX2fZnQwg2Da9HMSY+W6YwBKYvLy2CQsLZhhu8Jzgbh36qABicg5NC4QKM2NR65LOkKBGeqG6t+AdyOoKPQGHkChkaESxiJfjnSWzmaYt98TLZUJpn0SQTiBISy1suExk/o20rOUwSwVKBUoF3q8Abw2mIKwMk0eiFy5i/+uI8SbGah7HhhwaNDnriHoTVU3jx5uoVYOB0N6GB27yFHygaRJToiZW4zwWTRdtByecac5WNDTZmQKuYhV9bycjGolsBcwnHvp97AhoTFkXUrRgKZxyh7r9EJ8eNvHb5Vfxn372v+Lf3/5z/GL+GKv6OprqN5reje2/RNW8PplZ5PwKTUymOrpqGUN9F5v2l3Fc/WM0d/8lZne/i2r2Wexp/t49acpRsRK6uoplt4hVNYvZwRa5DzSv+0N0E5bPXSyulnGIeTxs29geeDnvII0kkb9X172AicMQ1DMLxbOTU9ZQyE2KcE6c9cYpZjS7cYy9opKuI+JeAJUJ2bHvFWqKuxuWpjPcuTq0TUeBy05ORRalZ7AiDQaZFGh2oHVVVTxD5dognickkMaKqRHNpR2paKakGxgRCC/jGmcu6tJafM/fXybPo3NayQHMLlR80cQymQLs7I7g7OuYoAsRj9thd03DuJAb+W79HMf1Y0zJfjhPJSx0R+syl9iZ1d+8b9k+VzbwGF0kV66sLeF3c+Aokzwa++1mY3FzEqLna4Rj1zKGwMzZXjhPVPKE5fKmytdwtselw/O+beWa5YkY0w1PoDKwBbBwfASMotfRVOvASj+0ukVc36ykmWIlnsUi0wJttAB4RGcFfQnQyIQLzRa6Kc75EWMHRNmPTOsIVWzj5o6JpJtie5MM0R+2sd8+xXDYm9Y0W0XV3MbhQHp8CqfUpDwBYu4hJikCwu87T56MAUT5SpqHpBM6Xeus7rdMJqyPyr+TF7IA6p10OExDl5r0Pj1D5wLEhEBUK1H8MpY4faE5oxZPTzH2R9WCaSqaJ91PaRLztHYIrVzCrq3JyWCe/WD/FC757k1Uu3VUTD7mVzHOr2MG4IBqprDaKXaESyp4NVP5znVq6yYWUL0k2PcERUHBCOaPx3i9GeJ/fP0c//PLr+MtbovQBNGRyM0z2Y6nSIRMuc73gAA7QHOerOfZPpNYgXHTlEUpFb36R75YBETXKG0dzypPDDN90/owLwRe0r603pntz89Ui5/s7ToVIPOT1b5suFSgVKBU4CeugCxj0tQLnQsriizvQ5VZyXra8zCczTYK6ZRIVeJLgAyBbHPRA1I3dAY0WrWDns3L1DTBTK2wYJyXIc0mYMaUpPyCzFlE4rr3pKbbAoFXrqZg6DASxYM9/Wy2iV8vvovPmm9iNa21wjw1dybo9W+iwtAg0R4vNVgSnLMCjKtTs4ppcR/d9WexuPok2nYZx76L5+08+sNKYZ7Leoj79rv45c0f4tev/hCfdF/H/PAU9Y7403ms5gh+b+MQr+K5/ySex89jEz8XsMlUiUxi1OpjU8fEdzr+lzXA1a3qatmEY2N9ZDV+PMTUHOJqgYNag0VDPO/b2GzIxwCYtXE1q+NqXkVHZkqsox8RgftYTeGwq5fdkeDNz61JeQLIbE70N00aXgAQVqpZcT9pOcitSZa8NDfSrqzXasQBEvr9RK+y0QFaKRzH+ths+1hvptjuoUgRQNrHnMBN7KWj0QQFkHaa0F6E8loM7G8nqNvaLFOY2AbGD0+P3t98/rOom32Be0+GTAZm7Btfly5xZyqeb1U+N7uQMQEZhp10U3Ypc5aJhf9oR25EFeNLEzlNUABE3l/phHC9Qrdyy7UzM0gQ3cwarKMmg0yb0JkQGrlyfXBkVNAopgaeNLLiz2dA8wLIMA3nd0mG3+9otn2PAWSWK9tXy3HuOMRAlgxOWGR1JRqZ9CiBmYAzjDLI5jOyLsrCe8De2b440+f4Oc+vL/WR5yZYEy2moTOCOD0poS5261poPzRnd3qsXfl6h4kuMHxA74HdsSallfJh1o+cczKBqrhdLeJuRdaJpy1ytZsm0RqxV6deTGJspW2Rv50LPVmEErbfT/F2e4w/vH2MPz2s4xn9CDomXMJEi+I8nN3a8jRKQIOFmdZ21WfLateO7+fDGN+s9/H9eiPTAMALuhUZGKIvE33XU/58D1wCCmlEzQNNejRyW1JYrjh4jOkTm+EDbxpndaWFpxf/LsDkrZ74kZfPzrw/P/ELTJsvQOZv4SyUfSgVKBUoFfgpKiDanOOjpxo7T2hFyZY2ElAhWhngUSPgN+9ftrU4qI00Olnb4FA4ExQl4kmmEdad8MIXSFJgaaff06uy3kuUml/Ql818W7fRTtijRuyxWKWda6roEYOTUSDD6yEWVRU3YxOz/RDDfie3sn7mjBImRrLwTquKlzquTASEujdMKShRHnzYZUPZCVH1puk2Zv1dLPoxbuKr+PXt/47ffv5l/Pzmm1iNm2gPTIpm0XbziIaJzF0cq5/Hsfm72FW/iaGiQb7gXiRaRSZIXvZ5uQkUFQeaFTgAu9NjE8eeTJ1jzJrX8Yu7b+OLTx7jGrOIQxv7402M06uYdZ/E1fImrggunTfBPGu9tejauhWabGdGKPtB6fW1wjihHj09baXDOgmDJWQ33YsGnJVspgt5gmbKj5s1Z2/YJpht5XOaV/PdZCdrY3RBuBdtocoBjlml3sVhf55cECx7FDUza0rON4l1N+J/nvQj1OzUBLMCT0Ak+oUEQPhtBTgm0MNERvqGilV/3LzOK/dnmlcKJhw9NcvOZkys0JoQEIWVLseYRfnUIIO2bDnM3wEYMr2WRvndu3f6HbZNgCYBjqLYJcDGbjJJQY+y2z8LyEAzIzxTWi70Lwdb6xLgKrOKlgydLro59zXgF6E/dC0aW4PO+RKqFkAKyhJgCv2CFwxohLvZ3M5gTD24l1PjnaufpyfKVCLDJk3jskVzXtU3WDZtkbplW+58vUCDWy2dfYJgHBcw6gSogxZ4osZVgJg+1mtnICESp4dfk90DXTC5Wx3ImyE7ZYv7X6d7YAX7KhkDSIvTWKNl5z80f6Zx5indpY4GALjdV/F6vY8v37zV98OOO8rGB4IaAzlmKZz1QsekBlsaUgcCXU7xTnVkqUVUxTpqxPVVJboZ1FwJZhyZ5sv8Ql+VPxvbcmlNEMVD70r0TWiJ6H94zKAxYvL64S8/rwUYE6U767Dyc/hlxlv+uZ/idfVj2yxA5m/pbJR9KRUoFSgV+CtWAL1Ng3W1gAe5Knz3ourIknXsohsX+gneqHKl0yokInBoTWiE0ts2q6wuyNIAhF7WwbzIcaiZR1Mh2OZ3cWVCjApdzbQyvvJKL39uqzo6uxNIL6OJjKYYuInhKIdw+ynaqYn2cBPVYSlb0H19iONsFyO/jD3raNrTZSPm1UVQggX12HjyXQ8DMqCoepjgfRzqTfTSeS2sY0KIX+/jetbHjOnQcR5TD5gbY2wOcWz2cahrUaYANTTomBq8B2TSOqImVun4Xp520Y6gO6WgVFyYhsG6oqvqjUJV/9unX8V/vH4dV4SZNr+KcfZ3UV19Ee3Vp9EsryK6eeyHLp421q3gZOUE9QRkcMySaUUdxwOWwVCgACG2NnfzhOh7Lv4+2gtZwO5wpNor8Z4cjezsddkMCYjRjKmBNwDILlP5PFdDH6umik/vV/HJq6tomkluUFB/wM4AQwwgsJnNTTK/e7nin//sAMWzst7bG7QanwMgs6MaGhYAAFokBfAx8UqNoptacmJs44xUho+FtsVKvlPaR4GP2ztoSTTq7J8pXtDmmCywv4AZpjKAN4eMWjvI9tgHJlc001CbsL3OQaTZ5hqJ1eZ5lDU3Wh5E5/wcIngApbRecojDxteGKs5IoSqmDHl7UNGswWMbpLJjv7w/kNyO6x45RF2ssePeHuVSBeXUgZsW0+fm+ZLa9JIKekkN4+fZFoYBtoi2K1oGedQGNzRLQiyuB9jx79SMbwEkaRedCfQsPQqhp1yr2/jTN9/Hl1+/jqd9r8lu1cx1HFAsB7SEgPQZE2eogRyDNWHUyxNKN/KXixuZ7sf+kzNGZisXwHacYoMbW16qgXKFjmjgPkVfh87I06n8eTxHD0zXpHf64VSFo5tXx2h5rl7ko6ALlH00mht0MenhcPnZAhyc29OTxa58NojJBjjc2aaZfehLWjuOQcAsO26mwOj0C3kx4vLZ+ZJm9lODmwJk/opNQ9lUqUCpQKnA31IF5ISGzoWdSoYEcoGTxbOpBTJoE7vAvmw2czClwm5wtp/2V5o65Dev/nhuLv1ZFn2zHYOLZDt9sSKYm6aTPwTNvFzYvArKfmuT9T7q5tkUtoHMm4V2uCfTpt5535SdYP79ZTPhhiz55rAAilhai/zsn6dG/L+aoOYYY9tHTy6PaCTksCyiGmaxqDpDQYWX7qNvtnGEslN1CQhi7mDh9hnMnPwmUqN2rtElFz47/NX1UaCqH+dR9ctYDrv4rPk+ftl9H3exFv3n0Hwax9nPo5+/inG2ihGKDKu9ODwpKNM0JlOrcIlyiCz7piGcaHxQlegrOc92E1KjR1+bJi+ZapYpNDp/SftwCUKz1knWqReBl9mamb9rxkPcL6b44hev4osvfhl3t1dydQL4dORuLOfSIgzYSe8PmqZcAtJ8Lzlb5tJ2mVwV9CC7mBrnojCpwZwAOh5fogMhbN/b9vqyybaNMxM2Gl9vxWGqzvCRkcE8uYRJVO/zR4Ptn8HOe6daAzygeslJDCcpbdOhmbZnRqjOfqFNM4ULwCkqZo87ls0imnaSgN9hpTiQQT1LFte4GcqGnm/trRYJJKJPTolyytaCQrr/RnKqPN0gN4SMpj/8+dv46ts38bzvY2ISCZCwed17K/YnitFFJs5LelkGrXKquwj0zNQ7TWqgOcqmn3pYY8LvZYcx2+ty1zANxBWOCRPPDv83yfVMYEiMl0dgu4i2Q0vTxKFHWYdtGYYkFvHbfTIDPmtB8nPrJTVOgAbp+0TOEa4xjaigcrOTbbwBqaYmOQfshWunoEXKPNMj9mIy40fuEPWwVzaXowRS1hLTFd1T3IvYD5/BxSXo0mekjBX0QzwjbEaRHMBkXXy2LH757tG/pedq/twMSvy8T9t/AcLy8/nyefpTvtcKkPkpq1+2XSpQKlAq8BNWQL01OEQv0LQiZ19+rx4zoamx5HJ+BT+ZXelMeLDG5j2P2dPxYBfdSLPB0iF2qcqy0fSFz6OBIWzvOqbB9q/5ZZ9flEMzxqHrZS1MJEJHAKpyeNCM4IJTxUCjm+hFmL7ZB4BJ0FHbnQdAIzfl523oeOQAZ948+4RDXj/1cQA0CLy1MYMypjwRZxRB57DEh6YRoARAoLki14GOn63TbJLjM4s5zWKitlwCvTw8yIDx8thzLSBFHYUioD9BpGOytIy2b2J13Ecz9rGru9hVXfRqu+wAxWp8he1qyjw6waRcp2Rpysyp4WfVMfl8Yscr7VKmozBpoulNYuC88pypUsYo3kKmpag6STSc/z4f3yVQI/do1Rzi1c08Xr2CcsbUDlAJ2JrFou1iCZBSpoizaTJYMhDN0xm7WrFvl5qe7X4XmyOBsGR41LKDBoDkn8lNG8CEb4GrpIHxhOcM4tleNjyg6bZpANkpTPSMdjIQOYM8a3Yy7c50MKhg74NKGn3oQQCb49FTFl8r0IvQzfBHwKz/3q5N6MuSu5omPe8DGVbmfY2daXnvg+R0LwgsNLHZHePb1w/x5vE59kx4sPBNyVPcZ3kacPm4Ok0K0rWSz8/5Wratty2+k+Neyn6xi9ZZO3PZoF8uOuj60W8bUcn4HcppO4sW57jG16+lINyn0M5quc0xSWorgpDSVDjnoaRrx9emJ7UvpwqmhTEAtYsnLl2yHgYMUms5UKZpT3LLy7XJUytZDjM91iPmPJE53RNyDc3G/VlQnzLQlKHCfWizjZcLMSfgYY2IA2ZTvplDC2xvzFRbOWof+tIuUdcf/ntecEIz9aFp0stz9+EN/HX+tgCZv06dy1ZKBUoFSgX+9irg0YsbBQGS1MAm+2moKQ7R9EtR/W6aupynNC9ehCkANWsBeCH6RQzVBQqI7VLV+zDVkfWzHa1efgEsmHLYIpeXsgWwssmlc2FiQm4OYKbuNRWxVbePqyYPDrOBbAB+Ye2tF7XSvxuBuRy8OlTQR47RN6Zo1CMgCsF9l4wLJlm+Ni0ffoxDhU00LY6pTUrtpgEd5lENnWhqbnPztCprZdRFWcif+rmXzZRIaSSZxxgzQFMzRS8tQxtVL8/l6NsWh22txuJgVk/HaKc+WiEMwE3KgdBqcW56UrOU3YhSo6S2RnkP/lmLkp0ynxuXk6MRjR7ZFhP5GmdayuVUJq+oK1MiNcN8Tm7CJoT8/TEaDCSgNA6IzU0zlHbrdN7evzLy/gC2oPVkkJGnAC/1CJe8/0t3LesK0EMbIJ0azFNje9YO5H2+1HrYPti0xfeOK9XrcgU+Z9JkWhPHhs5CwO1kWJD1O6leApU5O2cvLQ5nEK2HXM+SXbuBTq4XfyCTJlEp7YGQQnwzcMjqLEYi3AaA8DZ6FhyYMAAGKjJK3BK/XK3PnyjomxrllxONPKGBJmer7/czxlxrLOP9XMlhqtrTiymexO78LoCCJ4g+LxsGsH1nkOgRxr2kia1BAdbj9biPSZkz3JvZmMBOgXbksu3vS9qWrinst1ULtjNIL2QaKtNoVkxsNHHOPUmT60vgkIOm0zWRr11dM5kmKT1SziuzJsmUN4CZFHs/oMb6YvXP+jo7i/w1hDkBpx9ZZ3LFTkHYH3z+5s+/0BdePgtO18GPAaUPPtX/9f+yAJl//ZqWTywVKBUoFfhIKmArYL0TE1xxq2NAIA3NsIiazBoBGa/8SSCqzp8GDqDjHA59XwAZs9DeTwW0TiA3VAZKav6TrWtuKKWxYALDaATgQnMtYbody/hGyM+kRqGRDUoUxK+swEZ0anKJyXBkawYJ762MNnzuEBU8d0DHyGouYXJTjKKTuCmEHgUw0hGCH1ryd+CWdNEcb0RrUy6C9D6P0VQ7/eo4YYDcykY5Az+L0xPNjdKckr3Pzce5PlD/6pj1VSy17TG21TG2TIeqWTTa751MGGQ2J1cm/sO0NkwOqhOt7WxAlHMaFIhHIy4glnIcdBwGOnwDbDIFJ+tcTk2pXbbNw//A+aN6R7avXJqcNZMCXvn5BBAFRrBt6AlJdAI6TRwTpmPj+n1ommAdNWLxs3MWWowMaJR/kXIwcoN82YgpH6WChmXwxPd7gnVl7xiIqzFOOoI8edA5rZ0zc9pm+plzk3c5qUpTzAyUtP/nezDrejzkzBNQ2+gyYSEI0hoYO5ZBZRPkky7Dq/egAn4OrZvE+mjTCAMm4ynlteS8L5PMnPFCwwxwoQl28+wpBJYc3Ee5bpcr8aZV/dCa9wTIBRDefxTm68TPnERh/BFqVgb6ib9luh3AOuWRQDcbYyZQp3kNluI+0XbsYuDa2BDE59d0LeGEpCc6g/vzxOQElDXRABBBO6We1AewV+vb8xRT4z40tfh/vQQ8ERYkS9PPc+Ck4oeycUCeel982KmGPItxItQ6VNLVJA2jDAPkeOb7+kNfst0nV+wFdez8+eK2JRe7H97jBch8JK/5spulAqUCpQKlAqUCpQKlAqUCpQKlAn97FSgTmb+9c1L2qFSgVKBUoFSgVKBUoFSgVKBUoFTg/1OBAmTKJVIqUCpQKlAqUCpQKlAqUCpQKlAq8NFVoACZj+6UlR0uFSgVKBUoFSgVKBUoFSgVKBUoFShAplwDpQKlAqUCpQKlAqUCpQKlAqUCpQIfXQUKkPnoTlnZ4VKBUoFSgVKBUoFSgVKBUoFSgVKBAmTKNVAqUCpQKlAqUCpQKlAqUCpQKlAq8NFVoACZj+6UlR0uFSgVKBUoFSgVKBUoFSgVKBUoFShAplwDpQKlAqUCpQKlAqUCpQKlAqUCpQIfXQUKkPnoTlnZ4VKBUoFSgVKBUoFSgVKBUoFSgVKBAmTKNVAqUCpQKlAqUCpQKlAqUCpQKlAq8NFVoACZj+6UlR0uFSgVKBUoFSgVKBUoFSgVKBUoFShAplwDpQKlAqUCpQKlAqUCpQKlAqUCpQIfXQUAMv8Xb4gEliOmDv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7" descr="data:image/png;base64,iVBORw0KGgoAAAANSUhEUgAAAzIAAASFCAYAAAB0XeluAAAgAElEQVR4Xuy9W5MleXbltfx27hGRWdUXqdUIJARozBg+AcYLhmEGGHwkDDNeYGQzH4c3HsGYYZiHgUF3dXd1170yM+Jc/Y791vZ/RGRmRFa3VIy61X7aorMy4xy/bP+7n732Wnvt7L/+k38xan7NEZgjMEdgjsAcgTkCcwTmCMwRmCMwR+A3JAKjxv8hm4HMb8jVmg9zjsAcgTkCcwTmCMwRmCMwR2COwBwBR2AGMvNCmCMwR2COwByBOQJzBOYIzBGYIzBH4DcuAjOQ+Y27ZPMBzxGYIzBHYI7AHIE5AnME5gjMEZgjMAOZeQ3MEZgjMEdgjsAcgTkCcwTmCMwRmCPwGxeBGcj8xl2y+YDnCMwRmCMwR2COwByBOQJzBOYIzBGYgcy8BuYIzBGYIzBHYI7AHIE5AnME5gjMEfiNi8AMZH7jLtl8wHME5gjMEZgjMEdgjsAcgTkCcwTmCBjI/Ff/9P96do7MOI7SOITBGf/96JVlmfwj+Sf9/qn38Y4nP89ns4fP857H78uyXGNW+E3vfj7+zjHkPo53f//c5eW96eX/GgaO7sm3j5k0ZqMGYjCOyrNcOec6jD5njmvwe55fTBGfDxxfHnF8Ln6xm6d38Mue8/NHN07Bf/cdxDSfjvsDJ3e/Lp5bQnFuz13/UYPGsff6euqVjXK8Y5W9/xrFFt6Of4pVxHRavu+s2xTTtN7SWk5/T3HNfG1ijT5+b57n/vswsPenr0+6pn7LdHqP9xOHxC+mtfTk+bHxXPkolay/aTusuc5x5d/6aS3m3lLsjt9x7/jOjX9J9+u0luJ8WP8fWLtT2OP+4B7gzdwvg5SxF/ZZ+hifvkBcgFhiH3rFET5cx8f3U1x/334Rsful4osS9+4Hnk0f2i+fzdRrGHpvguvqZ86Y+R4fWUN55j/n1xyBOQJzBOYIzBGYI/DrFYEAMn/yLz8wEDMlCQ9veTsZ+2VnaT6TCDgBibTrXTDihDQlo1Pcnk7cE5R6CO5bYOUZkOD3PJMIpS2RyJLEDFOy5ISaBOdxAptPme5T19aZdCRij4/prfOYPv/Uuf0qQOVdsPPcZ99+37vX73Esf5nkLa7fh/f1TJJ7H68PZNIpdk+sjwcYEKn6u9c8bf5DMXwKyDy+jM/FlISXVwIyz33mraT7ScCTUvhncACQIcuUj4OKcTBs8H5Jv0m4Bcjh/xNSeh+XPAey78GaArDer/nHQGcCivwuM3BJMAlgxNoGLBKL54DMtPa/5bn3twYyjsBb6Oat83gMjp6N8AiY5rymoshUdODa+ZmUKi2/Xs/u+WjmCMwRmCMwR2COwG99BALI/JP/84NAJlVEI5lJFfaoUJPIOcl/lPO+WxH/UJQjkXy6qu3qaGJ6HlVcHyemz7JEjyqo35bQOzV7p6L7+JhT5foxA8Up51Msvu2zqVr8OHaRe0UC/m4C+V2uym8791Stv7+2TuImJiOBzDwYiecSwW8HMs8zMt7vPaf3/h4S45KOL8XtPmZ8+tG1e5+5uuds3tv4++zfw9p+dFUmmiAC8DZb+MsAvTjD5zgJjg7G71mwYb4BoNwrHzvlgr0CrBQaslJSqWwkBvGvAI24X6MAEYl88CnProVHR/fu/d2Pozq2BpjKWPPTM8BHNa3fdymxR5H+ZYB4QKDpGKeQvsvIvM24xBp9uG98ZZ5cno/Jm2ffcL9+EjMKGxPvhmgyYHtm+9/lvTpva47AHIE5AnME5gjMEfjVImAg89/8z//8g7RKYi5ISgAXj6vRSK78nT9luk9JoO4rv+9kw0+BkHcTRRdDJ2nbu4nkW8nmExXlB2kPFde3pTX3rJJGhCUpJXs/2R1GqYs8JmQnDxVab8OJdEok3w9+pHpPMw5J+sQuHpKySNCeYxfe3cMDEHzuEqbk7LmFMSVplvelZD2AzMNBDVMy99Q20huf3v+DrOzp/SPjoZr/nHRsACwbKD/I796SeHl9PC/NigT04fo+BYLTdX13faXrEyjj7f0/vl7vMolvn+lD/J9c778MkPFNAEjplGUBZMaxCEkXPzAivoy9coBMBksxTPdN8J3PARnH3cD1gVV7zLiyt77INU5FBX5noJTkoCxe2Mlflph9Yhl8GMiMBmlvQ8YEDN++V55kNLn6H5J+su1pscd55z6dAelolqlAWmjp4wdYw1/tmTu/e47AHIE5AnME5gjMEfiOImAg89/+yYcYmUfMC70kJDITmLlnFKzDf/v1VFLxrPTpUY/IUwlVSls+VN19CkClxBTWKB334yQtjv/tRDlt5/44BtLFXIVlPKjKBnWJhSIFz3IVyHue6xGY+hOerf4jWwv12Vuv587n/ev+UC1+KlFOcpkUi/SetwFj6gGZtj4l7k4fXY1+voclQFdkmk/vPxofniO84jwfc37vr6MEQx5fmwcg8asBmafASlEUEzh4PxsPUuoByDyO4z1D905/1vvrNFL1d9eA/3HqwXq+iQQmhB4xWJvegCY2lisbOe4i+oDcwxXSswQyHgoAT8u+HrMvZlaHAPxxTQOAIWsb6AeaQPu9TDKab+57Zj6IZEJX+fQjiwLBFPbHMrAHwuXbgUza9oeAzLPxfQLIEALAjJ8ZvgVmIPMdfd/Mm5kjMEdgjsAcgTkC32kEwrXsn/6L5+upU56cEp3HydtDsv12s/3bCUVKjD503A/aJT77uO8gmq1Tr8zbh5n2c8+UfEAelpKzxwmlz8lCeCQkcQ7vAplsGFTRaG2NidRNQCbl+tSngTJRp37iRV9BHoDpvXPzeUVj8eOa82MQ82Ty+3g3VN+jSeAZM4apf2Gqur+fUE+9Dm+1GUyN/gZnbPf/PyDzcN5PJ7oJpr0twnvcTzWxD0mS9C1r4CmwlYDMu/0uTwOnB/bi8b3wGCC9l1A/AnLvJ9vT+nsmz4cxASgD9gAVqekcFoHemJB3pR6PAAzxnsTCPG2WcH/sj3qP0lp7DGZie7E4whhgAnXBRcb+s24CvO+v/19G2vVtQAakn8KTGL57ud69kcTf9rkYfT8AwcTIRKN/bC82/8it4W+7m/lzcwTmCMwRmCMwR2COwHceAQOZ//KffUBa5orl+/u9T7b9+0hpnn59WF8ev31oln8v0UPqEXVmb/5ppud5V6/Hx/Qko/Phw5P6TkXXqGD3RW7g05O8FZnBjxOqKbl7DshM3chvVeQfAArbQSL0TCL/LYm5naMmDf9TSbqlW27Gfm77gLmUqKXrmIDMQ8w/zIYFkHoSx5mt+FAvybddgORYFUDtXRbETEQeLMRTbFNk4e+f/1Ps4FPMnZmQMblahbSSz6br9/7xRBzejld85l0Q6fOZjo7K/1MvkvzKx1+p58d9MVIxdirUKlejTK1Pc8hy9VmhXqWGrPB9wxUNwPPwSsef/sUw6RErmooW/J4+MKRqACdcvGxW5u3CQhYG6X3G/p+WXjkaSYv21AkCyKbl9xwj8xjIJImf5YhT70/0uD3zjJqeX8+tQEAMcr0A64+b/WN7j4/pO3/6zhucIzBHYI7AHIE5AnME/k4RMJD5z//Z//FBRua+BvuIsbjfK3lkOLHev1LSFn8mpuBpxiABmacOgKSRZKwdM/XvvOEhUXyf8Xk3uXycmHGQlozkuajE23ipHzX0IatJVfmUsOZDr9JAxt39wcjgcoSbWbJl/QBQ8A4gcx4RNmk/lvKQEual8hyJ0FNJ8ENvztNXOhJtEvqnpV0PzfuPr0uKEZ/rumgCinMu7m2XXdV3TJ5fHhHP59dgJM1TUviERW5Yuj0PZpzoW8YU1yZdO8ueLPFjAUZ8nwcySLAeLsC7IOaxrOrx2ohesEH90KrvW5/Erw5kHuzBU5QSCPL5RJeLAcNTr2KUFgPAYaFOKw1axHGoUamLCp2V5fWEpyt1Wakmq9QZzJS+lrZnfiQZe8y8mIkYRxXFQ+9b3/fih1eZSUua/Ce5FaDdcsqsVJGXGgEyeaNh6t159xzugcCzdY6/I5AJbBXM6qNXWt8Gae88n95+H2uq0zh0k/1y4fMLuV4AmT6xUn+nR+384TkCcwTmCMwRmCMwR+C7jsA0EPOfj/0QOnAqs/zw3/dJvSppLDWQUNIfU9L826vra3Vdyze9ymKlqly5n6Dveo3eHpr+JNsiYW0kZCh2VCJxLz0jZsSBaXo7MpqS9J7EcWjcj1KTTKoP+9es0jhyPKOKsldedNP+BpVFqYxkr1v4WLO806iLxrGdku1pPsRINblUWVTOb7ux0Uh1e2yl7qJF1uv7Nzv97vc/0vVurUWVqSxlMEMFt8oLlVmptu51PtXqhl5FWWixWKiqKie7JIJ1XatpSJAKJ35VtdRisXTlt2kaNU3rGOcFyRTxJm2KnghYjOhZMFTwdSc5M/hKSbx/P9nfTqzHY3kcnxmGTsNYW34WEipm4sAwPFjO0mdR5LmWq8I/OGRdLmedzxeNQ67lYuPj5vMJALJtzuFyubifgHNfLpf+feq18HGOo871RU3bqixLvy8dI3/PC86zU9c1qutGbdt6P6vVWmVZPWJ6AggDungPf6ZzKCveT2wX9/uP+DYaPXClNGtGsl5ynZbV/XViYbR9r9PlpLo+2voBBmvsSYEXKvJKZQ7QCKDHPvhh/5x707JGe/WTNAlAml6eOVRwfRp1fXN/DQ0u/L5MQzco4xgzmuoL5cVa28VKu/KovPtLDYe/UHa807lZ6/PmpT45X+uLZqvTuNZYVsq4pm6P6TWwfmn4t7tYrHHPeZlmICUmpus7A3fOp6q4HrFen5yJw7ok0Uc+mW2U5RuN+cKMJM+AIutUjfiaZVJRacwL8SwBGBCzahy1bKWCdY5hQTaoVa+aO47em7zyMYZ1wagSZgfWk2s98gTJNOBnUOLSlqsDtfTuDFLANY6M6xXSN4oCiPEGVz6iYMF6Jj7ZMLrXrcwKf8bgzkiLq96rywb1pdTlvZqxMzjjKiEtRTyKzXRvl2aYKGbncBRTmccVkXg+xHYDnFuN51484h3XBjFkN3A+Cz9Hqh6wlVjR9OcE8G0kErJWJG52uPNhI+rjGvMIi0IGnnb2rLufFxT9RQ9eKY+LBhPwS8UptuteuCQjjfNyLxZAemI2XQTg/pieN57ilPOcfwwkp8+G5+TfyfHN8Zs2l3bhlrx7W/Z0Ho9387D/1AX5wR6p4OKe/G69P/oPkcrf9bfyvL05AnME5gjMEfilI2Ag89/9kz8dnchMw+6iYkvSEXKqEUlVjE+ZkjHkSK2Tfxphx56KL18FlTTAcuD2Q7IWX7j9MCXloqodQIZkI8tK+0n1agyeKpgJ8piuUZUPurla68XVRhVV3/bsqjj7KIutqrJSueiV55HUcrwkqkNf6nLK1HWDympQtQD8pEZmvrCm/Q6Z+j5kVcUiU7UgwaE63GpV5vr4xZV+8D2AzFabVanNutRqkROOqO0PUnMZdDk26pqLyjLXer3ScknyLV0ujU6nsy6XWkNPEh2Jfkrk27Y3yAk2hCRvMs0ljo+q848lSYktYPtcrzhv8hZiUjlJ56OcF6DAibx6g5P1mqS8EPsFCCRgRBLLsZdVptUaQFB6OOB+f9LpVDsPWa0W2mxXWq8rLRZxXft+1OHQ+H0cy2q10g7Qt4hjiO1Lbdfrbn/R8XjxvyXAs1yWWi5JpCPnO5873d2ddDic/D6AzBowU5UqS4BkDKZsml7H41nH49HnByCuqq02662PnbweMqFpBseXcxn6ZmJURscI0LNaBzBzvIbR16ntahUF16oU+PxyBjTZfHgCQRxzABmSfq4vx5CXha8t2wsAezHAf8sUw45/hbfNn6nq37WN+u4SqX2Rq1rutF1utM4vyrqfaWz+XBo/1bHL9On+Sj95tdOnb7Y6XHbqx+3ENHXKABUFx/mwPsmN43o3XlNcI47xcQ8MYJGkFFDNeuL3nB8gM6Rbpbou09i+UdF8okX/mUrdqR87NWOh43CjV+0Pddts1VKYyJcasyqGeHqYLeMmucas8yhswCr1w1b9sPMiKcq9yuKiwsxR5057G2Dkpdq81CVfqtdKGtZSv5JZqmKvqvxKVXanqqPwEcyXWSKKKQY2ZPkAhmqaBUMxZErWR+4djonCwVqZlsoR8XEOPc+r3nI5t8YhI3UCPxgQ8azx3TqBlQfh4r0/3IPTGucPWI+qQtRwbKMW7Ccb6vMAKG+/Ugr9yHLNQCbeFV4LATLKIZwTvQ22lXPsCGBDLlcMnFf0u91LQL2diNFg04goXhkspQahaUcJFqRnRjC1k1TS//gu5fXdApnHytR7MBOHn8zJJ/1piuAMZH7pDGB+4xyBOQJzBH7DI2Ag81/8j396/y0aTelRFXTSkwNXWrdZlFSMqZS2Z7XNQWU5aLvKtcipdkpDX6hvs0jcYS2KaUr2va6KL9cAHVG05EuUil6njCTMX8y9QcxHL7f6wz/4sf7oxz/UyyJTd7rT6XTU0JHUkrRutN7kqhZhNwtYobLb1NL+ttXl0mq5ynXzcqXNZunEkwQf8KQhN9AgISZ5W64X2l2RhEdWPXRIa0iCO2U9DEymzXqp1ZLq8RC/7wZ1DYABVoo+BZJkktRgJAALwRyQ/FAZLqbfR9KQ2AXYK7KZqNDHtPj0w7bYJgDNTMrkLJWq51FRL1WUbD9WYpIFpeo6ie1qU2mzIVkrDE44d/4bhqhawFAMKspBVUUSWxkEvX59p9MBJifXZrfU1RUxX/nv6dj3+73u7vY+rs1mq91u5/ekJDjF4Xg8aX+3N4NBQkiivF6v/V4YLF7Eit/XdWu2gKTUiWmRa7FcGHzwXs7vfAYgwrQRq8IMHIxh5IoPM4kidlI3nNW253tpWsSM69Q9JLxjgBwAG6CkawcdDmfVF2KQGVAlSWAClxwzu1stN9psNj7WpuUcAHet+0eCHSgNroIhgNWCAQt2CxaOtQaYJ6EFqBdjJVL3zeKkq+1Rm6tOQ1nptl3om1Oh22OuS0PCXarv4vNFxRpdeI1iGdwDlOtWFwBt12mxXOr6+tpxfwyUuw5WEWat8flx7psNgCf32q1Zy7Ca9U+12P8rrU7/t8rmU/XtRacu1+eXH+lPb/+RPrl9qVObqzdjszbbwEMDg4I+H9VlMIE20g77ApLnAUZj1Fhx/3fKhk7q24ld4uMwn4U2Y25WhIdMn3fqM9iHTHVXqBkXGqsldGMk+GkG0tSyQ3ddyQwemxKERNW9Q8goy9IsWAOgGAoVXaa8GVX0k9SuoogzGLTxfDH/wjNhgL1lK+Gnx7Fwng+J/gNg4LmYA7Im4II1CMdCj1M2thqyVk2JPO9x8h9A576v7R2zgdQb5NgNhfJ+ETHNAGqsoTEcuSenuaeldRNjZHaFeyfY2gkmTSgheTq6MeqJV2Jc3v3VdwtkIrDvYLD7XT4le313/7+MdfZMufyG5zLz4c8RmCPwWxoBA5n/7L//X6duYLcGv5XomD1BlgRjQnIJA9OeVZW9fviDF/qjf+939OMf3mizXKhvc11OvepzZ8lMVFuD7fBPhXQmpC4AiJD/dGo6wEMcQlVkZj6urip9/PFG379Z6orK/umsw+Go84ltI1FaaXcFU0DlNwASiW9bZ7p7A0i5uOL/8uONNtulG5VJJqmCRpJ6MpAhKSBJJ9Hn27JuO13qVqfzRecLjMSozWKp9RIJzuCqPQksVVsASo/cBMkL8pSptyBJqwCCVIgNnkh7BliUYEOc7NNjY0T3zgDK6Ts1AZWyCiCTZFXsh21vt1utNxxXq6aN5N4sheSElKQVoAJWAAyQ9Bz2Zx0PsCOlVks+X2mxajQi+5vkayTAd7dnnU5IlWAwVtpukZct3gJagDiYEQOjLDPQSCCFfXOOYz+orRudjjA8p4lFephHxHvKMiR5Zisscxq8Tc6Hc+Y9nE8CPal/g797H+NoQMn2+ZO/8zs+U1aV5YlIwBIAjCGHAfo4PpJMZIkP8jQYvYm5yqTFamUgwHUFRCVGKzJnmMRgu6JhHLnjGABxETNemhrGJ4AtTEECNElqB5BmibRDrfO5UX0crMDcVNIWNnCz0XJTqVhRvR/V9J3a+qyuPqo5N+o6rtFG1zcb7bYLg5C2GQxQDseTjpeTykWlm5sbM0oBAAP0AVov57gPWW9ca354D/E/N70tBbLuqMXlS62aV1oMJz8HOJX9uNUXw8f6plnq0pP4r5Tly5AfDaOLDIXZDCRnhcFMWZy0KF6r1FfK68+Un36hvN0juDJYiJw+972Vd6MWDfYFo4ZqULMcdSjW+vL0Q/38q9/Xzw8/0JfVUucyWMLHfVSWUg6VeqSmA7Bj6qfJXcsIlmbElbDTcqxVDGdlQ+1euHGxVgsT1EuLrtES8AHLbCYmeobc11SMGooADvGa7uXpb8jTuqLXYE1ZMNaWz2aDcoAbz9N7AJEAzIPTYNhzT3IvDvr++Rxnw/aHyS0hRy5oUoX3Tc8dMzfc29Ff9hiRTITSvcnBpF97YG4MoKY5YVPx5Z7VmQajxqG/vd2Hv//dpWXJ7tu3WtrVI7iVwNfbMOS7A1Lfnhd8uH/w4fMzUPr2WM7vmCMwR2COwK8eAQOZ/+l/+dPxoVE8XK6imk4fABX8ixM+5qmUVNSLUVfbhX78o+/pD37/B/r+y5UqJD1tprYe1dS9uiZ6GQaqlyVVeJLcpZAUAW4e+h1GNU0ke+MwWJq0XpF8k+CHdM2OYRrU1LX2d7UOd7Alma6ul7p+sUSaHzI3elO6Uod954QdluHmxVrb7Wr6Eg9td31uDXQsPysKlROdUTedznWrFvYGcEGLdVlpVS2dXNET1DQXJ9rBoOAQVWhAznLfGP/ACDwkDmkoYjRR0zcRSXP0gCD9aZravSskoWYMCtgI+nziCzCBJLaZEmCzFAtkNK0T7CS3IoEj+Q0wEVIwx6aXjgdieFLXIPNaO/ndXtHLQZJNXEdX+c+nVofDRfWFYwogkZiWBCxIfAEagAf2z89DVX8TwIO+ARd0HwZKJhDLn3FexJN9BEPDNepagC7HFE3n4cD9kAwktgpwzHWmByWBuASoiEPbDTqeWnFtg1FJvWDB9liSl8FihJQKoMm1IKZIc/Ki0HK90WpiMkIKKB+n349069KaueEYuGZI8bbbtbY7zidX2wLMWrWWb8Ua4E8DruVCu5uVlhuvcL+3b3L1dabu0qqjZ6haaLfbGLgvFplGgAzx3h/MsPV97uO7udkatJPG1pdW59MlGJmhM5AB+BI34pTWkyWIdVwDXsFiFfesIgWJYoQ9okls4Z4WQAkzbGzCADuSN+qwGKfQgYkGTMDYueesgHEdYGMA8zCaMK8nVfkrLfKvVfVfq7q8UkVvWiGtlwDQ6Nup295x7WvMNjItWO/rlZqy1FfHRj/5/JV++s1Zr/u1mhG2jt6ft63CAUeLvFaZA5AAy/RRAeYKr/OxHVV2PNM6FYtGQ5Wpq2500A/11fGFfnZY6NOu1CWDbeWasz6LiAG9ZRmMDwwn1zP1roSULFJcgIsfUDaN4BqDUrOiNwu91KBt12sx9cdFXwrrfJKaTvODwvo69hledOyhVZdLTbnQAMM3WXLn2FVbmxfXFBBldmYa+JmkYdF/R3UHyW4cawAlNFv8e0jvxoF4mdOaoGA0qfh9qYfnbV+8R+Dml++RecqsxJBk6odJW/Kf6VHwlKXm4zlYk5zuORhxD0O+5Q3Pw5AZyPzqacf8iTkCcwTmCHx3ETCQ+WQ/giGmimYqd4XOvKapmQbrrg+WhQGROQl+pjXV4iVJC30gOP/wFcuXewAhJDbRRxASIPT4q+XaCfYCQFOMbgyuL52BBYkXX2br9VLbDdV0vmYHjVTtndxkOuwbvf7m4uRru1voxcu1Vmsab0MP3neFzsfB26O5drOjsZvEjCQWN+XBFejzufaX9qJauLLaA9w6DAwmfT6yN7cIFW7uNyNCr4VlJmGZbFto9wfRxPvgypaS7CStIklEthT9HkilSvesAFhIjA+Hg5vro48BGVXlin4yDaDpHkDJi2r51dWVgUU0/cMEZU5cATKACpJRszXrtZN1GDBPK+/p+6Cv5ajTCRYFwLPWZgO4HGkn8DEtJjAB+4UsrG5Ok3NXNISn7QOWuKZIwUiI2XeSdpEokzADSHjPdgPr9cDqpGb8h6b9sFaO84meJpsfTBLEd+V29wn32KtpYXoAEcEeJRBH/Ijb/nD0tqI/iXWe2JFg8TCpKHPimaR9wfD1Q4CTJAsLQJU5rtfXV16nbLee2CPOP8B7xAip3Y4er2pKDqdqPYAGdpF7g8T/6nqj3TWMU+SenQsCmcHk/nQC3mhBn9J6pQWGFqzjGuazMXuImIjknx4mmE+vu7pVA3jivgU8lBQHKv/O18X9VY+dBB+c/BJw5r3V0GtDQaGQzstCpyLTxT0ohYqh1EKl1kWpimZ8M62Nxq42s1G5uJCpLcq4h5Gmcs80NO8AayoV5UodJgEwX4W0Wcb664ZRh9NFh3Nt1mG96vXRNtdH67W2udTWP9Wr2/9NzZv/XS9Of6VNd4hU3IUA7p2Qrfa4vRU3ZoPG7qJ8uKgcGxVjo2xoNPYXaTxqLGoNSFjLndry39Fd/+/ry/3v6v999UP9q/2P9EW7MwQLSwLOlR8c4XKVY2lgZ6msBWdu+Z86AWstdKsqv/gaUHW5jCvt27VO3UZdtnSMwkKd15SuJ0v1CdewL6SE9PDwfIWFFiYeA0xS7c+PMFDITEtYMIpAsJMwZwv3JVmuOc0kMjDxLmGITxMworCCWQJ0E/cGTA5y343Z3GAcJ15rsjx3gp+Go95/L/3tGJGngMxj1zlbjE/N/95l7Nx7fQtovAVk4qCexykp3s98qT7yEnj6HRO4+yAQet7+/rv7Kp+3NEdgjsAcgd/OCBjIfPrNeUwN4nUNIMlUlbAnK5Uk1Cgi3NxMA3vt5JTKNkk9Mhoa3JcVkhYcnpTTR34AACAASURBVApV9MbkVHnrSfIz6lJjcUzPx8IafCRRlZ1kSRg7V6vZNqCG7Wy2a2/XVUCkbZZXZToeWt2+poo8aLNd6PoFsh+ABj0w9AXwHhiF2q5mu2sAQ+HqPsk+VViYGH7YcFTiOT+cjaYvxXub6WCJSC6dKCDjsOidL9HCwA2EUGadCjfJxucTIxD9HAHOYF9Waxr+YaYANTSaI4lqtb8lTq3dtKjkL6emdX5PszYsClI4kmQATOp1CHvg+EaHPQPIIK/iWpFsByODi1r0ZZDcwQScToDG6A8CrEZjdLBhNOyTfHO8JD7E7Xw66VLT+zHJ6mzXG4kx70nuaokpSlIvGJrOMrjK0qzk6EaMkvwunTNAj309GCTYHmrqpQrZnh3e3BcUErbUdA8ITG5nCeCkXp6+o+eic6KPPA6gBnjmM8SKRJ8qOz+xHgpfJ4wPcL1rmrMBQ4vEaup7Yh/ItPgBlLIuApC3BolmvLrBvTOAzu0VzEzq4ZDaBvAa1wqm4/rqWtvNWgWyMcebtYocblQLqEOelZhDg4/YX9e3dtHKyoVBsttEWKM4unUBXi1bJKVGBTU1+icQEw50JLQxJye5ySWAY7mgSi2GSb6nVg09Km6AX9ipcF2V2q0Bg5nZzP3+YOaUKTZLZKXLhfLdRtWqcvED4H/atzofKIDQ57bUil63UuIWB8yQnNZNr7vDWW/OrQ6c+2ah602p66rQTrmWfSe1t7pc3miPDLTF+EN+tvDsYP2a0UQCeho0nvcaLp+qP/+NxvPfKG8/UTl8rWX2jVbFF8p1VAuI1EpZ8T2N+e+o6V+qBlSOR3XDyYwp8lLc15CE+e+YBGQvpWxtRsogB5mhjQ4KWzd3du/jPl3p3L7QZ28+0l9+8T198vp39PXwke6WlVocDMyCJLfH+NP21n7WUNVZKB+BjsARZGlnrbOjbgrc9qTbcaljsdFQrgyaStzEsA6nD88mIjxzgklOQz/D0bGORH+k14aiEAwu/06xA/UcbpSsgeRqFp77ZklZW8n97W8JZNzz86g3MBUMbG5is4KpoDFhJhvPJCDzbYzMvbvZczCE5/r0pqfe8i1ziAJIPddDlHDWDGR+O9Or+aznCMwR+LcRAQOZv/zqPDoRPly0v8MNisSPqvONtutSi7J1NZWq5hkZTRPMRdu1tp7Ny0rr1UYrkhbP8+BLEEDCFz/OVZnOZxI9cxxOKulfyQt8R9uwH1ZuGVP0ZeRRvbedL0VGWA8kP60OdyT+JF65druVgUxFMqmQwp2OvaVnMA8AJeQ4aBNgFmB8SFbLcqkijwolX6BIUgAssCUVTlb+ch7MMpEERNM5DkiDehJF7y1so23JOzXJJ5cqzo+EGTaA/ZIshpQMADNty05qnWNyuIMp4pwrbXeV3+MvdsRNPaCs83UBqARjtdZuR3P9ylIjVOypCf7u7s4SrwdARfP2lbZmQ4JZAhwFgxLSseaS2R4ZLT2sACArzgWwsjBjwX8/bnInCWc/XBPyGJLk1MeSqv4hM1tptdlYG5aa9DnW1FNDXAK4TTK1qencrmWTnAuQlySOgIlkGBAuXCGt4xonuVdie9yTghTMbAwgEbkdoCKMAZCRsY47GK2atYNxQ28g8+LlRrtd5Yb9oQWEEzeYFORcJ+8LILPeLlUuM8sF6b26uztrf3tS2xCTZbivrWF72F9I6Rx/pGhIG0k4S8wxwrCCY+0AMPS9O42jMRwGIZrk7RZFZb0sUDfZl6rDFdAYmgIDZgk0kmOJzhqHjSSRDTCUrmEChDCAfK5uor/KfUPTe309V2U0vCO3O9Ua2969ItVqoRJgbke/hRnKu0OjV28OdoyDed3Qb4PLW1VoWSHfkh3+Xn3zSq/e3KrLcm2vb3SFCQEAv8gsAeN4WZ/Hc63T4azm2CrPdspXOw0LNJEHM0+b8lpVtlVb5zoeW38GVpHeJFvIc48VuXp6qbgHh1bl6U7Z7ZfKDt+orI+YiOtS9pbGOUbZqGU1aLPkz07l8IXy07/RcP5UGs4qilpV0Shnfo/qcAvr19K4tEPaiBMjMrzJnjkfSpVtrryvpfKippC+qNf6m8NLfdb+WHX+A3gpDzdNMq97m/qssyysz2A9K2XdQgVAxowMz8mzLkOlr9rv6+fnF/rpcavP6o900MdSce3erVK18vGVMmG0QdEmZHFmZOxrDADEroB/X4bzpHvIYNNqxwPmjD4yWy3bdRLAhaNbuLTxrHx7Hu6vxsh8CMhYTNeHjXQCMI//TLbPzzIyM5D5t5FHzPuYIzBHYI7A31sEDGT++uuTGRmSf3pLaDgO2RWJMol1NOzDJpAg8F4KonVNZZvkB/lQpuUKeQtJPBWoqFjGK9zEjgealKek8ooqPZUsklpqjJUTRZJ12BkctUg8AQUkxjAS/JCsIOdZLpba7a4sxSJ5u3hmS5pFgtRrckyzU1L0fqCRp4rs3hYPwGT/SCgAU2H5yzmTYCI9I3kmsaOvZ2tr4ZBpBXsFi8T8GCREa12ZxaBqGfbHfI6El/gsF/RLbB0jqujIb3I0+1PyC/hqGxLxYAPCwjh+n+RWATQjBuSlmB3gFAajkeb/0MvCvhsauC/Rt9J2jY+b4yfxT1X3BLq4OsjtohE9LKFhbNhGgL5Sy8XCQCg5c9EzBXOSGvGLanKfmua8JObGYMUOZVv32YQEK5rxDRoXSJJw3oK5gh25xHVYw9gRz/XDvJXJCY59Jjlakp+RnGHVHJV47KM7nc9HXWp6djhD+iE6y8TYPqwX14v1bEapQ5oHo4WhBMxXY6bg5csrre3UFjXwtgaoHM06cH1uXux082LrHO58pp9l9HUkfoCkkBNGlZsYAxa49lwvA2PLEaeGagNnthSsZdgIB3Pl+Ukm/0Jyl65hgJJgq4ipK9j3TncBWhKTRfzDUCEYNO5j7q1klvDgBAcAC6OE6ItiO7BDMEXnAAt5ORlk4FCXudeDZwDs4+kIuOX+w+wgTBJ8nRcB1jhf7q3b10cdblkLuft61ptSZcV5Bsilj6UqNpZN0qtFQcAugmZLkcrxPFpqueD6VGFucO7U1MEW0zOHgQWy0aqKOUhVFb07XX1W33Qqc45roz5bq+sLdbC1LSwL9yLAj2fYGw3Dz7QYv9QuO2iro7L2ZJaubnnOVTEsN9trzL5QNn6mxfCV1v1eK7sZMsZooRFZI8539BT1Bw39nYr8rIXWKrsfqtC1xP3rogSfAywBQu5U6Nbs7zB+rLz6nl3a2vyiy/habZvrdPyxvtj/jn56/Ei/aH+gO32sDsMFzAQG7gGsvZn7gxfelYZx51lcMI5VVtshD2dG4tgMG726bPX5eaVX/UKncq12udJQAqrOEFHK6qXKplLV9zH3B7vyRaG2jGfjoh/FOKqibBzvqsksUczLs7ISiSzP3mCZxh5b7VXMx8kv7iEy62WQ1Hme0JCvlBcBuLErN9BmhhL3yNAq607C6ADAhd8fk8hM4sDcAJ4xZHiHuUnseTEUWnQANZzwcA4Mi3AmGyEXRDYM2B3pMSR+yAjpUyxg4ltlFMG6wv/eMUPJs5G4p5EuXqYezzB7CWHcOz1DY2YHv/dNdlJOMFl3/72lCPOO5wjMEZgj8OsdgWBkvjzCr7v6T+KNRIam40isqNAzI6VyZTlsa8MBDAMuklMq+wPOP8t4D/0drthZEhNVQGZyWEJ16Z3YXF2vtFpTyeZ7I2Y/kAAf9vR5NJZEJWlUmA5czLjQj8EnYAri9zR00/NyigGTk3VvGkzopIaZEZ6eXvkHyQ2AguMzSLOrF6wSiTNMStjRknxGY37lxJZ9kV3CENCDQ9JKont1HX06CeSlXoHD4c4WviVDDrc7x4YEPjXTmkVqBgM8pHAkatUiYkhCDjNi5zMkQdOskwAZJPPRoO2elGx0wmhgs+ALPxJYQIOtgAcAQjiFpaQ3zXMh2aRyHw320deSWJaQrmHiEMMnUzU/JdQkxtvdxoAzY16H10Vs42FoZSSm/C417z82K4Dps0NY02gYowcpAGY4NMWQQ5LWuN7JOY21Ei5tYYFsvoJrteZ9YR8cgyBjfAeJ8PF0NMNHf8vNzVUwM/79qObCfBqcz0jEa4NXgApAnvsA8Mi1Iv7sm32FVXNpR7TTGUCP3qWM90+mApF4hzQrJF3BUrLugzUIqVgAmugxiz6GmIsSBgWd3xcOb8EmJdbJ96cNHeJasVaCrWPGTGbQhYyN+/DqKtYgL89doq/FklEc/I6+DsxnwgENiVZiNtwHVEdfD3Fku+7/2WEeQHoGKxc9arCptnQ+1wGGM9hIpHohqQRYUCi4YPl8ZsYPqX7Mpep6niMxOHW92mm7uTagAaAgO7VbnJvMPZc32NRhWi/2G54kU77bYRp6ZeWorIL9DaYVWWxXA1YqrZc7bTbI8qLo0tb03rAgkGXFfXRpG9XjRetFp483ma7KTn0djocXyAkAg++rV+qbn6ro/0br/hNtuq+07g4qskJ1caOL5+Zwr5XaLC5aZZ8rb3+iofnaiTCDRrPK3mi+3rlBGMlwq7zLlDFDJ7tSVm654OqyRp1OEfduo7bf6aSd2nynIqu0Ghqtur3y8eJ5sL1ngVUatJHGrZN9ZnCpOKgt9mrzVs241O3lY/3i7vf0k1c/1i8Ov6v9eKNhAfvHCFMG5GJJnylnwKwfPcjC6HHi2cnqPRqg0ftz232k1/2VzgDYopHy+DHzaKkdQGSpsacHB2dJWB+kkqNyzF7KXhkmEM1ZHDmAma4nf69MDnK29PZ3DWdE3xaFCfoZeeZTDEpyuntbube+kQFQvYEOBi8x2DbuRe7CGCrLfCHfi5OFOFYL7lPycxb5JyCP42XIWGHXuLzHcQ+QMoaxwwSQ/KR6BKrcjzRJkp9KFR5gz+x69uudSs1HN0dgjsDfVwQMZP788/1IBTUsgmOIHha8MVQxEn5ACu5f9ASEk01Muua9ATKYyE6VNxrVY4p6bsaCnI4+j7tbGAr6PCpdX2+03lIhJpEMWQ4VXX7CXhi5EdV1qtyRuMcrWAqATlSTYRMicY5kG+lWJHtRpfZ/Tf0rDywNiQ4sEwBtuaICzZdV4QQMMEUcAAYkxUkOFsmxDDrevAn50HpNIr/QYsm2UQaR1JH4NzqeDma4uhaJFgwKNsb0wIQEL/p6aMAPxul0OriyTYKdquUk0tG0Hwl/AjBp4KYHNhJr90gEcxCT48NGm/0UJV/qAQbdF9JGshhSMDT+sFoBfgzemB2z2ZjB4VVjw3umGo8cKprEA1wsw9Z5mnET1wVr7GSnHAMi2wYAG9vg+DnO5IDm+Tq4oi24DnRWxHoyo3SBZWvtcocpAQCE5Nng1a5mSLUAg4AQ+nhOTr5fvLixy1fM3wkAcnt70N0dTErmHiMst0mG+B37gAUEvLNdM4wVLBYSxMz3AqCdpMW9Va4IBxgh6WxIjt1zVaqwsxUJNdeWtRBrkiQv+gCCgQGnmRUruEYxw4Zr4VlIDU5wDPsEnEW/GQWENHuHcwJ4IHNjzcW1SgBlNHAAsLCdV69udTpeDHRxNeMe5h7ivuJ+5ZiI3e1tzPlhnbGmYdFgPW1hbBle9FaxT0BU6kVyIp1xTbn3GZq68fYNjg6AaOYTca9GRTrJ1qqCpB7pKPcqIPei42nvP12ooO+nBEzAMkbxhBf3A/cGNu5huX2w2UNUybmvQkrHfWjzimWuckUDfG4ZoaWxF7YFULvSqsq1qk62kzeAHJC3Lc3c4sJ4d2p1V8MESTfrUjfbhZZVoW6UagavAnDbVk19p2x8oy2zf8qLVv1Zy46G+0zHPtObU6nzZe1zfrG86Hr8K+X7f6n29GfqtNdYLpQVW8ErmDHLOlV5qxI5XNuFtBDpWkyy0phNAz1hL0psrxfqi5VG2AtVZkXoI8LQoMsv6nJMIXgmbFVkWzvOZeNZWX+2dIu+H+yt62yh1/1OX9Uv9E17o3ZciZUFowKI0XiR8trggR4gH++4Vj5sVXKtsy81Ft/ozbjTJ8c/1l/c/mP95PLv6jCspwGdMRB5mmYZgG28KO8BAMuwKKta9WWuelyqb6uQliE5xObaBRlGgfYqfExYSmxBPyrziNuA+QzucMzGgnnschUGzO+/PMHJIAPQgqteFA+gnjxI2TyQIYtyYQyBwQKHuZAMwsIBTwbMvf8MR5FSYr4Vw0qTbDB9g03273b/nkZCP1hwx/fW+68ZyPx9JUnzfucIzBH49Y6AgcxffH70kzOmNccP+RZJXZoQD5iBmSAJJ+mKBIRKJHbLJJUkuUwzjwniMTk9quL8nooqFW8SZZKu3dXK+nrXcxs08dEHYXvinISQxD0Sy6jaRtLlAZqW5iRXLxr36QGIajQJfThThU1uDF3EHSzAGV8cSN+QugBkmAYPG2Or3qbTmzd32t8dzPi8fPnSiR+feWAkMrNLt28Yltg72VptcCGj4sy+p6GfwukNqc3FdtCAHpK5mAwfiTzsi5OyrHLSmRrAAQsh/YItYr5JDKLkGFKTPfEwqCEmfFV2xBA5WcxecX+LjRWYo8NckIdBksTlYQYL1X2S+GBdbAmMxI3ZKQsSw2l2xhT/t52uou/jdEbyF6YGaX5LkiYBUBYVtthIj2DNkIZEVd7mC33MvEHqhV0xDFnrGUMx1PQMSO5wYsvtxAaQCYvmqMqTwOJgh+SLRJiYeS7QFtlTAHN6jA57enpoaqbaD3O18u9Yt217mWx7AwS68T3nXGLOCLFJ09hjv8xHArQmAA24BsAwByckXXaKwwwj5/wA9zHMk2vE2oxGe6yjMS+IIaHInwz6PXMH1z1ABRKv6K0KgAi4B/geRT8U/x0M07Xvy2S8wA0Bu/T6NQ3xyMFCGkqs09oCWLP+WHsMNgUchcNeAprBigHOkJul2TtO3M26xbl4ztRk/pAAqvuBuC+nwgKMR1PH2oT12ay3WjDIcmLdACqs0SSNC1YRkFmrbs42NwAApzk3qVgBI4O01MbHMH84LboAExIkWCB6eHhu4aHOfdJg9sF8nxYGplM5jtptkapyDwOIosmcZ9LdxGhxLqvFUjfXN9pdXSmrCtUDALrV4XWjy6l2MePFR1sDYIo8gN+BfiicAs/SeahULApdLXrt2m+0PPxEqn+mRm/UAnS10WAbaRL1TlXRazG+1rL5REX3tcaR3reLk2qLCokZzxtYokJqM+RNS43ZSvm4UjEsVDLcc+DeZPgma3OjnB9cHC1xe6NsPNoYgD4iM35FpY7nIQ5wY6ub5qwlqA1AAStTntUjI8tX/ulKerQKZV2rYvhSef6Njlrqy8sf6ufHP9aX9e/rMm7j+8XmEzzD3d0V1s/ZoHJcuFcoL2CQLjr0ld6cPtYX+z/UZ+f/QLf9tRoYEQBD3isH4CHBw+hkXDgiNiigaEM8OL5iVDkO2jAQdhqU+/jr2PfpVBwz+4IODX8EDxzrzAiN9FjhaAi4xk6ce9cMMK51FI4QF2Jf3XqgbWcpW8Cefhr6inwNd7t7h7UJkyRmxvOMHuGUp4HMr3ciMR/dHIE5AnME/r4iENKyLy6eI5NmdngwoQf8BRtimUiDnIYp8eG8FRIXppYjMUtsSkxPJ3kO2Uk2Vdex4aVCHQ3HJBWAIqrRJEIkDCS1JB8BGJCghAwKl7EYKEly+NB3Q0IXtsoALmRwoftHthbuTNG8T2WeKi6J4e0tTMug7XZpxzPsnanuhVwli4Tulmbui5MsN3Ov6SsBQKX5FLBHow44ie1J5AbLi9D5UwmPuSZRQeQYLEM7hFzvYW5KVHhJKpGcIeUhQY4eHyRmHE8MFAy9f7IjxlkskjnibzkRshZsX61QCPlSmlFiJiCjos11CAc5zjPZEwfLA/NGoog5QzAA4RqFhOrsY0Byd+V+pABUbMNMAYCRxJDjnli5kELFwFPei+zs+hqJVkhmgiUDNI46Hem74Jr3dp4jAVywLryPXP0QbMF+f+dYImdKs1BSn0wkvFT0SaxJ2KPZOwwLgkU5nTBVABBHD0rYzuVeu5xrHpmJEy3+ZwbPAwSRfIXjE3F8YDK4doVykiUPOeUYSKItOgmgT+WYRKoMaRVrEMYDwGBHsxXsxdrrBfDmnhn3krVmjgCkgGnuIxz+AiQ/zF8CdNze3vqawlbhjpaAZ5Ijch3CJCHWVTTzRw9JrAMkjw+zZQCPvEKCGJba3LewIoBiihMAn8SgNG2sJ34XaylmCiH1DCYKwMd9yoDMmA2UwC7nE+AWlo5KOu8L+WAapurrx5DQ5lZNQ4+MhUf+k/sFQ5Kr3fW9KURad5yzJYCX1hKfbbHWbrN2wcGKsZJEc9D+eDSz2neVrnY7Xd0s7Z7mwbX0BCE1POw1NAzwLLXaXHmmEA/CBmBmt8VMzb5Ue+6UV4O21ystNqWasdWpOdsoIm9L1QD3KlO+XamiUHPpVJ06VT1yq7OHWg4CXANU5b6bRTmqGl6ruPylhuZTjcNBZVmLS7Cgd4nkGKnXCCC51dC+UT68UTXuVQ4nFd1Fo4sduZ3Txpxn01ZlcTVJo87qdacmgznD4W2pfNyoyDcq863yYqNirLXovlDenjUytIZ+kbLWQHEi36qn3yZb2lmtZ6DpcNRiOJox6egbwQ2QPiokV54jFDJLjEVgTfgMdapCa1UZxa9OXVlr35V6dbjRL978gf5m/4/0qvtYHayeC1UMjL0o5ydrNVSdOkvDKvX5Tm12o2O/1ZtzoTctluFL9Qwbe/RKMtlyyLXqCzCLjSwAMXb5I758l1StyvGNr1PZV7Ycty8EjFjeaahGtbB9MNpt9P1QiOO7zSCT+8BjCRKQmWzQHg9BxWjBUton2JhvtX/++0od5v3OEZgjMEfg1yMCBjJ/9WVtIJMq8o8bwWmAJQnErhZ5EpPgaegPsED1itktUb0k+SLJIPknWWZ7lvxckMlE1ZYEBrDhOQ/T0M2UfCNTAzglV6sEaEhqeUXlF5YiwJDtmel/OGALTdVx8L8nfT8JoqerS04OX78mIc50g7ToemNGBhkYybwlSi2syMl9PyRfmAkANiJpn1ylrG8Olyuq/MdDqhZzbvQXAGge7HZdu7PULXqAwgAgyeeCVYoELLlFsY21k8PocwnZnkEAUyyQ67lhO3otmEMyTC5TNivwrBSShsluVYWHjVrTz2DTiTUBCJkh8IBPHN4Ky964dvQ3HY970eNDsonEKPWmkAxzzIAKJ89VDCIk8UvrJ5k2cL6wJyTj9NIAZjh2vujTvJ/9nqGNF5WLzLbPAMwAuIAT+jfOZnxIPEhwuR6RoIfLlkEf1VSDn2BpAKZJ1mXWsGOtBVDwYMJpAvw9u2IzNwaBepUZiHDJqPyS2Bie4EFuX1qYmnCYW9qiObc0kEGtAGH3dm1WZvqM9a3fj5sda+bXr2kehwG4dgwD5CAxiySGdXV3i6EA7AhGEwubGPC+1AdDLNL8IViuBwllgJAEkgLsxhBF7i3WXgz7DIBGjwz3ZBqOafc5kuxJ0hlgESIjWKYAsLYXMBsDuEdOtt1eG/jz/ssl9pGkQzHDKGSoXCe2H66FJLSYdJzN0qY5R7wvMZGbzVLLda68pH8qDWuNGVGsZ479xc1LXV+/MFOVijHBAGPl3Wi4SOtxrav1SqttrnIxqljAZHQ6ng+63R/V0PC92mm1xGY45IYx2HdUW8OAnLRc5Vqs1hqyXJe21aWr1dOrgYEAEqSmkdpRq2yhZRESQYownBjuZo32ahe18l2lvNyqPa/VHTbKO4ax4hA2KMMqnSZ2ZHKe1ZWrGHt154Pa+g6Rp9brTLsthSCuUyaros6Nuv1Xau5+ovH811oMP9cy/1JV8VpjdlFNQcrmK1jJM4eoUEnhQkdVuoh2FHpe3CNiu/ul8vJGef6xAUqd7dWN9MeglBrczM7MGpifYrhWNbzQWFZu9ofRWNS9lt1BVf6VspK+NJ5J63sgEwk7oBa5G06MB8vKivGF34skrC16nTB6qCW+PnoMYRZrlYu15+6M7UVje5Tyo8bl0WCo619oyH5P7fgHenP+HX329Vp/9Warv+6+r7tse9/jl0BM/Dkqt412i50H/KCGbKFaK52GpRpkouUkDx3WeG4G88eMneJCd5gu7UJDW6rqMi1Hac1IghKGix6k1v1MSGYfmJaQ1oWEDT3y2/bM6fjiacQrCi3za47AHIE5AnME3o/AJC2rzW4/aPhTb0k0SvMdfTlfTLfjLhT9JFEd9jgHJBpYMjMFPA+3IpIMEk0STpL06J+glyMq5Sl5jyQmhiCGw1LSB0flP15UzWNYJE33UXEPG2MStLs3KbHJovnctsQhWyMBIrG2vn+PhAjXqmhUJpmi/yLOI3ololclbJpJ4FMyGMcuS9JIdPkMlV+a+XFqinOk3wPpXVTlAE0kvVdXSzc7h5lC2O7aCncCN/TSkPTzvcb8HgAJUp6Ybk8SFzMyLJ1DLjVS+Q4WJYYMRozSsbpR1e5V0V/j5N/AIMAGL5JOquGwbfxTzGahvyX2keZEMOiQa5qsh+mR4DqRLNNr4tkslvlFossrvRfpE94Mu6sb3by8tvQG0MOaoW/odBwNQjFegJG5ugHIxJDJk/ulAhw4mbbULn5S5d39Op7xE4CQBCeawGMwI/Hx7xRmBgDhMFsA2MTslOj3oV8gwA6Jv8HoOlySAPBch1jXwawsVlhNI0+MVONw6PT61dFsCtduswMQEstIlGJuETIk5GAHnx+SxJjVxHwhhrYGw0byS0EgFQB4L9cm/Z5rHLbTcU0ADfETMjczJH4/8juKEzRGh9U4cbO8cRWFCF58zk6B3MRmYxK4DulSsuAO8NRY5oeUywYF9JmVgJKd12vqfeCeSkMpOW8kgoBSt1h4jWNIgDlFGQ3cMK/0m9ScOwwSTluDGbqrG4w0cKjy8Ca/jx417Mi594nF7gr3vhjY6H65ZvBQUfBUhxtghpQNnS0rMQAAIABJREFUtpT9A37pXYnrUre1Wma30JOX0dNQaqQnh/kzboeigNCGmzKV96x3cze283a3KmAez8phgNtKi2GtVb5VmW9sV9/2tfrxTmN+VFF17gtcrHfqxrVO51LnE9bWjYp80HLD7wKglFhce4BXqdM5ensA0RSSNmxjySFzfRiOmuly2+v8aq/mgNXynRabi1ZXrVbLTkskUWMjDY0GeuTu7tTuv9Zw/kLl+I1WFUwPoAKG5KBRZ5syIE/rh51abdTTo5LjBMdlZu0go/T/q3KyL7UlSXmloi7MBil7raG4aCzWE5CJGTbuQ5kGa2a4mSFZ6zfK+mtJa/c/ZVWroThp7F8p77+yO1pZ7MwS2YaccwGl6qCseCNxXZmDU3wk5b+rc/c9vbpb6ptTrhNr38WoeD49/rMvFqqrtYaC767azNFl3Oj1+Vpf3G31s7uP9NenH+lNd2UQC4DDEtvdMxQ1JunaKuu1KHrlLowN6mDWsrVleqZ77MYXz+nHPUKBDrG/fnuG2f0x+iOA4fk1R2COwByBOQJPRcBA5k9/cRrtoORKWdDh7j+g8jVQ0ZcTcL60ATIk5yHviJkXSHfoUwjGJZx5IoFByhLN464euqchZFqpcZ3eAx7ayYGL5Ns6fuRHMDSTXa2HNV5ttLtCjhND/EhUkSa9eY3TVGdG4fpma9kaVVI+60njls2NOnvWBNawJHrB6DzYHYdkhV4eKuKAmZDahXkA+2dI4mZb3s89ITGk+gtjhbwN9oo4XPh7Q/Uz+nC2u8IJSHKhYt/bTQJ7SY4TwzpdpJt6SBI7FbMxYGoYIhr2wlS+SQa2m6V2NHpbYkdfCY3yEXeO2z0Wq5DhRf9KJLEcu2fJXPjiDYkg27xcjmYHiPOLF1e6ukJaRwN6yOSS/I19Eddkzbyaei8S8GS9IH06Xxptrq704uMrJ16wAkjK6kuu00FeOziVwZ5ZQrUswgXMFsbEHzYgmnAfVypjrUaiDtCJaidN+AGYvT58/QCqnF80tydjB5Jwhl1aGlhhehBNu6xdjgPpGGvn9vbOx8y/77ZXXoOr1TTwdaS/hhk/nd68jiGYMFox9DS3k130X4Vc6MJclBNud9ETxmc5VtZGAIsp0fI5B+MZjn3h2MU14xp6xpKZtzBogFFMPVz8G/cb8YhYAwqCBeMe5/jCMAFGrnWsgwGNuUEBFpLjHQ5TqX8nbL4BAY5xFSylwcA5bLtJ7FhfyDnpUWLNck5NSz9Up/oc58J+ATE3N2s/T4Kl4xphJdy6T+18YVaMpn6nKyfO3Gs2Iml6XWx3TTwKbXZh79x19IjBCKETWnguCj1kYxkW6rAcDbE84wbG7JbKNO8A82a3KqSY3O8UcgB2tavlbmQv1ypXVBMAMq1naJmt6wtbKK+qlZYG9IOyqlNf1Tr0Bx0bpF87rfK1NoW0qQCSSKBGvbmcPPRzqGFfCm2uC62vKNKEY1ap0k6C+8Neh1Ncx2q1VLVEi1UrL1sV64XG6krtZaH69ajmdhSPzGyRq7wqVK4KVVmuNYYZ1agFz8O71xpe/VzD/meq2290toVyMc2c+VqVPtEi+0zl8Eol1snNjYsAY3myjfFoiVXhQcBIu4hxw1pEkqylSgZoqvLMnD5rVXWNChdQJlmnO5Cm75u8VGeTgoX7bJDWxVpkPTHok1k/PLMZBrqVMA2wuxnVjU7V2Gvd9co7mMm97Z0xdwC1XiYjBt5TTfLhBGQewAwzaiZAlJ2VVZgm/ED77vf11eF39fnhY3122uiOZ31Zq1v0Zn/cH8PsII5lbJQvQOiFbutCn95u9OntD/S6+X31+kiVQdJkcgCp+/gHOZ4uMeB0AlmJ/fSfJpjfsWyec5k5AnME5gjMEbiPgIHMT79ugCSuPFKFjmQaS6bK8xUuJCJ17cZMEgJb/A65vzDbNqxZSYh4QMfcCReRYnq0hzJH9SqmVoelsedy2DGKMm00ULsxd7v2zJKodJ91PB60WPV68QIZztrbJOFP8qCoKDNNnHkt9GOgmV85MfGgRGaWUGVmKgP9B5btpFksMXsECcuD3C36LdJcDRrBmbfAvIzUyJ5sgKMez/dXrgV0jaTTsRFyKfT5lj1ZhtFMAwcBF0utV8wn2RkEAMoYAugGXr7wSo/BdGU5AMmonB4EWB5YMA9UbDzAE2Bzvdtot2E+DuxUkgFSnQcI1OqpnluWV3hGjpv/ba0LquSIY5YOEjKkOMzsoPqLln2z3dkmG00+yV28P+LvHqE7NOq5rq/pQQjwaWvrDikbgPDgXoTtzUarHUxL72r66djpcspUn2m+Hiwl4byp9kefS0iQuNaWJaEhn0wo3K8ysQbx/d6qyPlMALeQ1+HYBQsX4ILVZgvxTanNbmWXJ+RJrANchXbblW6uN5YPcR9EbxZubYPu9kfd3u0NKIjfdnsVLnIwOyStzI7oCzNIgEjYst7V4s7XB9lVVe2iip2kb+J+wg4al67a/V30GqX+MMsat1dmDskg2fbJw0cDlAcoiT6yYDNbD51ELgmYJwGyhbgtobkXuWY05TPLI3pAaHrnd8R6zTq63tqKmHsXBsWDPy1b4z3Y5MYEc5JwWFHODRDGWoheJ1zmTra9hfGBGWUeEM8K7j/OkeuRXM/4d0wKiCXsB4WAuMbBSPG+6GejRyjmySAzDIY3em3MLpLTw/LSY4SMjfNENhfdNH4O2K2LmNGvYXtjem9g60JeZ+WqJYAxpJbt05cHeMnHuO/Wm0zbK/qeYtbW3e2osb3WenWt7RVrK9hXD+H0QM/odeI+YDsYBBA3gBcAkPsSxzXY5MsBAL00A7XeUnAAkOOqGBbc9YVzD4v2sAdnzhZAGYYahmYaKNtmYSENO85Pi6V1h15Qqw33/tqMOCwT95qZvC56Szy4k/O+vJbqnyjr/0yF/krL4ZW2XaYFDe8+v+iDqbpbVY0n+aodS/eKMbMGeZaluMVKQxY/yjEbwb2SGJ+UZ8d43g1I8HbKiiv15VaXvNI5a9XpaFC1GHqVSBLLysNTu4F+QAAE0rhwIisw1MhinziXsUwt+yovyoqYI9X1yJxZEfH9E8sMZpsnAzN0Gnfv5AwdBUjZ7i5TV9BfVKvsa63Gk5a6U5XdetjzmF2pz35Pw7DTqIOG5VHH5aDP2kJ/9fpj/eSr/1BfvvnH+qb7I31dfqQaD4X8pFxH5djhw5Qy9wYWn17DcdRdLe2bjYbiY40V53ynId+HPeK4VdavlMGS8szzSOZSxVgo72G99tISG+iV+marAoCdnZQVe3UFTBqsc2lDA4wHsIXODQZzdUWl/p6ljvsw5MnRBxssWgw+5d4KYJWkuvw5zWqjIGA3O74nALUMZM3svEduwXF09DRZyhezekqOp2dNToNkC4y2eUYxBLdTyTy1yQgEeZ5ZY4oNnvEDiJxkeZNxg78S7AY3WSvMVNac7s4R+AcfAQOZP/v0ONrScpIquDEXyVjDNHPFlPG+c7JJ0oPrEJVC3Luo1PPfJAbRe/7Yrz/NAgmJFwl6DILk34MFsMymwFGJJDSskEnS+LLemxk5uX+CRIukJ0mLSGJszewhmtEcjeQA21jLnbAjpnLMcxg3LiamM7/iDEhBfjLNYZksmkloSK6S7TDJYEjjSOZIHEJy89h+mL9XZa7NCmtqkrvohSF3cMOus6kYJgjTE7MwyCypZpMcxlMWeRiJiaekIxupQvaTej78YPdk+XAeO5+Q1QRwDNNsGq7Zf9hFwyaQLGELbBtcqtQwKHzxF5zj2kM8YQwMUGyLCwCh96S1BO9wvNhEgOr6yxdrrVdR0efdJJ37u5Pubs9OtG5umMdBjwRJKFa0MDfxQ/9OXmUq6QNBkmEJIUxfpaEjAWLOApKnkHtR6Q6Jo79OQ1KErMUV8wDIydkqMWVXsGTLaIYn6QSI0GOCkxmxxY4ZZooknt4X//540Zs3BzMFq8Xa1sTEnutlYF5PQ1+RGx5J6i/R82BmKK5NzFfaaMW8E6SA0zyj8wWmJyqsNLHT5JxMkwAAxD8kjQFKz/RNTf1lqd8HqRbspI1mx3AHjCGu09gJA4zkkBZDHM0k2GQifreoYggqrnGe3UGXch59UakZPhrto6+G+4Z1HMYMsd6ijy1myPA54ux7cTOZYPRRoUd+are1C2tifBhqapc1ADauhUevX17cZ8y1gYkCdCEpS2YjtuyeGD/brIeG7342UfTqTBK4ycnQttbuR0FKFyAGu2BLVW1bDOiLoY/l5MDGNQAM8NyBLPC1mJz1ynKpzXqnRQlAh+Ub3Pjd9TGU9rTnttlps77WZocrHSxOWPbGPQJTdzBY5vph5Y7pBftLQIb9wVKdDzFIlUTbA0HzADHcU1wTjqXr6MWih+/se9pFGqyXi15lxZ8URFZaVjtVRUhJ68tZF3qiPGtlmr8z2eKnPsOKZ1ZBL1Cv5tCqPzFg8qJi2EvjGxVDp3UOqH6hxXYVUsDmoPruK51ff6bh+JdaZ/9ai+JzDQMForOvQV4yX4eCF8n3NvqscpgPAnewFIxENBs2yvWR8uLajE5LN894UD6eVMJ0uBF+rS5b4eOmIa9sWuBnFrPAAATZ0lI+Cbe46Il0AQnnMX4/xL8NWa3R8rg+BnDy7IdIGWC/kNJNGTDy1SJTgwsZQGno4Ze00FllfrBlNHNzhuz7nsszZkeputNQntWo0bkrVbcv1fW/o1xXWmCfnrHujxq7O43dyQDQTmbF93TJ/1hfnX+kP/9ioz/96iN9Wv+u3hQvdawAGTznGxUjU3JW8bzn7wxxtlaNKU4XXfi+qrZqmHtlG+qR+pCKrlGF+QIFoQ7nuCh0FNVF5fLkgahV03mgaPTsxPMj3ASjJzDYK6Sqa8v3WM+ACqSIPJ5Zb2ENHr13/hymB8MiZM/ZSWNGT9kEdBx3wxhDpLDeGN0HxbXlXvUzzL2JU8HGbHDkEN6kPRPi+iUem3+/F+69A2BmPPMPPpedT/C3OAIGMv/Pzw9jOFalSfLhRIa9MDKNYD+wGo4+FRLJ1sle5+Fjj+eW+AtjiH6XcKex55YfMTSUIzfhwQiQICEm0cT6FKkJMiyqo54SjsSLiibSi4HhgxsPMYRNiH6ekIP0XavL+ez3AVBIbqlkU5mmwrndBlsRxgRpFkhIYQA1VLpJpEi4YVzSrI4EWtxwzQDPXQxZhLWgmh9VW2I2egYF+vuwpY5eDf57hdVyVZkNYp4GUjFb+U4OcbBcRw9YjCoYlewY5sigRiQuyMmQsk1N1lgB0wsxzXPxuTsJjGGMiTHAypgeDYMZGrDtKkaFPiyNuV4AlBuYEgOUdAdkBhawLW9e73WpWx/PixcAJORPuKON3g6s0+lAw3em5RpzA5JZKvNJEhb2wtGETxIdlqvRlxIJPjDMSbTjhBwxZHbJNCAc7uhJkROoJEFMFsGe1l7mQsHENfYX2YiUiWr4nRNr+pxoCHcjtx3qANWjaifnJ93dnT0dnW0hCUuDFoPdiX4s9ne+0FME6IhZPNhNkywhg1xtkDNuHNeQA8Y9kSRasE5upC9gHZGd0fORtPoA7GDYkLfBxljmN8nQ3DPSsNYfknf3+3jtAXr5AZBGFRNWBLAQUrqQEnJvIYsEKNOcDli81FgUI4vs1V6YxxHyxbByhv0E1AUg5z7BxhkDiGpZ6OVLeqPWvpZIKduGwgZN2Y2NGzwHynOKwi6aK5NYTgAKayL6jQKgcM3TdU8gNRVE/CyZHNBSX166T/k8Vt1cZ1zzPO9qETN0uGdRy8IU1Fh511wXWJOl1wLMhJP5ZTGZfoSJACwicQFsMhB1RT9gLCx59nsb/UunAywmcY8htzwHeD6yXsPufbAZyB7zEEsIkaYmRiaku8gOuWeHtoj70wYWF+EGZye/BdJQHAqZr8K+AoTx4hkJ63q6IMO7c8yrgoLDtdZL+tYC2JPptUNvUwV6j8IuO9ahgevVQtVqUIfxxyXX0AI+Fuo7HPSCKQSk7V6UWl0XHEYwv6dG5zdvpNtP9KL7iV6QFKMoo/pPQoubZT2oPr7ScP6pivwL5eUbdf0rdW24msFEV9lOi/FHKsebAJ/MagHsYACA5As2cQA0bDXkV1K+0+iqfW9QOYx3NhQIa3BYXxJ1nNeYW1MoHzotVauAaWUPSDaZm6Wlk3J8q53wMy0mqyWADj2ceal2ZF4QLC2SQ9s3KAOQ8D6A2QjTyjBPkn/YKGysj1rgLFcOYi60zevHsC63XJFz6s/4cgeDWF2p2fy+9t0P9PmrhT67zbVvS7X5wuc5Aqrszow5NfcSqomDxuFooP7m8rH+4vY/1ieH/0iv2491V/RqFq+Ulxctxp0WzUbLPkwMei3U55V6nuNlr6GoVRaNNsj/7gHLpKKwZDdmZsGI2G0ORtP6cFiZi7Ix5M1E2HN4PHFniMGk41L5sLIMEHlhbxZrqsLw3TZUqgA6+ai+vKjNGtGlZc5sYlo8WJT+PgoZJlxRb9CbFuypGSVPNH47g7ufwhME7yOw81uc6c2nPkfgH3AEgpH5IlzLSNg8m8TSLYpG8W8DU5L5AkzSMR42JGduBo5hjAzco+oWs1+QUoUWnio8jEvMJolmaZI9JExIywAOL6j4r0OqkzMu2g3S0wC+u1rnIw+u8r6Rn7kb6MjZJu9le/QCwBJQRY6p9RwTDAeJDYlT9D9EFSuq2p1nTsByhGtZqj6nxmn+TvKw21zpakdllOpxzMQhXpwLVd22I0k4WqqBNMkJ6zL6U9arjSrmOrghPcAin+HpSzLM0MdLTXNonDfbDckdMhkYH4BZoe2mEn0o7JN4ehrD5Pp29gye+CGJJimnxyWmlkeVyj1CJ+aFRPWfuSZU1umx8bwURIVmfUIqaFnbSHK7CKtXu7WxHqLPwQCXpn1YNZrl3agOQIyG8zQwkXj7bF0dh7UbDGiThTdA1rK8IbMTFdIZ4pSSYJzB1uuYt8J6i6GeOFaVdv0iiXcle2qWTb0/MAiwdFy/zfrKQMszW3zNYoI41xnm6Tj1eJBAAqYAUFTQd1hjTwAugaQwTYi5SUjIDNM9KBPDiLCWXizWTlABBxeSdPQ+NmMgeY4EM81isdSSquaivB9sCZABMBugIjlD1uEetgenv5ivBFhhLs7S15E1B8C3BbIdAEMSyoBArIdhnVYbqqckCyQsMROJHjMklyTPa7N1MavH63GgPwrJJANRzwYA2x0GEjF4Egnl6QAoIsGIJAgwzH/DEnD9GSr6cN/Fuk2mE9yOSE2iL28asjr1/9jUgWePneKS5XuYXgAgWWNcC9ZNDOlkZgx9N6zpNKB2UI389MA9CksGUxUA1UUCXNFyWNTBQ3uxaGebNhbBor2MOUoUMUK+NPUtnRuDOO5TF0IGBtnCvMSQWN5IMcih4N6AbWzrCaQwkDafZLTBoMDOut/Lttf0+gCw45lL4sZ6ZajudgP7uTb4Iv4Mgb3Ux1gn/eTQ14eclmIFzwGkd/U0ZNXPZq8P5FhxLcOKHue8Qhn9jW0YWNzeMSj2otWy1e7FStUWZoTiSKuha9XxvDu2WjUrXW12Wl2hQeVZM2hoBzWsi9tPVdX/RpvFz1Uu36jrbtUQr47vDiSAFxXtWVlbWyJVwMQgwcpPGphZY5CxU65r/5QZ1tE81ACSR/X6Wv3ic/X5WV1fqR+xx75RUb7QKORYZ1XD58qHg1NsGvCRhfEzGIQszeowH0fZQRnGDVYWrJSZgdjg1aleS8+GGeib0slN/bAk5bjxD0+5YAsmefb0Z0fxicIDg4InGTFs1DjQf4XcKlez3mlkMPFw9hyedfaVNkzicdvZlVS8lIqtJXUYMfTDG/XYbQ+NXl9+pL+4/U/1yd1/otfNx7pTq6b4yszREjasvVI7FOqRLC+lpix17Na6Pe10e9jqrlnrWK40VMntMnrzogg5qBgHAfv4Xh7KWmNxUZm3jsbSutVcNQ6byGzN/FxUWv5WmakdhsUkLwzJOSwK7BCSsmqIIkGT1WryWn2BDBLjDVNqyjlf1CFWVARjZqsIu3VSDUuWETypJs5lYmjuGRhYm4ff/gNO5eZTmyPw2xuBcC37qh5DdhWWpXxBp6pvPCLomUAfGwPN+HYmsSVxICEI0IB1KYl+NISjw2aOBhXNNUkH1XkqQQzzQ/ZziwwhbHxfvtxovYl5GuRPtr61RIjq/6DDXe8kg8SRRDgawxmiiHQmBmDC7sS8kKj6U9kk8ULTTeF3O83MQKqSGqLtHIYTjft44guY5NEWzHYRY+I1/TXRbJ7cslz9rAIIkESSxJ7O0d/hqe3IFsSE6ahMDm1uKp0EHlcu9+RY1x9SY/TLJGtsN2aydGqpZtaph6iPZuA1cpxwxJpMp+K4mUHj8689TZ1k3P0z18Q17IwNVLpR+z29K1TSxnspEawG5+7Pn3DpQt5S+JqW2Cu3JDRUiTs7jEWCFbp+NMqt9V7h/saLBDOYNwpog8Y2nKlcMUc+Ry+ATSNIcvlyowm706tvsHy+aLNe6eVHzK1Brx4x8nzstnPzPVPokRy8ePHCzACJqAGTndMA4JwLfRZny9zcJ5PkU7jVTcyEv6qngh6sSQCpYBSC9YvmdhIU1s1qGRPvPa8FxYvBXdh2e06P+6Jgh0gKSAhjoKN7ZjwpnH6UkHsZsLYAzzA74FjC5jj6XtgOgPSKRHPHXIqQYXJtPHepxt2rVjvNfsE84tpMSpgAcPwYcQBcWc8AJRgGmDXiiSa/ne6v/W1tCRSmAQmAhiEHBhSFhm5t9yySh7C3hmGK5n4WOIwSFX1AFcDRUaFQYDOMWl1L/1rINrnnEgNjI4FlgAXuWffrTC57yfmO+CHHCpdBrNBDThesRPRcwSAC6mA86M2xPPXeXER2Gdu7rwXmJnrXAGSwu7Z4XsaNiGkBPS241Fmi536pVhk9cBODxH0fpghRHAAw8tx0r9OI3GuSvmQUIZaWHi5XzIfpheSQZxL3kfureE64fpGbaWEuDmYpwQZHUYn3Yo9OPGKmD8xaDJDlWUJRJPUkcg9RzNnf7d0TxZp48RHSN1js1L8G8Dv6GcztujVgx8wAIBODIGF994ez9nv2O2q9XIUMcEkDfauTZwX16tt4vlUwo+ulCxq118zUv0Gy2mbaatRuWauseOa3as5SewH4c1/8Qpn+tcrxcy1HrKDP0kiyfsYz0IClpKAyMJwz13IYtRhr9+lkgBMADUYBeenBwJgG5CV9N9caho367qCx+5nG8dZMi28kpFAFgGah0Wk6rA+jA24NUiiNVNlaFQBqvNEwvlSvjb8FOabBdtEk7JlK+ouKhXIKKny/uSDEs7ZwP09ic8q89HOBQxh6gO9JEnIzihS4VK4t+1Rxp6K8VYl8jER/WHsgJ+flNJ7+n+wQcjYh6QZY5urGnYbyhXp69oaDiv5OVVtbTnxB9orN3XKlJr/W3eWFvnx1oy++2uqzuxt93n1Pl+xKWRbPrTBWCQYdsInUkeELr7rMc3maYaVq3Go58OxdalhU7gPNhr3yEbttegcBlfwA4gbP3PKaZ5s4/BnM0Oe0lNqNs4wRm/XyYlbPMk3HinVv/21VI0YSxJB+mrACxzSjw9zEN8ED++JHc1i9RIx/e3O8+cznCPyDj0AAmS8OyI09e2F/R9MyFG5Ig3ig5HltCY+HK2KX3McUaBymSDajWX7l5n+AEF+6yxXNx1QQF1pQzZyeJDFF/KTbN9jVDlou1rbdvboO5oTi/L3rsh9kNB8DfmIGS3Ix44sXaQbyn43ntkzN4ZaPxYDOw5Fmaqr3yDjCrcsJQYfUA6YDUEA/Tcx9SJWoxxVjkhVmeyD1SQM7WRXuj6HKj8xhiASUYyApMkvjuR1UgWs33qbkmMqnG/w90R3ZGIMGceuaBkxOvT/I6QCUmAecjxcn5EVOxXel3Xaj1TKAQBZGU7Y5prpOXwjVXPaBg9vuamUGgsSSa4zdMVVnkqRkJxy9K71ldqmHgeQElo3klMQOIGPjgDExcwt/MXeweCT+tnsOxgEmiqSS7VqiSC9VzZeTPINoywR1qxGmLxkzA72++XpvwEol+aOPARxTFS/aTyeTgYtlbzA/7p8oYwBqGDGEFC9suQEm9E8Fy8O1NVOyIIkBGcUXK0ody9dsKU5FO3qFWGf0RznxJHDuZ5qa7BksaCkmTdlh9IAsLCy1k9vYdP35PPMybPccIA/rZZLhcOgjMR7NPHBOJNoAFdgnZrS4gX9y5QqZ3jSodgJP0fzdeDsA6wAygLB86mU6mzHh+LjPsI5GWgbwDhc6kvEoGrjnqgjHM0BMAjLCtatYhy03wK27TEWFcOWjf8T90RUsSawJ3OpgG0My1lk+mIZvkkjzQ7yYRQTDEH1R4XoGyOe+efXqjfb7fTAH262LHgnMxDEGO7q/PbsfjGMvmVOFZIviig0JMGMIWWAAjpB3eg7TBCa4ryr3zfAMeeg94llhY42JiY4esZgLxH0Bwxu9TMlBDiYa5z/YlN6zh1hzdmSzTzjMUrCRrL/z+WCQ2bf09URPFNcp5gCFXJN4B1AM5zeuN88SmBQkgMkKP4o+9LcddT6eLFtyP9Z2ZeDjHgb3wYUUD8COrHOz3mpJY3kLqwYDQuXFLRxhQY1JBXGlB61knUZhAPkPQyBJErmXea61yNNczMm0XW20XW8M0FiLxLvHipq+q/b/Y+/NmiS5rmy97WPMkZlVANgku+/VrAeZzPSgB/09/jA9SK/Si2S3+zbZHC5AskEAVZWZMUf4JPvWOiezwAmy2w2TjM2kJQFUZUZ4uB8/vtfea0CvwSFCLb7FanaK5ewaLdqT2yUurI8z+T6c+0NU0++iHt9HO+2iHd9FPbyLanxSvk8My4j+R1FBJ2uwTyaklc8AAHcIrzUaTE/5YjLO/ceUvBXldagOcZsO0QEuEJkDLKE+xTwaTYLeKKy0L/roEfZDZxsBU9BDv6uGAAAgAElEQVTLCNtsRbnD1ZOJzCR7b3JAabKtY5jeSk8FxYx9nUmKLK6rc1TSv3Ce19EX2+gJF0WHVPHZDYydwUR+DdeRfYvPCcDG7OAa9fguquoWNSAYChj0ze4UzbiPYjpr/RbVOor6TUz1XVymNna3WzydD3GEPj5sPL0KWBXem/y+6JUucR7H+Oq6iV/ufhi/2v043t9+HOP0SdSx0IRFYdHFNYo4R4EdedPG2KxlY32Cokj4KedGoUemhyHNrMYi2qGOWddELYvsPsaqi7EwkEHnI/MhgboymmER9TDXtaX105dD9Exl1A3DzCBrZ+yPl7gXr2ZDf/Hl3F8/4F/PwL/NM2DXsq93k1yBjkM8P19EQaKwd14LDyryMXhYt6IFDDg4Qc2Aez8HzPBwaOJynlxU3G6xXLfx5s0ylotGtqdiSIjH7Afy8dDJvQr6CzQIClx16clHIBVdmSDJe2jwZILXzYnuFBlyUiN5AC0DYEQPDhe2FIcyGFAn3MnJ5uk7sI9Ov/QKaaQu4WeiRFkbQYFpqozpcq8ZLHkyI5rT+RoYb4l7P4dy4wLk1c7aQnWlhffu3EIpUwd3HAUmcDRiepKLcNGY7FEgyo7dxI7SAjHZ2m4Io1yJVpWF53TmuG5MIbBVhkq32UKzoStmPRAp5NQZMjvQVCWRiNNICu0I/1NBLi4014yHqMXTSqoXELNFKiAFwEihyPmSG9qM4pyJjM0BbAxAx58MH9sTA65wCKMDrKnGhEZgiucn1h72vgA8QC3nhzwfDCYs2OX1RH07Q7/hXEKBc4YORS7nn+KJrrvXCwDQ1wfUByilM34j56LkuAsV2bN2LooPzlaaaKDpSYUuhR31kGx/L6bm8Lo87HntWd2mSQuTNu4Z0whZq6Ybmu/A2rc2y/k4dN/v0Zts6MJ7nQk0J/E7lEmKc0wIOLcU+c4w4jywLnCAO+t+BDwCXHlvgKc6+kzpEJOfTfcTTa4u49aju/H0iCIJhghrMef0WOCbsqTkXog1tS1vlaouhzg68ehLAGQYeLhIZB+BxsRkluJbNDCmtgCMhusyCpzsdnsBF3QaABT+zrofU71ywS2NieiKnopkilmeyoyE8Z5GTWbQ59yGmwo8wEwzp9FgYCbzCPaGFGyap7an0zEGtHoAYmncbF8tsfOAJqyQyx3rngkNQIWJhW3ZDWIAHjQjbAvva243RhAlxiWjKIYgBGvTNro/0dtwnqCQUuBCxwU4sYaYgHDNAVnqKCPmvjKRPIheaTt2AFGm6tmtjIYBH3bWNtYJcfnQEkrH4caQASy0X4OqCh2Npq5M2pwRY2ogU+Mp+om96mYXKXSSNDhkQMBrTTLtqEt0blU0nPsWrRDWz+TudHG4nmK3P2vqyseZt5N0bVAO22oRc6hgxUyOc6Iq4tB2xjGsiLK5Rlu/j7Z8H3W8ixi+iqF7jH5g6o8WYxHzYRZtXKIuvopi+Ocobu+i7k9RyyWtjbFGY6MTkUTmbVTTPEpyZ4prjNXXckrDGQ0zAX1+3MCYGExNVPq5IsbyEkPxrOlOAeNgYDqwianeRpRM7XtNagomNsUx6tpamq67i3G8jwLam6Y0FOenKOtTTOVFE+1hWkTEQ8T0EJPuNyZT76IoAJybKOMhCoADDAIBAia4TEnRC2VzFJfvaElwVsPCWg5pOG8OIK1NlM0yop1irA/Rl++jiKeYxzkaJicT620epQKcu+hHcnyOanI9dQ/x+eXfx69PfxfP/Q+AqlHLfpzJHswHZ0t1RaWpzzE+jfe3bXx1WMX7E+BpFlNFmKq1swVUMTQwYm5g+U9OUStNEmYCikhIGTy36qypfdMtouygrBXRY8RQm4omZzMzzSyDzP/UE2MS7U36nL9+/fUM/PUM/EWeAQGZr55OE+LO42GI50c62NYJUNBjB7q+i1itWz0EjodeEwboTe4Uu+jhQXw+TcrToKuPI9bdwzyWiypaggyV55GFeTy4y7icRhWv0IkYYyNqd1YLlIyZirI8nZHdKg5JSS9IsUf3kaJSNqui3fAgRshq6gXBmFjHurNoWps7g6aMZC2PNDE8lfG9mWEQgBWtszoo/FxLeDydPf7pitLZPByPCsej4+lC1HkwdGJXy03Ml21U80muXXwWCeLP0N484eFcYn26Xi5je2+R/gttjE4djxSKvwMOSM86ji3AZ7NRIUBBO2C7Cqg42bKZc0SRI61AW8S1O7vz2xdRwRFXXoOpbJoUUYLiDkOWRApmlPA+OaMBJFSMMoFTNgqBgdDUuHYW7jIlokij0KbbrKeJtE4ALAAy6worWkTG1kSxdiq0DLjgDZXCAU8nijGux0ldviXrTAWdJxF0wulaUySKXnWlW207UC0vdBX9a04RHVnCKzGAoKjhGCh4cTTi/TlPLdSLKx1t6364xtI7rDF/mKn4Vadz8nnm+OhMA5Z50w7h/DVpwirulcWLs5fyYdI00sA0u1kdNfVcb9ax3i41QTDP0IDHeUYUrVc90KEAMbmgAOY8oO1CnM5a4jNT9LLmWat07TXVoROOtTEWu1C3aBBQmLL+CdqEEtTOtca43twXFL0SoktnZmMPUbhk/4zmKNTlx7ZcuUaa1DIRNJ1vjzaJ8MYJCuEqtndLrR2DYV8f6FtYWnP9st6F+433MzuR6+zcIE1ELznXxs5mOTNHE1E1V0oBAgEBijiGCJwn2Rx7+qIJc8lnSk5uba1riHkD/HsaBEzOmMBxD0mjNjBtmks3hHEIwPrWnWWoIEc3NCmaZE1p0giQT+GwCJ7R5JXk3wzx9LjTXgFwIJ+Je4C9xdebMFAA3jF2+53AIvcSznBqiCRPWSbl7HlcJ01sWoA5dDmcrdgrbZNdCfQxMYLmdLNz2cBkneNhQuLppibLmizSPAKULSKKJq5MI7tjTOVNZhJMJujW0AdfzZlkY2xRS1/2vD8HXiU8KzbLNpbk1rRDTPUl+vIcl+sUu6dFHJ4Q1rexWbdx/wDFFGDndcJ053TBofJZzYKRHJpiFWVFZlgTcyauFaDkGF2/i9O1i/NtEbfpPtqiiYfiFKv4Koru5zGd/iGq069i0T3GSmt5FudyEZoTUdRDS8MiGtIXBe8IbQmtTcTQbGKabWOqMQIwQFRgJxOWwPHsEFP5FFHuNPEiX6iaNinfplEAKvfBSP5N/SGm6oNoqUV/H9X0NupyG0UQDYDxwC5GWTnvooqTabHlfRTFjyLGzxKY2cc4PUrjFsG0ZRNFiRucG0xRQO1lenbVvkWAackzs+1jaqYYaOhA48KIAJOVEeDLmloIAGn6OJ2inR5lioAmqK7YQ7gXsOY+RNF9iOX0pCnLoXkbh2obU9nEcupicXuMsnsfY3XA+k0apNu0iWP8IB6HH8eXpzfxxW4bvz09xHGaMUjRYNv2yvwHmqUmrvUsunIZ124eh2MdpxOTcQPIsZniMr+KOtbcZlF1/F7EgFnBHDprH/Oxi4Zr9RGYyaCGPQDQM2r6/9evv56Bv56Bv8QzICDTd+NEYSuxqyhfXRIfo2VoRUdhcwOoMEmhIoEeRHaCLF8t9BCQIGPhGVvb6xDz2So25FNsADyeyNCd9hTBbk0Uw89PFBCmlji93o5HUNYANhRf7hIjxUgJ8gJPKfMDnvqR7jTggAIEvhWAwJxfRbGRpbCABkchblBF8UMh6AwLWx7nkEW0CJ6YlLHeNnItw3aaLx0/m6NSwkd19gAJFJD7PZ8da8xUyFAgNBRDaGOcBk9n29bOl7icmZBUouwtVhHbe0I6Kbr8eR2OibWtdQwUIBS1FK0ABtHBLu6m8nPDAGQsVSRBf7JAn8Ke9rspMbawpgvrMf8sW0iv5zFbtgICdMKZBPE5AFmb7czuYXQDcZcZRk1/0KxQJK/Xm1ivt+n1fX7Es1bAYimQRTeZYpcOHwUUEwIsaSliTQbw+QcgHg8UbKbcUDDKJpgOrsImWR/uSKuTJyc0JkR2WuL4LdwHILM+PVGwmYLNKJQcjxPedq31hkPb8XSIy5VuKjosazGogbEgp9gFIKO1Yh0RSljViFAjbucyDrurbJp5XYMAh60yTam19g22sukCtDc8ABBir7ZVzLmXqGuZTpEnsQMU7CzKDswD0Jc0KlRtTOH7xcje14RGKkWpAzKxNQeIsDYp6ClkbTpEwc7PIQTn80zDFMe9C3g+M4CVBsZ8YWOKbiilQ+G68PcZ6AMuWYMVndYA7Fx0jQFYnC+A/N3dVtQ9gQnltvgaU9wDcKFDAgryRNShuQ7hxCKc3+XM4TpmgIZGwWCLL/QIDEi4vtLopIwdT0UBGgAZa/bye3A/ZA0cbnOYOiB4Rw/A/SR75SPWyAj02XTaWKwXCod1/pJtkliTp8MlDjvu+Yv2yTtAyoYJk9ecg4Evsdvh+oauwVbMfDNF5r/JcrFd+evEOevNdNNO0GzUboguXXvuHwVnSquV9DqAAGQWnIdk0DEgKscmV3sBwJafZcdmTwfsFLHgekMHndHxrzTpfHp61j+5N5aYBmDXDm0WMMzejevf7qh1Pw3OPVJYMWwtdBVaE32cLl0875hImbLH+3BPYGVNJk/VjjEUU+yPXTw+X9XQWCzWsWSiVg2xLMtYjzMZfT1Di6URAY+WCVoLfRCbatYL9wOUyYOmfdBZmaws0dKN15iN72Icvoih/1VM/ZdRjvuoOK/BJGQTdTfG/LaLxfAcreyUr9E3fdzKSTk54zCXC5c0k3UXU9NJnxHjLMpurSbfoOnKKUamMhibyEQAlLiIsl5FUQFCAAlMx5+j756iLo4xK1nAbUzFfVT1Q5Q19m/oh2h2QA87uOiXXuc+RpkVIKL3tE1ZWtMhWowSsJqetjHWq+jxnIA2Oc50Lbp6F119jhGK6rSOYrj38WvKaiOWF2MOGn/Y9Q8RM+y7y1tcmnPcmk76FMT8VddG1V2jGr4WIJN1uJ7RgK6t7J6PfR3PuvcvyuKp2JOZDlWfRLQ/isu8iXfzfbwbZ/G7px/H5199Fr999xD70zrGYhlDg630VVlhS7JxBhpLdQwzpffEUc88QBngs7GtdnmNEZc0tU9pQXFcTMapXcjeWUSNqxoTOzE2uE5Jv6OpM5sL55u0Hm67rJl0Q1QyYTJz0sS+kZGa9ZaT9LRk6Eh1Jx+2DgrjVEULqNT7ONHIDm2mxOn2VFi45vc6Tk2F7XuQU3H+oAb1cxaYbjdQXZyc/aMUW47Z+1V2fXzdW3Jj1jVc/ns/TwU3X0HzSysqBfXk/xbZIJnt+MDTszz9E60hNEXtYzn3J1HKc8NTeU7fj4rJHJPv+Mp0oT/yYwLHKXrqj72KP8kLj/EPf+T3zSd+7yf+pb//XR/t/29//3Ku0oRC94kGFMm4w0vWe5tNN0VDNS/oj3wptEqykJ8U0ziQs6iiAtqXzB6TPSnTXYfoFXHYoaFBBE8RhLCWotI3Gm/o1+jiuKdTTJFvbQrUGT28oHlk8Z2Oi4KYIMRC70shZGDhUM4MarL2AmADVQp6A28oqovufzjXFKi2i+bbWgNTbKAo6JEC7aGho8+D/jXvxtoWH5/d0gjNRIeBExLdzSZNBHgNwNAiVqvWD219Dvl1Csg5e8OBnRQwdC0phAFm0gyt+T0DDE2IoOJcQ4UiOR3Q9GRisKBIN+2HggqNEGBGrmQNmhomBNjB4oTEe5rex8Yt57k0McBuV5kKGA9oP3PInm1um5gjwsZhTZ1UnkLY6NqaGFBK0bNaAEidaE/xLqcpdeApeLA5vui9Z4jh5+5em25o4PpipABFbg/wOiuQj81Xn6VdpWwd67JUpCc9iQIB5aJmbYAKuATSZBeu4pxjqqIqsWOmc54pdxanswbQylBIQteioAIUmEplwJnBKYWqpyNcP+troPQoVb2B2uX195r5Y6tsjtf5J9CqWMfOS1mt0XYsdUx8sTbJ6TkeoOSF8laWuD2VrH80OawJLJi59kmTlG5Wft9ZMqYa6dgpSlKAHHxyaZnlsGXaE3Q+gA33M1MUuvjqEhfYPVdRQX3h3jtlC280W1ADvW5kc4tb3PXm7BlRl6qoS/RTgHQAKbbs7vBqKrPHGY9j9/2CloSfg26Ekx7OcQ7E9RSMa8P5YipksIkAOk+FQM+NP3cAEtFgmWJHEafJ7BFdCuspW1T7Pa1DIiPHpiQ2WLDFN+/HP1kD0LhwdAPA8R5MsDBK4Bpw77K+mU7y9xTr3JsAAE1Yr1Air/H0TD5KH9t7dGnI22ls3Gy2sGcPoGxh/4GC1kqf4qaJryfOkHZLpOCyg6Gd/gBtaMAMSu3B5MYM+iTWIeeTdY3Qn32Pe0ZZURumXJnmyj7TyQyEBo7ypBZoqtgPba2fQ2g5p1jfQ1vk7p2vFmpIocsDtAoM0+zYHQW4x976HpoKaBvo99AA4zoxHjtfAIjeiy0kB3hCIYVa2MoQhufF4zPOY5UswLc0VbBV58HST3E5dZr+nFhXZR0zGgrLWVSzKYqGKZyn9Xy+RzR0V/aWZWzm61hDsysB1++ju34V19O7GHDgg8JEDgw2wN1TtN0voul/FuX0RYzVB7l09eSddZuo+k3MYhGLoo4W61+NQgjnhN41xKSwx1vcJnJ7bPhQA3qwCot1TCXhoJxNzEPIJnuKqjwIKI7xNjqCNUVhY/qLQImw0UcJ6NHTWLaeHdcANNDVVgI8VfWbqIqv5PpW9ji63cVYLmNoqQBmUQ9vReUai11M0LT0HCZTZsMdFRP6FfQ4ad0pcJLjUNFPUc4Ma4wTjmhUday9oo1maqMZu6iGR4n8penRMxlbfbQsrWjXI4Gj9TUarKfZ95nGFHdRVG+j4Jkzfxe38hLPtzrenap4Ps3i2q+jLLYxFndx5hwWzzEvv4y2eNaz/9wv4sN+G798/K/jPx7+l/jQ/TvZbaOvGcpjjMUlFbCA87XuF/Q7bNQFxiRTF211iQqNFPlEKc9GgEBiG9cM01jrnFY0StDtcG0x9UDkJVIfe0ZrIwlppNy8U1YcBRbNFNUauLUBbm2Swp+zjicZp2Ad7wgGB4lba2kjIv/Zy1j/92o5QkqZtmXXTuecef4tQAYgTWciA5Vvv4T/3g3ml7I6AZ98r/4+FMjzddcxHEMapX/rOPV+gDPl1GWAY4in9wJAC+D8OSTwLyvFPwZtf+6VMlX5D37mewYif/FAJhlA5RX0+0BGVz79ZSIe6BI4VNdfr1lRfwzIWD8dBjK3CaDCVIFOKgVimd1wtLk5S+YA9ezJhR0PyM3dItZ0nLGV4c15DXVI7SYEVUIp1LNGbkLm+bsQfKGMJY43AmRzt01dY0pC0WEbYgoSutvQvuBn02Hmge+Ml0WLLgJet+FxnjbIZrRnY6K4h46D05P1IRb1WqAum+QFUxM66dAD6P4eJfb2aaoVGOe8ltdiShQbsiEQb7Pp6CQkhpC6zp2E9U9PCL6n2N5hNW3XLKYL3liYuOAuhYj9oIc9HW8ntNtp7HYF6FGQepMUkPgoQZ5rxzFSTFDYcvwIazklpH5rqoXFbHJFs0VysmddLeSIJgYUnv6IqNWxZlpG+CYZBASV+tw418agzw50iLKP+jmuPQUXx5+nJdh2MsmhCGJjR1xuwbVdngC76GMopCn21CuuKKQBQ3Zw4mehDfF+0Jk4N1xrzB8QTDN58TSP68h7k71hQwWOgyKabBkKZnQEuK1RhEPJgRrH1IM9H3oMgnkAJ2uU4zSwpmPKQ4VpCev0JkDAtdR6VJfadA+uEeseZzX+fTHHSWyTKD0WqCvUNAEddFWYKgDsjqe9NExVibh+nkAa3TZPFAAlCnjkTCYQpiU3MRWx+QZrS4L52iGcfL7TeafzQDCotG7C8DxcHGZ7Pt5UKGK1jMUvrnGADlHleegqe4euOtSmi77tDmhbdZoUouCREJ4aCqZycq1N4eTGQDslY4UWIGJ6oKh6N0APwMraKjqCAMjT+ZScuijOPGGkmcE+IDt1QHoB8MAkgXvT+T0ZsAAMeF+mqQAV7g/u3wxmWD+ATl53e7eR7ixrkLRGb/ysNWXQyQAO9w+46Xlq6altHefrZEOJ6K2VmbWevF0wKOHYACoGWQYxgPWku8PWXu6IOMlxD/m+FcAQjZA9AK2Ou5kKC0xFB6CeXB9oceiucGXjfVlTDjfFoMEWtlwLTVoe9wKbspVfbdwYarlHbdSR6ZNMt2VhTj5P6fOuSSQgXlqtRvcrzRUma9wX3KcYgiBnA+xpyiPDBUxibASjSZeuFbqkKtaLeaxa9DFTHJLekL14xZ5VMEkaouR8T1hCXwWQOX/eH2YxW5bRzh2yjG307gkgc1ADZsOU+G4Z1apUM26iSbU7xvHpEAyqlu062uU8hpr7+13M+l9Hff0ipsu7GDroo9xDsyigGPbXaPr30QxfRDN9EU18iEa5KbXdudDXpIwafI6raRlNrGzkUe6Yh2higIWygh4ntB1dRDWPc/kmLmEnw2Ii5PMYRf8U5fgcFUWuuukAJhoec4dxBtbQZGPto6z/KSpR64oobuuYxree2qDZAtCPi6hoAo27qIOmU8gJrZuw057FVBNE6cmf3AiV80WTAxDcxFg1IuNdoo5e+qkmGgE6ngxMGaDeuYsvEw36YTImAfEOMkbgWuJ+ihEC+wwUu6JYWPA/Yrn9HGP9GH08k9YkKl0d24jih9EXn0YUj1HFT6MqvpQVdDdtY3f6ND7f/ffxs8v/HE/jD12nSOv0pH+KojqVMhSYyk3si8/id+e/id/s3sQ311VcSqjjnElALQBzEthkQsieZ1fGUZMbKcd4phChICCbzxVNlwQ6cr4dwZ3odqQNbmLqZ3Jd4xzZvAAgg+YKtzWbXjinqHJIdgIuKsLROtV2UfyjX0xgBKgTDT+xXVQAptBXnul/AEVUezABwlLcNFxyjhQi67avjB/UeBB4++Pvn2Yrfk7oZzJ7xj+fWSVCerYNTB+D85tygD6e9vzLcMsf/vZ3AJHvervvBBrf9QL/1v9efP/XtWOH3oxQ0gL56By9uA2+BN1+18SLJ6KW30+Kvj8y//AYXN7trsjt1c5YkIWMaLWIV6vWQXoSOPDrDUV06gQISOA01sfTk0W9iI9NK3BGBdxvHmJ2fhrUjXZoZkLtE1QrXgNRN4UAIMshmBwLD0slW7Odz+ex3VCg4ZLlMyLON9rGPBHQBMH5KHQZEb4DEDywcoGPXSmfgckDnUwKpSx4ZnMBnNkBy8UPtDiKRzruOC/x2Vw0+IbOYn8odoedH94ACgT4WOFm4wOKAVlfp5+jQ43QkaKHXoa774zEAA7aGl66GQA6aQlQqSjLxBQjifIJZJsjFHdnlAmUdD0KgaTIHgQ47rabmGNsIHYgV8H9G14vO0LhekWBKjqYnJDIqLFTHOf1ouBU56hwXmXEcGPiQMFfiJZmcwJxHfw55PzkawQdjCLHBc6r9XcGpDlzxE5z89huoV6YbgfQoLuLc06mW8lYQblHaBcAJxsFqgJ2szWxM2kwR7CDk+hNTIEktOaaAroxPXi9y2Rc8HyJ3Z6ci0LF8XpNpxyQSeFrAI64nkLQga8YACyTc5NH/BQL/QCQswOcbu40TcEdDLoLdDw68nXdRd2Y9qEpjFzLAL+8l/OPbAW+TtQea7r4LEwkoQgdDjutOc4D94nuu9K5KNbb+L7gfFK8U7ws5gbTmsygT2ACwRSls027xPwpS4qJj4/FkyKMFej2M8nkOLlGXI+cxcJ7Oq/K6ztfV9aJ8qSkJYO6yPX1ZNdFks07dN7KSXSn+7utpoq5gSCQj2vaiUwYivaj6IgPb7Dqhp5nXYonr1gVOwCT4l9rdMY0jKaNbas5v0wVWF/STZFuX7D2zrZyFv3EXU3uOzUENK1JwGOsYhrYz7yZc04AApwnaXquJLxXMrNgkkFhBfUV0ACYwTDhGdoi9yBbZdVoAsM6FbVMDoldPD0+qxHiBgX7EeYnGeRaV2Ywc0mZQJhWIOjuopnXmiKReWV7ekwbmJbRjNqJrmXqYiGtH9Me6F9MPyl5ruQVJcAKhZFrxP5IQ2XWVPGwXsdyvrBNPUCGCWfKzaFphckYAvOxKILcFYp/vK4GdHLVFLPtJpr5MoZbyJYeS/dCxV9Ik7NZAbCcW4JdPxRp1pUCSNdFjJtb1DggTk0cd7d4fn8MGE4r1vibRRT3UDz7WAxdVBih7Mc475s4X7DNrqIpL1HFuyj6X0bR/98Rw99HMf4mSmlPVjEOb6U/Yc/VFAm9yfUWVccE+Rhd/VXcpktMwyrq6SHa4iHacRnNAD2si3OziyumA4kKpS47EyuCKvUIxlWTqQT0syqmsleeS1SnmKpdTAWanS7KfhZF9yZi+DSmuIsJt8oK17KnKLFj7o/RClRM0WN8QuAnYKt+I/0YmqVxpGF0tXudNmke/RTdsxiLdUSxVnEOnGaqIQPImrXWxoRTHCClcIMwP39ptLHHARAoqtWIUYEM8CqivADgzlE0H6KsHhU66oY9a/EuivpOQalT917mAnUzIPWRBqjDtW5ieoP+hzriKTqyhWKnGqad6lgBmspP45v+v4qfPf+X8R/e/Sh+vruLd0MbN6jqKrRYf7MYREW3nTN7f11BtxtkcX28zuIyLGPAmAKpTnmNkGvcFBX0vWGhdT3hKNfcIti7Y4g5DqFa10yzbDww0LjgQ7K+cGPDMU46T1MyATxMfVQDvNC1TAXzMyQ1jzWF4tpkClkirQkkGCDhivex10HW+ZrOw/7FRIkTjhbJzZ9poubIwPuj8NGXTnl+f1/b/F95qufQUj8PXFOykNKESa+f6krFDiTQ+30U/aIl/al5VsJdf+bvdRZT6sj3cXh/8a+Zwe3H5Eitl49WjLvAyoli0p21bk6JNAXz4wnNt86Zfl5X6SdF1+0n8Trl2GIbYlVCagURyGfnL8asdGLpyEIf4QFKB/KeHBh1ZBPVJQEHFYrJ6kH3qRkAACAASURBVJOHZhbp0q3hZxXcuIZuxcTFHvxmS9qtjIcp32wOFFgU1jkozqNKjpORr0XJ2W1JFBBlldBVpsviDA8VF5o8OfDT4vAizkcocwirKVCx43XXXzSSF4qU6VR0j9EKQL24XixWRuNBIalMkyrnqaQLRcbLjQIiFdYKqaRQoCAkqA8XtZvFl0MT/c1GCHxlXYEctNjSEpfQXXBCL03hkvCdDIk9tq83deWhsM1mdO49KYAPb+oPupZnFe8UkHebrY69AYSpFcd196SoS4XHYcdkBvDGeYTaxfXyNx1huuxYvNIZBl9SgKKdIU2c4k/AVU5i8K6TiBYr2hm2ujZ2yEnupq3ZgcnFJFbRPFBsj5w3cW/khX6XCYpF8ABCktfR4nh9KqOjtqMcFC9bhRO+ar0M4lzMEtBo8TmZpgBS7u/XcXfPtMSdLt6OTA1AHQU/P4OoX8Vm73MvowUsWXl8ibvtCYEnb34NP0T4F665w/MozE2zWcSsXcXlUmjSxS3MRA1dl3KHMGTQ1McTC+iPrKO7u7u4e0CXkYNL/V6Ab+WKoK0aXl3JONdMPgCjArkVQP1qOhF5TQPrhm6cNWE0M5gOvHbYE1hKLnKHnTN7TA3zpPH1c+frzXRsLl0IPwdt75a0SqzDV6c/NwGY2kBDw6jBuh5T5Lj/D4e9DUXms3hz/xDr5UqakGyWwCETEAnYOBywyx1TwwFXN1PMbBYCfeqiTj6flykF9Co5hGGFLacxgJYzkXg42+DBk2c9oFV23HSOxFeX1TtTp5ks0QE7ADa+dN+Klso+waTnovU0XKHq4UxnAxV0H3qfwiDz8ekczzvynRDJo1dbyYgCd2ZuCQAlE93nJ7KArDN0MYIYGnqjpzPQJrnWABru0a+/fh/vPzyKOmhLcKhjACj2c0IeMVHAWY2pJfoV097KGjc0mi3o5hbRpslpfsDYCMUW29zMq3YunR17hFzpEmUGOuCOveWMBoPOk2xb1HEvee70BsBR46S1CCW9y0nMlo50ipUmz+RGxfNCzwIDXwPeobpEue5jCTW2XSu/Bg0nwB2N12Kzjvn9xlNMyU1GTSePp0sccbesQ42TzaqJed1HXRyi7561H56PVXTneYwdIAkL6afYzN9Hdfs8bk//FOPhn4H+KrgHUbUq2QxT+NY0zkYCQZ9jit/GEDiirWIsNxHlSlbLsuSOKuoe4RtuZxSdTAswHjjGVGE+gLkA12pmmttEEO9CPzuU0KwAOh+iHA7R9LdoWBOcZ4C0CstVNIGVMrTFSwwTwbg4prmgZc1r9XJ/lACGhYA3GiDME4ZyiI6JWgWgIG/KoMu2+NaTqWRl39J54M/KqClcZLzTyWabn2LVNoU/JSYLTCqcL8O+V0TZs9jpFFxjap5jaA4Cevd9G3MKZelgHmOIb6wv0kN0EzF9GlE/xFhv49wv43iNOHfHGMtHgdQZRgrQ2MptDApK5VxSV0xxmFbxi/MP45/ev4nPv17Hl8c3cSjuo5vV0TWXGNCf9VWUfasBQ1l2Ucrsoorr2AoAoWFBV4XWBhqf6GRqUvJHTbQCMnZFHLWXdCl3Z7BGgNfXxOXbOgE1TYnEAMjo982eUUB00thyr9SSJ752xT8GQwYy1hYVZAGVid6rBowbqJoDv9DO8hTF+5OpruyDejK/mPzY8dSESA6L8+lmec7t83G6oLV99vfy9V0Tme8AOjqjSbfxR48vndY/dfQvZ/07fuA/+/e/l5P2r/iiCXDr832kRRKZMeli1DTQRBLAjaMhNMyki0kNkD8xjzROEfifflIMw2miwKcAs/uNOVruBriwNcBxQQaooDjCVQlaR40NqzQ1dBtN05ppokHnGOqHXaSgdPAAcAecLrP1J7LqFBUoW+iyEbozq8+filtrX+CNf8zn7tXlc8aLO7aiXCSNj0I26XBSbIty89GGkHTS5N8wFaDLTAHMNyeZKYuK1ZUpOxTlLpLQXFxUJJKXwedcZqcqtC3Km/CFAjQdDzZBYJLkDBmDCuuCCPPLInwL/HJRz2dhqjFMZCNQ4NkIAQqcgJocznyX8VoUorK+htO+IR8ndXhER/PnNmXsIPcjZck0th7OackzZcAQhAkVzEUPBbxpNqO4+AibnQ/iDZfJj+yqi5mKO4op2RPDr1/M9PrShmClq0BCd4vo8Orao8OSRXIOBSSjxtMeuuUUjZ46uTgFSBIEyWeiOGYqRtGLhseuXEwLOHdYfQ9xOmC5zDnEDWoukAKlJrvDAXYo3nHkgwZIEcskCyDDOeScMYXwOXAOiQGvM2FuV5LvMRdgOuJ8ndwH0sNJgmspJBw0W+JqN8Uc8weBTdYslEU6mlU8f3CBx1p5eLOKTXaDUycu5SSdENbvtf6wnMZZC0oPgAPrXU30RN1Ct+YJhZ3HTOvxvce1hvrDlJPjZ2pSy6SjmHB48/3AtaTwtrU2RTpaKevUvP2geXF+EueF4htASCHL77LuAAkEimI5bVDgTBVpXVTwQ/u0boU9hXXNdXr7lqyUDCbd3GD/eH7a6Tqtlst4uNtq7fj+NQVRwaJc/xtZGGhAvLfwc9yXfC5ADuvE2RlMdTxFoeBU4yBNzEyTMZ1TwZ1oCGQkYoplO5tEnxTFUNfAC5o94ggwxg2xZX22apJwnXl90QkP19g9AezIdapFV9xuHXTJdEPGFUyDmU5pr8GsZBZo37w39OkeJq8GYwyfH641+83H02nTaJmmLjSRu94A5ej4OA4ABdNNaG3L2KzvnLmUJqeANN1XYx83DAyuuBqyjgA+fCaAoIEQtQkghWmarMA1gcGVEo3RPE3PHcKrJs+1kBPZ6XaJns8zq2PJXp2otdcbwHKKsSNpnswfXMyg+UzRj7c43I7SMEnTkcxM1HyQm6UzrnCr4/pD8T1fef54T2WSM6uhMdmVkxNAcUquzC0AC2PMFjRA7mI1p+HDlCzicIx42vEsjJhD4Z1FrBdTbOeXqG5fxeXdr+L29LsYr0Ctt1Hjhrk+RdN8Fd31Z3E5/izGy2+j6snGoWClq76JqLYKyLQ5CZ93jEYP9/QsVneSfd1NuRC9jABQpsdQg24x8k1wZxxlLEAxKs0F/w8lVc8Cik8KhyaqYa5Cd5BRAYYe0M+g4Pq5P2CeM1bc4cniGDqkqWIdhjN1GX3NRGER0Oo0sZHpBrc5mhgCPMl7mSm8lJukUuECSMJQgaK+jmpYRovxAuOWRKFUVJGOmXLZVSUBw31xkuAee+y2a6MW2mKisItxeopAj4NJQ6yjq5ZRoHWthpjFLWbjQdk75fRlDDjhVesYKuh4DzFCZ5uw5+bcY6Xdx2Vo45v9Jn67+zTe9X8b5/ZvopvPoqvRXd2igXqIjXQ8Rlm/j6hvcR228bj7YXzx+N/Ez8//XTyOG60rgArW2Jz9Gg0hXWjtNR3m7jFgUgD1nn2KpgpWNejOpKX5djmX67TUeU7962ym5L2Y1696bqQ/BDLCeQouBthyLydnSwl/WV/JZk6OrZlklSlhpt75VU0be2kuv+h0WMOE5t5Mn1WTKLMiXAPoHpVM5nsCMt9Vk/+/0MBoDX5fQORfCoS+6/P9f/736jq9OP5ae5ZAzMt6dnOLtS5wLpv8PKlLP/8nPofBkIysflKMw01if4UBYmFMZySBkxcty0dyMm4cCkwegg59xC7XAkceaDwszYN3jkHdki3gjZTgOgoOdDYS56M5OPOgg0OPlgZ+vkMCBW4QJCulOw0IrcN76U7QpYSGIm1Nz3eyVb46r4UPSkL9nG/CJ+FVYxvbOK/CYxm7dmRwYW2ICz5u1sWqljUyRZ+tmHFoo3jtYn+gY2l3HyhpUI14ltNJdG4MQIbiAs41m5jFu9zU3PwIinGk0cWj891QMDKtosMEiHBuiVyocBAijXzFZ6CYVFtYnRMKdoAVUx4KKSYPCgXEhjXT/tJImnOfLaBFh8IUAZ0INI4FYm8KePQpBmVooJT8nQIjKbro1FJIZeqhriuC3o7njvN5ZN+9BJSiLWH6RNeeIt7nn0KCYu50srFC1sZQ7CqbI2ld7MblWZ0yOVg/N4MVdArS1hS4vnkS5+Lcmhz0Bcd9F4+PO9GM4O6/ebvVtE3FZM4HGhFMl7qmFL+ImpnocZy8H+J83s+TFaddS2w943UWcumzxe0rF81mFeYeK2yzIy8HsWdonWzvDUadwWLNCufw6RFjB/JEoDriCMXEyQ8AvT8TK+XInFKuiMPxABgyxFiQFO6mBNcs5yFhJGB7cIM8NxduyjPhgcM9qknkeqPinlwiJhbWPbAO6Arb9U0aJ1z9uGdXaxXq3KumZAJmMAdgKkb4n7OCeDACBikmWcN3d85OMnXTRhn8vJsJUEjQIW1ju6FIB5TRGMAkwMGu6LJY49s7gLdF+QAoZyQluoI3i5ciQHuSdFemw5EPo3ulmYnOh0jc4bUGJfQJRM+Qps3ub6w5wAWfh6bN/RbdTiVwkRy0tYZoLLCPtNUs1qJjOccni2opmVlbHz6cYn+0w57dGq0lRPchsxGmpYmui7EHU8TbjcnjczIImcfd9o3oXqx5zr2nvO6Ssg9iJCHTh7YRvZfsHiZsNHZozAB+2MftiOfGgSlCdaxFT621xniod+MUJ03bcV68yn6dLCbuWwOZUvuRdTNDnAhGJaBxxnSD89A6owZzkqmWwcXucIzd8SAre+77zXIdMzK+WBvouMhe4vVuaMVM86Mpgc32BWCVMqOsyUJrx703jxqQKsG0Lcjp/OvBB61VtNwiCp5ddAH5HQrwxEumiY3qAv4UNLpZPYtGA/BLXPtTHAW6S60dmkerTSsHODQVt30Xl905bifWzFxTtrvtNZbzdzF2v4zb4efRHX8d/fkc420ZxcRUsY0WI5M4x9h/E/3td1GMB9ofL88nnh0AaNgRTBJhIKmNABhA61M53wqqGU0UST3GNoZyHj1rvJqpiy/tiJlO2s8GHDgBHWqaeWoD6JliFr1cz6CSnXQ85XiMciT2YNCk6VKuY4ISq43MDQAFXxadDAiaHstraG7k+RDqyfV3ka6ePXsD9EJAakGjYxlTudDPTyXvzZed4AzeZBsaUaKVhG53S2YFgCsmMSfTTUaogXV0xTmG8qwcJGld0KvRLBmhTJ5kojaQNcQ0jPen8YGrXf8hmvEx6vKs476Un0Tf/k0U80+iwFlOY/ez7LNREZUjNL7HGKtrnMdNPB1+FP/p/f8Q//H5f4r33YMaklNcRRtssL/XfVbYGQ99KsC84njXcRk2cTjPYndt4li0yjjKtHU3d/Pkm/BVPge1Rdrz1HC2+UUOgM2NzD8mfjfNy8DCDdPcTM2cqtxRzkSfj8CMaoo8srA0QTlMNMUBzzJGONnZTCAmNZIFzPy+Kdjieym5dQpUOv4JJKL678/jFJF//gyQ+XNidMG/7/P3v5ez9q/4ogLBZiR4SmdILHt7TVOg4qbmYQI5AxMWGf64dvk9D4pvHVzy1mMNAWS6icmBcwqgJ3V6QENhgFufL2LG35lqwwMPIEHujLrtV3OTXycKIzlhsdoYoFjg64LY4vMxzscpzgeyIuCb4z6D1oEHKtQn3G+cEk8nVbkRVBapO5DXJgUVDylbCELbcqGtDrRcoPy+7H1K1pYgOhf5FCvQEzi9LrYwPcBRCQqREsjbIu4fePDTac8uG0weyjjsmXCQeUJxCsiA2jDE4biTne84UDjhSMNxoSNwECXnAi0Bckn42gAxxs9YMEMvWSLCJS070ZlkWzx6wgEdizRtCWG5SUaAApSJc+yhoCQKGIAQBzQKcqYA2dxADyg5ODmc9KppAwGG7vDKAhL6DFO6gk5qSE+DcB0KjKgbEj/C6ffUhu69ASDcXlvhOsUeDq2tZQFQdObRluBWxKu4i24Dhrzas70w1A+5XS0GTVBUoGO9yXM63RsAiJ0yavZRNUOsN62maLMWuppH4xSnBPIxzWHdQTGjYBTF6UoX0pQw3MJs4cy5uETdDgavZJWowLWonu403SvAJNMrrD+hDvIZuUc8XQIUQN1yngfPvP2uU24S5150lTuKP0b3vsX4SJg67J7JN2G62Cu7BDtu7keBsxQa6ekaUzgMDxy6aZDspG0KOh4qdKHRdfD76oipwWlNFb9Hoc315DoqEb3w+uQewJFLLnmtaXS8hiciqXsvTZGDTdFEdD3TIa7v3YtZBeDMAAz79i4eP+x1by7Xs7inOTAnVJDpm6ct5DkxmeG+43fXK4pudAiT7rXrBQ1MomBSkDRTlC2daBwQPfXNtEPRjeT2Vep1ZWUtwb3DN/lzsquWa64XzQBMN5gaXpVvZNoj18jrWHtWsiZ/fsYIpI679SY2CPxx7ErOp5z/IxTOp71oq4QvrpZomJKJQrJMFnWs62N/wswiN2JsKZ/3URy97tbzWMwc+JvIGnHrbzKHwITAxa1BIvsxn03794b9u9WfKzBUzQfz7vks3ANkNK2huyq3x3lAWHHvdrbhB8Stlm1s7lbRMnbgHKghNcY+GQIwcxBQmy+TXbqbPNJcDcjcAQPQ+1qBV6a3dGHVPLuOcUv77PlKIchxLeSUuGB/LCIuUAovAG5MWMjuwu2riDef3MV6s9U0Tc+iPtF+n09xu1CIL2PBtJKMk+ESl9s5OsTmEpwWctQaoGNJeE4H8BoNTRv2DfQTN/Zf6D69KGuzYhFzDGKw941DdMMl5GBPqOd2HbO7WcR8FKWLvZRjZW+NgVDoKpazKrbQftEa4px1o1HQxeNpCBIAOM5Ve4w2fhNx/fvoT/8Qw/V33uuwfsZEoAIsotnivZ9juh1i1qHh4SZGz8Z6X0RJDg8Bl2rSneNWl3GeLeLMVETTjyJmfRE1IKZkwvHqxKWIgzTxGaKNAVpfCa3uMcpAp/IsWpmaL6Ju/W1U1Uai9BEQNh1i0Pcpiq6Ppmui1uQI1zXMCgAztqJW51VTo33EtIsCIIZlPDSv6k0U9dqumxTqojktTKOTuU4jx7EeK+QkpC+LM1De4vdhGeO0jIHpPpqi4iCgVkLrg0mSPkNfL6MvofU5cLScDlEPX0bV/TbK/qT8nqiWMeG2iOtgMZO+qe4qUfG68lEObeVtK91PtH2MszYu0700NVBPCT6FMlbgMjfeRC1saEqg26pXcWvmMbUYT2ziNLyJD7u7+PKbNj5/WsWvp89iXyxfHA4zkMnBvQSIMq9yeDUTbtPnxYaBlk+W3gvFOYvyXVQ6+9dRE0yw/drJiVYaF553fu68KBaS/kYoOYWbcr4FYiaMWaAk+1vgsThEKUe7rJPhGJhu2/hA6+CjBuC/YhmdrLI9xfyjX0mT8Z89D0psuj83sPm3DmSybkpr6MVkggaPs5/aEaopwnZaYgQwm47qSSxTy1dns9+/hsx6ejVcAmrZNKlgPt2kFbGrjdOl6YZaU2D6j90pLCq377lTo1XcSstiYIMTEg9QJWCnUEkH7ZkalZOwPw6ytPAYYavTq/ngbbuMqliJ+sPiz4niiyWUBmtrfDNmAVwWVNshSs5CiERvdLAv6pTSe6MjxMP+7g47VY/xs5OZuufQUq6ehnDy+Vm6v3YC8UM4f17EuHCqRWtLAXaABDYUW1mmrI0kfKLYE0Cb020q4/mZz3yKJdOCh1UspAuwaJ8tnI4lAnIH9fXarNDlAJzoWut4RAHzZ6TQBJhQ9Hii5S4ZxyZb1jUFDhQbjtHnS5bRmA5coJskIbNYhe78ZCvsDFL5Jx1dAAnFbA6ipAjLWiWDJbJCMG1wN81THkCkqX78LvUZLAb6/VPHpI/u7DHO5N8w4o9RBReuW9IXfLTpmUpjutytu2p9AcCz2FlGCmdoPoBbeN8AMG/MPuZe4mFRSqDOSJTOugPA27yAiZfW7hwXOANh67ycW9IR+rejUBxEVaFgWywjmhmgwGnpvA50Puhg3Gttw5SQIEx0BrYDlzg2aVug5Sh4E93JOApA0mHmRgSssGb55t/tSmVtkTv3l3jePSncUfqgdisxbAZZPnbr1KDO0SnnM3O9lG+kUMiLuv6sCYTA0IywUs/cd2kdZH9tChSTEJogrHn0FaTXA8b5GbUeoI+dB2k5mAZCR6Q7D92Ie89BsVc1NGSZjlUvwY4NAG4pcH48MrlDl0Zq/UrHlac4vq7sNTlE131c260Dvk0LVAE/T3tHg95jUoggTzyKSgAK9z1AGHomABqnLvVPRHVyECngWWBzHKKZTbIcBzgwTeB6sObJyEIDw5Sbc05TiOPJFuJMoxD1O1PLWkDub8w4cOMzdbOMuqWABVD7vmHvRDskK1+5JwES+b2z1iIUYdYmewxGLO3MvHb20Gz/zbUCADzck/VDw8A0QQCGqHsYJRzRVkE1W8f9mztNO7MmBwCc7Z6biukr1EYAqTOyWLcOIGZa2CeTjo2uUXbtyx05QL7owlhCL6G+pcm3ni8RJ+ihmIFA8UyTYK7L/cNKkz20edyH3CofHk/xu989xvMz9KhZ3G3vYrsm5NENF75Ya2YSQOvFPY3rAMWZ3CRPo+SkeGTyidMdTpZ8jksqtJkqcrNirQwlrIxSa4nJKy5vvS3+qzZ6wCXNHQThNWsAOqxDgWl2HC7neL8j6HOQA+Z2NYtlNUTVH2O6kD30HM+nnYBRI1fGTxy0HB9i3P+fMT39b9Ge/0E15jU+i1vxaUzV1uYR6PD6qyZOVXGKOg7UrBEDk7uVnLM6mSozrQCMP0QZ96JkDdMuhvgyhvKdPrPolwrznMcwzpSN0hPAWo3R1DfTpLqZ9By4lE3xFGP5IabijCpfoaF13EUVaxW4BQ0uLKsxPelopkCFO1kfIj3kJorpTk0i0+WOEeVR2UPoJauSIFJMABYC1jzfpqTrgS5XTgAe8snQf9Bbk5Wa7mHpqqCNkfejZzJgYyMXt0GC/Kcoim+iGN5H9EeLkNEtVVvZWfM+4/gYEe+iin3UaCHHNkYCS6ERxkPUBef/HFOFludZtL+S5y2uiSPF1ywmapty6WycZJLgY17FrSvieHqO3fkY+x63OEwECGM6J0rvMmJ8E6FcoVkUdBXrNk6xiK+uq/h8v47Pd6v46vQmnofPomNhN6xNJqij3OKqvpYFuSiEZDV1rRuZ7TnGGfAdrecsil7hXzJamlhAGDSh95F7Gx11pmkpi0dd7lIGJ6wjTWDQKVfkRfE8B3SqArOmiPtPGuYUdi7nuGRwRnMBQiO6K2huyR48RaravpkCGJMGtFol68QTFsBiU5yktbvx95rFmSLHzilzbV6fxvoAoM5QJFHokjtCskwQsPd3ItlpgkaBhG6PpiyGGK59WHDlwJ9z3vD1wxUOkwe0bdAfE5OGs8D551rkkUXSEllPREMhK8aTq3dy1ZPuTNqQj8BntrRORgucHz4WpMdvUfe0DaYxEY3GZN9tnOFunKak6H2lVWHql7RMmrSliRvNeSb0nHeysMQ84Z+WozBt5zU0oMXRFgKvJuRJpkINJtOLKlA76vOwx9bnKHDqSyZXxXCVbqYYFlEMULphG5xlsDJNS4XdjkX/k2IcJzUxKb41hTjApaeggyoCHYIusylBBiC5WDBG50uXPzmWAWAcTOnwvpzbYL48mSq5iE18SdEAPCGhwLTtsjv0PLxlgQr14UqhRJf6VXis0ZOOzVOWPLF5ucApXWeQm9Q1judkwTwMAicPDxsBCIEyTlYq3AFAaDFEG2tsHw2dgUJXtKYbHWA0QEVcpBvBhQpxLWGWLEtzTFku1MTOvmABWBvC8Upk3Q1Ox77c1PmkSy19UZo6+bZyRg1ghwIDygaWz3DZ0bKYp//x+eP8uzstB7ErtCgoA7xvkwpSi9A5fxR//LlcyFKSOoWV83Do1vCQsF2sC9wcnDh70R3wOgodlRbJkzN1eHX9fT1ttIDIGdqfp3ec2xl0OUDRDO67fwce/plvaCnnk6gOAGuKy2yRqw7+bXLOzuGifBo5ySGan3viw/uSYfGynl7G5ga+Cv7KgjHZGBcyJwAI8bmhlDGZoLONqcAakTXZB2nfQ99EEYnQmn/ycxToy1UpJySLLmVxkzJmTKnkerLGNNliKiOqTdaV+dp5cgklDQpmdkWDx8yEDPc4dAn5vvP7MOHg/sxaHpMXuIdY/6xn7qFRQFbp8CqsTR0EWHL+FBiJo5YKDDJD2BusD1Eu1AoxuH82j4mzyxhUNPYBrgHHJz+2rneHEL0O4veh9/0qjZeLWLr/OUvGGpXcvUumF8mNj+OF+sikiQeL7ukTWhesevkMtvzl52wiYHE/GiYAOmsaKhnXCBdBnsR6HIzozABaXEeKYE/BZDucGyapm8TkWpoVwjw5T8MpURGhhFHc2nVRlsulrabdpKGRAiXPYNl204AIg2LomKwB68KYnDjY9XR2A4a1hvGA6H/KdTLAlo02oZpQBy/e52R733j6CQBR9pZCPCcBrKengxoid+jFFrjLmfIrEMm+nRzppJkiN0fNCv4ei2UHb75MgPTwBQj7Ac39afqu96ac98R+wJqiUcW5ANBJUzm3dorPzx4rMwZAy5VcGaZ9phWyN/GgZZ1idMK0k+mxrLJFkzQFDaDJfzctWsG19hY79Rmw8/MAVqh//A7nick1DQhTegnw7WP/fIvLkbXJ7zAtukS7QNfmqTDaM/eLHNrM1ECalAkADVBZybgF63dRs+RmR4MK6nbe/9lT6UxXIX0i+2cb0nO0BVEEhKme4npizcxjub6PNfsLQvfuV1Ecfx794X2cz0OcOtynFrGgUVZfouzex/X4RdzO/ymm6X1UBYCjjQYdCplEZK1MO7uvicdOkYI+bmVmwniNLi5xFQDYRB1vowLoFI0yc7riKCrXTM5dXYSslZmojNKkIHLqmTqKrjiLetpGNWLaQGVziCg+xAQtSjoF1hAW00zSVwIhMi5QYbv3N5QxAEFRR4l72gTYWUchOhp7KcwItDFoeAgcUwAAIABJREFUjtg/eAYANOeiqInKyB7LXjLeooRGx7wQI4JYkwJlC+2SKcyzDBLKgSKOfYJpzTImNYRoIOAU9xjTtFcOjF3O1lGW95rgqDAeTzHFVxHFPyscE0vucoKdsYkRc4FqG1WxjIYifThHP/EZ2ccIXWXnvMUQ+ygAcNLpcQxMOgwS0EcV40OU0ydaV0P1GOc4xmNfxTeXh/jm8ll8uH4Wz8Pb6PWsBwgeoy6uUWE0MUY0YxEzOuPSvx2jLw8x1EPcxk0cTp/Gl/u/i88v/y6ehhWJYjJOclHub+mhJkAltv6YdNhwACondTV21Y1MPDQni44/bMaoZzBQWKO3aE8RtUwRvEd5LXi6ZKtqUozoHOd+fMqgERApoqZYhrxWUlgvYywwu2DdQGm7ifWia6hCNQdJv5TyL01+M42+VdFqL+DefAEy6cFP8TxghCEap113nRPl48ecAXBKDhMgTHRijBTQQCWThKwDU1Crxq7Znjp/fgOZ/KcpNNHusjKMcKNnQJogIPaR2cKLeklQUMDRvGfrnz4GMrgVynZdT8I0pHD17fHcCzXPDrkvx6kOwceTOsBHyklSowdHvTo6aTfHqIdeE2BgC3txg6siyrD+qOmM7mvCZyuDIbFkJiauaN2Y9OEK2Gqf4d5iftOX8zhUm7iV9U8K4RhOiBKmLUCngDefnkXkTqZ1JhT0fkipGJfo93WNiSKjoDcvGJsDuNvqvIjM8TcVR6GZSkJ3bohFo374UffnQEM2e44pd/ucVk9xRYI5Ew4mDS6eHJhpgZFE7OlBm8XjTE8OhL1NFMe22oVakZ2lXHxb6Mz5kGZDFCIoDv4z0SI4nynXg4WqTn5yLGKzgY7U3W6i5mBTnalpEtCmLB2KlPcfcBE7yUb2brv1xAQ+Ug7Ms/2HikkKRc6DAYqzVyoMADAmUH4LFCKHSlKUsIBkLy2HGJ8z9A38vvJHalsqU5xybXMOx6s972uycHZss5uTA0s5Z9JIMSliqi6NlAs6i4AVA/1ynmx7DKWJa4kNMRtiGYv5LO6gwaWMHU7rtR8VKEqC+NCRXcQEyOuPYhxQpTyTYSYqFJ/N4uTsDGanOYUMyv4yu8GZg2mgXkeTnbEILMONDCrWkiwQcpMwRnDgJ+8NTQvxuTq3crCyUQQTGZygaDFA6SMksmmhGzkMTKGG5PwIeXDO3GVGm0Q30dour2dtISW0MEwzAFQOM3Qwp8NVOT50OlkgnzVUrB1PrVKPJwEufi9n2GQ3rmy/bDrWqDW0vSP3ho6op6x8Mc2k8GWNcn3v77GzpujmnKMHU1yEdEIUyVxX7Q+EtiIOB+TLajkLQp1VpffQTedcFTj9gDAS5ukIYUXOa2Fry/Rptkg5RmSnsAmO0D+ZPj3rGjPhXG8ozNEIGUhrP4Iuxc89H2QpLDAgxzlPjAgI5M/oJEKR3D2TIeX8FKhdynRRCKsBp1zLBFQcytkPhLW6kWFdXBfTwDSJe9KW12zUDuF0joc0g6mwd2OAUFpCOT3ZYI0xLYNCdjhRcHONTN/QpGrWxFK0N1Mdfb+zTnCVtGEJ59LXcy4Q4HVFlhNUYIwYuKdYK62t7i/QV226gSaEySnTKMwguhvXfy/Bvyd50L6YdKHzQ4PiBG9ZVMuMBF0IxVahQt1BnJwnU9t4DWd3UfDbkXCQ3tGNl/PlGLfuLCDMsTSVNXsUu1wrg+6QYcGB6QqOG4UBgqiAmF5w7WZMsjxJY2qdn0fKyFGWE1TTjfKjXoAhNtVy5yRfaVCGo5pwVR/zlTO1aMrYdt6gE70gANWNsEZUsGlo43QdY4/hgc69J+M2kbAIlvNWB/tC6zwXYgnQSJLZNaMIieiOfVz2TCnrqBZNzLdMY6+xLPYyCui6eRxOERc1uCIeVkXczY5R3X4X3fEXcTn+NK7Xb5TVgxnxsrmLhXpq30R3/kUMp19EMH0ooQHNowKwTJ/I1phuaV9RpqH9AYywLqDm3WJg4kCBPnpqLgdGPhOC/noTIwVGUcaluElrXklEX0UFbXfaRUW4JYYEyqBh4oP7GsU6zQC7cPH6k34GUOAEe84vYIvvclrauriEvvWk4EwFiIoyxP2yjrF8q2lKUc4N1gR0oOPB+rhGDwgoNjEUb2MkIBUGxXSNaiDAku3aBRmJOdJ/AEYLynIMNU5xm04xEIYpwwUmQRRc1DmnKIavoxq/jIrp6rQWECzLh5h4P7KDxkp23UF+TvHeICoFGquoJ2dHznJvoow3UdCBVjf+rG8mDk05RVUyzXrU5KrDyKO4j+v0Wdzik+gwkeAKFvuoYyetE3Q+64huUXTHmAYmYl1EO/CAievwJp73n8avn/82/unyX8SHYaOOufdpW0irzqOcTnbzNKAs2vYIXs9iGCNlG4fLIt7vVvF43MZpAMTNZPkMLRB9EKhHzBXobLKLTlEg0cdQO2xV5gMJSBgYMBHCMW6mSSNho0w32qAhOkTZQLvlOpkqqamCNK5+KKb/VIHDXp+BjJqbGTXhnihaHGGoVnXlxr3zhjyJkugczbN+hvs2fXMeNJJI5ggahCSzDmX4AMAAawlAfTwt0TECiH1OkT/I0jrRyG3678CMb2uf7DordpYmPpp/pXOXwUgCNKJoZk2VabQS3jEl03Xh701pNsrMpg8GfQJahLFLt+Zr7vf2VAcQcqmauOmGMIXxpqlkLSonVBxoh3Z0nNnOnckOTTGmeljUT9jU06TxIIAQsLo4xXq+j4flUzxUT9HG7SfFMPY6DwajKaRRNKVzHI6EWnLD2wKXogoeNvkYyyWZMDM5L73Y/aW09Tz+E8pO/HcVRhOdaR4SWKPaFlZ0EDbHlFjOQ+7F/UzBfHbiUEptcrIyv5/cC1MrhIMrJh8UKYjMeTjId+tFzG+hEbbCnm5gDc1rrpa4Xrn4Mb2KhzpAjiBCO4oBRGVB2huMSaivcTCd1UxXsTMRD1MeynT9oDwBrB4e1rHdMk14FYOzEWAXDA2ILqXC7GaL2G7vxBGnGNWFKehyeiFl/QjFz363Fxc/F8o2EbDVsilAnrLwYLdtrwEakwsoOk4Nz0WlCz6DAcANhZ7pDxT6dCp5bc5/pqOpyM2BiqK9OQcm54lQUNLxXa0AvPkGMIqn+LUbE7kWl2ibSvx5CnTex/Q9a28I+pOoWE5bFDDWQVGQo/GZoBKA5lPAqSlAXKecVswaI7zRdsI2hfDnpNhxd3em9ZMBKQUu3WMKMLqzCMylJamy4UIrAa8E4H3E7ULHHZAIcKRYIWTTlrwG24DNpcImffx+PdGKBoP0C3krycLYeTtp3C5TCE8LKUoB7BS6rE93lfv08POEzZRBKKecd3f9bWXs8XovC2wnxzvt3dMKzh8TSq6DePgvQIYONsGaF03ulLciaqILz/OFz+0JhChS8N4TUFGeiIQEyQZc18nFuKlHUG5sqoDuC7tpJqtMb54faYAQMkn+EuANak7Kh0pZNDQkmFKSA8U9TAcem1/tZOJ6s813mgqh0cHhUHosP22tF1FRTcG/1mfgmgMEACkE7rbKS3LgI8fs6YmBv0wOaErQoRt8b7FnQpGj4GJyKs2R/JrHNE3gdxs1F0SzOgH+2OTNqWCduikzk4mB7VqxLk+BsnJuxMQEYOe8KdYeoJ5Jn7OpEPbb7pnrwXSZez5PqThW7h+Ke1lt6yGRwmgBKaJq8fCxQ9XQZxc0T1EAQAQbQjGD+gpI53gxRsE9ULda4SnJnuyWJ9Yp1vBY7gMaCDW1EQlfrGWAJsfJ5M95PICYUm5hq8VGhQy25NYLeu/iCnYEAJNZgybwbh2LFaCHv3NBwj11SrlA/Lv3CYd62ikxmSuo8+hmjyZ4WGNDA5UlNZ8P1zmbMKgA4R5mggUd8wIV8JrYBguJzC+nMR53XXw4RlwH9jSuMRodKMhp1k6Dmoc0En+ePZxyOvLJAEThiwDFWxM91J9mjGl1jao9M2uIlqK53MS1Zwo7RlMVcb9EizPEvDxGjWNYj+kE+2wh3ci6Wce6ZSLx27ge/6+4HP6PGPsvIpSLwoj0PsrpbVTFXdCHIvwz+i9j6L6OYnqMWqJ53MnW0pZcq3lMFcQRQAJGwvMoKgpuQjcpi1BJecLoaQkFKOWRadfuUqewZxWQ/CyNAUCM3S9fy0f5eBnwTFhBN5ouFAXFLkCGb/Q7/Bo2CNDBPouiBMhwnqFwIrTbRxmHKMqbwkGn6k1M5acxFis/8yX4dyEIdY1AVugvNN2oEzAwlesaDUKaGQVW113Kc3FTBMOFaiK75xglureR55Rt3ilcO2mBOedMmnYR1d4FZDBteohxWIvyVQGAkvU1+0A/nqOXzfSjPislcxPzaItFNCU6UnGFHboJ1UcGDScZNFQ4aMKwSMl9Ixl+gEAmKlD/mk2Ui2V01SyOfR2nSxm4ukK/zs8jgczkk8RUbyz3alZWgQyASRpAPsUOzMY4NF28u9Tx26/v4jfffBLv938Tl/6zGOI+jvU83rdVXGuKWSaDlyihwctPgEkI5Y+NpHw92adUCQncaGggijcaLiiD7FuLuAyzuCnMFdqhDWZevz6yKgPgZGOCl6afTQhUcyoMmsYtkbCm0r0AGXXwbQlP41pAV5MygAPgnnU5xFhxjk0Bz86Y5I+psUdN+iICSS/+LbDgMGrRwgF7PFu1EtmBMmEs08SSSDO5yGWnYQdSpoBXgaBsmJUz7HwsrxOv5EjK3iMJlRtS2dr7dWpjEKWw5qzRYnr1kkfpRh/nr6q6WM6mmLWAPjewR50r5ziV3BuydaeQwEyEdcDes4h5QI1HP8b9xQT3FIvqEG/v3sd/+/CL+B9n/xifxONPin68aYDl0Z4LTdPEPLZXcQWfTUFxCKtJG3ZXTnQAOkeEuSVtgYLa0kYtymB6LYENpgUqYulGWX9Bt5LOmjuWtoHNugwe1k4OT9MaFdNZzJboT0qNxsXnqM2SbuD2buWHDpOx5GdukwQWtqcIz3DRT5xkijx3BumQWRtDh83ddIVUyanKtAlbUpr2xiSBED+47nlCxWmkoICzzgOcwpZufqZxvAR1SpdBVw/6CEnmFLJoEhpZ+DIGt92yu6/f0oZMnp5RlEFR4njRHqCryAW3DRKgldCJ4kHqB7udyJzk/VKwH49pAuX8gFzwyMo6dTe5BnOsX+k8ZWoVgtmUmSJ6i/jnXIuTpkEKLXwDl91OdL5bALc8eEOFCUW0w0id20K+CNeFsDwJlVUov66JPIJ2tWowkEXlFFnoOXhvT/w4n84woajjc9OdFXCAbz92MVsQKJmzkF57LhSaomjdTB+jq8+5BhTZjtsbHeuYNYSeA8DoqeZZjlIGVE4xt5OfheYvLnSik1Dc+88kMUo5TAA8tCd0Wk179BSMwkufUV14gmldZIG3KbbpNlOIUZRzgtoZehQoRujdfO3y9eP9sKcGdPNazorBptZUQu4HA2AeukxMsF/OVEx36Gyvzr1oG04DFV+XF6GfgMXHrjr+WdOQqpgvoT1CNUz0H6Zc0o7xoMehivDdmaYy3Icy+Bg4z30cdp5Wac9QEJ8nujovZPC0niqK5iMLd2stAB2iq05YX1PM0uWFhmd9B/eHHMTaRlOlwxGjgpO6rbreLXsG1xQgxHtR5DrXhWks68BrAbtyJjGEw65lK01hLBil+4fwSYvjOTYKZSiUONtBY6RQwu6YNcjrvoBF0UL9MAA4MY3J518ORKLccr7sNMc+w5qmEON+E+Al6FO6RUCZAQx7HschO+aBkEemA5kGh+bOoIc1RpMBy3ACNbfbVmGeAnUS82IiQtMK6uVRQA+g+fBAgDEXJa91JmbneHraCVizz7BW83OklSaiifOxj8cPgB031rg+yrBa2DGOa8E9xsP1yH56QuMF2nCuEHsTa4QGHK5t1k554uj71Bx3itM87abBsl0z6WNvgpqUSL8U6MMUt3Mf1yPXhWL0loxt2COdJcXw+nJl4mXtmmiVAqDszaA1ay37AQvqIQ400Vg36ONoNkFtokwiG0bFWRfXGU5bV/HwZxN7AaJ3KM7W4zXo2aBWVth+lzFvMDap4nCIwKAQwtUSI5PmEG31TTT1V1GWZFJhpjHG7cK9aT3WojzH7PxFDKefRtf9NKbhiygGgkCZLvwgpvqzODdrOOpRDc+yk24AdDxjtA8QCUlHFa0KHWu48DQGUETapl4dWIhHBQUjdLfUNco0I3WYXKS5U58mI4JCFJI0SjDfwOaZKRsFmDU9Ac2Izi85bcrE4RrsIsanKIudO8jlm4jqBxHVG3d+0briLKaY8JKa3Okskl+w/ttocLcT5koaCRpSMk3g5zAX4jcnFddoQLCFxfhCuhI4XRhGjGT2cNynGAs0SXvtUWW8jab8UdTlJzo/PX9eYovN71+TjbNd6TA8iOltlOPbaKf7aMZVlPIzxmzhKabiXZTFN54+aX9m30EzMo+eyVeVrLIJXMWQgckT1u8VtEA0NLdYD++jGY6p0E1Wucku125kNDtYpYBbqD/abK2nro8xVF/HebzGh0sb707L2N3uowuyfd5IzzVU8zT12EURUB1xncMFjo4/+pitNFbEO9g2nHUO0GXvZpJkoNC3i3guPotf7n8cf//+h/H56YdxnO5cjMshLf1PtDiDGWt8mAr8/kTGVmY2UPC1FsBiwqIJiIt3QwpPLZgYsMZ5QLB+KMoLrhE0Qepe/U4CO5q1uonDsdnZK1G7kplCjj/RsCNlrNAA0LEknY9kB9xfauane0Svnc0fTGc19ZJVzJpJroJycMT2m5qPdQdF0/bpAmvpvWwRnsAjrwF9LDUmPJXTDqUJvaalAjNuRhOauyqO8XZxjr+9v8XfbU/xyewp1sUu5oBwtG3S4iT7e+iYwwfdn0xeuI+rchsTrovQWcdDDLeTmgMPq/fxg83X8WmzYzUzkRnU+HfQHsWw+dW2UTYPmy/lPaQHNKAmFzjkPuRcCHXZ4HwrF6YURUo3fY5IT0g+O7IJPMotB9Dkh40crtK3MizksGNbWdPPuPl8ULnoE6eZgLuTg7AADu780RXl5kujxPQAOp3pACJoZeNkM2WCgWjUnWiJwAWQ7fFO1xXKDhQznSfZpVbqTm+3FHceu3la4QISyhEuYhSjTFKgQ/DglXNaoqyY3uPpAzx4aBJMi9CGcE7aponlfB4LWRHbkln5B7K6RQBuvqNE9UxFVHC6e5LpZX5Qe/xpsbMtsnPCONQ/wIODCH1uOe8UbRR7vgbWH/B7rI0MdLw+0qiWgkEglWtxktaKogyePi5dFCYyh5C2xVMMFWeXizjBi81cBQn0vdPhHMN1sDFKqrzNE7ZI39QUrge2sBT6npT52FoVLlwnricdMM6jaDjS7eDYZYej44mpIA5ktouW1XcC5DmPRROk3nQw0y4B3PD36WTZclmZLALDZCmYh6+AzAldiYsCcf+hw8lO25+Bgg4OP0VZHt+6S+zNhMICRysKTigp0lkoi8fdHTYNABqZN3KnK5ydIvvbizNFmIpAl4MSlukzbEC5i99dKfDdXeR6UeBS9DoLKAsAU2iVJj4u/LLWZrkmORvXLANPdfLpFpMHspxHK21YCiBlrEwS/IXJHSAZEMlUzHlCNkcwOKKwz6J6WY+vMpXKWgmNoxEGT010HVSfpOESlZAinj2skRhfVN/CCfe+ZyateaynsfxVQdsBKACur9M6rbGZc5boJLFtU4zqvXD7k9Uvgng0VEs5k2l6qXVq2iFgjOkvhTxrTKB56SDSvB5ZW9bdANyc2cO1Ytvshk5glteiQeJJlotuZ4LQgKFB5EaRJqeEQQ43TUKVsbSgQKPhYzMD1itUVO6JumVvquXWxZ7DumXPYiLf1m08MCFecW+8AmA+NyDm6ZnMLehkTLXJv/FUQ9pijDzosZ4HTVuYOhtI4N5Gw8GgmPNA4wIwzZ4FiIPum3O7JGS/GsSghWPKxf7uXCP2LBkfidaRp7zsPzidibol7RTNKjcA1MAp/bNMlPi8bqBBmwMQoSNk7SSHyLnXPHsyDRDZImCTi4bv0Ed/YrJQxXpbxvYeWinXIIXC0vTCql/ulhSqvRw8AX41mtD8bOXYswOo3B8RyUOrhJEAJWset3PE/nqMU3GJoaaMamNVzWLV0qXv5H53YdpatXGD+tbZOpo9kr0Ge/nLmTyeKdqaCeYtlosiGWckCuslZBiB+cP6LmKzuERzfh/j8Xeygx6u38TtcojuysZMffAQ7Rzh+dfRn/9DjJe/j6r7TcymSyzUjEN7ch9FudLcAMqlSKTkEjGt5mwOKQSTSRX/TTd/nEWJngZWQo0IONNV0J5mLUPStGoS5E6vMytYdY2KINUtgAamDkxNcFUbDjExkZmYZjAx/SyK6tOY6pVoPoRpEnDajOS3UNsXMcLWQDcEQCla2Xonk8doR1voj4jacVwDdEoADv6Ckmg30I7nsjwHLOAmEFQ22Tq+ffQUaTKeWUddvYm6Qk8DLferGKf3Bml6/kNf23raJKtqW1TL6php03BWV3sajzKekOU71wIqW7GOoeRzrqQlKcY6GvTQI2YKH0TNw4p7GJcRxQ+iKO80jfBUIqkj0Nuk4tqTAZ696DxyQc7vwxQhY+cSq+6sCdbQzuJWzaIvlzHVOMFtZANeD4coxn1MQbcdK2kopYAAXpt4g0+jjDsX2bKhRjtE0DE6Jay9jXN5/X18Fl8cfhw/e/xx/Pb8w7gVd0A05fzktppm46keBIjVOMk5P/73vt34lnhf4IQpJgDFdEOAOPqroV7GqCkbB8IapAHIdUCvBUhwULRbCNwTNERcy5hq2USpsBqDDU8h+QZwOSTVWl43/0S9c3yk7M9v5SIGOVq6UZjDqGW0lcC0AJWMYVwrUdMCAA1uOH+tTLWYqMl2SbIQ6g6cWH1fearjIFM1cLNuifWv7ChovDm4PDWXx1vMpnPcNbf44WaMH267eNueY1VfoqnIeJvihsYJR0b9LgD1Q/T9++j7vWmec2z2vcaHrovhfIuyu8YMAxOaE/06hmEGkJkmijkK6A8fnjSGppN/t70XGACY8BBUwJIyXayDUcAlFK8zAt7X8a/5etYgMLHAccpBlNnW71VorZ9M1oDm1xnUACR4uFAMa8Q/WJDMw4W8Fh6aOTSTY6FoVXaFAhPZrLBDXsf9HSFmpoyJpYUgbKBjd9XPKpcBSsxge2IKHRZItjCmKKHzrs6WjA7IaTDVhsKN7uH2DmBgQRcFpwADnunKdJhi/5wEqJ07ohw3oEj2qARPKiQR3QzdHI6tjwOhobT0FNqZBNMDCxBKhW2pt1toW/OooWLZeEt/l0EbnVvoNGiCDMxM+xHPUjxNUz8ogFwo2gktZ9gAJgWqTrZ0Fg808Y1ywCCfAyqfbLqzEA5K2LHT9I4fX0GpWmEagYgfa2EoW11cYPb13hQpYutlLX64zh9cfToh3PBQC6U7sw4mmw3QtVXRgIOKCmWPaOhwsy55KMxbaDDZfMDCNAM8ry+KmMx1z11ZgSrWGXqTJXTAPFr1lBKgQFeYzB5pb2pfE1MfmVzybY4vv4uImEIR0a+zVRz4SJGiNUO69c1URs6X6WO4fqEH4vOZNuniO7t7QSVy7gyvsb0DzDBVsEEAxSUmBbLkPhy1zlgvFPYSv5+Y9uxVjEPNQ5T+qiGisPc5dafKxbHuzwRIOBobI7SxuYcCZXtlrjmdfH4SqhGToEXSKQjEahrWx37H/edwydUaIIMroKctzmwJWSYTcKn7n856AUiyvsvTHOita1FDOUY3QjL90+CFNWBNGQF/zlABSMyXXBvvRzwf2BM4l7yftUimnTHZg18NqIWC6MmiLb1ZA+x9TOk0rWqZfBnMZPogh3pLABgQynlxI8HUKmsAnSfDemIigcDdwBw7eqYuTnkXmWWwayS0K4VdSguESQeUX+9xNjqgDIDeSLCvGxesT4TjaL6Y+NplDS0P0yc/AHl9HPMAHtxDdm+DrsfD1zkT1hMW+uw0athfOM+2ALczJRokUyB97/CzWDofj6aY8UVjhDXJOqdRAHDlfAMKFyvvtQqtVchqCqu9Dtrz2HNojMjt0EwIAWheg2wv1gJ0OU9CTTkGzPDlXCi7lmXqMPsnn4H1oCyfFRNcN4q69Gx8wtHzzLF7+qPJNE48Jfbas1htTI/0ZNXuRQx5bljMH7FJR2w9yVWRcypzmzRd1FSdjKzroMn82PexEI2TtToTxak/D3o27AFQFLwYVzR1rNEikUlErg304ChjTx4VJjJYDdc0TZyXlnOCJtaN6MoIcbFrRvPEFKlRVhPPouV6itVqiobnBeemxwGUqc1JuUC0htfLVWzngI5vorv8Y4zXn8Zw+U2M1wN2RKnYvo8WNkP3dUzn38SEHqe+RM++zfR0mkejQmYeFf9MAmlKNe7NXgCBaQwFlhst0ssUgBPKK/Sr0I5yCzELup3hhdOXnc/ckVZmkDQVTFMoc9cxlWsVowOgoniOYno2FUt6riKKmkkfk2rOk/OJAGDRkSNziKLuYuD3i1WMEzbMUMO5vlCg0AhZJ4VwHAAq0wV1oXG7YqLAZMERCyp2uS4qFJ+lsSmm93Z1YyJUPEQVn0YRb2ihqHjWRKd4F2M82uIZ58KJe34VAxbUBZqUNsZyFkNBAZ4E4pwLAHwco66eo4YmpjExznafxVg+xAXQr/OW5w8W9VujgVbqFIMCSGl4skekjBjcNocill0r2tvE5K5aRVRMyBx4Hf05KoBMAJTcxPI0wM1zWZoyUQvc4ijL+R+5Pk8xFpgtQJnDhHuIGfVbiXPcJzHEQ/QEoZZj1AKmAAMmJrjgQcpkMsVrU5x7CsjzyT3T1+mMCn5MIXC50ySSf2dSxF7iMNogf0hUPmh26MZOEeM5Chqduk/ZJ3i+OkNJYEz6mkFrsB7s5GXAw1AggQeBGEJSj5p4WkJhMOT0KKYKP7NXAAAgAElEQVSMmFmg67L7Zf7Sv6vcYVoGndDP8481Qj7R6Fu4/6EF0rCjW8WkHg3WQRowjsHH9hHQSw117juAN4DTIMZurwAm1gYxFh1jaWIcyOJqaE74GkyAWp7bmrLh4Mc9Q6F3in7cR9efxJiB46k8Ppq5dHP6Q1RQz/opyq6NEmv6qH5SdP00yVb0YHtYHmDuXgIWOEGeNjDdYGPVw+mFx6dyx0F1HV1e60tEDyMhQi5eXvRZDJ9dcFxU0pWhkLdjU5ZT5aLZWSfQGG6xP5Da26nY1gYPsJBtrelKHAcPMLIqeFjT+XvzsBF2lRNbR3eChQStiQ43F7uSZkY5LhJk22FIhU9NYUL3j6LppU5XR/zpiYcy54ncFyYzzrvJ9ssZHQP9c7o64m4mRuRt5FRziwIpqtpYrttYbWrduzS1+caV64yGYX/UBEBAheJGgJILYxEVxZ+F9lCkmN4Y3MjtR1SYV4tdzimTgePpKPEzQYBOxfY0gsIfFx8HgPqKCPwdU8ifRLK2MUZ3sd7WBlQIVhOQ4PzT1aWpX8HbxaYCwR7iPYrL8xT9rY62nscSEFSN0RWduMYCas08FuVMYYDNMqJq8yQFUEjndtQkgk6xXcSsC1EX/GY7YD4b53m5gILCVMTFR54Omp7EtS6kxbEA2o4ZHAPFuT4TNopsHzMAqPn0UADAmSrok/A/T+rorFOrZT40QNi0Lzrr0OiqJC5mvdjJaff8HLvdTkUta8GdYzvMWYfGvcS5dMEJ+D4ehnh6PMT1dhYYyEDGXd4mhq4UPQvxOvcjtCu7+nEubTAgKltQKHNfGCyp85YsmrkXMojVVEPTJ7rVHBeCfp5JDtGF/sR5B8joGqqjvZTgOtPM3CSYdFy4QsmaWN37dP8XoQkCXWsBalZ40hOhJeL+UWbVxYGUCtZ7sYR3syPTCDl/nopaG0OzhnMvyhIWtzWp7bWKZtYG6yILQXnIGnCd4ny8OE9lRbYWeTru6HuKTTgnVstHdasAlDRZOGfW8HH/4XLFxBlAlRLl5VpF/9kgCPDNe+fka01/JBJlb+TBhXGC1xuAjz1QOkCikmR8YQt3GjYU4TR70O55EmU0oNyhZybEaARY2ziFFbFa0Gxgcm2tIYU+lFhAHfbP0IZlGUqm1AwAZAMB9ndNYOV2yf1u23ytPmV+GQBnMxfWlsM5j2oi2GzDdDauMefIer/s7oUOqI3ZgoIEC3VPM+VAhpNmPcZq3sZ2vtI0iT2be09gQw5+znGazQ36bE1+jaenZx0rx6aGwWLzYjLjRo8po11/EUXtiOlEx31Ak82TNo6H119t5rFeVSGmHLqHnufUOU7HPoaOSRn3myl8/BPgz4RaRhNsiTSHrjdZsx+YqNNkoTCrq7hTo4rz2JG0pAIf4eupKwRSAIXztoyH+63AHw96nnUc4/5wi6cntIV8FJyTeP+rGiJljXVyG8fOhiqcG+41W1hXcT1bx6qCqoTKRDEEYFuqCIcmRWHVLiuFgM5aeO509S/ShPRXnr+uI+pqG/erz2JTf4hp/7/H7cP/GtPlH6MoAEKAA5y35lFP62iKO+XNFPKRxxFtL93JVcUaJgCmoqkjjIibwrFAPNwojyXTg1TYQzmSvTLPdRphTtIW84J8nWEd1bCKYuAaJQtYpi7VKQY0QdOjwjyh/aBNKKv/h6s38barPM88n3P2me48ax6RhIQECJAYhAUYMznYsZcdD0mqqlOr/hP/HUm7q1NVnZU4iePYZePYzGiWEBIgIRBoQNLVdMdzzzz1+j3vPpK7ybqLLHPvGfb+9ve97/tMoM7DRkBy2UHlsyVTn7qdBfWy19XJrqiVyavVG1WvO2X3MlvHe8jI3B+kLNgFaAEwTch3wlYYcg+C8ijiKQZL1u2hE0LLk3QWpPai2qahcVaPKJMZt/A/UAvQjDm1MvPqZMKNMBHXckY5kBueL4Y1FtfTHjGV57Xdnqjp/aWoAXKSaCaZkPtcYO9h3YB+gPIwQEKIzXqI3CGAhDY0NNchGZty5JNBo2k9LJ3JO8szUknU7lJwF72fZBPO8AWptaRim2aDQU0pbVhoGKFLcbBiHc59ZL9HVsA7VdTNct3npCyoWl45XPE6JeU74yomU3YM7EH1695Rr3cnTCJMMRwKvVSC2x1221m13GgGwyDOuBgsuzb1cwvVsa5sh0DYRkp5C50W2U55IxJopKAALqsnmsFa6D24R9n1yiaT0cjY9Y66PqzHQW4y0P5AXUBI0DTZ4II9LKI2sllQEhAJmluaML5HhMHSIuWJjEj3l0BY+vEoca9xHqTKNmpCA44FckoDM9WwBR2Q/SgYHb1MRR0thgarV1bODf2f6tTuI/O9DBlM0zav8NnlJpTVTmOIm180QT3Hp/CZR9TWkFoZ8p14pljx7B0MFEBu0dfhOAeKyUCP5pPP21SvvaRu464yuql8bkGZdladJoNZiq32zzK9NmJ/Cu6w7Q2EIqZg4ZIV3SoTMpqQvmVo5CDct2Puc/ZDFMZUOjQTYesZGSsULH1HIfPjSYR22nZfmxCHdR896HfnTJ8JE2QCCGeckM2xyTjMM37o4++hrQQdpXXPOSuSsOGpWs4aGx7SrDyTdwrcoJoEEsShFRPDPA5kJDUzzbLIKsa3FGL1akPl5YpDIOmMQX8I+WPCCd0h7DiDZhYMwwj8Y+oKjYdO2KYHKyumLFjLQEZEiUI5QviAhNEOUfzCzaYgCEvTvtB72ZM+Tla+PQdz/D0PTAT+RdEZ099+0reLQ1P5uraRBoAkLZugOZobPjnozBjW1PD+U493a3JMQcqmU+bg8zOBBrWzLbXF6vcdspgUZ7p5XblyTZ99fkGT05Pa/dAuB+jBkh6mIB7Oq50r6Halp/OX5/X55RuqVJZVyvdMq8sVJtTuEeSGSKypaqvp93to04Se2j6ufLalC7catuLbtaak6WLLh/TdbkmVViKtNHX31pK+vrWoXL6oHVtXace6ksZKTN9aaieJcjjy1Hvqtptq5DOq5Iq6NtfRx5/O6fq1Ba0eS/TYzkltWEMCN1SSnMWguU5NuXxLmULwsDGZ7Ga7ulXt6cxXS/rs0oJWKi3TS4CUN26Y0qPbJzWZtLQ0V1VDRc2sGda60ZYKbdy3aGCH1KwjFs46hK1eyuj6ck3dWkUPTPU0NDKor+Z6unWnrJFcW5MjEV47MsxEJcTHXds70zCi1+Dec1Aw9YU7XfeEGirUQGnAQwiQFIrQsB2mGA89ETA31AgOWWiA6BTgiI+N446GJiQgZp4phk/sF2FhTMo2U/Cg8kBvgRpGcR0OL/GseTpOCjqULuyoe0GbtAYJ8yPMJnIU3FgAB6Lm6b/zq8KWGvtt6Hc2sKDwwGkLi3ZstAcHI3DTBgeBmvXDQEFkORjRokyMgxqSOJ6KHu22SD4QjRAJ7k2VSGcfBw2gag2jA9AWkEU0JdC5olHiEA7LYL5TP5+or3GioMX9i+9KPhBFoh2vsgS/RhguCKf1g1Aaa6FVxGEQrZCdGVManpkP2FATrLhQVr0atDHcykZG0E1FdoavXDoYqTAUWkZDAkIMjTiCdqFe2SAkBxIRzodokNDCWBskBPUI3/t5QoFysN/ZKppGzdldrDuQQ9AqDr2cUfmxCXQmXH8mdYEGc9/rDZC6uC9GRawFc7vturWIFilX9H+3FgsnRooEprAF9IMRshmUyLotq+830jhO4koU959GCIMMo03FksbHxswa6F+koCp37SjIAID9HaSHPRTnScwVjJ6nA4GGbe455CPkOZwBm/5e3XagmfeCiQcoRILJQENrBzej3OFI2XSuTTtiAcZG3TgHLSjOREx2oHZz38wmwFGzGI0RQcCxJmIW0W+wabKdW1XIamCI8yCQa9DaWjUovkZpeujfOA+hRkEb5GyBdpk1fSXJc5/7xhWBAtv6H1Q5j6MgwyyKoYyplHN3GQDQ+BY1MZFoqFBXpn5H3cpttWplW+LXmgwO8p4vDw9IgwMN9To3VC+fV3vlM4dS5kEr7ChGXgo0pwG7pOW7yyr17FZkyprNd5xREiklRjS6OTV7RdWTIXUZeFjoz56G/3VXvQL7XVN53Nw67GFQs6A0M/XFJpZ7XVLX1KGiuojHLaDnfeqevFPYEm7pWaqNc4rK58ZUyE1EHky7pwbTfChelPvtZtiyJ2S5TRgJC5puOGzlstDZMDCgycLymEagrHZ2KehKphVhLzxoUpTHwM7EAUGaV1aViH/A3lmTanPtbDldU643r4QGDRoZtYk1HRgyDKrjIhNkezCKXVNjCCHFFIHXhfJKrcAwNVymcIxTDzezUXWwlCZniCI0IVeEIU0g5dnsiot77J073QiENkLhKX4MCcMkuBSoAA2Ma8hAEzJon3plh492e+xD7s5jIMn9sMHroDKdCQk0zPetYfOErKpKOHwJfsXOHFYHCJ5txMeNCvjzYhZhShsDg0ElnWll26uU6cQgPJOrqpubV0tz/gx26nJIbd8JjxqRIU7kC2Uy5UCtuK7dGUnTRm9A5Lq4/fXQHBGOWlOee4cDnjNVoIulujKGBtDpHILL+xRNWbw3eHTdxjO64IBe0TTYTY8GKFLLMXGI0NpwAwxUKELug2oGfd8Rx6gevU6cG4MhhPcFmgRMMXjmI7OH3KWe86D4GfFaC/0adSzBttiqzzlLyk2MQ3BjaKHMmOmKPQbEWe5LXXmGKQ7MHZUS/ttQ+t9TMwRr29DOlEWmDAhcpg1qvWxEzhqgbOZnmW7Llkj3fLw9aaToNiWCcDO+cGySpiO1geSx2oxQSXjufaoM4WR/2pT0C2Y26nC04sDDOQjLUdksAAE5m6SL9JS/Hpy8FAWxZXNW7C/lckvVOlPNjukhxcGcshRcqSsS0w82e+hxd+/O68aNG6o1VoKL7UKz38jwBx2NDA9qw4a1Rm+uX7+hazdm/aANj4xoaJiiFcQGqkJDg6VBrVu7VpMTky4KQHlCUMoEEkQmKERQTPqcQof0xakcdn/dmOTy3TnwK9Vo9MJVoy80jcltCPPJLYBOF7a6Qa8CSQgxNvbOLDiuu63t7mmLgucPbWNsbNRTYk/jyHuxsDy1Lu832jY5CPrHcnlF7S5C/WGNT4ykE+iAXCM3hevL5ptatRYQsoGCwGEnkT3MAqyrKRTVanR08uSHOn7qhDZt2agXX3xe69esJmbAmTnZYlZz1Y5OfXZX75+6ovOX7mipwqZCZlDWkD90iX6IFb7/HJC7Nk7phd1rND2U6NOrC5orN7Rv87ie2Tmt0viwrlQ7uni9rGvXVvTlpVv68soNc+92bd+gx3et044Nw1o7VdQIdKxmy+43KuS10JK+vFnX+YtLOvPJDV2+cUsTI4ke3rFKmzdMucgYJ8sjaWugt6JBCrnShFbaeetnoAReX6zpxKezOnNhVndX4KNiZZvThrXjemr3Km2dyOnO7F3Nzq1o85ZVOvDIem2apmBj6pSo1cioWpbulGv69NZtfXJ1ToO5jJ7YOu71dPyLu5pbWtEjW6a1d9tGjQ5h5UnDVPeaAMq1Dz+juAxTaXQJMeFic6FoKVEw57E5bmphgQBNLIxBO2lgA9ULJCUKzHK5oeXFqveGsM4F4cJ1LHKcOJRojil80TKAXAYNJ4o5ptBM0wPxiueCzdGZJJ54U6QGra3VrqlWJzwUgXbOOhXWsm13bVTBND/2mr57GoYZdrJrhc6O4QuNzPgoxSqHQWouQgZIHQvimlE7BhRDJNMPMQ2NME6uWxSD0FWZjvXcZDggM591YxPmGh3n7BhVcTMSznZ85qBChFmIBcipVoO9yM9/WvQLnjoUKIYgHoTE93NhzB6xEgYavA73EHMK7g30MZ77QFFCUM/zGwYQaHbCUthMb9wVCUnE4teWyKHzo/CHE99usc9zX3IaHEDvgn6mn3/TEjrISOOmMOYncg/Q/OByB9ULNLev9+vroGhoWQ82YRkpGLFCf8L9D4fIthrOSYIajPATdCAGSNBC3AS2Kbjjv1v9kObNmIoL1bTBIczUPfRznDF830CMQdTvWzxD4XIwcqPl9wlTAc6PoM3RLFrLRjOCIyLDCutFWb9hu86Zhj6mUQv0Bec8myjkAs0uFlhrhZRiyt+HRo7Xx6VyZWVZFR5uylEHgA6rmKeIS8W/0I9MW0uNZiz+va9dYs2Cyg4MDKVNDGsyXNoidwcqcgQpN2ogr6yHRCNjaBxj7bFFcMSEmUo0qjzLIHlcM6fCe7AQupCmz5y+1TTXl8FM6gjFrLhILQCDI/FzT/AtGj1okSW0pTkmxy0VKd58HdpaxEGwlzEiOjKCFrSjXuuuVha+8k+relNYZmW6Q0qSUeXsoolWYV7d+iW1Kl+oV7+touuIonmiNgdkr81DCab4Q79DLg6ai3Ja5IFskTkSIY1oZyjU4NsnFM88B2gXaBR6iIxppIpWLbQtkGbSjLkDZxSWXrROXFcYDKApFIycidwHpvkNJVl+aESonSgIx6QMlsrk8+C6RcFIgxE5OOwJvXbRRXe7ACUBPUWgIcEQghYFRScfYaDWmVAQk69BgTGgLnoYmgt3tzQy0NSWlKGRcdIh50Epim0QEI8WwynMAvRu0wVkE/TEjYspPF6nDPLQU0RIagTpRhtJ40kzSXMJkhBNBU0Ck/PQW2CEEPcmULbUJcvoErbQIBRYaFMD8TcwOYLNcT9vBWoVA6XQ/dDYhZEB356/IXuI71tXwdFGBFi2HWLZpVbC2c1ao6FAA6wZoeECfefOjyjRhDJueEBx6JUbavUqHgTe04fY9YzmguvGHoml+Hy61vg+fE/sr0fTgp7zFC0QBT8NqD3xws7a1t7cU+7ZgNEXqKs5tDSmdafaSBu5xJ5gp1maPteKESxujcy9jBfOB65VDOvNWzK6HromU+eMHDG8jxV+L7IkzeeB/hncfj5fICQOqnWGUAFybRqYCXJG07ksiZ+VQFZM/+QcGraRRSYz7e/Jf2PdZtugr8QgDNm2PZMbUyYHZY/GB7SVv+e5qAVCalE9LAY0ZQSM+rz9WabXShmJ903LQhhl6DScu/oi634oonnq6RTKfHqLa9kooTTEYckF6XOc7VzmiVpYvkb2CCFv3IAkJmvYdw6E8487xVTLEe0jhQWTY+w862pA0cgyfQ2zgHB1uu+owbTq00/P67e//bU+PX/aFrfu/v3LbDA0C3Vt3rRR3//+9/Tggw/qyJEjeuP3b+jW7dthMToA9MXmGNzzNatW6fnnDurVV1/Rjh3bXBjwPcjYuHtnzvoHDmhEtPywyKD9JEk0fXZzgA/oa4NYHT492RFxuLAJc0DyOtAvwi1NWrZ1aMWFBc1Fn6phDQUuTWzd2Ax2Q/tgt6HUyprXssi0FyGEYXnKZwmNwdgIuTVhV+pgwmbQRMhvscbEGTNh3RuBmXDZY4JOk9svgGn8nFdhW9SwkA2NVEwNDh0+psPHT2jnQ9v0+p+9pHWrZ4JjTGCapC9vrOh373+hd05c051KQSqO8qVYx+piEkDXjf1tk3vftXByzWhJz+1aowfXTurzG0v64soN7ZrJ6rX9mzW1dlofX5vXoY+v6NKNupaqsiMQtI2BkrR6oqhtGyf0yJbVenjNqNaMEkgnLdQ7On1xTsfP3NTVq2UtlltahjZR6GlsIKeJ0VFtWrdWjz64Xrs2lDQzwIStq89vtHT03G19dfW66q26uklJ1XqixUpXFSZMOTbLtkq5hvZsGdLeB6ZtQf7Jha81MpDTt599UM/sWa/hoeDxg+jXVjr6/NqCfnf2K5388rbWTYzr2V3rVW20dOjcDTu1vPzEJj2zba2Gcmn6uCcxMY1B22G6DukIQwR10syEVo3HIIKuKWRwjFpw8R9oDBPugi2jo9mIabnpnWWQm0BogocbWUQgOxRWtmjHCa2KvoppdopS2CUrLIojODZCYUFNnH2Ujp37/GQahZUV7MWrLsr47/3PwnuzFnl2oKHBn3UgGftViiyjC6Ih73VxMRzQ6MiIPyN7DcgreqRwd2saWi8VoapSuNAEkXcSzx6Ur3CSS50YrfQMxLnvHkZjYwtmW8naHSE89CkoO32aYjx31n+kAY2I6SvluqmLQZMM8bqpin1zkpQqCW0MSqX3XWdWpRQ6RO+4yHEcksPSAOUAlWBQFDlGfSty9jQjx4MU2qmVusM0oVWu2HY6aKgx9KEhC+OJcAdjL7croVH6sNzmWnDdxkC0yDbydw86IM2pXeXKVRfwrL3x8Qjo9Pt7v5PDb9m3+OF70FTaXCAfttU0MX0NEQ0U7+FAVefU0ASBZIRhA/ct9JphNBBUwTCGCDv7uKf87+FyxlSX9UyifBgUGAtqc57QCDFkI9eFxigoJ4HoBU0PZMfPUhI6PxANPj/NC02Cg3pTvV6fXskgEApr6NbYf0f8rFF82MqdgGWjOg2fW0aAGdaljAFblie45EVuWnzmjupNjGIiK4lG3OJbLNhB6gdC42UDidSIgm2iryviWYPKgqYN7RT3PhDMcBg1FbSMsyHGN7G/c2bAdmjhfpcmpYcYO74H6e5oW7pQa3HQy/Q0WGQoUVSj29MS1MseA4KSBkt5kUsNxtDyd6+oUauoDiW0kVOxMOiGpzjQVC6DscDnWpn/WI2lqxbl57MgGzToPLesDRrxkmkr+dZddZtX1e3cUC6pWd/S66DLolHIqY0+LBfFIva2YDd5UBEjpZSZial40Ndo6ixj6QvrsfzFGRDuc1rceWiZ5uyoU7GTW5JZUZJEoCcoj7IT6vYm7chVJEfI1s0r90IxTT/qZNXqjqmb26QkmVCBMxA77S5FInRy9Caj4KQuRt2gUPAZx2GaTdGZNukYG/QqdgSzIYCF23znopGQ0CbzHDDYIaejqTwGBdmOyoWc2tkxJb1JW0E7u8X/B+WHE4ScH4JBMf7g4YcyN6AshbgL4BgaR6J9DECsMfH1yqpDMjyNi39ABWjGQBb4fb5HuKnF1J+imbMU+23+HlOCoTTvBM0UtKhlO7Z1e2VlOw0VQdy6WeuxemyuSc524VwfNFLFRklZYgKc5VNWD/SBANUkAk57aJHQ+NiRDrpWZMsgxPf24mYwwp8pttE1cS2cpWOdbzS5Nghwc7agTG/RZhNm5mhA7Qw6IM4nmiYojDQyfL6uijTCmD7guIdmBXtx1hHIYC+nTm8o/haqmbNYaCIjry6QN5oU6MT9a0zDQcOYUv3d+AV7KLg9QTUELRRNoptuaH/3vdIiwYamoq1il6DdoMT5+/vfadufbamJGZPvHXTHVc6ogqVj+mcP+tpcoEkU8+QwJWPKJlPKZCfiOnDeetgACkdThittRi2jUW31YJtk81DLIhCzL9K3p7s5panwKYVGwoo4bJiDBhAWoxQFHHAmbiFwC5LxvYO7OJCKNum6QjEcnPEGED4UhLClBMnoNzMOwwRBSHUzUBRqNQ4GHIMiyZlNNB6S+wFGnjymrlpnz57V//xf/13HTx4KKoI98rGFDHEkwuGNG9brpz/5iV566SVdunxFv/zlv+nY8WOaX1jwOkCvwEL0ZC6Rtm7drO9//8/15999XRs3rvN3/+KLL/X22+/qzEdnPancsX2n9ux5xIXHxx+f1lL5jg9Dc8FN6WppaGhYTzy+TwefO+jX4aAySpJ22RQsNIhz8wv64IOj+uCDwy4yn3vuOe3Zs8cFiWkdKFltt9gX+fZDHztGpI4dO6EPPnhfs7M3fJ04jDmkONhHRye0b9/jev65Z7R+w3p/TxeCTfQwba1UoD8QsoZ7Wjg+eTG74WnpwoUv9Pbbb2v21nU9/PBuPfPMM1q/fn0aWhkTZZrZSqWsDw4d1bFTJ7Vz13a98vI3NTM9qQynXaanWlf6/OsF/eH9z3Tko5sqd4aVH5o0f7UJxSeFQkuqq2QBWVdlMk16DT22eUoPbdukK4sdnfvqmjYPt/WNXauVzeV06uJ1nbtyR+VGRtn8kBKmdnZ4Ix+irsGBvHZumNYLD63RQ1vHVek09NHnt3Xs4zlduVZzfsPgcF7dwUQtwlArFFtdjY+M65m9W/TKU+u1Y11eN+4s6z9O3dIH5+Z1c25F7SZuGj0N42RmFwOuOTkQFF1L2riqoMd3bbZI78yFG8p06nr5yS068PA6N1lwxAd4ADo9fX59Sb/+6IZOX1nUpukJ7d08rdtzKzpx8a6Gx/J6df9aPblpUiO8Ry7cs6JpprBl6g6yUTVVaWyMIhb6VNAwo1iORgZ9DpbR/een71rImqPI6hfuTGmZgDv/pHbf0c5FA0YZqfVi0IA4iO474cU+kYaTJgwwogmiqQl+MihL2GS7SO03J+gnCN50+jz3gIKq7ZyjsTGQ01Qnk9q7Y2ULerS4FAny0D3ju7PhR2YJrxOBql31WtBB0OSwv7XUaNHIcFCEYQm0phhoBEWWvQCuM3kNNBGDgzhDUWzGZJHHkeKPYQBNn3VaTKUdEIstbkz9mYSXKYZT0wMm/lB07CCWIpqxl0JHwmACXQT6oDCFoDB3UVkIhJJijwY0dEhdD3vq9YrNOoyAQ0+10xfoAm55QUNlIfQbALsn1tFsMEwhWyijkbHB0HRZLM+zD2IBKovhRFOZpGtNHahM32AByh/UMmstUt0JJgfQpYy2GJFC3N7w+kPgzt+whkZHR/x6fRoilEXozmGwAApe9T7GPUU/Bg0GZMbIDUgEKA9DC1O+gmLbL97doNr2P2zCQ+sJRTaa674rHb/DoAfqFusCfRzXjXsJlQ8NTHmp7r2oOBi5ZfyetTtJnI3cK0xh6tVwVOTexzoId8S4d3lfe57TBlQ/o5KBfEfDxfke3yECgUNvSGMX5iBBSaTJdB5V38KfkGhMVoysRRNqcwS2lQ7NblCcQcVwYGy2qka/iS1AA4U20AUAe301tHh2ncuiYcMUhoElWUg91Z0lhVlJGKz06TLBvLIAACAASURBVNRGWzMddZKwyGWSmk8KSgqgHBk1rI+lIIZeltVQMadhTBncXEq1Vk/lFZA4rh3OeFhJS0X2jU5VrcotVRZvq15u2FaadUkzA30YarQdOHVH3cZpVZc/UqN2VTlVVaBA65TUbUFvKSiTh5ePKKKlHjAVhRnPvvdIaN0gGIzkoeikVsBocjrRQPag3rqojELXg130DQllIe5VmAeEfXJ4AedNnyGzhmLf8/xsy6J5MmIY2llIkimo3RtTO7Perl15T6MXpR46gboSit/slFrJhGlmLBrbIbtJSRktFqZHKCOF6/2fNJvFKgsaHrQn0LbKIfxXXXkMErKJqvkxdbNRgKqD9oVnumnqFMhEiyl8ZiWCDQk97YxZf5T0hz88VzYACO1HGCLZTs6GJNhO48gWjl0RwkjhH0gHqA0C/ghJjQKdsyHCcY08UNsh2HeWEJ+FhiqlGfdaKnShH/KaQyHM979BcnLKUt80y8p2yw54RU9C2U1xnMny3sPqdYfifY2adMNd2k0RZhR8jjTI1S0w14b3j1DWsCUOW+RA5kFj7priB60MK+xmBnMCNCYgeYHmRhAlZgB15dqRAeQcKquRwtUpnq+cLcOZ+EYzxb+DvRIuaFzzyF7xZ3I+SytMo9MhT6Qm8HpQX/mh6cIKkmaGNToWjneBAZluFk0ICElYIWPv7Vyfe+5vFBc50+Sazt0CdxxWrjehfG/EQ+xuF837XSkbQbCgo4FKkRuzKtwEaVSzPDeNeEatDRqxhsoh7zbEMUAQjUzwuJgksJT6C+q+qCf9j6nYLhoVu7MwdfQPXGGoTiHmjqYoLJihTFhXA/cai+PUdpRfiaKZSS/TxoYLmLAnjc0+4DN44lBBCA2kgYlgKiNFrsiCkmUUIhumBExhL3x+Qf/33/9fOnrsgzTZnY1yRFs3b9GOHQ9oZtWkxkZHte2Bbdq580FvROfOfyYaoPOfndf5Cxd0c/a2+dscerVqxVPXF57/hv7rf/0/3ASwOE9/9JH+n3/4R/3ud7+3NuC5g9/Ut1973Q5wv/nNv+vK15/78KbJY+pNgTA1NaXXXntNP/7xj92YcLiFY0a/wAwdwdWr1/RPv/ilfv3r/63p6Wn95//81/rWt543/YdJsSlmZA60AvWJQjarxcVFHTp0TP/yL7/U0aNHNL8w56lN0MsCgl81s0bf+c7r+uu//pH27H7I9DgKBqakpiXAXTdnPYLMTBlLogiCknLkyAn9/f/4e3116Zy++eJBf5ddu3ZFsrqDOcNbGwekd98/pPcPfaCtD2zWq6++rI1r16rg4DeMFqWFSltfXl3Ql18vaamGuTubeEfX75R18VrNlqE71gxq54Zx53BAL8M2cXo4o2aS6NCX8zp78bp2TOT1xOZpzd6a18kLs8oWBrR9yypNjDLxoLEqqNnK6sbsgr6+cVeTowM6uG+TNqwb0RdXbunQqeu6fienqcnVenDjkKbH4Q0Gd7VcbenytWXN3lzSWLGj5x6b1rP7N2mukdGvjlzTh19SAHM0VTVR6mrLzJgemBnVqrG8ikmiWqOrWqOm4VJWE2Njuj7X0/FPZy1Kfe6xtXpy54yKeYq/mgZw6MsVdPluU7/56JbOXlnUlpkR7V4/oeu3qjp1eUkTU4m+vX9aT2+f0Tg0r1yIdpkGsxFGgjs22DEpC8vsQMr4d6yVcPHDZQ5aEsU9vxtCbIq4oI2GYyGatqBOuuBtRKFK0ddvEBhKRPFKgxIonl3fbAgShWXY7jLdbpvW1GhSNDdC+G876UAqQ9uVUlXTPCo3CISoptP74SGQoLz3INYrjTj7A79HYYwtLa5NTPj5PqFh4DOmOVFmfYU9fKAJ/E1YZlL80QBCa4sJdLg3QnFCG+O4rgGoeIlKAzGtjwM71erhuFgBkc1oaHjQRSi5JMFPjsGR7ZmX0P7h0lLztTVdF1csbOsxIIFGVwyqZj/wkmtsV8dqRc1WzfsqIZ0IjEG4mMDTWMWwiQYMY4fQEZFvRJPobKuxUWtF7ll28tlbfXogDWPTzdXIMNcZ5DaQJg86yuTepOYcLuQp/UL/41yragQK83cg1BTivjamsYUdKHqWWgO6IgL3cKHzvTcCFIitz5oOzmdt61vIC2NdTU4Gmsxe09eiBhoIzQ6hO/oftBvoRyJEl2iB0C2FVoVzi+vbP28o6nkGjPCnWQwU+Peoz6Z89YNJrfpXYSDR4DA6MM425krhiGjzgxqDIBpG7ilNaqq7TKe73Jvy8oqWlpbVarSsmSoWBzVYghbIhDZrp8K+iYJNFjJcC9wIyx7GgZbRWDAESI1902eVZ7hPvURHFoMp60DRdzVCz8jfs744N1k3/BPnOJpBqcmwsQI1CEpp0JxBUSIOIOZorXas5X4GG9fadHPs0U2VDbQQzQ2ZGuzfDKoofrrdFSMAQ8XIY6K540ISEFrBOIjsHfai/IAKmbxKCXujPZvUqndV9nAzTIfsUke9gU7VIcw0yLNanv9KleVZZQiKNRWGQpEg165KORy5GmrWllWrzKnVYEq84uIsyUDJQjfAHse5NmC0hrkwVOQs9r9Zco1oZpjqg/qHjtR5HHbdYtASQmuKOxv5OCgRuilCbdAHymcKM6bPeWVzTOYRxw/YrphCOukwmV+0ZgWbWmznCZVsJtPqMsk3fSeeBb6df6zToJkJna41Nn6scMah4YJyFbQrtBsutLWipFf15zKLJTupjMiqGfGAv4tVsilUdZFu3+A+ItpmryJfqD2mBPE4tDvQTvRprimj+A19Ub/oRUMb9FjEYDQGYSeNDgPqV9C2AgWPoOl79sS4fhE62qmZjgZdKlLpOeehZRVNhTMy7SZjSD0CT5no0wSAIuJO17seOhzWJAgdRTKCesI9TZ9qK4PRAg0bjQEoVLakDk53oGKgVNCmTFVjSJKK9f0kpY2X3fa4BsvKuJFZVK4LJXZQ3cwUnIkYLtKkZ0HTaQxAUapSG9Se/0oNg+4IxIb3o8jHt2UlLJr7YeV8XlARu5/RAHGmM8iPQE8jargDmrqGmx2OPaAathS5H7fp65hVnrVnECPugcNqyT7qcd0jxDRyZcK4i/UbCA40ORp2qHUgnFmbXGDswN+FpTgOhlz7MBXp+DoRCDulTG867mNSVS+ppsUx62I0pd4Zd1Qe62il1DK7E7HRt0KwTfeTdyHz/9W8hDgxnRTRxaUi+3DwCfcvNkoL/51tEnoPCgKsT5m2Bv877ZywWW3Bv4+8FZ5CDlgOfjZCErkpmCLwDSQm6CP98J+wjGUCxsFIdgV2rlAoirrw+Xn9/Oc/13vvv++mYGpiRrt37dHBZ7+hffsf1/r1q4002Nc91fZwDaClXLp8WcdPnNAnH3+qa9dumjq2tLDgCdjTzzylv/kv/0mPP/6YqVXvf3BIv3vjd/rww498eD7y8F49e+CgcxgOHzmsW7eu36N0hcNQ3e+3fft2PfXUk3pg21YXH1FopkgG1zab0dzcgg4fPqZjx0+4GDh48KAeeeQRIzJx4JAdQxEYIX40EatXr/ZB+sYbb+gPf/iD0Z5t27dqYmLUDd+dO3d06dJlO4a99tq39frrr/m+XLs+q4UFXDciewVRGNPRyfFR1Ws13blz180qhzIPzYULF/T2O3/QUvmmXvv2S/rpT37qptBUJFMDg0KHi9Chw0f1hzff8mf71ovf0oZ1G1UkXds2bNhrMkOAiy1z5ikToRV9dP663j0564Pw4MPr9MJjm7R2zbB6ZMKwTWS6urywol+evKQT57/WzjXjemrHRl29tqBjn97Q1OS4Xn16s/Y8MK0hRL096e5CUyfPzOrY6Stq9Lrasn3SieSXLt3R+c/n1GqXtG/PNr16YIN2biBcLuugs7lKQ+cuL+j4mau6dPFLbZrJ6NsvParS9Ix+f+KWTn4yxw3RzFBTOzeOaf/uLXp407TWj7AZSLVmRtVWcM2XynWdODenDz65aWeob+7bqIOPrdPYaM4GD9Y9ZRJdvd3Ub45f1cdf3dDO9cN6fNsaXbvd0uELdzUy2tXrT03pwM41mhwZNBWH6a3PK6byuMPx7NT6z0/DzyePP0WPs4TM54cOFkJiGtc+hStQCywQmeaDnjCNjUKGoYQta1J6KcW6zSxwXmpSNEdBb1E+tB9qhW6EKfIa2BgHrT2S1F0AES5o62O0BpF9AlXHwYF/YlBRq+D+F9befH6QxGiqKMzSgDK7X0WycKeNqJdJOXQqGvJ+QGmI2m1XnlrmsndR7Fn3U4RCQ4NA0GMU6jxjmBlAK2LAwQACShimIexxNOZ9tGGlmtoY1yt+H2efgJikNpn8/yVE6qZrQkEiJyJsjNk3aQQoPLhP7J3hunc/oytyvyjYKUAyFjKzT3Ldw0od50G+43070aDCLtv9jYaSRobPxbMae3caApyiruwjTNkoYI1+9ANfqwxkIoyXf7i+XTj1uEQ5iwXKH7SsoAtz3+0muIzrHPt8BLkS0MphzH8nlJjf5++5B2T8mF2dFDx4sWsZCBAOcsMDGhsdUrGAmxt6jnAtdDhoA00R9AaQMijLnGVRLFn7kQaV0gyDTFBs2w65iPNZ3QW/7awpzjGJceBtoG0OEfX5F9Ph0DAidk8NKvraJt+bmtGheNbQbMRAwMiIazPQo9QJsorQ+75ZS8nIWXzmWh1TGJAoENA0sBhHRWvYuNY8U300Lih7pj2mnHqvpRqoXASChgFHBPOyVnzuOGYgTBtqNYYflbAhx20IzUgGo4lBjY6NBjXS7x39Y1C7Y/hVWSEMGZ48eTkDGh0eUr6XV6PaU7XesdYGoBZqMOiFaXkMO33doDnW1UQQz1Pgz0fl3JKHsaBoNCtZqGYE1YZLZp2mOAManbeOLUe/YMUGzZhsmrKy1FCzWlMe84Vc2KNn820V8uRcVNSuLqm8fFeV8h21GgTyLeF16vyTgWTA1rHct1wOzc6S2vWbalSuq1WfV7ZbU5LFFauvWwAdYwLPNYaeNKkkM6ICjmDW3bTUppBL6rahBl3xtJ1i0TgQBeag3apwmFMupvxCT9BDzE+DEQPedq+kFqL1LEU6GypFYuSeOIneew3lXmoX7NeG5kNeD81TS50cqBlTec5dMs6Y3ENBayjpZFXojijHFN1oCCgCgnYyZ2o2QGjZBQznQJzcSsqAVEGhSYX5iOwpcWNaz3QdBAUNL3jckPLdNWlxHlb4aHr84+KZYh89SRizGNGx2B96FTS4jpIOwntDXdF4gGxw/ZyJQjM4mKIMYFX8HygQKCHfpaxsdsnXCRcz5/LQKFjfY3qEJHRFc8p2Fq0B8erqDapNQa0R/z6ZPtzjsC8Oa/BwWIHmNeC1EIU+6MhC3Effo1RDY2o1+x2vj5aLHwwIInqkh6lAZlzZzFSYFAg6HQ0IZ/Ocer2VyIcxPZDXYZ8M+pk12UaGIksItzu+H2YL0WykidE8bx6wsBZZG6BuUAwbkcPjYTac0X7OTQz8QhvF36b6GeuW+Alr8yxuZA7VTO+XKWk0QvO2Dbe1dH8vMdJGAxk5SdEYEuxa9p6A/blNBoxGZpTLoNDBkKH4s0y33e2R08BGycSr3miahsN0LKaD0XiEkLWP0qTQZRxj9xAaCiIjO568MbWjQWERxjTHTkmpSDhyCcJ1x1anZWgTZGxQNARvntfg8DWlwwFBadFhqnpA7rh0RFo9wkEapuA1f/LJWf3t//l3eve9D2wvu+ehR12408hQ4JbLi5qfv+vi5r5pQWKRP+JoxMOzszd1/PgJvfXmW/rs3Gcu0J5+6hn99V/+lXU1H505q3/91b/pswsXfECwQYa4Et5pz5PWcGy73xAinOU9ocVMTU45M2B5eTHVGUVQHoe5XaN60uJSWfMLi25koG5x8KB76Yta43pz6DbNud6/f79/D83PqVOntPexvfrRj36oXbseNP//9OnT+u1v39DXV29o797HtPeRR3Tj+qxOnDyp23fvmALHQTc4PKSHHtqlPQ89pLm5Of8d/3ZwKBOzWs3Xb3ioqG9/+1X98Ic/1LZt29IJfB/iA4Wouin8w5tva2p6jZ5/7luaGlulDha6iNLhPiY0YegeBh2Wh4HD8kpNH5y+qn8/9JWLrFcf36wX927W5ChuZAjCmypkO7pebujfz1zXyYuz2rFuUk/v2q67Cy0d+/SmRodLev3ZdXps+7gG8hS8PV2/VdPJT27p1Pnbuk2xWGLDb6uOdWul4VyGZx/eqNefeUC7NoyomBDa1NJcraYv7rZ17Ny8Tpy+qGy3qgP7dmjt6jU6+/mczn9xWyW1tH1NQQ9tn9KOLas0M4LNZsNe2vau9zqQllaaOvHZvD44N+dc3X27Vump3Ws0PjGgGoVWHSpAolsLHR359KauzM5qz5ZB7XtwrS7PtvXHj2ZVKlb1+v4JPbN9jcYpkkuJchTbTNk8yI50X7sYNcOB0E5VqRGAi/40OLUvjgal6WsY+kgpjRd0mbAsBq2BAx9DCzZIirSYuIdGIoYUgdTajcmp8mgdMuq04u9xHcRqPEJKs3Z4wlK5j7bQMAQVB3QhXL3QZLE/+LUcREngLvB36F5ipMWlBpkJVMlGG26mWhbjO/sGhIAivxTp51wfij8aOSzVoc7RtGABze+AbIQlcIj6oQyxV4X7IEVpVhSeaE9wOsQ6ta83s2atTiBu+PCbOmEr+ggyHR4aVDGPs0zQmsINDcesFRf9FNTeCxMQBQ7/jhs8hPw0eX1knM8RLmthT83n5fOMYhcNnTDNmgpr8jAp4frR7GChy/VmrwYZM2MXxNs02EDYQSXYXx04aNQ4NBToV/h3hIzGxJSGAN0HDRKNBsUATRl2wLwHlGBr72whnWZQ+f0C5Q/UmnMIl6JAaiyehxLGkUVzNBh7PPo0HCRNzWqApIRGj6YvNCTQw8JRLMTzYWTjwFpnoNXdxIOWEexqcMcTdRqiQJ2qlWjKQYgiJTtofTw/HtrZ2S/WtZsVXDTRdDap52yVmbp1BhuhT++jGXAzusIgqhN0P64H1zp1baMpsybRZ2DQcngPmgqa1dA6AZhjmYx7Xh+BYyrMeom1TQMX+qdYdzwDpqg1GqYRcia52bf9Vurwxzw7G/c9KJTQPvvOZamGrBMhvawbngfWA+sUZhTMivGxyErjf8MEpQk9tFa3GQ/DN9CqkaFJlUqD4lKtVBm6NNXlzIQ8ZGSfdREDBijizE8y6DwZwNiFkMED2Wp5G3bQWMLM4HlqNRLVl7NqYsWftDREQz4woCzDEeQSXrYdVZaqWlpYsmNZPtvx7yaZGMAWBkeUJ9KAoXW2rk7jtmoLX2rp7kWtLF5Tq7EcGYEZEDQMeSKfJJvDgaynLPzoZst2zolzSNKJPY0PtFpv0aAnXG/oUjnfTyh3aNXQ1QgHqB7NFW5qQSUyFcd5JAPqZQes+6A0jsk7lrZY5GBlCwKGxgP6ErbD5JaQDUSz0bBNMblCOHh1Mokg6DgIEYodw6IOTnEU5HwOaGALpnDZeADRdnZcGcItrUFG97ysThdHKVA8Ct3U1c+oVFgQ30t/t+UyBSv7uMdvacAmSAInI8U8jUyYBESsBa+Hgh+dCgYFoCy8ThgAGAm7h0DRQECL4kqEvbHzemjCsADnetrGGCMDCI40DKxx6NQwMepqY/XcWVK+DY2KUEyTvlBfBXJjuuG4Rf0OcHX4KogINTLoHzoTCnuaNJowmhnQNZAR6I2sF857QkyX1W1DRawY0Qo7YzpzbJzHlU1IuS+o5Vwi/ntdObuocb1oMrhOEdJsvamvQ2pCQbNLEGqvpI7NHcIK2vola2vtRuXrj14JBC1czKDJMVSjoeb+hC+gQQxrpIyLpN8RhClyi6C9oWkpovWxHTo24TQzvBdoEdoq9rTQ5EClxHrcIahuukDRuC7cf9xWGdIBeYcJgGfgaAAzYzRlYb8cOSF1T+TRRrDYmJAVXJyHkNUalkHS6SPIKzJMonro5y+YH5umvsah1DMHHHcXKDMUJSOjHGAIiYM2gDiPoodCi0OWDTFEPXFYRkgUTg09B8QBh8bkFDvFOFQwC+BzDQ4xnaL4kM5+/JH+9m//Tu+8c9jpxU8++Yx+8L3v6cn9j7vAOvfpOZ08eUxXrl5KqRcdDY0M66mnntJzzz+n9evXmRd86PBh/eIX/6KTx0/6sD3wzEH95U//Ups3bdb7hw7pl7/6Ny2Xy3r00Uc1MTGu8+fP6+LFL9xcDA2OmEtvmL6LfTDICU3MqPbs2a01a1br4hef65OPz5oyYbje02emD7i+0DlymOS1Y8cOozHz8/NuUmZnZ1OL6RDZM52lkXnxxRf9ex9++KF/79G9j+q//be/0b59j9ne89Tp0/qnf/yFPvzwjMZGJzQ6PKbZG7O6eeump9ZcYyyfmQJ/4xvf0DNPH9D1a9f05lt/tAschQI/ERTZ08jwiF54/nl997vfNcrkAqbY10qRx1DTidMn9cc339PatRv1yrde08TIKpUX6i5CvMHgZpOQNl1QaRB0YdCUgSPnrut3Z674QfvOvi365sMbLRjFoYzJP3zpG/Nl/e7jWX18bVEPrB3X3m0bdIdG5twtNRoVbZ9paP14zw2J3bcaOV2bT3R9qagyrjQ4mbSrnjxMjOT04KZxHdyzXk8/MK2ZgZig93It1TNtXavkdeSzit49/pWburWjiUYzHc3NtdVolrR9w5Se3LNamzbAM+cwgGIBvSLnAgprZgTdGBZ8+MWi3vropm7Ol7VuTNo0nVeukFWFUMQ2mqwBNbpDurXYU6Nd1WMPDuqJ7at16UZHb350W6VSXX/2+Jj2bZjSEI5/1ryBhtHwMyUetO0tznCBEsSgzJREh6U2veagJrE195sZ62JyTKeDhkMhyesU2D8SnrsISqUo5b9TEIUoOqhoFEkUZfcDNkF7eqqukPMBrathKs74RDQpkd+SjUJ8KRLeKWYjADeQG4qVQF3YbNMDLUUOWYPwZT1s8UQpuOhYCvNdTMWxgUbVk2SHVg4zIe/TDmKPxo1vcYFE+7qLTSiMrMf+ND4m8h1Tp5jk41rIpBxXvnDI6iMyFKzQmXB05N8UmRSkvDYIVxggcL1AAyybTZ2xKJxC6MveFiYnIRqvaqVCMnzD1wwrYJqQ0MQ4oMKoBG5RNDMxnMElLDJLGHqYEgf9h/DNeqBX3Cec0pjmBZqGG0ygMjFS5MgKfjgOMSAuFNtQWylG2LPp0UDQ2XfD/CEojuFM1rFGK8IwmawXNTI8bEoY78sZzvbONB9NDegBhTFrkukia2twcESjI2NGeTyFRqeF8yUWnJ1ATDCOCfQI8ThOaiOpjiPsp12UOA6AaxDoHcgMdtEU6uSS0dx6Tfj69y2YG6qgrabUGYR+BV0rkDrvJSsVVWortoXvd9JRpEXSNY2Xsy+MBHZM7TVlssjkMSzS0WnRTDHIGR2h8USLwxnQ0nK54swy1kOE9DLoAe0KdCeGWCBxXS2REbRcc4PAmsVcwYOAIhNOnudoNFxW2rQAehkOomHCwz5MExXPL2srXAZjqs8gIxpZ7hFDTzfWZJN0U5paD+cyGuwo+vOFsGim6KD0YW002sQWLGulvOLyYbhY0CS0xUEoKEW1Gxlcf9WqtdRcQbNHfuKAWgw7WRdQ4yhjM5bxRx4SxgbQn7E4zoOkBp3VQv16W9lmQ4VsRUPDLRse5EsUdCE0Z5nXWz0tLjZUXmQwltP4cElDDIW4RvmOGgXCLlkBCIy66tSqqi/dUWV+Vs3anLIJ666kXntcSWY8aHADLZVGaipmF6TFr9SY/0qN6tfqNm8JAwDLkJ0JUlLdznA9O1YW0cYZRaaAw3gAXjP7zqIyWQTiCOVxwMISGn0OdHE6sry6NLXsUTQwPDt2auuqDR3UFJ8xW9xCgaL0ymKvTDYKE3ysmAmszA7Zbpsay/TaMNFXxkMGKGFLYavL37gDo/BER8E+yza0qE5mVm3djVBEF9LsBQjRQS0oOkcl58wU1FZLjWTZBS30pRwhmgycbE4AskB9EA0B6A3p8wSS2gqYFZvJqpEjDyZyhhj+mQXQQxhPIxWIssnP1I8eRLBWIhfLVsbdcWW7gxFMHk9s6kBWVzNTUSWzpF6nroGONIjOy4PCyLyjrRRNDFQoglXRwmD9jEMdmigX5CPWdnRs3U3zhcif+8segIaWm4E2a0XddlndVtgM4+4H3oDNNRksGQI+c0W1s001evNqopXq1VVqxzMQ3w00DlQO5I0GiPdAFzto8wKaDMiVHKM0rLZATsIK2kNlN78gMTx70AChkYHy8HmjSeK8wvIcahoEf39nU9RYY9D+aWQIXcXdjhWOyQQ5SGhiAil3626aINsAiBbIDdS8P3GyM97aDLtwo3utOBPdVLP/dTyJ6OWg2BV/lul0ez1vqBbjBjeWQsfuYgg2myGMdKMwSOpxWFECtbq5SO1F+0TlvvOQC3IPPJimEkS2Yqh9eGhYExMcTPB/cfYKRzJPyeoUqMGtZtIaKajh7c+rGUYn84BJn6H5poWGHBYUEkz0ncicz+iTTz/W3/3dz/XuOx846PKZZ57SD//ih9q//wkfBJcvX9GpD0/r/LkLmp9bcHM0Mjqqhx99VM8ceFpbtmxQq1nX8SPH9M///C86fOSou88XX3pZ3/v+Dzz1fuONP+rUidMaKA1ad4MW5sqVi7p565pvusWhpq2ExsQUvnbbGplXX33V2pRjx47orbfeNKcaikWIJWN6aHOFbtD89u3bp5df/pb1LmhvLl36Kg0tLaSizYbGx8f1zW9+Uzt37tTRo0d1+NBhPfboE/qbv/kv2r//Ub//6dOf6l//9d91/PhxlSuLhlgnp8b0xBP7NTO9WufOnfcPeRLPPfe8DQauX79umtqVK1d8L/rTbnJohkrjevbAN4zKbNmyyd/Z2oJSwUUUC/bUqeN65513tXHjaym0vgAAIABJREFURr366muanl7l+9xuILDs2aIPR1foDM5ByWS12MjrxMVFvXfulpJcXq88vkUvPjSpqVJHtVZdHQqmUqKbS2W9efy6Tp1e1urBSe3Zvka36l0d/eKGrty+qXKr4TwBpluFTF25TtmTvvzAahUHp3zoAsV2myuaKtb13COr9eqBbdq8fsyTUe8zWK42pesLLb3/xbzeOndbl79eVmexIdV7yhZyGpksaOvGQe3bMaFda4c1UcpooMhkPIR0lRooZV2DhbY3ksMXy/r1ySV9dqWpVm1JnfaCapmOmr2c8t1EQ1AaCkX1ih1NTEjP7552c3X5xpLePHvNFMrvH9iup7auVtKSyssgFoiFo6CHVkPmScmGI9gDN1NDAMTtFLcUhQRzURRS0LCxx1CCMEeeRSZoxfyIEUbbDyNqz3etbaijbWhHXgbFENN+mm5ybrDk9cCDA5FGoyVVyh0tLQbFxQGeE4joEY5TyAWNhvtPk2CdjadKQR2lEAz9G8MKqC08R9HMIuoOo4Ccm4bQgUXWB88NU9vl5bJ/WLegR339zqCpa/GsEYy6UmlqcWHJroE8yyDIJVtLx4HM89nXDXHdTJ1tsDclppqB6FGwQ/OigGTSj028i1aulRGDlKrEqmsG0kTxyZ6FCxWajqCEBUWGHwcWV0C3KTwSjY6M2l3KuhkE29gT19k/ozilsXPul4tecqfaFueD8IR7F9eP3wsXqr4+wnbn1iSSjwPaQkHct84O9DSyfdAboUepmd5KcQ36E65YKR3f2UNQp0A1oBv2nNkyPg76QdMXCBW6vGpVWl6MQFWceXAQdJhqacD0O0IXrZOp4qrYdOZV3zIYxCkE9IHA9fcdD9Ia/SYiDGqgWtoyn6RpxPNol9D35ENzSb5KNMtBQ2O4Rzp1oQS1ihDY0CD2aVmmRS9XHdZMo0KzYcqTHQMzpsTaSctoSGSd9OlhRhpAA9vxzMXapEEFgWPNQ69Dn8J3AHGI/dRMhiw06nCh5LNyfTEWoDnz/SIfrUgzAWqZV6edqFIGdYt7An2O9TUyxu9yFyIwlrUBwgp1iwaVBpOHibM4NHeB5pl+jntckXyaCAv2vSqGjspLwKGCHV9zBpo8E4jxGQDwfNFoTUwOamQ4q4KpatAEacp6WrHteQicMfMAJeb9+H68t93zqjXfr2x2ODRsCYggVHaa1Kx6BE7yWUgGL9JA5lWy1gxtDBQ7Gp7EQdkLi8seNEB3pAk2fc5ZKDF/poBiCESmE0HEILdQOpMcQ8nEbpNQKT14gOZIjWX6CujTda2Ur6lVv2PhP0U6rd0QmrbiuNq2Dy6oCJ0VCk31C1XnjqldPmMhdQHXrF4pqHJ2F0NnA12JvA1yULpGjwYy2Ft3yZZWN9uxbXIH22XuRnZM7dyMOvkJ76lJt6xc+64bGQTWIDFdm+qQ8zGjTGbCYu8Oul7WssNWQw+Uy9Bk4IzHD88KRS1BmvZDt7i8lyyok5t3OrzRKrQzvWnlsxT8fHb2TLRFkcfT6WKXXJaSVIPSBaUestOVc0qM4kQuU6AuNDbFoJS5wVpWN7uoHpk1blKgIGGbnVXd14HM7WELzfPkxPRAvhiiEBKKNonGbMU5PDmuWaZhVAuxfdJbse4FxhzidZpCtEkEOELzyhrlog5mD7hj7UcGUT0W2hpRKzOmbgJ6yhqmgaaBRUfSD3HF5r3jYQbXz9k5mYqy2Zo1ZFYFpWoK1k2x1VKuWfNnC0Nfhs8REksb0umNqZuZVi8ZcXPB2uE5AtVQb9l6IDQqoFqcTInpb6BwKWWMBizNmGHBJQwKeAZoGpw9hGnOuB3dOpkhNUTTEs6EOVDGbkPdNg1LW7ks629RYp1xhtuIgOEdCFhJnUxJjaSoNrkypuWBTNJA15TplNVrVZS1rg1wI0wsuJcYQLUIcs0MqpgZVY5GphvK/D6yFPA7oY91NtHw048smSgmHK41CDecTTtsGINuEIV6PwPGfGIX70xTSMlmo0VkigUntmqB1BAYaHEcD1MqWIoiPnVJMETe9XtRGPC3njIDVDXDPQZBM4c3hxhTSDatTz75RD//+X/Xu++872newYPP6kc//gs98cTjhtctVEQsb+c1wuF6LnyYoNM8sSF+/fVVffDu23rzzT/q888vqjgwpG+9/IoOPHtQF774Qm/87g0jIyAdzoowahTXKLjpOJJgUxgTSv5BezA5OanXX39dTzz+mE6cOGY9CwJ9/PDDormPVnGYxNRl/34amZe0sLCg3/zmN7p06VIkkjuROcLVZmZmdODAAW3ZskUnT57UiRMn9cDW7Xr9z76jPbv3+P3Rtrzzzjs2NVhcmneRu33HVju38fc0QIcOHXbR9fjjT+jhPQ/r7t05/z5oUP8fu0jVmhobntIrL72i733ve9qwASc3XHBiOsr0FgoIf3vo0CFt2rRJr77yilatWh3OS34Agp3YhCZSa6hVq1g6tljP6eiFZf3HyRs+DJ97aLUO7hjT9FBHGYovkq9Hh3RzoabfHrqsox/e0brRcT28fUq3azV9fovpERtUXZU6m1VWA3lslKV8ktdyPa+7KxnVgyGkXrOmmUJT39i9Wi89uV2b14+LgSIVf6cG3aupW+W63rt4V7//aFZ351taOzquoXxRc+UVLdaWNTLY0d6tY3r+sY16eNuMJkbyzsvpdcmYkWkc0Au6mbyOX6rpV8dndfXOiqZHs5oY7trukoaOoyFpS+VKTzfLbfWSrg48NKMDD67W5RsLevPMVc1Mj+in39qlfdsmlGGCbNFrJ5yP2BgRR6JP8TNIQRwT19CqBeUjwVkOZPvedDdoNxzqPBPYuHZaObXaYbdsG+exwXvZQmHhih0t6fYh2qd4gPYyMBS8crzy7WJV7Vgk79BNhz7KtCv2BV7DbnpZ6F6RMhwDlWiabRqQR8TLhJ6/pQjEOatpzQqDmBDep2hgSoVlrTJ1Z3KONqNPx+w34+GQVoz3dCGVNT2nWidjJdzLnGROOBj7Qz4s0HkfUIegxwad6V7QZhVr+bABRthO88qzgA7OSMEIjk+x14VzI9cmLHl5vRBvQ+NJi6m+AN+ZU6B8UJUC/WKPhQIbf8+GGVS92HuZCDKdZzKeN4WC79e3048Je/Ce+46R7Cfcf4pzgkYJ9xwZgYrXDyTldUESoKhVnF0Dgk7DHXQn3N+gpuJUGc0Advn8HucJDfHo6LA1Jbk81zP8dSgOmYqjxcsVuhqGeoiAPc/eyRoMShyIXtC8wjGKppXryrlAYdrXwQQli3uOi2DoavIFDB9CE4YbZWJ3S2hc6ItAhBDoVyJbyPTaQBVNcRykiQmjC9O17KQW1DoaTNYxdSuoDuuQe8CR4EamFu6eDPS8nrAfd75YvJY1hamLJ/fHRg9ueiLHhvMz6H5xtjK041nw9Ua3xDCAgR7odo9muBS2zAX21lgH2KEvLXB9ec4QzoelNFQskCDeL+zR0cpGAwjiChLY6rAO+igHg5K+GUjUAENDgURCGeQ1IiMq3E0r1bqWV8o+J2hScgla0GgG2QPQL+USNHQgvXFN+d2VMvqlaLJpdqCowUro1wWBmJHJg9Mb+Us0eeGCxXCB4UivwySaiTcoKlS2MLygaKSWwJIdGjnoA/cdqjT3mnvI6xmNsg6Y3CgQbGzKee2wq7VJBKinh0XhbOqAX1tuh7NgTMVDBJ5LGv4pZLumOdP4JUQv5GNIy7Sn21xQY/milu+eVHXxjDJtWBpTIfrv1D1wondIHBI8qCQHba+iTv2GksY1lXoLKtBwQDsz9YqGckgtjauuMXVARTBtwb2tu6BsBztnvk2ItKGfiSbGk3X7n93X3qQh265P7MLFkBmHLwrirAt3JpLOJ8ngQkWThNYGtAU97IjyCOjNYFqxPTJ2y5zPWOniDAqTIHJbKJTJHKEoD+tjzGEo7C049w8tZks5C+irNo6h+XfR7s8K/XBEmWQmNBWm94A6BM4c+guaIAIcy+oxbcMQCXtzI18gTkGPQq8MXZBivpul6KZ5QcSOqxmNAHSyefV0y9oPv451SXz+KQkHNNNR+0j3///fIDtpHo1phm0Hj0LFavaqanBt0NfRyLSbSloERII4tdy0RiPDwIRGCarfpDJGKgjX5KwMUw2oa1x7WzFjlECUgZsEihQ+X9+cIiI60Oa0uwSeguoWbEudSdDVpDbkrART2Kgzwn6ZsM9etxbfgQbvvqlw5Dhi7U9NbFezgtoJQapBSwT56mFZ3q26mclBEfe9SLOBTAtM1AY5zNJITiibJe+n9LNMh5F4emsDqw4XIjaNPrWLjSMg5aB99J2NmD6BkDgMKx+ZE31k5k8bGQ47YG8mg30aChQTsh546Hk4It8kiv+YeAVszeaUZzo6PGhbzpiQxsMfbjZKufWRsxDZB0VTvP7hH/7B9Comds8+e0A//IsfaP/+aGQie6bPfQ+RrUWvrY5WqlVdvz6rI4eP6L133tHlS5e0wsSmNKCDz7+gp59+RufOfebcmeXleTHZDVvB4DD7eaS7ZPrZCQFm/zvxGUFOaBwefniPzpz5SO++966WFpfTzTooUJZopUGXHDS7dz+sA88c0NJSWe+++55u3Jj1NWNzxpWIf0B6sEFGv3Pu3DmjINgGr161WmNjY/e0LdCiaKiwF2Uj57ZNTU/6Pi4tLTi0LbQR8P+HXJBw7z2Fs2AZcTCHZ13jo1P6zp99Vz/5yY+0cdN6/x5FBMU0lq0UydDc3nvvfa1fv0GvvPKq1qxe4/UVydw558UE4siiA5HpaqHa0/tn5/Xv717VSrWh5x9drYM7xzQ50FabCWZhULnCoG4stvXHU1/r9Gdz2rZuSvv2TKvabajakXZsGNfakYxqlYZqTTnXZnIcQXFeF79e0Qcffa2Pr85pud5RptnQqkJHB3et0QuPbdXMWEmdTgSUZdo5w/HlXkNHL8/pjVOzarYKevaxHZqZGtCp81/p7BfX/X2e2LlB39q3WXu2DWukBFSeqNfKqVKVC/liJkJQ3//krt44c0O9QkbPP7FRT+5eo7ExuKvBBu42O/riSlW/O3JTF67e1a5NI3pi+yp9fXNBh89d1brVQ/rJt7br8QfHBVPFqdUcLhbhU5C0XBBUykx2I8wwBhEUcCAyzBspvmgAoJH2TTj425hk81yCNPDs0gggCh4fJzAzJqQWEvbDXVdoZuoeWvA/4j5EM08YHVN7aEbsM2GP3k9iJ0CUyRxFFxPmEEaz7pm4UjRw4GP/S0NsFkWKuNCgVaoNzd9dsUaCtTw+DlKBri8VuKdjFYYU4fSFUUBYC/cn0BxUkbfBYIbGO/i3FJ8OjWzAJe/b08ektW+IQDE4NILuJjJ3jEKnBgeh9Yhcp6DKYZ4BrWrYJiP3p/oZuzJSmOEqxmCIyTyaBO5nrcIUuB/yyTW8T/WxZXCP7wYdhYYUZ8iUttRhyl5TLk8YJfbJQ0bNKHpj+h8om3URaRgkNxQUgsYDzQWfY3QsaGCmLqRBxdjfu5FZqpjWFI50DIIiGDGytMLZKqhxOLghok/3XK9DdEgF5aFa4t5WDqpXodhz48TrMHCg4OBzLy6WfT9AC0Zohlj04W2RDtN4HQwWYrpukwkohwQmutEa1pCvPdoKmmgadqb6QVFzZo2L3Y73uMhU4ieMWIKTzUT8T+ynG6ERAe2k2RmbYEhwvwGluOXakGRvdKdNEGeq/SrFOgunt54q5aYRSxpp7rvpuwkNRBTwESgdIXgmu/HfbDYUzzbPF/+bh30jOKVhDBFOQ2jjoGxC37R5hJ/30LMF6hk0QO4RQ8G+LtXXL6EJRzPLMxjua9CggnIZOUA8hwxpgt4Xz7i1bwxUoFTbthzUBsSJaxTaMyhUoDPcL5rjvpaLZ5XvyX6KzTboI+/b/8eoYT1c7Phu6MbGxsO2PRgQ9xkd9WZbS6nJBMgnhXSSCVQxh0NaljOfZwWaYWrakQ52WM80yDS63L8wGUFTxVAC6mlkIvGaDD4dKL1Ec8/wFUSY9TNyr7G8pzUO74gYOICe2JSgpybIZb2ibmNemQ7uaczNJ1zMR44G1yQn3BpjXdbVqn2hxTvHVbn7kTLVaypAk071Rb0kUStbUtOUIpq2kvC9yNNE1G6q15yzzXIYS/JXI8om48rmCWVkTS2r1y77muIi5vBJEtiziNyhEGXUsksX6hzOyMgwcVQH50OWtQyKTNho1rQ50ICMcD1bNIWJST6oebvTz0ShkaL4n/SejF6J38NWud0t+wf7X7uXYcfrRmVM6sBBTjVCoA3ZpnJZWi5uJjVF2dodLK65nzjK0fDlQSmMLkXjAoIB9Q0thkX1CYnzeWUSGqlokhz4iU0xg6Euax7rZ/RDoQOxXgc3s8yo3efMLrI1cwSkRgBlyAdgn4DSgOwEusOQPQ0TwwVP2EJTB4O89ZTnHG/X3MjgHNZL6qnRBNoqGkUQCqjTUNnqanUramPegD7Fwaxczxi8M4DvtDD14L5hIIXOZ0jZZEBJruDcnSY0zi6NOkOlsHI3+gOC1V3WAC53PmvC2j6uYzRqrLcOZhDpNWBvcKCqiRZhn4zY3xb4nZqy7aod4qC35RjAgQDxDHRofBeUga6P+YvG1elNSWQxQd3r5X+WaXcbERpj55ugM0W4JP9OEZZ0CsXk00hNLagnbFCRkBwHb991K3jJ4W4WQloamXDiifwDJq7hTENB0i/yOcTDuz+mYYgQsaxlM/T0Y3TI+R/B2w1eP4Fy1PG2/HT4WNBrzp79RL/4xT/pzNmPvGmuXrPKSMWqVTOpF39dY+MjevrJ/dq791HzVBHvnz59RnMLC87WuHrlqm7fvB0c99QpCTE9OprLly/rnXfe9uf9xjcOuCnhkLh27ZqOHTtqRIiiqT/ZY2N2EiuHdaGgzZs3u/G4efOmqVsW1eb6EGqKJZoCAlrU0czMKm3auNXf8auvLmulHM5DFKDseDQmuNdALXv55Zf93v/x+9/r0AeHdOvmTR+EbNT9Q3rNmjXau/dxrV2/yWYFR48e0srKknbvflBPPv2E78+pUx/qyhXsCcOOt48q9Q8UDr+xkQm9/NLL+vGPf6Tdux/y74WuCctfJtw1HT0Ktex9zUyv0vPPv+Dv7aYzl9MAegpQQtxr0A7kmCBntVTv6f0zc/r1e1+bgvjqgU16ce+0Jgc7tjKGklhvSJfvVPX2x9f06eVFbVs/qX17ptQCns1mtW/7jLZMFtQi96LBJAuqFxaLOZ2/tKQ3jn2pY5cWVOnkVeh1tabY1cGdq/X8o5s1MUTzsewDtpgd0fBgSa18Xccu3davDl1Wo5no288/pA2rc3rvxCc6dPaWupkJbVqzTg+sG9bkaF25LA85k9lE7U5e62Ym9Oi2aeV6XR06O6t3P7khFJXf3LteLzy6QasnSyHYsAtfR1fvSL89WdaxC7e1aiKn3ZsmdGtuWae/vKGZiZz+/Jl1emLHhAZLoRthbMMzx6FPwdSnt+DG5wRfT7EjN6Qv/mdPt7ZlELQhRQJSYbeNAqCtlZl+VlOnK6gc4UIVVrWEXPKRKVqjKMV5LrJh2HwpUDB0SO3UXYzx/4dL38AgFrBB26IAYv2wdqBaLi3igMREnOKHaX+4K3mAY4OLQKIirI/MlhhihOUzTQWhuRl/t3CBCpfEKJQin4Xv5camzZQVatewp/w8c6Z8ZWm2Q5fAd6Yo57NBa3UYKPkWA1ApKfYo+rFOTqX9fn6Z5oawPCa5fEY+D69JkRSTXBf7IMtkk1hzVPTeVq8S9EeBHY1ogm1rDjSDwhA0KfQPDIkomtlfuZ/ei6HV5DtGeZgwWkOzhI28jFxDBwNlSK0S7hVsiwtlI8Fhwc0cMFyZHPg4NOhmqT+5Z3qPAYL1P9ZNhJNW37673zhT4ASVru69uk9NSgrsi4k65HpQXyRN5YsYAhQ1UBwwNYpnkKaJaTcNL5N0miCKdc/OKAva/M6y0WP2OnQ8w0NM8lNb3kI036D4NI3llarRLHoz3sPObNav0CAECmiXNvQ7VbRd4QgXeiRosNDEAqnkGqK/QP/JOuMa+GOlbp5M8im6majzHjS0XEtPen31g4a2vAQaAbISttU0RxQ7FOs8r/F+DPJCA+LEejQa5LWksQehWQu6Hd8jaI008eEmyP3EKhrEhjUSzn85N1A0O6BYFNi+/qbS8byFgYIbunSA4UYfVMQhzEHzDLt+TA94/5IG0dvlMe1p+p4bo/CAI5oc/nd0kjhvBh2WQQaGB6kjXHpegSDxuuxVPPN2MHV+Tc16TijGY2NDpp3mCRd1cxaUvXqD70UT0vR/I5CThYZmztcE+rZrnv6w8T4NlEYmUK9w9aPx4vqBSjMwCZOLMIgAyYO+ShPI82GKHvS/EudZREOE2UfGFsyVesv5SUZ7OzznWTVqIQAvFdhLcioOZlyr2x2Xz0eDRiYRGctG+ru2jS4vXFV96WtlGmXlOlhDU5hSKjfVybWU4d4Vh1UaGNBQEZBqSY2lr1Vd+Ert2jX1ujQJnAtM3Mlcyznbo9e+rlzrsrKmoA26iclCT8tjgQtFKtLeQ0mHFW4gWB3eH+E8dsqptrAL4mQbY2hTQZ1yeKJzaRgUUPCHXgJNSLdDRh40o2VlQHi6ZMiByEaTyHnRyQ2olptQNzsagv0OelSCQwl8JKixqkJvWUkW2hpZMStq8TpGpotKeuiFwjAGl1YoaRbmC90xBTPFPIgMa4PnP1C9oIF5xCJllpQh58RdKvUb1Dl0QOSvMCDDNROrYhqY9Pt3Cf5Ef9JS0/kp4UqWEU0cTSKvERk0dt+kDQr7MTezWRohUu2hiOXJWGEtFNRrDSjbKRm5yWYqDt7sQdEy/Q7En7OYtZgGF1MROLQRB7NRU+F4bxacHVCh3XXq6qTh9WxMfv8MekmajrJyXRpBPiFW+GjCuYeDvn5omNrsQeylhMkapWSPYPiC8QvIS1W5HhQ+3NE6Xg8goO1OGFDQTLXcuDaU+EzjbB5Qp4O7HM1rD5fXQGQMKzsL5k8cgWyhyZfhcGKK0Z+ywFVlQh9uMWyuTF+ZUkDtYkMIj/6wUmXjpaCCfsIGFJlHfQccfLMpSsKGlQ2TpojXYjNjkjy/SLBY2e5eoD8cAm6amApxYDjILALNg5qGVWdNRw4f1f/4n/9LZ8+ecWHMZ2R6Vq2u3EOVNm/ZpL/86Y/12muv6sbsrP7xH39hAT+TFzjUULooZIIaltGWTZv0zW++4OwXbIzRkpRKw3rqyaf1yCO7NTY6rNnZO85wOXXqtJaW55UkQPOBrvwp4kShBwea6aYn2EyI3MhAUwnrajb72CuDt22rXE+cArHhwOmLnJn6cnjQaCH4Zyr68cdn9eGpk/6sf0oJ41pz0D/66OPaunWn7ZiPHT9it6BH9+7W08886Q2DRubixUv3KD78XZ8f3Z9AU/xt3bpVex/dq40bN/l9KdYiNwF+fkNHj57S4cNHtXHjBl+/sdHJ4Fq3KBY7qtOsqaNSLtHwQOggap28jp9b1B+OXnWmzMsHtuiFJ3AC43uDclEYZfTlrbLeOH5RH35+U1vWTenxh6ZVa1QcurR/+1ptnRn11LgCV50to5QxpHnu0rJ+f/yyPrxeURVrzG5TU0ldB3dO66X9D2hmfMBNNFmvA8mgJobz6hQ7OnLxrn7x5udaWWnpz1/YqUd3DOmTi1/r7Q/v6PIsxfyAi/deFmtBpkdcMzb4nHZsmtErTz+gbWtG9NmVO3r/7A2bwRzYsUpPPjCpyUEmFh0V82GuMVvO6PdnlnXk81uamixp95YZ3V1Y0ZmvZjUzkei7T27U45umnI/AwRwp7tgkU6SOpW58EdQXYsC4BnacanXMv6+YkhauRdA2mdb2OfpBeZH56qwvihkm2xQ03FeeJQwVGEaECJMDgCEFk+sI6qPJgkbCM0AxDkJovUY3jAHGJgqmEvWNLlin/C1T2oWFsiplJlypJXOpaBF/vxgK7QprIcTuMWBBAxGNlF2ePPmHDhe5HEEro6DibwkEDdQEBCum7vH8ObW9k9HI4LinrzRboC2BTOM0xZQm54KWIi4CBSlwwiCF7xDBhsGb53pxDfnIYYwQ4aQO4eRaOuyR/ZTJcDR08IkpcsKhkaYEPULGWRkukmgyemhVGnY6Y4/t2wlbp4SZQsiMrP0AoaMhAPnhevOcWdeCbgdEzKGmEbhoxzWcvSg0QZT4fqPQgnm+adZCJ8m6AUmxGQP5JClVl+/k/Suftb0xVu78HWdHNGaBGmIG0Gox1UbUyq1uKMlBd0MPOeBmhvtbte02gyrWFe5bRVOjOIf54ZpTRPqs6HZ9ToA0hk1xCPiNNnGd6mRcYLJQUDGlmAWaFJoi0+f4Tn49GqjQg7EOTY3KkQmEhi0CPslrcV5wJtwUKU4ptGg24hoG3ZbPCLrAT1ADAz2I9RsGHKwBmqORUZ5F3Hz431kbrDl/Ak89WVP8vXUw1viga431H4yJlC5pykg0TC7WU40NewKo1kCJZjEsruOMbvi+so4DsYv1c48C10SLF4J/9Kk0Akxvo9GJvCXWkEOUc+HiWa2A0q94cGnTAzSKHlpQ/ESDGQYF7AkR+8D35hnz9zQIFa52PKsRihsGH9aWQXUf5l4wwAgdqg2B0N42ckY0O61WoGZj1A5cb9ZqVy32KzQwab4O3z+aVnLToMMFXSCo0HxGdMLsQejxOH9jT+1nxPFZIzSUNcJA2MQt621MJ211VKk1TasHVaK+AC1Fw2kjBjJyyMIpEe7JAAGnp0DceXZ6rYyRD4T/ZrpUmqo1oFCjY4G2M6AcqHIBog0hlZCLyGwLLRihorluQ62VeVUWL6u6/IVazYVYh10a1yGVMDkpkF9yU0n7ugSNye5XA2ZBULTXsSpfKUvVFSXtihL0pxT7pMZQhNJYJMNKEuhqUJxwMIN2Bk0K1D7Qui624PhGYmsqAAAgAElEQVRW5chby5mKDXrR69C4VNWCqmQGDusefcWg8gn6VUwPsmo5CLNuwwfE6hnqKevSoTyljRBNE2eyQy0p8xGOoh8ZUQfzgaRgijVUCLtH292Q04Hrz57dp0nxubq2JLfJpGnFzaBXgZqlGS/YBHeNTNFQhQsZDmNZ566ASEX2DbqnFtRSZ9CMuZlxM2FbZBqZvHIYSTCs57gh78xRIcZQ3aw5MBIqJxbPnYLtrwnbzPbmlXTvKt8m8BO3tn7QPXsFexxuduigML9AZA8tLe+GCZQEamKSaapAQ4gzIzk9FCteKGFE4zxHtH5e4dG80hR1VRTB1G2+d25e2RxnKcMmXgPaXOjZ+AmdPa/Zp9LSvIwrV5pRfnCNlJ9WvUUsBU82Q4U4o0w5p67BvrzbROyPa1kc3EzWOAzsaFMM7jFFSFAY+lSSmHYwweRBZNLBoRQ8WjaugIs5LGNDS7MqDMMF2hNTKKa0uHWEvSkFH+8TU83IdzFntg6Noe6DHhiMpoKNl8+HFoaD3S5quDykkDfTn3OffqZ//pd/0x/feku37txOJy5cTKZDBMM1tHXLFv3VX/2lG5O33npb//t//9ZoTKEUfGpPTG1t2tLqmRn94Aff109+9ENt2rTRnFuKBzjQdigyn5vpaNAuKNApCscmEe9GI8RhGjkEgaAw2cVbn8MR2D6mzjFhDStYIM+wxmOj5JrS4EUxSSEfIs3+DwdEBN0NpwGANIj3CzQ3T83UrQqRLptSpujPS1Ae0zD+loKMe+Epb8qJDpendPyZ5nogeCyXl/yaTPXCljS+J3A0xSPr4dChD3TkyDE99NBOfec7f6bVq9eGQNzaiYYqjeBiWwYGpJjLaqmR1fFPbuutE1+auvnKwR16cf96rZ0kAZeRfAR7fnl9Xr9652OdPDerBzau1t6H1qrG2uv0tG/bWm2cHlOl1tMK7kCiSOyp2Ul04eqy3jt7XedurmgZw4FGRTOltl5+YoNef26n1q8ZVbUBLaGrbiOroUKiTq6tYxdv6Jdvn7e4/rvP7dQrz2xwSjW2zIdP3dWly1XT2Nr5rjr5hjna+I9QB43km3rqwRE9vWe9FisdvXf6mjqNRK88tk3P7lot6hZsL/M5NtCOLt8p642TV3Tiq1tat3ZSj23foDtzK/rw4g2tnh7SD57doSc2zcDv8HQZAboP4Fze1qbcjnyhazc/CoTIr3AUWBhJtLOqV0Fcas6vYe1R3HDAsB5cQAthN+smdE996mTw4SkiY5DQbnHfmUox0aZxiTDHAQTBIC45Doew4kU34UT7bKLhURDdmMLyDFNU9y1XKSTZX/j3veYEBygmTvyeRf6ltLhGhwRHPYYrLqiYPGVC19F/RiiJ+qikxfD5sJ01ZY2DrEtTGBaxUHFwgeG6hNkBhTNrj+kSQX8ZLS+BCEWBZkRrCLF3NC48PzTcMaWMYQ2PUEz7w50QV5g+uhzDhphq89kpiC2Uxi3HjlLoCsjhCZ0B8yA7FtpMpWx6D/srzUZM/fvBwnG/LVh2k8IkGwFmUAwM+SclBzEGss7npTGMZteFXYrK9CeS7FlhW8z1uW9x/P+S9Wa91q7ZedYz+2a133ZV2VVlJZXYBiuRQfIBCAxSUE4wBwiBEL9n/yQ4QIqEICfIQQQXDiLYGLflrqja+/vWWrNv0XVf45lrVdjOp6rs2nutOd/3aca4x91IQ65sIPKBKLLaNdogPhMFrIVp2Vlv0LO0tt/aQCLaZs1ScOtS46Sxu9V1HaU0HbjZu1AeKR4zceHMTHjjPNNe1qfrvuU50ZiwDhfLRRod9JYpk2Or3BseowhozlIEpjjnjmFdlZED+ipoR3UWQseksWeiwfkd69yBFEJ1XhpSoC81PFRbZIT67AknGrAMLpkwMN1Bg5IjNXz+RIpLqXrRZhvqJ1bXrDvemXcvGi3uBN6379xGmB+jxibT2XyX/r35JdqAx1RnSlYPTYXTEwBD/mLtcFfQrMZtMDkwTCW5i7V0dmoihRGHPO5BnLQMK4ROIwWO93W3YGLGflEnxHsT/faezqQPZ7wzE0gbHyexGGqwZ9Uw8UxjR05A40GwMtNizqMLmSBQP6FsTttDTfJitc2nwjXvQAYOv489r6Mf+5xmnToHUxvuGnOz2Cs+SxywsKXX2MAzhn+vUxKnCe5Ug0Dxrwbo2NZMsGJowvdqcYXECCNapYQcYoCjKysT/QvNPxod3Dp36A5wjGJ6Qu14bNfJRe3AFYeyYQD22f2xTUbnNtxP2mEzbpsNFvgmumNgE4cw7HtHZKlA3eIcxOUOKty8jedoL5g4mNKeMDXeUaNJxEXxm7b+5s/b5ed/1EaHn7bJeBMNEGh77pbrrJ0vy3Y8AlCM2xAnw+k4mXEHpuHJFtMYeURxS5F/QWz/1saDt2St4NZ2HX3TBmMogbN2Pc9bO+NwhfvZvdE0Z+x5X1sbkL1Co4AlE+5v0OMQhV9CRW88s1hkM4G0GFZ4jyZn3AZjdEWHTLGwCmc/A+amUeF+iPkUJzl/6v/iSsY0wzDSuKbJj2mXBpVtXdqbfNCYNkPrwuKYJotPisvXJW5snF/WY6Gv0bxBxUN3dKbZnrTTcNouE+IpcIEbtiGAduhZhJrSoDAdI7cOe+dv2/D0d214/GmeLaYACQIdQK2laWHf4TjH5MhAdvOMcCvDGhm3MLKXCOqlNtf+Pzb5Z9gCfO55O03G7chzviCvWLZBqInPrTHZux7arP2sjQcbbe0530pLzvPAte44gl6ZW68dL7y9+zZZ/Ep7eP5Re3j+jTaY/MO22T201YppOtYVaGWhPQ/a8n7QRrPU/uVahvPNDRWEq30KQscBBTLEhdiTrUNCK+pYQrDWuIjwokSITJCmm+bgAjFBDAi1gUNdLjkXPUUXaAXe7iAqImdYDvcDt0IVw5MbJFsDdJY/jPsRDIGigd6JLsFrJpfAjpXQtx//73/Q/tv/7r9v//Pv/Yv2+bMZKBQRIIWMpb///e+33/1Pf7d99zvfbf/TP//noZXBgUYISh4Al5ZakE374Q9+pf03//V/1f7L/+I/bz/4/q94M4YvKbpNDgWHFP/Jy+aADk1h6sUQcXB4w/1fZTODCGMHCoLHodw54YYDRljJM0tRJvoDjQVOPhdcTEMqAI13RsEhT5kXvchFqH22iFr/S4oblw1FBAiUVALoLHwXCh3+kmoB7UfL0T5K79qpfvlrz+o0jIOfIjDBd0znzof2+z/+/fYHf/Cv2t//+z9qv/M7/1GeN5cwiF3Etixm0AaE6gmS27efvZ7bv/zXP2v/4l/9ZRvNJ+2f/Ae/ntDIX/6keQJo+WF3bH/8Fz9t/8P/8kftD//0S6hbv/aj57bJB2ztH//qc/vBdx/a/sxGo9Emm+DUdodz+5O/WrV/+Yd/1/7ob9DI7EPn+uHzpP0nv/2j9k/+PbQv921PQOrm1A6rfRudjm1zPLb/7c9/1v7H3/+ztn07t3/627/e/rP/+Eft+Zfu2p/9dN1+73/98/bjH/9V+/mXUztOmeDozQ5asj8N2+Xw2n701bn99r/1g3YZ37cf/z+fs7b/6W//g/Y7v/WD9tUjKD3Wy9p1//nf/Lz9s9/7P9uP//Rv2ve++9x+8wffaT//ZtP+4M++TRH2u//+r7X/8B/9qD3dkXhLg2LgY95hIdg8CIpfqBeIUt286t8yWV2zBqTOdGvtCO25dcPVx8qRCUNR05Ilo8Uu+5Z1w4VL8CniXvYP9rKgehSJswTJdapHt34m0Rz0mIuSwkaRsAWp9LY4/kUbUCLkE4Wi+ivRfqmaFA4UcwAJNMZ8d/YtaD6fgwY5gvgtFNX3wE9RYYTPFmwJ04tTGAWJhQt0mzXZJ6d9my8N2+WfhwN9Po4inub5AZzw3LFLd7IEKoyNNsezlxxnDn8/YXwBNaTWAOBwJlHoJ6k+6BqIFYGTFDA0Bvz8c74PRgM6t7mfI9kPUn1smxW0LdBkbZD5qEySoL+OR7Ogv6ExhWpkCCdNW5DeiyLMyYRnz7MAaefc4r/T2NAsq2dAN8S65bsyFWHCsEwhS8dQVt+I3Y9SGPldaGFivb+QoqpD3jVW5OsVGhHPpNkCwTqXMtPCbb4TTcwEQGzoRNoGTBMLJ3/qlrx/RPwNEOXsI5vMPB7KJs6m/eEYYxdQ88WSM0i03QKagGYmXOj80OtAYwPU6uYIFLCa08A82G7WmcK476A8SZUDReWfUzOkXkjXMqbwTJZgJ7AOAMqcIPLPcL7fPWB5bhMR6+I0MgromZTRtOJOR0QCoFaCY6dOXXQjZO2yNmmmyVmhEfbe1YBCsXRv4EwgN/IgjUSE4qDcl0yeMrVJDhfmGqt8Dqa+7PHpgimhd4TNKY01YAX6KVBd7mX2NDlXotg8FyiR/CcAT9wKy7FUWrLfl3d5YB+Fds29p6OatQhAGI0SnH8RWtbF4bBpuwPZOOgBxu1u+SRdNDRJ9jwASEEGrD/Oh50gbp7VUFpYHNgGNIJMGtmrfULUWQlOAWMaFC3Q+/7W8IJGFtBlH/YIgC70zq7/CcWUnKoZDoMDC+WAc8O2O1zb206r8CETizhL0vzwLHg8TkfIu1s+8A4GbRCA7pIzmGYOC2AoeZP2EFvr6J6g/l2H0Z4tAKpx2UP/ligMn3t2ZqyUsfEHnWfdQXujCWNtqbuCFjS8vrTH8Wu7n+7adMx62adQBZ2/XGZtvxu21duxnTBYwDUOXttw1HZ7wppp1JB/o43ftMPum3bc/7RdT9+0IUGVyVJ5bZPBSxuTzQJNN5RgGutKpUegj44Hsf5g0wajXRpLztc0U4NlO42+1y6X77TB+alNh+TCAbhCpfumXY4vbUzzmaK2nyeXnKeXWEdLmhPIeAdyA6LF5Ir7FBoYayCTAactw7c2IH/myt3BJKkaHVz03GDebclzYWK1KOYPpyJ7E/0Lxf82UybMEtAkHUZ37Ti+a228iDU3wxgmcWfczUaXuM8xlWM4PEWLdP6SXJ9MoxD+D7BenrbjhQaOCdIMW6E0k9DkmG5A48M8IYJ9hgsJQvUcIrcnltJDshiwXB604+gUN7fYKI+/02bLX23Lh7/X5svvtclonmZmyCSHQtXRrpaGOf81IaKzvoxitvzeEMVI4bEdTk9tf5y3Pe6oGYS0tpi19rC0mSmzwK8Hu/3pGpQhwVOIPREdIqLTx50L1iKIzSNywkEoVYKD2QA4N7MWBaJlPWWchZE6MQdlOH8XhJ0m1D7eL9rzza7VQiKOLXSjQWgzcI1n/Ok4DCKBNSgCWQrew2mTyY4cZwXGODhwp4J6/OVPftr+5E/+LBQGJyxcNCUmnM3aL3/3+1lcf/4Xf9F+/s23QU4Y3/XJAnQYPtX3vvud9u/+1j9q//Zv/Fq7x/UsjYyfVVtVBNQKd7nMOMShrbDaGEdz2VP0cZBxaEffgxke/Pn6/+t2I38f1CoHG+DZVTvdoHRxEMqVUUFvOjzBsSe1GyQqgZZLOLo4PEFDYar27pzG57251ORgMhyRyzEOOLiHQZfJxQqF5D07ptPjus1pUKHo9G3qwgHGDpZkaD7l9dT++m/+qv3kJz/JZ0LrY0AoosV5ghEnCSectTEbBvvY47m97sbt//7Jvv3rv3htg8mw/ePf+Kr95g9nbTk23yR5F8dL+9nnXfujn6za3317aY/LWfvOdyZEOKVQ/+HjpT3Mz9HEjKf3CcicTy5tszu0v/jptv3JX6/aC+GTTMQm4/ad+2H7je8v249+5a4t56AlDDuu7bTdtsHh0Fa7c/u/frpq/8dPXtrlMGn/zt/7XvutfzBt87tjW+1P7f/96ab99G/3bXeet8vdXTvh3LTFSnTQ1odJbAm/mq7b959n7TB4aH/5ygV0br/5w2n79V+etceHSWhDuA2x8aHD/enfrtuf/Xzd7hbj9v27Sfv22337w7/eBQ39zR8s2z/85Yf2/KTNL9OmIP2ZZKJdOOYC4iBiHfgedWxBu6HlunSdCPVq6iryyCSB/SIySVGcoOkJUxkpTlkbNTndbI8R1e6gLU1MVefPYjZukxSZuR1vjk64mDFtcdKo0J2FDtUJ+lgCYUOHGQWtZO+wzvnMTvwsIDKaHgBcqOPhu+P+B8URHQhgAvbEJNHbeA9TwFO4UPRNxwspYY+TACIBB6Lto1G2ED8eNtFtKHrnezjG5xkz2VBLSBEspSVNUmg2no1qB6CUcUZRiMG53+f8imNbjABw9EKAzOFZhQWT2+21ffnM9FZti1NbtBOeY72hRG+mFhF7YsT6XKinNltcI4amkGKP0ajEthfWdApvKTjScEybP50Z+aPVgZY3C8WJd65Nt98xE/wVXPdhe/70JHUM3nppIs2tgXbXHe9GCUKF3pIzIrbRu7bHyntL3phnx8MTTTeoJBMhzgIRVgoYzB+4d6KnmFOYArAx4WES4yStU1/V83HO8c8DdJHrM9Pmn0kL0zwoPFNQdBoZC3l/lkAS90Vc2+7MaYrOIbontVVocjRB4fNgP03AKTSheTsf1TYBLnSGQZrHUOn8DpkaLbDRLtv96EugLynU1xkSJF0NjGuMsxXhLlS/+wBW7Gs/m7odJjGbtU6hUBexEacBTuBqcqq8UzW0IHsGGjv3E3Q5mtZ92+w+t90Onv20LeYYfNzlnmPfxB1tuVRrsxSo8zu4B6gd8p6ukzYbI0wnr8gmhudhA+f9zH0jjVGqcVgcU/YJ95dBgojxAVpoTNhDNNo8ByaQu41UPrU5NO3jPD/uyN6IY+HNGRbXs9Qv2JRTOxzaAWpn/v9SB8l+I4+NWiJZ8Kf3Z4qOiTOL+5v7NFOo8aSATPayIEJlBWbWmTyNEfcvuTdMwZnQcBbUlBf7aRzmOOtSEF/a2/bQfk720hs5OLM2BYBdXNok8gV4/ubzAHKSa4LegrBHNH3rL8e2fzu34Vn7dYCGrF3AorDktHTnvOD5DrFwzgTACRBrh3PkeAD4IVyX+mYUDc9mjf5Y1sw9erDlqI1mUODQ7OAUp+kENeHhiLYNG2zA2FObL3DJsxnIz8+Afxh9xWm/advNz9p289N2On7bhoNNUuXH13GbIV4P5QnR+muoXqw7aIhjwAf2BcAG1KcRtLV9O142bXdcRat5PD22dv5Om1y/25bj5zabMnX4q7bZ/WE7bf+4LXZ/26YYzlB7YMx0AXSfR3PDhISpA1YGqZcCSkJRw1mFcRkYC39/1y4n3MCk141HuzYarUKTPV+ZgFRmzJCfiTU0OuJRRPSEapKBQ0/Md8Ym+XL+tp3OuJ+t2xTN4QgHsod2GD20w/ghds5oqcYn3OIu7Tw8tN3w2I4BWOZt1qZtim7lzAp+aoPxYxsRBDdeJivogo5leNdG00Ub4cSIduayb+O2j/X0CGOAK6YCl4bfEdPy/X7STlfCZO/aBP0d5kCT0uiFDAhN7b6NFr/U5vffa5Plp3YdLWxyStNuw9TbZZB43h+N7KVtsZoPQ4Faf9yO22ucYpnbjIh7AbyPRAMa4rAt0M9BsYM6eb18PbhGRfT+l9QAEfUggQMWDeg+B/Wk/PVL8JoDVVtFDm+sHUVLQMrMd8kBM3KszsSBr8ElkUkAgtJwqOUDh7feDQZCF5N/J/mBsB/GbHG3a8edU5UDDg4xmVPwLEeb0XNrM1K8k27dBYSFYlaCMYc+lxoHE3/pnGZitNQQxMzYXUKjeGgLQjlCMeDvnYOcDzOOt0AKD5bFc0UMfW2vWIZu6XLh+C/Ct00oG8IL8bN2wj4RhzCavLhbOG5WAE3zpn8+fHrRapHP8NpjnVt54WmizhH0MrVKqGKJ6WOVjdg54+NrG097loUXi2YL5nikiQkdwE/Y/zcaNAoJk75NiKbIGcc+EktRneecZJVuiaY2TlqgrTxPRM8U16ArFsnjGSGphOxZSEIZoNCmIH1dX9vPX85tfz62h/tBe7yfhaa5edu1PQUBSBViwxHCPax+KTaSHZtRKhfYEp99ULGMIxFHT9t+N2ivX47tFZeYcWvz+2m741IendtkcG7TUSGGYbXQkNGM83wubbvm0mPyMWpDeLhYHoPacUGz0aA7UmzCM8a1aW+xEBH3BH497iIWIxQ6cElZ52onaECdKgZFhftfHGuneYIIXOJcxtEZHUBHF7eJS8S4MbxQDP+yxgJVqqOWipp6sG81oqDY9nBm3RFkx6WAZaOhjHB0vYAUToM2Im5HU2EwX5xFcLJabdo3X17btizDca17wBo14XpO9ZiigqA6mSQwlcKA98mlw1rXHITnEucm8hVidSpQYUOme5mdsij6lonyftt2NEaosYe4ic3bMxOMgDAWyhTENHevX6CS5K2l4SLbZDKhkeHZskcv7bhjisY0g2b+1E4XpkFYhvK9E9AjFWhGwCUILOGcvB8zWvq54HenwIJCqqsYNuWARpsVnSeTDSlj6C34w/vPujuZ0YOuKBkgSXk3Mb43ZhR9jw93Qbn5TugpWE/TKS8aKhDPFzQW21ftt9MIkHo/Zm33/DDd2jotiHWxvJ+2p0f/efZW3vXh2laviJuhaR0zcei20hRTmC/wGSJaXzpFogAVhbMZoJkMTWlfDebI55iJ03JRExbBHr4M/5x5H28pnJ+fl+2hjAdsnrT45nsaMmlhyz/Le0mIJusioIufIRatfVoWqhWTR3PUaPqgny3umSQ4hWT9AjDxjNDirFdc+DpbzZd8V8TkFimZpG2uOeu4j6BzBXnPUJQzVAtiijt+JuchVMUMm2jhL54R3B8U8jyGiPNn0tT49/l+nDER/4Pk72QF0KygyYHSRRMFEJmzL6Jztgb7bxCq3Wc0Q5tdGm/CSplk8r/brAJqORGxMRymWO5T/1iiL4ZFg9MJVB0TYAfglA5F0N5uRkA00IBCa2h4NFHos7gzOLy1pmY9k81GPcFUksZIUw71PxTg6EHTOMFRgvnBu44us3KPYihg6GjA4Lxn4ww4j5MBdcLxaV+MiWlpW3DEk4FSuFz+g/N7tWIa9pLz4W551x4eAUpoytwz3A+8hzRpNJ9HdBpOnqSRntOMQWWKn1bswwFhNejgL4AaKf7UDcM4KU4nNLfUM0V5gx50GWWS+fnl0HZMhENzU/8naDlqUNseFuQ3eXZLykBTyH4KI7mdErrl/0YTCt0dPZON47kt5zilcd7R2HEP4IzoPXodX9ppqjUwkyRYpKz77VqdzGIya5+Ws/Z4z/mN1b/1Bmes9seAsIP2tpLyybmC/ozCPlMwwErYF0wCrlqW87xn82uyprwfYVnYtOoqaNYUtRdAEyygaYDKUVtMyL2jZv2mvb7+aXv92R+369tft8HJqe/NGpjJ9GjehjgcJu+K5lO758t53S5nMmf2mf4Q3BN6KRQwJi9X9GbD5EPxgvn8GKPk56eJMS+J34VGj3cUI4HGlGgVhzENDfg+UNswC6Dov2+H4yzTuiP7ETCR7zTWqRK9SmiS1O8AapxsQ2hjv9pGwx+28fhX2nD4XUIxcnkOoFTPz216f26LOZT+cRpD/rqge2zntj9c2+b12tavAEq8G+8vjvKsxzlNlqCbZ6ra7Vh0c62RgsOULlPYclUtZ1Xu7GRonTgrC3w7qzVF15rBTbskY0rQnBreuBcv/nc62ukCtexoI/OBeZQDgGI7aMmOMWLnqHJI2+goqsWFpxZ1RlCDWPYG4eJgqlTVjpTIDddOs1/KCEVjWxwO+LuVc3JY8iNFouD+JX01kKlFSbelNCtDipduTDQgctGxbpb65BQmPurlChQqVxVifYqkEFp3HVBT+PXayekwxISG79fH/xSa8S5P0a9zBX+YQL1hqfmK0NNmgW+REKkssj6qlFvL/0qRy+LMxbgwj0ERp7oWnjl/cYgjoI3dZJ6PegFGtVxmUgp4rrpccNDyuVkEZgDRlJbYOJ+nO7aUvedHKtrtuSq2VfTqhcjlrvuMKa3RHqTBWbZp3JsoE6RXJaE3iBNp5SCGIPKgYoYBgnqmUOWShit8GSRE8pu3Y1tt17ENnHNycVGk0WKTkG4M9WWWVGaa3YhLyQW6XtrD/aJ99TBvcwoRHJziaqhRAIfuCrE7FL5y0kA8F2xhMmn3TLTmIILviLoGB04lk5aOfgOXofO1DbkooG+gs4D9eT7mT5yqEFYvCN8jG4MGTp73PlREC6c+JeSQ9x1jGasLUr+cdOnzUmVNoG1h0gB1KHx/xK7s3b0FL/uMQy+UgrI178GMcrkpFuBPE1S5D4Xm+dN9OeGpc5Kq4nnQrYSlzCxjAxqNQVE1jtjIMoHaokEjO4LGME9MahTUsTusgP29HkpOazPMzWWKXW2ttTT4rh0ntGaIBGlECD6HN+/ZBR4TDc7+2N7W67YGKb8i1r9rT48PQfByZgDgnQeh3ryxtgjei3Uw944TVlFtDloG74qPuTzRb4SaAxXrSlOKZoXvRIMlLUdUnGZi7VT7SnMqcp4GNXQU3zeF4tsLwumipqEPm5KVI72u8/QTsFhULSYmaNNSqLKvsr04TzjkKTak6KEHWCy5VNQYbTYUuFCLpM5xNjKxYsrL2WuxxlnD+sGFiQKJSxQAAO2PGohQR+H5r7gDmKKZn5XcGrDLmJp4aXFRYxAQih/Oj2vzOkJbrCqRc4ti3LyW/ns4y2oylrwwtBkWWHxn/jmmDEzqsOiM9DWaECZYOsAd91DxzMGhyOmBzwEBCFI92dh7LpdeJKwE0GipRDRuNFe8E9ZPTGgy+dLSGAR3HstwmlSnlfwfTTlBoDQ6rCPWuWc6eknzaLoVb6jJh0vbrtDKIEp3ghWAKqJjXbV62GenYeeu23InMHXh7rHYc02gMdLeHr0UTQx3SfgOBVvSyDCR2+z4GeQ+OGXhjMo09KLjHpksuK6xlqXtVT5a1jFiedcAE4fcf0XJsdKg+GEtMpWR5gzgwe/jXeqMt0imC2CCuQjz7z8AACAASURBVEyCLJyJ0U+G9qodfA+UzSRryfRI7Yv0LlkGFoA2MewVQD3Wv9pBWQnRsyCOLxtwKPTcqb0+Ucsq3Zs1YK7ePvon1jC/gzgDppDqpHRKzVWXQGGsmLGPN8ncAkx2As0ePw9nJv7PPCWpce5B9wafcz6bJGxzPhO84Wfw/ri7NmsaPKZJCLmhT0LplZrL2dgd5iqmzXMiLpTSUHmuMWsAbBxrvtDzi0J7pNWCngodL0AU9zlnKA6DNfHf7NouoGzltoQy5DnC31vOx+3Tw6jdMblBmBN9iHcwZxbPAMAX+26aN/4d7hXOjRgeQTk8AC7wc7uLF0W82iRqL4pv7lT2J3ot7imAFCj+1COsfSI7YA7EvjjUs1077l/bClvuN/afAIv6Jx1a1dhhWIF+J+P/okcBItE8A35XWEJf81X37VaAyRhScIYwPfecQbvaTZ86lXoyx935VHok8lIqC4cHGc0Ljd2yXY7TtlsxhQS8hxrLPYH+FNDF4FY8CLZkNjLhPJxC/aImwREOIwFyb9DaHAHbEqiJQ+S13S9m7WEOW4X3C93y2NYHQMFzuyZ6gsauAJtMsWsomJ4iyaIe59VkUDNnBRQYQHMZSjBnNEyQnYA5DCBA3cBVbGNo9VNDjZPvhk6tjLYA8rukpQNR0RjuCPg9fT04HQ9XUXcbBA/34qCChmy7y4zp9J2broiRgwT3FS4RLnkczkAYcJ6qFORcEowfcfmQ1mKz4KW6pSBbcahpn9pRYr6ELiZciFzPebP1pR1ReWj2To8H1S+hOgy4ePHR326DwoCk8c+DJnx0WZmSGE7CcwWeUQQrvrQZ6Bckm58Lnu+zvCPfAtoBjRulsI0MPHOKdQ6Z1RtFHdOInllTE6FYSaopgdMo7QShPp9BznbGtTRzQTuwfSWATlvUmANM8ZZ3qqNrHPzhHgpX5hIkKwf5fI3zzXuOh1olNpabS4SdkW0Cibt99oeJDGhJnJpyUQiF87655OCy++49EGkAuGhiS5vpT9UtvsIc+psNFySNMuj1SdSpinb/GTi/w7YBoT9Bc9zFHQTHlumoW90OY7ke5J5nn8yJY/tCPtEBq9N5+4oARzITSJgM/9TDJy4wR/75YVyMNltddXJZRkTOgYpjEu+fgwO0mEJL+mKa/f05tqlcvIbKqf0CAY+eY7tux+upTXkecy4XXX3GyYhAkD8OQ5XvmsYoQX6kpUNrATGXFsB/8l3UWWlBSrbLl5d12x0NPOTZsW4GFWyXFOw00Pz7FHQ4d3GoOgnhnbAnOVS+/fY1KCtUlU+fEGQrWszhkiLBxgsEnT8UXkwYQc5Z0SLdgzaZoakSzeQpcyYcyG3ZvLX9wdBA1gaNZ2imhGyVIJrfOSd0cII9KRbOOgexw/k5HHxayOKQBsK3yCQP+2aa1HB4r6NcjjgCBe3fndpsPE+hxPvjvagPcA0eDtBWunbMEFEvJ0ESHkI+MxQrnIpmozSJFJzXNCiL9vBEk0MLLS2WP0xksG9/fYFrPGv3dxQ9JNVXVk/9ymSMYH5QgXxxdUnuiaYCHbXkjAV8YSIOOJCLAVSzNB2ANxQnOjyZFaTmRotim0UmihiRbNIUcIaRCfTwpAWzrl5VTNdEr09mM4XL3rQBYy1wlvK75KOD3okkRld5/5TJTy/gbGK09pUaBnChA1rApCo+O2qvA52/A6CDyTjoOcBknvkDuhAbq9BxQhfScRO6Hg0334fPwuQGupH6PW2TeS+Ga1r8MRmhyYiO5eJFG23PjsJTUwa+P46arO3oDY6X29QGEAZ0kjNbZy2MYND6UagT7qkxjdROjWni4Lfd536gmGOvCtAAuFDQ8ZmgA87b6SSLQdqcOQ1MNXzm5njQPArQacmfUGa0TskW8tzgmQBupKHld2KdPtymMAS8iU4SbVFopTb8nNPffLNK5ht1ic51BMLCi79EjwJowMSM5jXMiLJa5T6mtmFKFZOH0PKkYvemhCbn8ckcqw6IsO9oSL8kSFW3xFDooI3TNEW7VboczHhgVlQkRKxxq1qIScmOdQSVkLVDc1/sjBRG3NeGfRpgXQYMZb4AQMq5zGfuQCjrPSBTqOLqsHKtVePN2UgTS1Av3x8wCpCJz0ycRACssEYwVIGR0S3L3QcaPlD0OvGGKUAzwxnE7wZHDAi4orFjSsMkU3MMKPaGvDo94Uw8X3AOpbnShOPjd2FdQwejhsg6Jcg494ygDMbAB0C3DuyUbT5TQ0CYPXTds7Q9wEit6J2iJ5tqdGnzKftE2iMFLtNDNIYwPDAvkDapg5l7DLMnngXUUzQ/0JoEuNIghdIvPQ5qDhk10SClkVG3RgM0HEzb48OyPd+P2hywKyYSgsnShlt73VzaFwzfaBoXrKlkSHo3jlubQXWuXDcNDKqOqWGd5g003BbqqQEy9WPN+H6YfvGRudfQ4+X5FKOg11r1sW5GF/1GSqmClC4T59beVlKkadig5KMlZMBfyQbmY+1be12h+4JSD2MF8T68pqm1ZsB0njn6zGMbD66JvZgSFFxOG9wv+xM21edoQgF10UCaH8XzyQxKwCRK/dJhd1CBwUIBVVxpmMa49soxNXpumlqmQQBl1DoA68g6YCMwrawJYoHqvWfgPHCaynSMMzNnydeD45kcmQyECkl7F4WDcsGbBuWn0eAS6s4cHJocArkg+IHoXo5kntCQ4LqiBSFf3sNbVDbIfEpONxqbZIWV40bROX+4bDisQdzuy2KTjRHUjgsnLmp2fW4MG4N8j1uophQCC0S+PGgXB6ljX0eXiGo5CChKRL850Ch6+NNFyr2LVEDNCBkhvjzXp2c2nrofDj5WI3Vd0JIKN3v/TO/Cew4UCwXH7k9Pk/bpGVqRiJHTFFBiKyq1NRSnNlYUvOErk7i+RPTJ5SJtRVoJo8uol9UyFRLrdMfROr+nH5o9AC7fOYggBSL6GkX577dM/6+dviT1JUgnnG7cag7HUMxwY3nExjMudI7ceZZBfOmkEWcX+mXKOHx9eLalO6KYX9yHizuZsGhPcbsCJSftObqGTOQrQTaOOcf28vbWXslDwLBgzibUSpSiziYs8IHhXXBV0TQdnA6xHkEiQm86XMPfJDiKdRHHKLIVwit1/Y2hOcwmQXxkRV5jFU5+DogXThwDxvBxx+ESM/WZ5/3EHlnS2Ph5UlwXNSb2yFCuToQaglIouOU9SPuAtkgwVdltYT/ZoDvS+LM3se7lsyMKHrfnZ3IWDLRSh+ahgmMSNBn2dpqTRbfP1laWy8hcKC1ieW/yyeWcY6369vbWyKrJpPAePv0yn5n9AM/1RLo93OEEVTINObXNivOEn4tNLMi3VBtE9ZOZSDgIKZekNDnXf7RxW34/Ank0VuA5x1BE2duACCCGuUyOUDlwmSrNxY5CmvRhgQ747YslqCr6Gy5AHbagriTPJtUJxSifTW0L4n+KVKZ6oEaLOy5BqSGdjsKZQyObidla0wRzZihopJnoDgXdFnqFBWaQYCZocYQ0gE+aDhatIq1c8tAroExlr6ao5TmrS+PfozjirKQoCBpfQmwBhGP78gJ1BNoRmiwnY6LvnG08G9BPnjt/X5AL+gOaGz6/yLW8cf6iQHdYiXCZ7zrPNID/uVs5c951MwnWQLKLOMtxSGMStKPAtljp0z/2Ct8FKizAGKi+Zxyj4J6dxPSM5sWpIkBaQLCiGKGDCQUr8QFQdc1rATFnzY/G52iknp5sdp3yS5/bb8s0A43cAEMUvxMNNedpDEumNJm8R6m+KQALdWSf8lnQfPHMul0w64n7C7e7L6yli8Ux53VsttM8i4ByLlC8ILLnD89G57R5mi8aKFFuPgPNrlM/Gt00gvvSE8a5jwZG6h3PmlCS5eO4PX+1iPCbqUzuS9ZQJu807sM0v4AArJfn5/t2R2Fe1VOKHs41NFHsUabMNIA4hlFTxApajWVCqLsDW6YO0qVo2mhSA7qUUJ5zkFwbnjWTMIJZOSOC9qYotnE/7KCK0vgyIUQvwwTEvZLGH1cxUsaTr+Mz7c0H8gqeA8+o1w9qfCpbKg6JAmWaNpiXF0BpKHOj5zf1ST3Tn1i3X2hGZ+3pmX9PE5dTaKcCmzQx7EWCWflh7Bn1I7IegjpDRx7RyMigEMSCQsmZCpVx2j59hdZGcNFzzdohZzVU6H1r6y1aP/c2v4N1E4dFmutYHevU5lRI+jH/d0Svg8xgY9gpn8k6YamZAQycJK9bp3AOAjyHIl7+XYJC3e6a4rPcMtEf5nw75D5N4875j142hgyaAeyxz14D5GoHz2fo0ysKcir9ENmrUXH6wYR80ZZkJo0BSc9xAsSWmsZutWrt5eUaoyUMApb31Ks8Yxp+2jebOyyOgeSwTLi0aQTnO9YcDIrowa5ts5KqyDnFOWqOkyBXLPTDsdJ8hfrDaayNAKXdBMpcNd6F82bqzbvakb90ObQDphd7wCLDppmOo1HCERSPj/z7g6THhA72+nZqq0zrTu3IJJMGkgkbLqOJUqlcono3AFJot95raIT97CMMWtDucp4re7BXEMhOI5P/q7OY2iRsEc+CWOwzvStbdx1wPaeYuqm1PeW5c46G1aIXUeqJ9B0HhxXR9x2ovwE3tMPHBGs5T+ONaxk9d7Uyubw+erczVjUI7paDEL2HqKtdp/xZLZpPbbuTkw0a9PiAlz8FthxY/vd4c2ex2cjAbINDyOFvxgDFCsVsTVxyubtB2bhPzwTW4bmecszumYOyXGeyGIoD7YBT3UVobzlM1ZKAqjJal7ZyDlWDz63LE0jeYw4ukXaBgCB6B8ftjI9ZcBRsGgscMvLzWXIhiqiy0YJ8ZJrFQaKrExeyAnvoaxzW4/bpE3QJeYA1u8n37PQRES8LStPWN6FQ9WkABgpe5uotcLR5fHisTIpyqgr9goUGysTnQg/RhaTmZOQCHnXXuu401K1E69BEpVUwlNxZuKBMWcz9obBknXwibf1ePQHNAc+dAyzW0UkM9sJjs7uWoNgxvXPSMVsafod+AS73l2+ZWAzSuD09TxM4FgpbDlQv4s12E13ImqYTu8oBouWeYK/1bYoqLAyDuqMV0E6Uyw0eKocnlxKuIaHGZU3pNAVynsOBRg+L8rtldCBTqCjR1/BZRMeT3IuJA0gNk5TVtr2uFMw+Pyzap6dJOMg8Qw551lh3zHoFqUeTEY5pb9alJQY1BT5CgR9UnCmBAmV41YAMmR6sVynueF5MyOIQFlTFlHoOY6g4ry9vuSi4G6CL3t+R/UEWiVoN3hG/k8PDPWazQDYJNJukgPNM2WMcvHm/3W2IhsOAP/6Kw1bsxYGsbLa9PEgwJrME6mbRJ8k2CSXMdR8R89s+zykF4pzzSQpKGiwuhgi3BQQ4dyi+pc4a7Bir5Vws0MI4CEEIsTB+zQEJZYTpFMjQja5SFEN+z5fPUEx22f8USFzs5ltJn+nTHIqWTCzXCLzRORQyWa5bNEdPT49xXDQo+KPpyrvVrSi89BkKf/SEOqhJT9VKW20R74IGmHNGbnFp6mrKxCXDBAhaEkWEfGzeOc8Be9KxaxB+eibeaJq4PwkXtZingeOeMIAYqhcIteGJHSbokw0myex31iXNAlbbt2dUk1+anS+fN7Hl5j1nklMUPO4RLaehHkk3ognJVCwoKMvfs5V1zTpHuxC0PEtVZ7MY0pzZE1AKdUNL8OMSEGmZ84F14uL2rA+tCpfMA82sOijWAyCDwJCaqvzhjI/iylsnNvuAGLj8xKHL6RXvWvG7AaEvr5z/16DuTuSLfVBuWN1dTo0PZ3Z36uNcNME7/wa5EOHpCyzS2DEBC5WvHNFw/JpMlsknwtyBzxjt4D1nEE3eua2YnL295i7EhCJZL9GIWcx3R8E+PeGzc3/bfONGSBOAkY/nkAGVFv2ZhoYGWXrKoUJpgw57uPZDpnlMEM2vQlsEkGDmUaeActfxu1av5DV1VynZJLA6ADyZEPD9sn3yXJzE8peTM13YAGPYWzJCBCT6nzRjXZ8Ugwm6VYAHdcTaQ7N/StBfhiZMNljrMW6gYmXv1zmaGuRgrAR6DvZcz7liehnzFdbZ/hpTGUApzjGaadZaKH6DYRqR+3s0I91Fi3tNfSnnwJe3t/a2B+xEp2wMRhprGChQTwFsWbEnGlzYFbv28gXdGk6AgAY2T5ovCeZx7tyRkTNzTZvNUru+8nYEYp14YR1MBgh0fxrETMdoDZAkRDtF2DmfB6DOySF7Wftj3hfUZ8/CZBxVIcyd3ifmfA7++e7qhhYFt0224/AEkNfa/dOszZbjdrhc2svboa1W2E+P2ld3k/Z4j1YXcLJA2huWj9vXoZ2w04cOvzG3Z5MgVShd6MDUQHWqqOeuNNloizqLqIPstwZP9sSQ2jR/+KWCWmrUV20FC4EzeCglzXfH3SxgAeBxS4mCFZVJGTUGE/ADbtnFuqExZO/R6Hc6Fx9IO+aYIpclvqY83u9531ADmTjHvZJ3ql5IQCI7qVxNacJhGPi72buGnut8yX4SwOrSBmoR4XHXmPEMqZNvOjrWDCwX34t28Wqh8rPoMTBwopE5XU4B1vKDMtJ36sBFFXtSEpFTPCNYhFLiZuioGR+CDj+2miPCKDehQNGMsLmhL1AQgaZQREjdKGpd5CddW6KzUcL0bnzwU9utDhFMs1BDIEHUxQ1VjmYc/CaSSzWw4PTw4gJ+nyXkkUkBKdRNhyLQEegdb+G/sqHpGmkCuHjh7nYL4/65RXxBsykceNCIfNFEyMWlO+bwiSUlo38cIKJZdfSr7z3CL4rIt2SxoPkI8kRBBMc1nGMPXUeiuj71z+CoVetVs2FwmtMKNIU6I7p8BmwkdZQJ7zbIsOP17tmf674yPrAd5SISoUGnpH6Hg0PdxjLTDcei/X2W/ueK1zf8cKgIOBqN2tPDU5uOZ2lQWVusG6g36qLgzhYdDtHmlXepix2Ic2gCGbNzCWgV/eVbAuYoTscpsmfY8C1nbYmZgqELoiVF8Xj5QgaRYXSsR8XcIjusD4ovvhNUAYqmXoR+AJSKaqdNKI2ahSnIDR7oNAY869YmaJBmHDSOYvP+Y2MpKZJmBj7wtwjid4f8M8+Pd0Gvmf6ETlNGAlxGFDHnswF5KWZva0EzAkw45mzkogSGGlpnMesD+gy0zZhJFAWIpzNHgIll7hIUEOqBIk9cjpIRESMA97nZGjbiFMU09xSzZr3Y+GW9FYBAMbRZQUF7cTIHfTGWvtAwFPqbLq6DlVkoAAHQWCm+3trhhDkDQAiFLwFohmyC2nPZ8j5p+gjiwxEla4pcBg7fIbxmixEE1iQaO2HU8Yg9RhHJcAtKGgWCbkz79u3nl/B2k8PyxKTGBuP90O45I/v25TPCc7N2QhNMAVTrh5SHqQUrCBzoEsV8rIsLLGGp9oa0F3Y+Xz9fJm9H0Vuej1bpJENfkk/FNIo93E0dQK9Yn9GC0DQlr0P3uUwe40jn+UfRzXkVSScaByLiYujylDODooMmPlkxcafSKdHcIItAmo5vv30LzZF19PS8jDFAt7dVB3YO4MJ5QPEVJ7nSFQgmUAjRMJza52/X7e2FhmfSHp/QFE00Jcl538MQOacxEjDl3vctaNOT6HuoJScGZxpnjSGK5gLRXDC1I/MBOgNNIbRiTQH8bpxVfD+QVg4E0FWmNgkPLVdA3kk42pt9NFk00+okJRl6D/G7AHE8fzuAEkocwESckGyAmNLwWR7IVAJUOQM47dvbimnn8Xb2Svssq9+I5Jkq45AGZY4Gj3fv5FOXuUPls7Fm0Kdhlz5quyDi0NugmFiciOaDmjsxjKbtfpEik71AQ9HvpOr3DHis8NS4iNbECPrfA9RBztToaj2/w2aAEjWjycbp89DWWybC2PdS6MDiIC9GN05zb6Ss857jIofpS2Oyxpm1SYHOntVFzDuStXrT4NXdxtkB3U+jEenBUPy6drY3Mqwlpig864AnoNuhN/KObZgT2AnlDC0VovwZ6+gu/8kdn31QmTi39VBtLlQ4PgtrmalSN2uJ3qaKSNYPGV+bVwT0OuXpxspZBuvCJj4WzwkZ9ZlCwQPEgib6hYb0sm7L+3l7egQwocDX/CJNCIATmVnrbek1YXzw82lsmc4v20MCSo3GSP3GhD4skWLXZJRm+GvWII3smmaFu2MW+2GpsIImGgMZdntPAz3XeEhA5j3HifuIxheqfu70KzogaEjouO5yl/S7h78fF7vVtq3QVJ2gT43bOQGi0CZHbfEwbePZILrV6HrIMFvO26e7SZtnXdfN2S/QomDTHHHOrzLRomHis1iXsH7NDvuoQSs2S2QUwLRq3vp7NUeQxoJ74ZKfi+OnttaC7awX9jwGSbxb3mu0bkx5qJnyDosjU9IHpQxMmc3xIcw9dxCTrpkTc+4hgA2BZMBYoi+m7QzQyqftnRwmRiFiXNpgdGyjyaUtsYVPAwX7pAMH5n/AxOG5c9YnfuTKOtY1kjL38YEIFw1cqN2diNbopcAs6g51WwKgaaj8BIbbkjM45TM4FRX08/wftPb1gDYmXSAiyTcKCWwQtRPmYqVzd6HETqX80Xtjo0ifL2fXBc3BcKnXl134qXTuIF7wtRkZyr/pxbmHZ15KX0g9rC9jKSY15hLwsDYZc26LP6/Fc9Jq5xw68DptFBiB8/KhoI2gRdx+n41B//02cCwaiwBpbY5uOUT5Obno4nbFxSMKdzooEEsHyiKEolUJv6GzBT2toRuCNA7huTxsDqs4L+FK1FGhOMd0YSAuT1IR4pRDkndEje9IuBdi2VvX5mes3rUKuqTYlKJDgTPKhgBx7M5nEXSWCD+FJYFcJWzs3TkHSawxS+TPJgsdhSTrGdQ/UB0Qc5Om0ScoJuRy0rVIFJOmz1wNkS4zLhbh/k7NR8i6O+Vg+PRJG1D/ihdcUCEK2bc3Dsvi6OPqwdgYgwTS0GNzOW6j6bRN2HDQeGrSF7oIdC1ojHG/AZ2n04WmAx0L+onLEw0OIl7MFPBuiHFSFepcbLF/TvOKg4jThyOJ0FiKI45eME24S8NKmFaQOBxaLq29rfftZaUBBEUb3PQABfCmcTErJDwoD3zwRk6CRgrsR4plHc+gxYy0YAUNzwXeZ6ulMWI8HQqlnxFELKhWqDccSkWhSnFb07Agi1AlmZ6hf/JZS+2U8kWx4MXG/x/qIL8f9Mnnx0TmiHvY6dhgKu3hycZ1i8ushRP/1S+RPYKYrxDwFOs0ihT82yBe7AEYXuw9IIloJ6CgHpgiOFZJPRt0zHfIZCxBiPkOx3Y4gwxpiR4r5wUF+zT0tU7bjLC4aET+bHRHVUSXZlCTELVInFk4BfFcQ5s4MGGS+sDaiOA++TQ0yNqgRz+VSR6Nomsq9rcrcyposGkSEhyJ3X2aKIsymlroRVBteO8xT6nzVuOHTucxeM8z1QlAUpdTtNkM2IxIGYXKF9ZducpMxjOpV6+sk0M+A2YAH8EcaSvn9vKybS+fQW+dSkkrgQNuU5HzOJo1m0/eab9DdKOTchXd1mXQVq/QfzGuGMeCORQVuPVkeXA+rPdV+NW+wYY3tGXNNNQVqfXhPfgunAJQYJsvZBYJ9EnWP+dod5nTvZFn7blpQ3BN4fz8iaafAtVii2fZqUSs15eXVfYLzWB3r8t5BX0Ih8ai53UqXt5ppw/jBMd0uzHBhkbEVB57/3LzeTX/iOL96ROXOPesk6BM62OeQmO5ifYn2iDcOtGUxMzGYFjdLdVIxNmTnBKc+aDPnuHJczdwxpgb5MR2EPGt2UhlpkDDjAg4Q1oMA46ZgGOlTcORUOs7Jo0PoRbHuCXamE5r01WPNc1dxJ1oAC/GCIBMUAUpaEu3m5j2Aj/JZU+eDHoZM9648/jvTAmiY4vzaY9w4DOPSo+pE5hW6O5P1qm0PwGw6CsI0gxgy/qaJq+Mph5ThQOW5oOzwG3WgxTMvp6lD/Z7qxgQUIJ2u3Y8Y4qQyiM1DaJstJfzKWc4uiO/U//LidGlvcROXUq/NZJavuRvWMncmB4CIffRdhp+i03/MbVXD00NdafeB3f7W7nWebdrD588Pu4B8n4KEO4AXxDzOsvi7ohFb+l9Y+KUKRp3CdMKnDsBCdQRhplTou1+t0fnwJ/ST/B9AJMotlkPUJCgnUFBnOOuNefndXfcjvRaHwLCYq4Eiyg2x5x7oM6pAeP0I/tkcA6RAb3KpFxX+TwK/ZkYa+9Nsc+9wfkcm3x0aNOq4cZapaPrAZD13YiSd0ZQ6ob6+wmQz7mETlP2Ag3g4TRq22jWOKk5l/2+0IdjajAGUCImYNwmoVlf2h4jloRE8wsM5d1uzVjjLxgCAPHJCUogMC+R+1B9LUwV3BAzIU1ExqAdeTYxYcDSmVBN6iFaMaymT20+G8gEWKolZEtG7rAXKIoREE53ZIsF/AJYHiSjR7qo07Z+9hn1oRmKAwwyxaxVYo0fC3bddjXQ4WyRtqeW0nUcoy9cy/any5WCmovi82foJYyD4E+SDk+xoHVkF7v1l+SBMg+vEfShF1FxkDkShHRuL595WPsckMkiSIq2NpI9APMWlPOBEhZNSXV9HWMOlYWuewsfns1cvzIdKQ9zE7F2uOERNtN8DMMxpcBx4VTOTe6hd60E4UeilVwK5waKv1ohYL7EHhOeoP76xyxGRmfwci8XXMOwmhOhMOtIfmFoYPzMoF3lQoWDFiFY2cx+gQjP9oO235iPw/NHI5JpwfTalvdqBz5y6yPoC4pQniS3mWidlRH3wpHlMCyqIPzZoRQ9RvnYyFKsyN8HHbHw9t2Uu1KJGOOSsuHyo3gj9JCsGmkcd4v7oJt9ksdG6VqFjNPxRgeZGGBQgA4JVzeKH6iCFNTQm87t7Yspzry/x1hmcxCqO+HyUODHJHAcP3vQn3M7tsNllyyPI8408egftgkOHPcWHwQ+B8Fo/B5Qfe2L4x4yGrU9bPoecQAAIABJREFUhgh7hLmrdjns4ks/GUzaYuphMLsHuvdA0kXqF1FJTgIKrS124NnMXB64YBEGOWnTogXRyBywmqQ52CKkqz3DpVSWXYpOGefrQjdj9E6ibtBRrZlBLaErUTwxKaEQjLEGJwbNKvsrh7EKR/YJDVQXUPeg1YTNRYPA+7FAiNYqVFDyQMywOOxAkw2LpFk/njZtsyWvaJ1CarG8z3MicA4tRkLYoHJVQO6Jic9x2NZvoPPyv6GyPD4zrcAZDD65urnzmeINdAfXM6h5rFfEvtBaivaU8TPvdJQDmEC7OMONBgnfDF0MICMUEMfVgA2vWV8aikAjgmYX8TDIL3kHoPScXaDsCFkPUF7Q/BnkZGOi+xLTZZ5HCqCaCGWKQccWVA07XN0GOewTeHlvsUIjyJLQLELUNZOUwya/jwsMR0TRf6ewsYzeQXMqR8ZyoXMS6AXFfkcnEYQ+lzUaHC5EgyS79sRpDetm0p6eF3EUssiVlsQ+NnCR7AfWFpMLGw8LLRylzNhhKg39xXWEqBQtFPocmziyaxD20qj09QYiyD/PPULTwvNkbzrQsBGC8z+eoccRUGPfQvGCUsb3AJVDg5miWwCzdAEAHav2mcna4RhUGd1Xn2QLBoi0s4bSSDIp26id0r2M82+W+4/fcXfH9E7AjelJtI0xOhCVBEEEAKT4eX4mfJHQP+ldXMqxFA9NTafPfG/2SsTv0kGYShxPfDcCBZnw8UzMKmpn9XXDIXk06C5GAZGg+aWsPWE+4NnMP8e9x11L0ZdhHI1nBSW+vr7knqQgYHowHs9jf8z+u4Om9FDToNDlZEEA8iULKWcnxRjfn0mJqDIXVQDEybDNyPeIFTkABGcl78YihGftz1Hfyb5Av8i+8E70szIpIkQR4EONEWeMhSuFGtM9nmGoSWNF7fwVMfUda4fCkr3A2cF9Pg74RfNECcCai7HInIm2Avo+icvEn2n51kDoyWhmLlBSuk1nB+BQr0VBF0/OXr/WGnfCw94FFEALaGYVlFm0ADzjeRsAuqF3ABCMFor1aGPW6awAQW/bdYIuWcsUdxolOKFCh8p+1I4f7WUZlVwoeD3TpmOczwCkCQ+vjL9EYAAwQENVz8q7p+FxMlnhyjkV1D/w3vg+AHnqdHSdorCmXlFbSJHP+VhmJaVXNlxXRgrPkL0ZjS8xCluQqJ5TB7DCpFnjA85j0H/CVDkTOA9qVHDLJcsUJ3c4k1Et7QdX1r+at8vAmAPO2ThwEXExNKg0rqcFMHbtd3SIs3JNw7W2SdfmOeLqtZihT2OPmiOYwjyZXj0kRHoY78QpjAYA+c6rdeiIXTsX58261zjjw7JA9xK77Eu7Dq/tUBrISzEOztCHuQeYPJ2PbTRvbUEMRgHT3L/dlZY8ulGCLjnfp4kFOWKgRJB9zBp27Zww52u7EAuRoCGCyRkADNsEI55EaaDLO3j+UCOOyAgSsL6B3FiJL4kxABwQVEp1mjJXuiOTFuoK1qpgLDR9zZVgVzBZZZJE8wvVFcDcjC+n2Wp1e+FvDR+tLzkyh/P5ykUD9xyeMgUPF5CCKp0J1KiYS8IL42DSvpPAJcZPiuUyTqRDTCYJyAt/FPCLQGlxBxKjrz0/laLSCUMPwKRYc5F80GEkedFgtLiVXXA3urYj+paiD0TslwMW3r0IJKiCI7ZZm3OIharw7siUDjqcHBmsMR9Yg4Kc2vkwaDO4ogRwXY9td9xGsJdPVgGCFMnpOieMKrkAEcFx4KPR2IZbCWrcXVpATaJXADUuVzK7VDNCuPC0uWU8SwEh/cdsC9B5FioXrAXVL3yXG48ww+wbxSEBgrkMHaGGioYvPzbV9AhVnFOA0zBBPYpYrfjCFutluwry3Cc0bdLmw3s95Vnup33bHUDTuXRx6kJEDaqxf28wk1jt5ee0hQPyeBOzxhFrSoDbo4X7SP7vjd6Xxfy+oPWN16XqI+Kb74rupArUrNtYULv+HHWylrxoKU5iAhFxf58vqw+5XhEkgopityt3GDqR2QTSIXmOOmuc83mgSXHI52DgT7IDRIDRiXVXuu7vYTK570aKHTQcGj8OuD565xmLGppwDw2E7wD67aWmw4/0JH6H2SaVHF6jXX4HBR/c8LiA3TjrTvL6H+qUcU3ruGAoHMyKgMKyzbSL70bRzt/nMIXy9EBBFEAMAwy+86htN9f2+gVL0lMuO8SVAA3HTGpYNxZiEwpvDsq4Be3aaHgI9Qc9ADksMuwQXB7aesMeo/hTp3K3gGdNAcUZUHaNyWridzBt1kmK9xSzkSvnhMYISVSPGQIFExMWdVAIhTu1zz0qhY3ngXZrcQfiBOClgFuajmYkPf+C5vFmWU3TF/2GTWZE9nuRzN2m7NVn0kPiTAXYkHMAWuQlqDB0ueGEvQoibKEPAMM/l2wCuO9MXDI9VaQZ9CwUK8b/oNiT0LxMre95QGaeSD+Az855SuFNkWOOlrRVpzqCz0znaSC8pDlrpDuxJmhqAZUWoYGSiwCwlenxgQKobLeTnu2ZnVBBGq3l1MnUfKITHcj0qvKYkj3FOgNE0zFOmtd7/hkNHmuGorPb7oaCVdazaUYy6eU76maY6z4mCVgWawPrZ7IoYT9TEDOlpAEI4jrEOlXKNec6BW4Xwud2i5ZIiifPk/1J428Bo+Nb9CVhRBAOiuaDhlRTA+gf0Gr4nAAJ2uoyxaJZ7uSLQMEaktyPsybHU9BRBbmZZL/us6Y5qx+Y4qIJSkYGlF7+de5tmlQzRpLrlCR5phiar9yCcm8uc0yzLzWFY1pcoZO3UFnvNCjPanVoTEDmWZdSy2go2Dta2lvw0JipPTnFyRB6G+ej2oFtGBHRHl3RankmRSPYMKTQXIB7jp9JMZ97ZogdN3qgaf5IV9b8h/fJGRRA5XZXU7CiZYJBYROfGiV0sXJvrZ+fpvgI/ciAVNb1dOL64fnyvaWgUugvQu/rND3+3eRgBSCl/vKOkqrK70GrRANr0duzNDqFUbozBTyaPYo+Ka6cb/xegCrOGQTwuFYZ+9B1KIfQxADDQhuiiA7lNkRoC1zApS3gGbbv2pYHmMQlLaxw6Zv8PfZbtIWhAvO9uV7VgulYSMMvxTvOfex/mvVkuDgFZ9+zZ7n30lDFnVFgrzvect/2ejYU7AN3LpTTsmcnaBsXVyjQIwNQQ2vf8/MMehbYAQigwGet8JyIguA85xmxpk7RueScj6Nm0WFzVsi4sZO16aIWCGC4xqp7k2kF5z6uohpHEQS/y34WcIeVcF95OvxEWBg1/cQQApOGmOJwZ7HZpRT6XOSRTxfcjQBSNMjShtU9ug+c2GXeVD8bTakOaLjqoqsEJB6O2FScMbCXx+1y4pwpsCCN7SFAeIJTHTypozxdUudhvnR/B/hsTdeiq0IjPG7nnCucQ7JCMG1KdlQuc+uGuC0CfmSCxD7TJc67ujRgMQ2zL+iRJ+VQ+PXgeLkE+Fy/gcRxeeGawkha8T7IKhuYg4cCRMqSnvIU0nfY2zHuS7ieD64XmkHAEXhnFAZiqVPW+0YFWdUuFCQpdrPlSKb7Fkh+WS1H0ChNwiA62zRHYzRL5c4SCoXOMvzO2ITidBEXhlFbZHSHCM/FdZsIhmZwiYuIvEUDrUiSoDCiKMOuUmVEtrL0CAq9qWKoOZ7rFOkZvbJoKTwoVHyBXGQ9iNDClckEvE8DR6XDdKvBD2O4aGDMkemCKZtKhKxOjvh5t3F5miSpfu86m4KOavJFY5JwxfDwNXMgYBRKD00IfPY4qRRyGTcyRG7lbhFqQZJ5pcj5VOqdEQBYhgbhR9d64bl3G+BMlG5olvSYW6HJhZZCiCbX5orFHh48NoBFq+m804TYpZju+ivHu2wcaC3hg+YyoRBg0/h8eDZ5brGhpgB+d8CTZuD4k0MO33qmSNE4zUHmsSmeiHbGlpu9wgEIQrrNlCiUpyFNDzxfObFxlAvN0HBH3pF/MENAfPqW96KA/K4c32ouWQ8sdKKDn40L2CmTPFw+k85OOvtIMXKt6uSjO04XlDoN99nppIcbEHQyHaPYX+Z8wBtnyoWvvYUHQz4c3/gMFGvSaygUnHhwQDJuNikdZy1pCLwD3j9c/FOaMZFEgmdB8tkj0EhpgHG8g2PL80Ifl2sjmQwIk+GZ8885dmYqFPpXCqWanqmTz2cLfa9G2hnxQ5G5agwQGmdMSeTmZ1IZpyIpRTS5XJYAALGOZEIHCh23NcMTY1tadIJoUYrCwRS3O5DRDHT7WidG0lNXr0yMtimmWI8aMei8Fr1aZWBw0FPc4cKT5okkegxSdhQT7hH2RwqGhKq+25/TPLBWsYbm8/AzOXc6ktqR0L4eDK18K+CKCbcTqJ75gqYsIEOmQjTZPXvIS4timOlNAnTvAAEs8uU8l4MkIY6hxQqG2QzyfJlC8j3nbTAcpfGRhlC6vFDKaGBnoXKyxnVP/JDyHgtii0/NCaA8rwM0xBVzIXXafB9Dhvte5D8569aZDlhUmxdCAcY95OSaiT1rXRT6nVbUGUbmPZk/wnNVJ4QBC8VcAWrlgMREAJQa1BvUngII1BXN2AWhbhXEGGTETjUiY7V+cby7Mv3DlWoQE5Q+ScOghoKIYVwX2xq4XAh9/v1qIFY0mtKsUzzR6ERTQQ1QBeKsDDhwQsLyN4yMCpsspN4skcouiSmQe8YwXYGyUBaJBqtcLPZJN1IIUgtNDee9ezNeQomK8yjTDs0YCEEN7Yrg4jR8NqVmwcCjZ91SIEnTZhLJWmRyxOeJ0cQL8QSb2OE/5N5z8p1iEDveAAYWqnE93ZtRw7sNcJGJJuZBGNGwDwlGRedFuKYTdimJ1ilQqPl8OZlSML+fvT5na60EsFZjlky8ojD16IZM22IaQBHPpI39DFBi+Cxnb+ou7NL3AAfmTfE9jXWAFq9WFdAjcQkzaacg4Ww1njHmKpwbrP1MJ0DLmbqFVsVU6j3Dx3XAeUdDx3ekTgEgYcKN1stGPhTMYPbvYvlQGXFALJp0D8e2GGffeVZE75aGzygNwRSabh1zuTcB87p5R7RoJVFInEKFDPPuTQ6o6ISTzUyvm7QOF7yEOhs3tQJgu3kU64LPyX6xXtA9z+wj797Qr5dao1sim5vSqYnuvbIVTuxHj+uAwsU0jDXOFE432oQZUwOVBVmcJG85K4L/OcdqItapxf4nv4vw6n1AQCZtfKfRhD1kthZ1LywcGhqmLwGdyc6B0ROWjRqzDP4B9abjZPZBO6Px40ygEU4dzj7dy/6Qgn8IiIf2kjMAkPYGVOeupvv9oL1OY1dj9+wXazzr2tpXVwIxr5crLwFx48sXJzI9rLFnKCSgJsVf0YDqYOYA0WrOD8V//wXk/HaQ4fIhX/ljscQlDQeV0W3EhMkU6AVsBd/lZ6ro+VCK+18VLrwLtEvkyIHnwsKnn40Mb9OFBfrKgRyEuc+zWVismeTHEMLEhSjtRHO8pEP4pwdQjgxNwh6aUWM4xR8EWD3bHscL3NH6Zc3m5kK2MVCIqVDRjIIgNym2zdQIjxsNEyLeHJIegAg5KcZymH7g/fLdYr8bvUh3upDKpwOam0hqHe2YiccsapK6k8qOMDoBYcDqHJaGoyZFucI807TGtcyiIwfczA2WAzg8awpe0ZgUD1y/Eyca/A6+OwtfGg2FiNbMGV2HTwrdRie5d41CtzJ1SgEP3LX5i5Sv7jvOZDDZBXZepslzwO+5dAjVYvPR2JoeGzFbpULT1POZOMA5JGlQ5GQTUoaj3agdTu8oN41MRrz5PTi/DWKTivYg/OHoG9AALNW14FBUa8ZJh5QxOP2x3IWrHK2Q379rD4L4V3Eei9Vb4WFwHofxZvvWNmumVJc0aDzz/kdRq8UXtC35pjbyTv7g31pYMvW0EaRJwU67Z39Uo40V+EonMVPaO+LKZcnaR2BLM6i43eKGny16iuEBfFqbLS2X+cw0dDQOgCoIQ/n7cS6hkI/4fBSQgOlJAtAIi8VKPc4uUDjLTvai7a9nmM40yRvZM9bWGjnZKEdpgQmku/JZyNQwO0ZrZc++TrFNYFuybWiimG7cRU/B2uciCtc/hb3ujh/1ST2wLo1ObOs94LvtKpNQ1k0E21zQoUKyHkBl5YtzqbIG+D3QKURkBYVsTMwSyQS6RMdSHCx8oNDwnjljaHzezR1cK/yMXpTolvVvOlcq/mYNcw5CG/X9iqqzb6KVW7GHjzVhUS+UiXvWr0UhmkqKeBtxNRoU7vu8E8AaqaECBaLA3SUMYIr14TQTMAF6oU50SZ6fGd4WHV721zpFKFQd3pmUGy/Gjo6rrWGSfG3blcUTe4rzKs83Tl4GCsdwJDlCNrsY5fDv6mTEu+fcVuPAM5Zi2I1pfAbRj+SOUNvD5wi4hdtj0sqdiHBfMrlhakN6eOimoUhCzUMsi9mLomjea5qrEbonmxTWtRbNaBdYF7jgGcjo+aOWifXLP5d3hbi7ClXOpJj6DPl95l51GpTFKgWvmWL8FcAS7WJ+FgwM1oeRCAHxKLZCKeOc5T7zfO003pjL4ECHNfTNyVONEuuLKRN0S95dMqjK2tZJghbE0OG4b6UNen6wR3l2OWsuABRQKbd5Lp+eHqPt4Z8FCALA5N3yvDOp2jKtMjiWpgWkGjpogKkSjcOgQKTOf9qc151bbkzbLdN0p6+xomXCH+BRC2S1gVJfb7SajoKXFb2gooY/WjYfcndhSiEVTyBFa3fc/k7ZZ1DKLML7HvROdMpqACa1R3SPk2mAbaiTWLPz2eIeRwBsWQkHOYcmm6bpUDoQ6i20HU43O1Wr0ypD+zf07FbGfazu+NzqGgGTpbV5Z0Ah4779ON3ElEVr/N4cAFJ33VNIs7eCXiMp9JCE1fKzRoBR0Z5C31V72u++7Jcx8Qrc1Tp9yoAxqgRtHr+Xz6mZC/XzPgBTzsTkDHFGagffgQ6nQYBqivytVWiMtYTXaEMqM/eAk1sHANZXnFke6tUO30x+elncOSW9Fk4zm7vEcyQ5bQRvcx5Ed6KJFlQ43Ro5/5jwsWmAqXEUdYod1+FsXM56HPT4OawNzQVoiinZY6IV+uJ7IC3GPd7RnAlMY991850jnJiWctLlwnb6+MGQoZoBXX+TH4b98uUa28UV4zBFeHEXKC0LTjS9QUkBnTwTffu5EAgV5IWzcCJo74soDUmFPZU4q6O/vDQu9iRkn7X75BLvYU1ucHMDUlgmSAyOpL/He9D5Nc4bsVdOge0D7mPXm5C/fO7DJQ6y58jZIZkHnGM4D3SKN50l6PgrlfeCrsEEbhexny2BnVA5oi15PyBssHpuDr9HpxzG5wk+hOayB+kXLadJ6KPl2EcuOcBFS3u2i+PEOpDZQCdTvg350+XLFHYKD9EANgKNJnx3Dqn3QKPO7nXJRwSWggjXo3fXCAd7ovY3itptcSFa4wCFxkEzJuJ6S2otig3fswcadmRV5FRLTxFqRJ9y/X2Xbl6+o9QGUQmKPnj+saBkUlgp71pF2tyIXmmQkCK9Tkm/R59m6GBz3DsiZbIVof4dQYsUXIWkhdctp5hCyIPONPW834EhhlIZpUjaJKDNYkoAF3oU3cfLG2K8YVyA4miVkDNFtTZ9NrgUgDSPug5pbSxljCbCyWcv/CkOcimVI1VQutMptCvoVHx2vfvk7fdi2cbIMT6FQrdI/AW4oITdWEZToPSLiX9WoXEz5ZniCk47fPu4lVg8x1T5TGGkIJfDuQdG8uy4+NHkQAPIhKyEpVJ4ttkj0ULh3BWkXgMA1tp8SfFq80uKe6zNxWi89NAoVEEaZBc6K+ssORJaS/YQPClbnGkUGOzx0s7c3FIIixOpDZoZcMEcCDJJmDz4bNiv0kApCg2NVMvWJ145b26uVVwQIm0zKGERyHsWMa7nOXMBxR3tQsFcYXVMKScUqz7rIGydNx1RpDkkMWHBJaaog5mEjaXcoBeCV36+sn6dpPSgyzSPS/Yzmp5+AWsLyjpIYxuG3TkUQowt7pZQSugYOuKJjm3X1pu3vBttkREil/NXJZxz7mSiB0VwQCgwBTwUQnRnleweRweLwlDXOrWNaWPRTjhTmWixBwFzAGHgWC/uLDK5fDP1JRn7cE6TynpQK+Wqj65wp6aBz56GdkRDDIUXzRHnlU1eXIdoQMomVgqZ4cDsX9bQzZ2vGkX2XE/2FqXv9yl0YkTKhi1TBGUaeweXhcmqFvL8TIMEObs4E8btKfkXE5uotYL5mt9aIAEOVUYRn5l3FKpO6LpMh80VAUAEOOI+Yf0F1S5LanWx71gia1Lr4W25LHLmcU/pjJKzadQd/HwOPb/FZg9d0jrFWweoeoQAa9F/fhqQynA8z9re1OfujvMalKFdzhacUSmkekYMnyMalbX7p+emvdOS2WcUUtLlKQl5jlB0jIt4d58KU6MMIEDwoSZh8R5gJZS1UWqVGIEAPgBahYVSdCymB4BaaQ5wr2R6AE3cpjv7LM3Mu6FPKpy6D2N6VHlrnN8Uu2G3JJeD7+y0AI0SGiomcd1k5hwq/iSTB6iLrH9+Vhq5sdq5uM1FO6c1P5+1T84AwZhkC2SV7XvPYxtwbwoK6eYJnZrPxM+WPZGwwwR1W7N11k7//2fKCYDG9LkE/5z/KfSTSWS2ViiJFL5YduO4WG5enFM8u9AJM1G10XBqZRMT0xOmJvVewmJgVDA8t8X9uN0/LvN5Bb81XwnNHNrVudtx69rmfc2ZoT6L/Rb2Qk1zOJM5w6BYq8FyOwawiL7I5xWBPBT9Aw6smrdk7WLww768UboBE1wXNmtqa7tZSNnz9RCL2++JPXwyi/x8iU+J6x6UwEEbUaOg+Ql4q2aPdxNq5+bSXl9orHSGhB5JU38quhioP0C0U0pziHTNY/0xfdLBGCozJiS8S9bbE5TWu3m0tL2GV49VVLlaI7caJPSGomAUI8tss/c6lzP3dDx+PbhcL9d0iJX2m7TbciXS4caF3ZuQ/ksUqxK05EUUkXOcsSwQ/HCETUI1cbF1lIbRUiz5GKFdWQz6nuvoICIj9arsF8tesBe9UougpZEZURQlao+iI6nFwTq45yxA4dD5BwR3ndRow666PodLqxsZpAnRmzkvHOpB8giyEEwW92KhcwTVhF7CqBzakxMki2odt4oQU6OwrqmoSVI1CZ2CwIErJ1DNQ7it4UvrVMNiB5XlgODdQKvrl0cu0438TAW1lTEQm2E0AFhpgoy5GfK8ou2wuIlF8o7Ovdu+ynfkd350Y+n/PdSl0TFFOVabiBYVeNalFwqpB0rC2KrJMnjP8XouyBti8k6P4rOmMQo6a3FEge4hrgNS+PoxWHBs39HyCLrv5LmzVsKRrgIx/ODKhUnzQZOyw0IU++pV3jOoE8UZ+iQa9YRjFsLOf3Yr8tB30hzaBIc2WJd20nuhv7B3rkwOpLmFAolmpZULR5AXJgj66DsmB3k9JA8EzVFvZPhefaJps4+41QvDNOd38Wk4vryIolr2CaV0S4WhghUgUk4XuagoCjo6TcPGWoDCxSXVs0l4X4jhdclTVAoXul3Z49LzUjRlLVCgootBeA6fHTCh3h9mHBGUG/iWUNEMC0UJu5sYaH0cTiLsr7lyZf7w+0DXu7c+xNoYT9yQYfm2XihyrrkMI2RPuJ3THSisXpA5FfIOVqFsKPzNpRxhsm5ivBPu/s0KG1hACZLnDYv0ovmQlxVKrIVR13z1y4iJDOuHJghRbmis0bPZbPG+EbnzDJK7BJAyvLRZuNFo7WahOUHbyxQzYYa8FyOhDULjc7FOaKDVPwYJpEAeSRfobl876Aa3dHSLUBp79jifyeBMzlEauF1E51xOnRJoWCuX9DaNOOcrv7cjs127wHmXKVXcdwR6mHTqqojDpYhyTqCrTQOFOu+D/R7Hq1A1BpV8zaTCoMpoLXIsol+h0OV5YgPs3hKsI00awAGwR/SZ596LMj4/z4kCWXvVnr3kuwTdvBmcpJGu3wHfPgiyWgAu9Q6K8C6lnkjD7PbbnpFa6EavcF9nH06ZoYj6HDR9oBlzXbJunp+XcTrTZttzNxOLvZNSePC8W1FctQt94iroYgA0v5v3BejgO2daZebP7XyONTVTLaMKbG6kY85LuC+9UtpJtwxnTXTKnpR1Rb+CUToJ9qDJj5rPcOQLfKK+IGKAJlNXVXVErG0poJxfTvu8uotijpU2uUnRn0G1hPVRTWiKPQ4GDYFSTObcFGXuoarsO/596MKcgaEzEvZdovQEV2dvAMBY1BPax/2C9bzFNGu2F3l5S2r5is7sPWix6l2pdhALfY0cDILsd2+mPGjipky0pfJmwh9rZlkStg6seyZoZlrRqLNueF6ACgTpKhyX+kdZyT3LWSttFIA0ORm6YWEG07NxWJ0FOvGMoUBlHYTeZtPWGSS9RsnUM7RFvzDPrAOdACRaEOt4aKCz30NjEM2SbjlouassijuFvtfCqR1LS5szKdNGXR/Zq+z3GIs8QA3FqIa7iyw8nb04S7ZrqM/qlynmo9dJHaGUgjPLJsaMnRswiD4VelxCSj9Q96mTcQDNdMGmgQVOzfgud1A/3GsbLba7g5/V942qCIsijUZ+oqYCe/RlTNA8x10v1o6acjBwQPsls4X6RDtn2UDJolmfIjVJ2GuyDwWPEt2TJtE/qXny/5fOSe2vY7CAJWYQJ77vFWYK02jONTWsvZFV7/OxkfF+jytpB9ADeknLTFAowGnlHWrpPPp6cAkEbrEI5z2oaI3pFPYUES4PrEaBcZQo3+8Thys2kyBRpiv3AMjYHEJpidWlL8MiE8TboLW+8NJlmT1YI36oOIhOVxkBcvB329hOg+ACglrQk3YtwCjQTSPn0MyGqFTy6F820IrUr4hAVJGewDQaq9LlJK7WRiYLPdoXN3t3Nzrs0CdYaHJSxb2M75y8CoRc0zaD8tRHAjduX33vD98/k6DijtMvuJ+NAAAgAElEQVRgqIM4te2+aCqx/JX/DSLgMxi18RS3EOlZoQgUytebB1FCRN1SG/rkwnG34rKg+EEW0AG5LeSN1sSqrFz7mJT3wLMDxd4fD1nMTB54H90xqnudu/NsbvrC1IoTRx8OMdYOxbXv2ENfsSOFTVySSldFQSDNp0SXlZAbh60koYuk9nUmyiDFoVtLylMtLrsUZS/dylIhx4T3GfeV6SwUQygK2bhVkLInopVZcNHj2GaIKAftI8Fbt3Ctaxvyw/l/cS8is+jYVmtE6li2agkLuhPxW/0JNSFWkBbZCkwtanvIHc8yk5xoIESHYvkdlM8QwSCLtcbkaHf9lfQOnlXXu/V9yQXH800iexr+utiisFUfwRfa7gx5hJ4Zh7QrLky4njDFhJrImBnUR4GkExAtTuP3HzHkqQ2hx2BegRkHmgi+TzU0miNUACGanKIPpVAOwqQNM8UJkxLDOgUgoqm60VXVZdBsIDymGZaG8J4ts4gWpqa9xT2ngcAbn+eejIYEEGI1rtU2BTY5CVnLR6e1TstsnninNBmhtAaAKCv3sXQMJg5v2ZuX9nC3iE293P139DvJ6Tsah31bkffAZwctrhR51w+GJFIYdTKiwOBsws1vl4Rws3BsFjp6TjMEissa+rg+mPBQLOOywzT8q196aA+V5h7ELrx5LYoBBWLXG2qnwBPoJIgz/y6AAHkUiMnZ66HEZMLKdBUHRAXwi8VDpseh1IRSy7TK6Syukkm3fwFs2KaoIWGe5hXDiPTroWforMW0iSbjfN61S9tUSjfPlSKb27im75muU3x51jgRLh3DCQSakGInRD03i/fGJaouAU0HRRlryYnpYgEAYjEf57LSnH2kVL8DIerWzGYqO9+i+DiRJg9LanI0Djj/5GeKAAOiPD5gJ21AddBaNFN7EFVofRYz5osIYGnDzlTKwMGO8OaQuunppHnyTm2ovW+4F2jwoH3mvIu2U/1K107wLlg/nIk8J52JaKydptq0FFW0rkEppZ1GDW2rO0Caei+NxvwvaHp53hHOYyTxcc2UYc6uzCRiIAD4JWU0Bh3Rraj1pVDD4pipcq4pzveafKTRLJvmZMac99HBQCMjVZ2iLOwQuwWDhd8O7eUV2hPmNui31CRKoZPS9gu63KJ6MjHinXTqFe+yUzmhr3Vd8UfLfKd7xVRBWxLw2Wu2T51CFy6A0uYK5zZsdOfJoppC7zoN8v0TGUF2zeHU3jabnE00dGOmLtQl2A9HAsC9wqTMuyY00lBPQd2nafw1TfHS7xQnL3/P4QBT7M/KIYu7XzQlnCVSqnoeD/szdvjFxunfs9cS3b3WZvvdcCfrr6aciMDzTAIEyTiKDTsukotxG+T88w/vkfOWvc1/XsNo6NS2bnagNscm1CahO3/KXnICn9ycKtSdJlo/8t3yHWFXcI8HUKhYgy6z6/X27QF27fm70QHPHac2GkHdXQFRBHtjV1wAg7RO6IoT7aK7yVTlv0U+cMTWmTpKgIb3IwNCxhH3OUBk9IqJK4DNAihUZkKcpcgr6i4Ig4Ip3njW7mJzDuAoI4gaO39Fe/MO6If9I3c4/zNrJVPNvbpdJoPRjdYf9klcD2czGpljXMuYUMhxt6sKbSEiNivRj13hbXJRY+SMccuVwIfoeDsZCzyghCAquudApLM3nAn0oMIKc8FWkVm+0ik+GItFAOVmSrENLamyGkR6KZwU8N00OnXAsEMj1AWl5QXhVV2+5/GeiLvDqI1wbalGhheHyBhB7ahoY5ncgKLktADJJ0/G4j+0BgppJkrncxuBxNHIzJdlvyv6Ld+ez6jzSXcWe3+BveqvSyzNDBMSLTAT5ob1aUakPmcOlHzeBRbX6Dz6ONMFIl3JxWnB5XQhmgWMDKAAFO0o+gAOXQq6FIUGBvLztV+V2keBwgaG+0hBkw1/OScQckkBO5/HNpEClmfYxfl1b93cnfx8UD7QKLxPCUJaoTnZMynxM3d7YEPP3ilZcVlB33SjxshRjw6GkTmbnM9FqN1jBSzeEoShXpgdFDFaDxQkMIt9BvUgtoYKPc0fkB8ML56G4Xy8tC+fceUhBwKaHJM5kF6ajDMYTzWyHHpMIsuIgtwZhJ+xNfWzmhXQbRjNgqDY7Powv1PnVjsZoKBhjTCG7yJ0Dhya7051VCBYIajV2PC8KHQ+f8ZNplM85LLzVwSbWWOsVYpAk6XNQ7JB7FkW2nPKw+czJNeB8TphYRyctwNLPjDTA5qEzy/rtiGAk4sFrR3ABJckiBRrj8KY/54MF1B6JjrqPHCqochXMA96uWm77SYGAnCXEZQ+Pz2meZCaUpQnEJ0urIx7ikgfyHkoY1x6Qe6Zbkob41nlvc9p1qDFAq6IiFO4Uqz0nKe+dqN7Cc2HIk2DEXNboCnZyDCh++YbsliOggA4z3DeoMUom9iOvvVJCJdX0K4TLkm8O4oT1iTGEBTE5h9lKg7qzdnJmZdzysBCHhvvmeDJ5cM0PPF4+SNkzn4ApYXWtwvK+PR810YTzlGmcJd2OgzbfguFxn0h4MFZdAlVieE7LLOsQ4THV+z4D8meIdzYnB6oImpY+B2ZSIY3r6MS0wFAkp4rwhkWKi5Bdg+4GsIfdwIMVhBjlb32wMmsQjAPtTO2rRZRNpWglpyHTHaZouHaBH1MdyWeQZyNEnKISYE6INYG71g3ORo5tV8xX6jsHPacFE0NT5N0XwHDPKPeEKiFlDWQvZm9anYTe1HU1vuTYptzUMptZQDNR+ZqzGjioXDRfLFXuWedmOFCChJPwcSz6va7ea6VVyVdj98hqqx2DrtsJy/dJtu/L4XJaYH29WTb3D+oTUkBEmOYY3t5eQ31jHMBCp/ntRMqtWrqQQJSxC3yqL4XQ5TK2/D36xCKqJl3wXPyHIPa5/Ra1obGBEyTnPRRiNk8sRf4d92/5hYl44hzg3oiE/ZLYxIZeiM0eVw4yzI3d2IQf1Fy9mfE1jObWxos1hYUXsXjaEMMN6UB7myWj1MtvmPqrYNuaToJGtLc14ig47tORmBLIE/Gh5/JQlrEmnVJU8LkTpCF+kETH8EbnMVmsV1nPQSAiHMjYKHuia+ATJjzVAYc4n+aO4AEzsLkjAwrnoF7MVpiTREy4Yj1LhWyZhxoJzJlCmiJK6vfmffLl8DMg3Ndx1ot7UOJLQpwMal+Efktp7fkvMSuWv0lbrWhyu2hh3J+Ybizjxg99Hp+1wctEtTFK9mH0Uy+F8kaRzGVw8VNwJjPx/7ic+dcv1AjjRpkGe7B1LcJh+7OY5mRaFZVAeXRZoXyq1wj+kXu1QDcxUGrervX+mphXavRt0C/C6hnA7naaALVJ4jdUIDfLZ3b/ZLslWJW0YjwnePyiklSNJ1qILsekjOFO4mmV1mC7n1sBoASDLFoSKV1VyUb8J8rz/OPD74A4InJENpCzjsNE+qfMEblQ4/RQYH0DdTVlQempEP9eHcQZJ1RH03G468H18uxxP56tLMxDJcqF57MlDpV6hdHXF1j0tG+3tV29J0XgLAKITAfym6r6y14ANs2HG8UywVdkavYEWm5gYpaPSRNL4br2dFnREjhmMctyQd2QwNo+BLGd2ivq03bILrMeUlLov93LpPxrI0H0xSlaG4W81F7egQ9nbRBxvte1Py3yvkO8hWhcHJgEOOfIqDCxap7LkR7sTu284FmrSUfgoyUGShAz7QpxypHpFGXvE8vYgmtWw683KDuFP47Rt1e2CKcx1wmWNrSzDD1tPC0CE1hdgCpRJvDIaJrUFzHymkraFwyBhVEU9CBls5AoEh3hpJSgnoP0HJk2yEOk2d7PhwwtY0d9fWMmIwcHi47rRCD2OIsEwG2yeyditSXc4e4FEjjIMeB37mupswzCeKC4ZlymeOExnrt+ik2lmGgFLcl6o7PvXQcmiGFuAQSuu4pbhR4L27hi0FaUpSIbHEIgpo/PHHJCH3ttyBxaiL08vdd5CK7G7fpUHtT7EJJOqZo9z1zAKox4XvGFaZcTnRgk+JAvgTof78I+dwgv09PjO95pjQd0I8KQSoKkwgmlqeHUC8eHh5S1PQ9mIkAwVgrRKNOrfirazm0sob6JegQfdJplwKUw+1mM1siaZpRjAqgnEi/mIdvzkVmQ+WBnnWMn/1h0F5X5/ZGPhGFDJ74XGSAJxRk7NXLvl3HxzYnOf7pU5ziQjtIzlTnz7pWQ6taQ1VyKsw/Y3r0fbQlTIn6d6TIjR4MTSDakzRJ0AScUEX/kb2ttbUXJYWY4YXYQrP+KarYcyL2FA8eVFywr29vGe+DGj8+8K4M7O3gBWuL5vflC45CXJq8c0ALLqWrmpKHOy1EY02sRiLPcIhNPDooJ5DSQy0C+f1miSzTHAIu8GaljuHaJT2Hi/+JqcYzhWZp5N6gX1AQ1wQylDocpibtcFq3t9WXrJXR4K6NBvdtOGDSwhTOjCFyHO8eoPrYPKhxY6KE+xcTHCdoQeBjawr1CsS96BIUj2XXu16/pNGAGjOofAOmHiTGM13ouglMAcgRgx4TZ65oGCj4PBPIwZFyo3CauhSnq9dXgKe1IaT3ZIVMSnxb1LSsAVBiHcP4i2brbvGQbBzyTpLjdH/NeUBxbi0vessZRTOIjkoTBqYi76nUt/OurPeTbL1y2pGw20w1me7cZQ3G4v0CfaOlueJ78dlPaKiwIed5HXC9444lfZszm0kaBRz/rBbEoXznkLUITXj1q7bZ/LM0PRTmBCl3zaxFlr9f7UHpG5cYl0CrlvLE+gckwBWPYpLz5vHhMYWUe1YKUGdOaAP/lvM3xis4PDJVHHCu1fQsZ6W0GIAAzQZ0qEvQanI51KCoi4RK5d6N3ujOdQa15d0WuxqAVAAivKuavlIHPNw/t/GQd9wnr3zvTgkvJV4aYwTQG12osDYe2AjSPLFn8tzJtMnj03U16297aC9f3lLQs7ffHV99xl1vl/BTLLI7gF1ofc8p4Y4ndZ1/h7t99coUgkKXCb3BjqHNVtxEjDmWNMF8pn2AjtFl3IZMS0+X9rLatC+Yc1zIyrnP+XA353lCmYNuxFlVRKa4dQGWdP2Grp5oRpmEQm/j/H96uM+kHFbI2xvT7ZagUfYyzeD8jqbFGAkRP6lMvPMu+A77p4BcJ6pSRLvAvtPoaWSSRZJJuOceGVDRMi8xeOr6PHcf9+96R/O2qXNfmr4F87jdkauWmAuBU+7EpM9vOHOYRFzahQLTdrsc2LR3Ds2bvZKAR6nA1lFOnNMch8JIzIZsg/wJLVbgLXs0dFd/L9+32+zz/GgADQwGkOPOMPqADJauDQ7FttZPjHugnsHSiYvuMa6zeVL5/U3q2cx9FhvsgBTFWQ0t34lrMs3IPDybpxXTh3IQjusVQCemH0SGhBYJ9U5NnzTlTpPuMo1385dY3K/5fOz7HjjbKfDQ4gyU1yI7e/nrweVwvXoobNsq/zIWhiBq0FOgytgcePjIp462uHzG+RKiI7/4lxe2L8eLFgs8USq6ZS0tRaC9qJkM4MaDD/40fvgU0cgGpMf84mgtY6e9dAteDJZxFIr90MTpxYlCFSNnRH3QFPgO0DN28cCH/rWY36XQ3K5Bk7C/PaQQ+OrTQ757P0jirz7Q1hYOeuztsmDl43qJSFvge2925/bNl12mQTdErygY+UYgPGOs6GbtHlHch3T099NLbn+QnzxzmgSQ0HFGfJvdpq23UscYJQaBu7/LoS56jSMZKJ0UCN4hBeL5umWOpk1v+LAWyBS8FBoUdPHsP/K+FWLzF82COSwi/v7Mcr3K9IdFaG5AF/71w6XzQkW4J3F5InAuyNaHSy7lIGNnhLQlwlczZVrx6o2fDy2F04CiBv0PAlnSrLuw0M9Egf2KfeQbAmVFan4XvjtoDn9fVy5dY3RQc4Mknq4of3DHGZ3zjFhnHkbRhX/IsYAr3NE10Fs0YCJtTAlAR9FRve+XQXRKXqwdacv0MYF6NHJO+pi86MDCQUmDLTq3XEJh0ClOIX0h6hsKR9D4sHpv4al8pryPCPWcfMWJpPzpKaZpWAJo3C3a4/N9kDuKMr4ba8HJFujWDUwRIcLhJrQxsh44pLlULGKYRNw/MpnoBb0HLN+/00l1f+mCcqkGsIC6OL5fMOg9wlMPqughG2pUDCmc2nIQMqWhwPHzcqHiZy+4guiV5ocGIdS8ou51eqOFG4iwzoJ9ityNSvjn0RGQ9aPo3oOYdy0F0FwVgIJk3ARkKbT+A81SG2Jpfjzf7JtQZzj/1D5BvWCpw4XnrFjgGIRVZk2PrsNx2x7P7dtQrzY5L6Hq0UA5kbLIpGler0/t5YUGn8BJqAYJ89LZL7eeVC1pR5y9Ujv466Nld6dyUBykmbszsyFrKSCNFr5vrzxrXPjQm9yneJHuWUVt6KEGbDKl47ImMwU3KJpw/rflQstiLDtZ/z0XhWaUpitGF8nc4GLdZy9QhJFDw177RVRXygKhn19evmQNPz8/hnJk8KEbWs0izZFTdxCxuLSFYoVBjVoGLmTOHvZ13MsGfR/QFPu9oXkSJocwnLNnRM5ZUUG7K1SSzOsddNAk58WTpg9shGj5MGNB31mTMCYR+d6x4Tefir2RRrasqx3pvis1fd+4xe3at9++RYNBoffpq4doL0HT1ZJRjZAjYuGiiYFnqAY9htmB1LK2SUrnzuW7ZJq3mETDg6aC+yt60UoPl/62zx+nuBY6BOpR6Fg8Wjts1jQaoO9MsTTrYI2cAGqwpi7QDOYA3xsQoLtWMc3tbnr9Hu+1BHfDOq50TLKg0phz0x3jDJ22duEZ0WgKWFm3UDNcLlMp8Xle2uvH8j6Cbagvk1jTch/zzJiUsc75nWgHaYSfnqRS5S8mf9RTWYbqw4yc8C/MG1YrNB9mPIXGWgwGaEVaZptlBUCT4NgUjjbyuRMBQldMYKj1tnk3GsHIRADoA0RhSh03q3K1zJQaZktoV+rRujY0z7Qo8Z4TTK90ooVyDzUPQABEHiAMI4kZjWdqqP5Xp3j1e4UMPgONOUPC/CjHNc4avmv/zEoCWPuLiMpjSGPPVeuIz25Dls9dmuiwChL+yvMktHSQ/cx5fZtudBZOd8ht1iFYucf++4R8gLvO5tGGjLtDp6+uLWBNRgtZ2V18QKc2fl/X5yA5SeRm0bxA0dW1kJ8DEMG53XKWPj1SqwUxqv2tCdANeOBO5vml5iYigjrHmiYgPMAXTdDALKEEkePimKaSvSqAnM8mabEkJUxwZDi5Fk/RMqHXgqEA1btPHYldANzXYIefwOCBcwrKGntt0maTWTvsiIAB1GQyCZi3j1nC8g4wzxwp2QkfMxEdRlwvl68H1/M1jW9GS+GjITImWVsUynGYYiQOu4yocm/3ke5He7vupqDIqDtU9EsxPSgcRDQqH6x8WVgRcoLqkx0yIdCr0nrDtdfVw1T1PtURvcNRKZaXBwO1+gGfTJNK/gShGQ/57PM6IPZtPD2lEErHXSnLQbZfNhXsprMNB0y0IX3kycWYoq9bKt7WaS2mrqWA39zaljTcogX0IqcHzsF/tUhatCV2sSwXuOVDk8xB0uUHi86bLsz3p0CmWx+0Q+h3JifjdMXhBs80DhShXJjl46HjoRRk5g7PeE0MoOP4rnWLkbJkQQxqLCVF+oECcceMFMVeLLqE/f997tViGAxogGMfv4IocNFyefVNn3RmtBJztSe+6eqUsuTKfaRsvEEGXldc7CSVz1O8cICBUMilBkpX6AgyejnRqMDz7MFRBMTpktM1R71A67oeniGfu/Os5XNXcm3cYkBYdEiTrqC4L+YD0CTKxKI7dzGmjYd+qLdoaErDUzQcaBi9iTUwEVSbZqOmQ+UDjwsaoAOj//CS7xdaWia4T3vQoKpxaVLELp2l70s5w7mQa6Qfa80547xgKzoRVuo04APILecEegzen65HimIpvBXRSm3JM0u+iZoILnnW3SQp8fK7oRLNJziBFVoajrK0izQxrAzcijLSlxJDkcfaQHfBJU2ORw7euuylDhUwA1p7ZqrIM59LQcraEYWlEKVRYBLMhaAFJoYeuiZqmalAX5rHqPKO1tkPvCuzjeSNh1JR0ztzkdCZ0JggtpYq0qlTvAf+PS5N1k80chn3i7D2bI0tFAmmrsnzkQb3/Lhs91A4cgOqAdweTu3zK8i8NtQYbzw+4HxIoeU+7lafPJ/QdhBd0wyhX8Due85zwOFIqiWTIZPaRZo/Co1NZlaPFpHrzWFSO00KO85TQpa58BWmP2at9ka+u2ElUPMV3Yk5OpwJERSP3+kR7Nus69Bkpafw8zN/SUM/D22jC1M7Nc9wUu83gzi14Q8t5aRRCRQ7sod6sc/nYt1i1bx+Yz1At4baVPk+B41RYvc8uOYs7M5JnFeck/384c7J+oOKOoeq0qcXTsEo0GhgWXusjx56qB5R5JEzlM97y9DI/hAIYA26vt+t78f597oQV91IpxUm/6nOgu7+Q6HP86PIooGQ9uzT4JkzpUMTxDNkv7D3rReY3knvVP9iuCrfnT/a9VIQikJnn8Yhk0IaypN0J4qouJ2WZXjst6/ogtjzTPS0UaYx5t+X3iU1h8w2tkEMacpswxqlAmcL2NDJU91Lt4GnxmEqR5HoO9SSPtSfaDE1T9E4QKtXJn8x5MlkcdaOoXqbU8bdIeXWaV3MUZIErxUzzz4hgnG0Q2xObSUFsk/pLWh9Rz12gYm1DBRDUD0LTUXn30O0z12KlX2o6+XSFR1sZXMw1Te/RmMnacACeTRdrB+oV930JXf5LYAwlUPpvlj7AkGsqUwOpxiOSEfWQVWqVIDLvpCMH83vgn6m8Jsz7D1PrjeNGurAADi2TSXA03RyjvEze54ctKkAj3loNm8Aw6yFvK9QU234Ploeq7WQjSOtWPZR9kw5It7cQPs4I8Bz1Z5l/sD5gFsn9RixHoLYTs2ll17iCskZy1+sz64xStF9PbdlpnfmMiX6o5zuYJJEN9S4OwCopXhxF+XMKdexNC61ZnRlsy7ITkOrA2MjujhdNPmcOlIuZSnw3EJDk+orQGvT0tdhZ4P087E3XdnHa8AVY0CsIZWI8JcRBPz03gybtcQ6yPl808yMYrNNr4bmlvBRpvv8GB17BQqzpj4MNJiIqc86fz24qu4WHusUBEKHtnRwWgiyCAwyojuy0FW8W+nOFQLngrEI4ct3+9v84Bsq9N5/52+XiwVuWSIjp3bmEDtt041qEYcwSred959jUBCiX/jyULxAybTcswHLJYCFLSOqxmUs6kFXCKUBJFGXFSkffO74+W8tmhKwVkWg/F4OCjm2/HwOIAqdenR+zdtB1AOvuqWGRUd3B2IilQMqTioaHyRIcbvJdoBXCJL7/5F1JsqNXEmyTRDcySpp3h/rh6dVxX0B8Oz4Cc9E9chMpplWiQQy7xLh4cv1uEs4Ip7CBQevBIOxVYQ2N/E2eRLjWBL+cLbQJL9L9wgNjQR20OQk6K618zQPjrP5O4VpMm+gc4n4cDhQxBDweLnH/YTL2qaP57SKEC/twvls0egkFb18fF3GaOYQ/YKwhWdLYXjLezHnJ4L20u+mke3nBSn8z38QTKsbMVQVGgZFlK5Josn8TrQaXPY2pqwtKEj8TlES05ZXeCinQ5/BlnNAEwrnmGfAxiIXhyK5Qsw2vjatWj6GczsCZ0NMtZHmYuFdI7qM80yye7xAKVB6mA6A3+2S9Q41JpSQL6aKDY3bJi9JPI7DB46CvDtH4PW0DxUqBZ1FEhcwjQHUOfMetr8s/KAyGvZlocZa+ErInG4yoKA3ZxNKLw965PDqv+s2Bzd6HFT2F9GR3ZFkn/wE0F2diOZocFw9gWNqiWjYtUCPPu6WxobXBt/fzIG4443uCZSt00TD6xQvV9jPWaZeD0G5ifbJ+hkKU0PV+jT43qbYP4/DIoWKFqp9d9UT9rnxfEEO1W4pxHRCB00R63FpNG3wOKzr5mNxwDmHVoLG+3L5n58Py98/7hY8+cPlZzJLejYmCLjyfH9nTZGHwfumKaERFYhwYsxfBWikzVnI8JkJcGTiSXHz118is9UAlRZEExE3qJfX/DcRsKYgcP+nsV90owx185NJCcYOzRvzzzAlY9Lw+xdrS50GZ9P9I0YmFfCKiGPlyTkSdd/YCPdSj2sVjjjRQ2lQEdcc7gTov5+gh9pra28PxVT6MM0a/43FkhMeJzJP+SeAEs+Bdc7zi6YiAM9oN3Pnee/5z0k/D0WKIlb0McF6AFZxppLmQeGhDbHOddAU+bM8PF37fHd8/kxzzqxL+UOsVdZfsmFi4d4MIz8Df1Xgz5ntFEndVoMXm+tRgxiNYEQ/AXCYsJs5xLv5EeCNP1ONggWmTpsCEdJ5ARVjVQzQFYrpNBiJINDs4fr2O5oN9oJ7zYwgNGj//vsr9E/uGJBeXMpY7zHOCHULp8MphJM07r1oDWATwpqiiFNTyvpXN5A9v4ca9JJ/GhasbayahXLgoHN3P0LNfs17jxXxw33udLVwk5MV2pMarLyzMa+xMfGdsEdigvGw5b10PzrRo/b4CjqNKQzMkzTsuWsArM4zapblku8ECDmaGi7uaI2o49DH4BJ5sGlEYG7OnD+j9K3YLQdk6x7azn+bOSfOJrTLquH7lTLJczWBHjc233PBg6yFac74p2J7Xeb2eye4bXyiiwZIZ++yrxJKWjMRz+6u92TjjcX4YLHSWQdkYe3yDDn3jQexPqlGjWfNmrS5aBbdTC5XCuTZc4im1xBSJv4JMI5znO9RAMjQcCdV0pnVcTnZZu/zV88ItZG4Du5iaoWuh3USLcjkxWgOMNb7Z8Vm9vqHTKeceRNrUldE1pmW1Woyq1HfmtWCTm0BNumHjBT3Qf6Oa6JmCDU4SRjzh6APtSugYZxcmxcVzRDnnbICmjomnwk7jlPk1GGADDCqFnKxkF9wLhvYW+ZXHedi3xsAACAASURBVHhlTkhv4/cmiuP4/c/u8Pl52jouOOBqQhKkFAQCcauHbTclB6YXF4UjDctwkFcbMl9+tRTyhjfXiP4cO2n942pUHPQsLlQU9VBqvFiyiSakTzraFPDh7Hpgatnm52mg5Ddc5YyDHYN7SB9ziCTXIMjLpJsG0LYAhQuawmm+uwiY1LE4JV2JXsODlZFQe1XF505saFNMWs1/O7bN8pH8TvkTaaDM1jFPQPu2ENfClWbcrlaB756sg7iQQAg3cCzF+epYAdIylnbp3v0z/DxQDooqDgGzNTaqU0hIob6JYrZhYGNmjD3eyjqEITSG+gVNSd2CG1REOQfWJVxbEADchTxA/Nl6/Iuu0njxPbD6G0ej6Ct5rmZhaMUM2ie9TL44FymCdUPowpOehmcVgCal9zuFeZCCMZTg35OZALec/4aiFW54qASTH6BIr1RBiyOaH94PNqDYD7ORGScbqmjz2O8YGtSg/RbKU2BNtomXvfom3vU5fYCfAR8/jhyxmxydWDaVep3XV1Fs6JAZUYdzqlnH5mJmg153s4jjgrA3kdlUeKh6fB4uMi7YiGGT6VJtnPvZfbHlSH0yD44ZxAiBk0Rvk6ETlWg071LTD6ZnUAKZvPq9eUbq3+CLAy48plDS6WcrWONYlskaDRXGDPL9L/ZQKqVgKIjkvJAuJh0RxCaHXZpq17wo8eQ3pnjSiYrCFcchtRgUN460LW5ce+jhzNHSRlx0vOvfgsSpXZtbniPIEWud7y+N0cwAENHYvV54oWJd2oK5Vyi/8+nlc/n310umNvc3t8tf9/ehBOScZMrE9x9XICgmqACTb5V8JWmarjdtVfldsU2+l3pWeIkCjMaDs4T3EHcjzsizC5TvaraGdDj0ZXKsm6VksRHd2jUFDcWk4lvOH2k4UIkoZh5G92d4qGYwlxHpJ5aEdcfE5uktExLWPvsik51JFffs7SUs3QSknWnY14d7lGI6urNpunKexhRBcOe8YSgFyYufM2yMN2r3PG5QTqzNhOj5o72whVtSzb+vx0AADYFFuCCH03PWqXsFTrpmENEXxSzgsPz6D5rQl6wVGh0CD2ngi5qKlNvA6G7H2fxuePEYFIR+NJMIi5IGL1LcMRWgIYayBG2X+wcqyDT7oeyBOqNR0czExrt6oJrK2GyK1KuF4r51T/o8cibGoVHaDxTty+tDKC2sFf59NTgUob9+/wpgBuX577//nsR6JxbSHnUak0Kt9XGshAGIdrpB8txYy04jbOJYd7lT7vfL7pICU+Q3z3GmoaXRpGgKnUo9mlOI/fLXX38t//M/hDFqlmN9IwrN9J/PEV3w3GMp5A4t5GBF6PTGS+qkvHecOX2ck2SdDPU35hO6oTJ9KeOCuzBTe0wiPnjv3v1954BA3FuAt+wX7c15h2qRU4Nw385USxaLzWAL2QC8mRYIbncSxL1qQyd1rvuG98J/D42OfUu9slq6j2MgayBmA3s+m4yQTJeTt2KmIHvg8uZyefgx59BoVXIWr4Ys2K4nS2QaUP6dgELKy+g7dNv0nVtHOHEQbLb+lbq0nfM2bv4Qv09Da9lfcQpDh4kl9eNd9iyAYbTCuMCF/i9oC3U/9serTfRG05LqrdFHnC+XQwAZdahO6+O+64ab52MNAKj2+sw7QUvo9LqxJWmYkQGMHfLqljd1algpsHFCfbPeEvAuNW2j+WWvDkDC3cuZl3t+4kEEDZjwy7xInBhgLayHoyZHpaZx/tXQQkAZOtnncvhSs01YJqBybJovud/nrpyYB/4cE3nOqhiCxO2OQMzP95DMpdmZvZL/f15gAhzDzfXyVgRcVJPCzxHqeeFS1Ghz5Zr1MJ2pXP9BPs5zRLJm+NLy93FW4EPHbSxjbMeWdPwbZ05hrsV0vevk/F9eskvxsuYA6bhTqD3IbBy4GPtf6yjEAT22l9W9GDLJ5ECqhEmiXLqiY+QopGG54NITJYaCoHsNe0gue5qX/A+dKk1VmjJqfLLhuB62EKN09zipjY6IsWDGtZmKmNLKZlH34QWaENK5wPKTTwanseFY6G5Gx4wpumLj6mYuutLcgxZS/WcvLy4E9SvS3LRVFIkrDc2MEcLCTA7nLw4GU+ad4gStKM93dQWxQOQC5F3TXISzTCbMpL5zYevuwztR+7OOfWd8wYVF4c54kmZTFxQFoFJHmOSMFW/C4UKkcIzLhCEaIDi8237IIZ/wLhuuHHtHwkxZp9qP1+mH72Zq820Ea51Scrly+FMcsm4oOg2t0nGHC6Mc+bt7xMEm4OoE4zPkO3NZwk39/vSgxBQATQHfkd8rj52V5TSVojWuftgbJ1fD3cm6BqmmOeO56OqiBTYXPrRO7WS7h52QuAb+RH2ZUpjXoCuWVt86mnHoKVA0vC17M/xWqGBFv0XtM9lLRo7ZNnFvIuMolpo6MymOFOlq46wY3hDbJmbzPWk6mdBxmMcYgulbRIxt1m1O+Px1hbMZMZi2jeh5s2Jjp0tWJrhDv/SZ2MxYDIp8bwGtdYAE7dZePk1xkEroOQ/Lj0eaqAnipUD9Oi4v5FNQpDGV2e2XB55vRPofyxvnBDYb0Bs4w0OzOC2X435Wy3L+bBxuyLTA8nqowj4HOe7sKxoZ1jLL26wVp9GZNg7dxv0sypzE+YAro6M48n5Bd83NqMg2SPU7YI1UKtcZwmSaXZyoFHLT2+pmZrYHxyeidAA1/j0cc+gHmkhsOVLsaazN+Z5y/hE+780ZenzEpnOK5VI22cdmp5Rq2H3K+qGw5PeUqrSdh5O7gx7wiQIXNzU+F6GMFOQ2jtCdP94vJpRSmgtniJNWCynWrI5Uk+bePJNLgxWfhytPgUNxw8SUQie0n7mjuY9oYLDMZo9Iv2TKrzcQ7wHdJOcAn43zQ/YDWlEppNEe4eZGE/QtFVJ6sw6mctoV9YquG2THs2OqrpUx9/RnwiIfH3/OhE/9V4vZ0hN1IZUqxESb592i3oLWyQzOj3wGc2Y8mzoVzJ0TNFh6ccOWOSM5/wI03puVUzMdp3k0zLoH5hHO5N0mxPDmRDGkOa4jmucM/y17odSoGgjIXKCB0f1MZ7fL5e5eu+e4XiXQmTrGQOecW2PSwf4r46Oum9e3FPGeVTy3MhRoNOIAFqqk+hamsFo1f0vPGZtrcmxSaexwFRSozDsIKGtxXImF61ZQh+mAwbeya0TC/V1SEdUiFfEvEBKwZ+x5Ew4bLTRTGu5fQD8pdukz4nJFwyJFlJ97Th1i7SbM+BH3LIBjGxBDVaeghsadUHR+B2sJYwczUrSinwyVoT9K4xvHzYmgKA1DsEanXQr2rea0FlnPu9ADtTVHq0LhHb1wKIV8N4DanRTYNNZSvbpW+HPWoIazsAYMPPUdPfzg53L+qN3MXVdTkJniAh6Fxv5pk5mm6sEmNd8d1hTn/9z3vugB1cOAm4wqXFVz/msmZXj2gM1oN3O3yabhnbHOS4+0lpkJe7Mn0bRfHDOdgdWFvikmxgOVldrZ+p2pG8wemXZqhrgvpDMjNdAdln3L/uaZJlsp03CDVNPIHJnFzgucFZ+pzPrXGb2mqacdQWfDIbbDeveMeuXDL8ULrq/dt4XAcO+ifThObsss6vxaH2ZSu0nmfcOC1w6YD84DsW/eDqH8b8PJTNjWEVEiNIUlDmTykkWIWJCxPXzzZ8Iv56KXxyt/X5oUCP6faCzNEJMamxl55AQWUth2oUZvgV83vuA0IEmH7kU19LByheoGEeRgQ9351xSLtUJlckEhxxQjk5LR6PgspAEFbT06aYEKYcYJTQ+0BRBYbQTTIGYsh/uXdpFSj0wnr01hO3veWXRSHKZz8BepWF1o5jIo+laNiJZ5LLY6iH2Eo+ni9/K6ibWnKCR/SY2AkqWN4tvH64zjpV1xsHLA1Cud/yYoX1AN6Uy8Z+kDIpy3t/LN17C1ORS4DLDNTi7JWzm/XgJSxERpWLP839puqm9J85Rl66XbFHl5xxNeRvDg92F5osB/wQqSy4rmRMtefhaGFjqi8J21NpXKB8I0qdizf9J4JA8FowsKAVBJrZFB9ilKDHG7TWHCYSdtzPXXoq/aFy416SOiyjbOJgHzz9gGxzlp7DG7FqB05XLtFM61qo2rtqcihhTgCCI/4251feVzhT6j61L/ex0J+7353Dwr9yFUQS5t6Qai5FIEeQOxzYz41jWuPatalKZza0BBToN6KFAuPjvfP2tkQlOhepp9IfIayhRNd9BLPyvfywmnOinXgvaVta6sWUOa04h6LXKZdulettE2myItCMD3gxbLs5LCS6HIPqWZyYWQeCv8+ffLQ6gZF8s77ntQdZhM48IIZ553FKqetIwE172Qvs06dEobit24PdlseZbwvv7zH0IPn4PYxYDljqnoJro0N8RznWddfjbPAYCjNqgGLFLYUuTzHEGt59wJhYbGnSYK2lBNNuDSo1vQvpdQYMJHOX/NXODm/VpOCVp18sezoon+99/f0QpyxmiLLc3F5GxpYZ2iJFj3QGNnwnrsWTM59rtp57+9K9a43P3PGGLYGH7mTOIzoAHiHecsYuryhdU4axvdmOs3U2qaO9ygThrWGF63NcC+i6vVmMJAREAhkdqEDY5+hgIgYN+ZhW/0F/PdLb61H5YqbFCd+wljBbJRbKBZcxb2YwNc3cCYM/DvQnMc6/+E/ZFXlJBiOf2AjDSNTCy4gyjgvSspgkV2OSOgO4Vy+cUDbhGlE2hZD0Fvr3Dm4vPQ3HKWNykeu2Pulbeg4PwleAGII8UWYTka+oZ6tqZhv6p7VKhNrWGhPnfLTBBYq/mdd1MPDJ2c9cdzTfP0BZWIfwpGsY/5jpxROGQyOeT5yihxYlyaGe8VW2P3gOYKpSLxzgBYb2mkr41tiKU6bIJ8b8AnwkGxm0cjM8X7hImHVpS8l01X/AcYFYB2GvqZgHg/8BykClUveE4bT0M1SfTsfRsfGsnqMLc1xpSke4t7hOljKLPTeErGodEwQb5UrLW5nPrXEEc1FXFLHUCG3x0AAGvwMTOI8UQ0m1ILO13id+XMj8ZkqzUan1EAg+8HYK49u3T6jX4H7R0qsFRkm1olBmVKcL5wFmrxD4ju3SSQtU1eOBfDwojxB+t/gqQvjpE9PPzgLvOeysRttJ3ss9D6oSfvr5fba8Nw1TkJoMuQGlaQouTREU3hOQjeOmiItGDortj00yCHDr/Zo3d9lo6qjIDcN0CO/r7ZYdFIHpcPWAjRYjoF9o4XnKehCTMnoehDZR3wIvUW9znBvNjs316PdKLnDFIRgXdYO8uyoJE5nSI0RZtCZxubRCceFALy2R05lSfJszFgDjRGH2leFi83uoev4UrudSFLEM9oPHjAcqjn4UZPo9uHAAEFEJMD3YVwXHhPgTX0rClC8zvb1vC7ZzSYsX5EZYgIL5cfjxRjLiJ+gResqbmKikcYNlQfNjJ0pnhng9pkumGOSrQsKdAsmPn+WjQ6Oq+DV9Dq4QjvF8wEFDOKiEd/noOZybfP2B3bgSPrm8lu6DivIL5k/CDYrxUjNodaGENx45/RhHx9pBnTtYacBdBOF3SLeBeseqJoCVi4U7i2ABPB8bDmjbBo7fRFiS0SRbPD2w6yujVif6AzOfBB+gxhq0bGrCFQ1ytteofjbaMptQ/jCQphkCYPUC8EBYVOwHDK4fByTU5nH2TeFOcISe85bHwOCXhNc15rbxsmx8V1A1JrkVyGaEt8BinGxro5P2R84j0gN0rehgKYcUJYLMiG9DEPf9YPhw6ugBTrvAszLHiXOIF85IL0XWxYQ1N1k3UB1/1S8wbcuxBH23QqXI548HWMICZbh+e2HkZpzGZKFYqmf29NmdMiaTIciE6svNihGwk4pJ3OXp+wrZl0eCHw3ZlogqhY9INy//xLm3CoHD6Xfdz4uNgRQONPH0Bkx1niO1CQKDeez0Fh+fYitSuWp+z1Ow51aXYix0xzBC42ob+e/9VKnBd9ne6EjjLPv2daA83M1bgagbBmKA1B9N1Lp8mlM0Uf+8WptdOm7K8UEyDv21liUGHDat1XcWMbJ8noiMhn2h+X+4Avl7ks/n16W17H4p5Jy18/WFdecOxXCigzK6BhaP7BvnIfgV6L5oW2NG5/fP5P0OMkN9fq0vPQTAtor7wTw0hLLWnBi9nB028S4EsHY7q1OSCqA+Js+Fw+CCY8qA1jHR9PINfQ8AALyPW4noKTM4fLUdHo1dVdmm20lDw7Cjx+Hw0F4bSch0VT+T7QtCgwRIC1jVY8buPjGS9DgXfYyXfPS54ZaCNU2IQpB62mIWZ6NzqLnoWhZMDnxiFMIXRcH8dyFkCKc8Amx7tUQbuBe/y38tEtDDzvmZDRZGmwwuc0c+U9CDd7g4axWoeAQ0mchwaIYB+KZZPJNWVQqH+zMAGwOa/YV3RdPRzLWt1DUu5x/AsTwzutNB21Fk5S1aENLRyXt/Dr1VjSQG22s3T2/G2AbII/JzcjDV6eNUDbKdMZmk7qkQAwE8xb3QmT5+ra1nMzVL4xuBjqc8AN9C4x7UCHu2n8Cop6TnPmWcNoKGBYK1NUNBJmqAlwlGJfA4Z1GlmWR6cfYz6BExwudDpxVUshFS4/D9MDaKexrm3GF2eFGUiZvgBc8s6jI1Yn1UpiLo+h8fkMArYM9QkkXwBPuiufWzowNYXvtCCAEw6Br00PNnf7nK1MeWzGrJMCoCbjzkaQtWDNoV7wm/PvKNIeAGQNaLWCcEpcB8Wx3IcOhWvs7juFvneyoG0o1gOiubaGHh4WS6cJraGGkpjJlqAE9C/rU88Gw9JbzVg4pw66NK/Guk8DptjfJ4uFpk59FB/e2s9nyv24sWn4/oC8fC6YKYZJcyaA0d3d8/vMpOHnsr8TNh/6FrUjDZuNFXVO6GEBxmU6DMxvITlnlIbUpQCrrYlx2YTAUrMW1HRiLovCoG6meUo2mBQFGI2ezGf+h9B6GF75JFFR+B69298zCAgdHxCY6iFNqNxMJmutQ69w4c05wrkjDZ/PYJ4h5wzSlrCUmMgcT14A5gtgdwfdCoQGutXVjdZpULeqERksemyVRwKyhi8adtTLeOWzSmgNqhCkAaFenKl4EFrgWQLQxOxiE/r0zMTjaznMxd5mpAuers65sGNJF5Q8PVxv8HJ/uFOQXxK4VtAiPz1kvWh0azPYjRA+Gjv4jhbRFvObqDebbOwR68HNmUtxldAnRJyc9Uf4/vrBh4aHZoMD+Z7px3654XcFlWDN7ZYTNCQEfyDz8K+x24Q+ddgnf6P2kx7uuo2w8RgF08zgAMbFLB/U9F4zPExu1jNcL/Zs7jwP16F5JFIliswp3lIDQ1GuG8vkakTAamF5rg0BlUtTmvtw487bQChg5VLlANH/XLQ6rlDv8B8NImSjM2UqQgiiY1EJCkUmzO3y8INC0g3qWNeikLE265qJT4IZH66Wy2sL8qyfaKrsxnj2M+1Nk4dVNesBNzinHXra9zuuYt7oaUCspRs4yaHZ26aF4SgnwNXmqvkHfMYEht3BsZbqkfTkCxPGUzxEK+REyGbUzpGguxNZEVd43YPwQt+jR/L7+fs9PPg+NIUUsNJGOHjrG39YLi6hHqrpoCnWtY5my+BARLd830w6w7X2sI8ML+CChgegj6Z889nmhCCdPSJX7HWxlPQzkCZvkcn3fgufHFE22QfHb8Tp5hNwcVLA8HdCX++1b4auyPckn+rf/+XCICsCgeDlcnnNYobC8z3Od2O7Pvx1inmmMzxrk5nHWGAuPXnomw5A9LYaDylgXtKg7qxNbWbhrneKl/Vf6lX++1Ln3kfoS67MTRq7l2cQynFRmyBhL45+rsnu2JmV9Uizdk1on2AIbwLaGeGiz28Iek17/5+YCEgfyEWxUCBCeYCDLs+YQi6C5BQNujnJX/Z8BiSgSE0TBKgUreE44gAeARbd77IPewb03IjBR4T+WLgfUgBgJtEwQidZuM7IdyYDBmpZbIPvKRS0cYe6dzwAVDCx4ZmzKT6X3d6zmklfMjzmXXIZa9aAcB7DgFmMQyclpyVuf7dmY/EM0zyNeQCNCe+c87umB0yKoL5pmSzwhuOUFLcxoZnmvRpB6U9Y3XrWYYWeMM+cdUxjzVZaz+DsEbVArIfmqBg+qLbTpkqbbPZ4jRVoDKDIce4DYJU6mXcxDm18b6IF+ExkuyDa77luQ6eWQIt/7WiZFvFeoPFwZ97e0DDeBXCx8LSR4f1T3FjouyZjw51dACjEGYTWRKTaKRD0pMuYhYQuFhOYyWWL3oVpJucL7xcb3tflcCSEVltfrN1T9BxptNF/7LO+1JeFUOSZG/2i75MmN1Oj8ftnmnTaoYkD8EIbaDCqWVXYXZu7FoAssQVGOrTZy33zjUuYk2DOJ77Xiohjx7xXX+SZqyEJ+4nz+Nd/WIu4pz7kb/a87nTus0wTpiAvUCRIMpolQrBHswSYGOr0JNzn1qAZR+v85aSIc4jGi4wd1rPWzs2bE2BuhkgMJ+aTu6fVcNA4avTD3Silv82G56KMABvZAdjS/HmP+bd7PzqPb8ArpQtMCtXmeL5yjibYcwIg/Rw2tjd32CRfpY6KycGcl2a6CHIHmFvBwwI56DvU2KSWumhN8aG18f4U97yA2TP9UxvsR+/kDmBsm4JiSARDgGchOKC0YQJvbwBqneD3fPTdEJ+BcQJrHXt8/j0uiLiBTtRHwFm+h1EZ634jPDmU7+obB2ycFENdbvnfqPVGqxMpgOYVgvlSQgE6CsaqEbcWZ/KE1jFsJVzZM5mljo0YIp+HBsRyZ0xk8rv6uFLZp37nHebOwTI/DsNqnckSTCAqeyU/i7B5DZIMp4V6J1WNSSgGXQD1NDQ9s05MZI6H04mLBjEbhx2XB4tMZx/48RSY/IfQZUjKpcNGiJPluKW0T4bKtvAspLJ5PtpN6k5B6CX2qWz8hAPNpuslwiEGkgfHTjcfEr0VxLOQttE5NpC7uH+ZsyEdIY4mOHAwkuVzT3AOD8TutDx1kXnpTIjNRYEdhxM0BhVD33guuutruvEJ7EyQ1UVesIXgZksN7y9i7uSDUEjNWA0O8Rublf+Gw59izs3pBThZFDPxUZwqap1QJWywQdsyYXJRoTWgEaIQZsxuuB6bBoE93T20BxHkUv5cZpuupEJ1LjIawTVTIhcLOSpeXEEMBzVUjwBtTuSIhcVFGlvncLh5qYdlT+HnL1sLaHzSyQX49fS+vB++louMqtWk8PtxohAZNxgrTiW3d2nC9EJXtP3zBwcOBf7GF+cdJpU+Se80BxyINHs1JHCyE0oRgWU0N5OT0WaDUbcTSj3gM23LxhM95+fKUQWpBmXVuYTJkAGCY0yQw4TikgdAHtFlXD4o6GnWWHs0ZHB8O8avdaFI5OdyefOR9Xx/9xj3ntMBLrtcboRuHAKxrA7VRKMJzSZK15y1FdSlNCgOFDJLuKTdA6wN9plucaqsi2hZ1Oruxz4DjeRC036VdcheU8eUDAj0JxETepnSvHFRJfTzgMUilxzmE6BCagf+dLaRMlfRPIUZeUMJNuRdJ/fAaR0BuYAH7EuKrKaVg04GiMH2dZwFS+1IAZIUdb36QSY7UZU6xsUDpWxssscwQTR2E2u/vDwtT8+/cmH8+PFz+esnugApYZkcxqbXJhVEjemeLltSfVrkadnNZ4AaqBsSiBeN4ssba/llOX7jtHiVHCOesXQGL02Kd9YDVvQWwRRUd7mkWdoUzdhUX2WtD4JIU8NEGpcnip2gs04GePa4Iz2Q9/DjKtQe6LNQULMmAJvy3VzbfF6Q3FD93pmm8t1thMnhocE0qHccEiPoVavBusd4g+dDAUgjE8MJ8idSUH/kd729mIHDpZtMoh/Xy/UtUznczAwfZR1eXt5OrpmOmmgskqZ9g9MWQY/qSNhnjzhHRQOznYWctdHaPOPI9r68v9pUUGhiMtDiP7kI/HdjdGixDPgkJSMxAAvFLwYHr1k3PKc4fw5YwB6rXTlUXzVyNjx10aozKPuotLg6RoUHHwMUz7822CKWTC4AOwR4nn4TmPieRuPv/3e7/PybveF/58/W4VBXQk0Rui45BznjafATHsqkIHeSFFo5+TOqB0yMIYbOn0xiAeEonp3uWDA+/riKW1ns91snkhnzas7K5ztFpUAPdx5/AbTyXiraj8h46NmlfAb5DmKuboIiC4oTgAnfA7ek6ghS8F74HTLFJvvtFfE4+ke/j1RTmigAUopMABWp26WWWgSe63bN27B4lwFBU5Z7I9a/Tvpx6ry5NRMkrmxjr8xzt+hDk0t94lqOS1d0SdQ6mnlQ41gwMynvWiascXS97+YP5T4jI4w9jP1tsn8oUrmrPO+3usjJGbS1pMhPCCo/o2ybUnmJrzBOwDpOto1ATlbX6DG2mmNbb2/oHrHoH9kAjUUavU/ZGgAqumuK0rdO8a6yBgUMi6aCpgMGTbDtmT4x6flQa4ahUMK0Pz+W7zA81JQ8/sSQxGa5E3xd/WQqcE69j6ZMd0EpydyD0cRCB2YvXBi4DVCBM2P0MGh8a5oxOYwCgQKT34eL5eWNYOjRx449tnEEza/bTAJ4xIAuUnqh1O2Wu4TJb4G0/6e2C0A+ZhhxjpXdEHpnjAmoj13/bdw69dBVkr9nGsY0LhMovq91spEgTmt92WMaMFIJsE5MS7j/Od82Zo1nBIHJAcuHrZR3NyyNi9P1shyv09icFgBQM4hW4DxgRerff3aHrxN/jaWqnTuLpmNApiLy7B0rJS/gzimA+RNmcBStLv2sIrKMZyPItTBMhsPQaMLdj+tX3R1EouXb6uqC05RCb6gD5jyU452XnWZJi1k+jzx5qScU2bdQbWZRulB9Efm/M4+brvbMgjh4Tixyv8Pzk/edrZ7PHhpAcnAQbopiRBPDgYgfe6Ykns4NVk1HSrEx4lAOSg6QiOOGH90wwe0bsgAAIABJREFUulJ8eAdbAY6Dg1QsbDyh0Gg76998H/3htQUN5e3rU9Q/z8N35IEvBzybbSanFVB2bNxDyQ7eSzS8yXEwc1TrWNZ3ArpP0URhfbvcPXBJ3SxXcSob9DX8Sw5Yfp6bi4RyGge/a4WcOlIFfQs/1hwQDngErfyT34EHO/aNhi2ND/yM8aVLenmAPMfJZ2xC430PSpLRJJeD6GIvNG1CO1IuhiS6yRg8KMaEWGLvyyFZtJSfIcJmXoaoK1QE1jV0Ht8TlrlOgZx2lNJUiqbuTddJYQ4fPs0FBQToJoWr6bx1T0EXkctpeLLSYM24qPivzUkpPbGnhaM6GjOndI7+M1WNwxPGB1x4m45MJ6AKbNVc0azovCX/v0BHrJPD8RVlie/FpGSfJryNko/n5kQL5NvzKMgQh2ymRVLGAFOw5dVtyvcRkfEUYSLF2gknV2HSnL38egm4zmKlGRvzP/Nb1LbQpKE5Ax3TOc8GQ91cefbs59hwntibtaF2X2ftvSjIXR1y5hILEprziinTZgPPs1WMzOaGPuOU9O0Fhz1CMc246F6R+mGjznfRueljeYteCUc3dCakeUP90+RkNVRAED7oqPQFz2dFnYkay3e/S9bWticodPlegE38eW3PyZ9Bq4EhgSYknN0JKPwBYKVrE7bIsXAd+iTvWCS4U6BNhxYNZTjiy/L8ZCHO72Ma8uOngA7rVfoeRSvPXSTd888wOSb/ACHQJPhupe+xNmiy4n4WarD7cKUQznP2LNQ+2MbCsyGIcmy+XatqvHRogi0QExmohBHLu/b4a5usUGSr9Qi1JQAi+UKbS1qQx7mbzGAznwhEmHcfXc8UormvRkvGzwpl7N6GlmfIOxbx7d+wIzTlMC/GMFrWq4nz7uNk8+T+5x2VMmb94j6QPaCblU1O9KO4aH1/jnvjj6FvuY9BnVnDNTqRFiwdNpkXmFoQbPqXOhOeP2dM8pACMono53utxiM2cys7YEIabbi2wM0AsXPXSKU1u4rfGdocFuYJbTZXrSYxABnVm6Z4H8AiDIUxVuj3We/0cehs9hH/nkm6kw/Wn2ZDtZwHO6MZZh/HXCg0sKFEpy6BWiWt3Kwg3dukFJd2SDitqDsTteSHhFkxU7M0+OrGqourzkWTjNKtvsINYn21QezzzbmT72Gd1UJi5BcjE/DuDCI/Oo/Se/kngAI5MfwZtKOPD0wJr8dYSb1mpiDTFBZEYq+mUQ17xu9eM5U2VKnf0DBNrcbnAtyKEQATWJ7faG9KRYwrZzL5rPcCwqXeQ5cCIMFUgPsdx0ONM7gj1ff4TNWpzPk8BWBIQ9JTBD5yftDInJaXt2MA3eoj00x2uhHK9rm2Ri1dJuzRQtLIXASo5y+bEbW9eYdowI77sG4AwzCWoa7iz+TPUZsdmSZJz9dUqBEUW1hna8NWQvbnK+Vm3r1rQAAPlgFrl/pZjafnvM8OIIE/61TrPUSv0NXzTAX9E6nyzUWrRTgBybJfNEuRTnmdic2OiQyNjN349tk81HWHyNgfe7ehVHiA2x2H2nJmjZsRcTQlZz9r7c3l+WrrXIcT0XU0OCIX/vuNaymy9JCuH8oJn8fizaZE6lE3qVQxu/eMvblI7x9jV1i3plojx/o0n016kT/P/2V9FoNWZa0O/Wjz5HdqwHdWkOVlFqTvUQvZBL/FP9vE9XL14ywTupGOPTQLWyM4mzTIp/oTvl+pPWwELkdGynEDgzsfS7tJmh90TYcniuxa51ls84y0nwRFpcCYLKDJ0bGgF3Wo5Wo55oy6fTZSe0BsKmrTPYLNyUFrAfz443G5J8TpYheqXOw9n9+TXMsoFi97uehcTHy243KRyd/2nW7DybQRo0ilkWHxs05SDHIxD8ffHBZFvTqEyP+soA/kuvom1wmIr5M4DwKLSnnCXgZdC13Tija9xPu/xbVsDb7UuhSReOiTQW/87i+xmmbdGRLlxOOQg1UrTosc1i8HDcnkUjZmwuKvXYWmbxgVfFDEseltMjN1nIOT5873EQVWBNv13ecT+4zZ++e6LwWFx+WEnioauFMmTbh+QaU6L65enkVRRVxci7xLLlyTk6V/dvys/Sso7pmZQhBfplleAjS3FOT//uvkqNQ+nkt50aGxrQ4+w0sut3ouuzoAsWZ9FrgIWZyUAjLzvPU7UZjRnMi/x9qSxvlm+fnjxwjeLXx1t8FilDVpM5OQsVDz3PNQYyigBTrk2POCkis00zzAoazxTLLOKQLQOUWJCcZUSEyj4XQtBMlLpnVagEZUHM0E2kLRfW7kTFkPZDUVkMLF6lEqIO8qC0ZdSM79D7UmiIr3Vzg0PWYalPcyFD2ol+QY0QyzxkH+874PTK+d7Gk/7f6Hovj8/DvTefUpCFxdBxiMqM9R09O1JRihrbDJ8oJVUEp+/FR3yLSkRVR52E+/TWDv8zEvQxoXBTvrnKaAOyAT7STZdxW4xzhLQlWCrphifmWdT04VGgus2Dlj+Tk2Op2E1t2KSVD3XZou3N1ecIUD5SfFfabFKYTQuAhUcf6odyhjgbPVBsFclLess9w1d/cpRjiX0lRkAsg0ZNO4ba5dc24OCKkdr9M0gLakieceMxX+8REd1hw8cw/2DCwFljOZaYl6kmZ1QTGF/izlraYZaik5h/2ML0/+znMxcfVmPE/ppNq7zysY58ZD6L/PL5yXAlnuO3VNKfjI8ojeSItpmRqG/tWo5jzwMxz8OFt6JwaUi1saltEbcySfY6xws2xWww9NF3g3nVzw5Jg+MzGWtgYwx+cAeBLkc0I8hfMH34ufYWMrgr1litls25AWgK7edJtKQXc04JcCnD/P/mKay9mtBoypjWJuPq+5WCTb1xbaSQxuYxhu1FGtU6i+C0+h7S+bDKe8qatCSdey33iJj6lZ1NzsUmto167WxYZVB8SP3D9SzLaw9TY0mdCE4trU961+CykPhk2o1tYIDwSP398uN3Hpm/Mga3oLzeX98bcaETXe1QYB1vL/m5s2ZkAjD5FKb7OifrimVPxPTmf4K2fsvO+vw2F5en1bfs+U0RgNpt1Ovjgj0f9RS/FXtUWtv7ljLy/Q1jp84H776y+awas0CdTK1GV5Q9HZwtCxZmc9pGkZm+3UsasRQs9Cg7H50AL5WjN3Wtnv4/uWTQQIwvPL1BhXxP1hucL58qy2KqDD5PMZ7SDnDYZbsRXfh8XAdBsKGs8O+QHmLofj+/J9NA8JYOonEQmck8vun92JqvP8DD9blXkts2FF4F1gUJg4tEz55ZRz0kGzAGIovWTGBb6+QSRncSMa/MAyEvcNrQr5PaKLtW3VsScFbrh5G9LTSyeOXFeHFDYPD4/5GYg5eYgsFigs+4vb4exB24DPK+Wkm/lsprGd1n88kG7SzXVNMZIOahSkeS4vdLw8Fy0lQ4e6I3ASNMwpkwYSumvp7IXIiQNO2hPfMU4ww1GEfwgCLQqMUM7Jk3OelAP5juExhs/pmLm5oXlnTD6Sd+BB0mamo/BaZVtYieK1yWmx6/P3Pfq7+zcHgNz7ul4wQvz9BFWE9UBxxkXOu8PtR8Er9J+rSyhMiHht0uR0qknhgL/FDjuWydrIKuYTKVaQ5mahKeLn9PI7n2zw+bnAEpaXogfaw+ShZMOZMcRBm2062od1NJ4XZoBZ6Fs4p8wl2C3Tx9ICDy785uqzucrlgp3ULsbDFxMmiz1ikqRvaOpARV/Czed78B7IM+HiK4IYw4IZ8dIgV98D8pQCB0T1C3qhmgcnXTbKHDhRotBkPmrjagbS2SF7liEQofwbvH0E0m8prkKDSECiWUDQH6InqhvJ8O2hTUiBULiaQgM+9aQ+8xkijmZiMvJUG9jhUY8VKGdEJhKhmTJd0L2u9sulQ7I4eEe8a945ewwA5ukXjZCW0M276fkRW/JBRP1851eyhzK/G0tf/hXvgkuMdxMTA6YeX66pcLungbRZViNQW3qnojjvbNMk6ESEucbNak+jiJubDU3pjqfYm0PPAQCa6SLFJhzi+PhLURNhZZrB33CaLcb470Dp3fuIRa280DUllO9eN7vBPbO/Mu1DL3kQkODnsudBJEOBwyDlQIPu5RU08oqzw4kxxR9TI36mFDTW5kvC/VIsXUrV4m9d5s6tsH2WOkg5XSpCmqlATB3Yj6KqpTKUwtgJGb9bKpcaFj+HU8FQpvJPG+2CM21WiqbzueTi64xGQVl7WvaogAo2pxY3UFWaTyToCrq4LK8vaAss1p32m3XDOrRhglpEno8iY8W6oLcCfDoZ6q4Yul5oXUxjoMfVFnuos5OzxfQXDRm5LpiGaL3rWVv7cgrrou381tCrI2CWafHjx83y+JMi2vXBu4YixX7nnXJfmNOkGQ/73H19r3MUTXJc36Rqa0pAhpQiaVFv3Nn4TJNtlsweJp8CSeHlD00lZ8dcxwG1qEViya3oW9MU7mKySyiYcQ2Futv6pLbLrtnsx8urWZ9veT5MEA1q5NykKBmn1NEZ5O3EMl69TyyKJzetYGgLzRo0BEB5AEAZgfTQKHjevB/XkZq96IFicyzTADMNaqqGJbdgLij8Ecc67Wjdi5xjm144SHaMj2hk0OY1dd1QR0NiFbqzL0ONirGPzm80guq0NrevtW0pwLvWj1LSWKfV0Qh+2ijoigkN2BBIKFg6c8le2QA1zlfonax3mC/DbhG9Wd1EnfRbYPev1FHz/S8umN6eBMiYjI7LZJrQuK2Ru4QO1OydAuHSfKWsPf7czASk3qkP3qYU/ubz/38FxVk+U/iHeTO21JxpAWKZMxzNCwLsCiCxZz0KVMT0IzEVgpxb5MAEnrPuoChOXdF8Fp4n3yFT3kRgwO6YJm4iGNbJ2QwEzml7/Z7Ryy3m+Zgxw11UrfxZ4/0iJVVwWZ1y1uIecw71qwZGb2BE91FAN6b44aiz/gGsYZ0gTZG+BpCElvd0gk6P1GPcPTEt2cWcxkam04bzxbRumHEkYIOJ2IIKFWFlQ9vRJ7FzOKRxVMmoCmtTD4VqDXIgDnLEInp5pcB1J5RiUI7rd7QSPCA57EUcTDkF6QMJw3XFoi2j/vjJ67LC75G3rC2syfHaGeoToCBwdeWi+Rqa1rozzv4P65zzyY1QtkWsl2TH0xQnyZC4uV+RtNh6xlbVhcZBJhJzNulIyu3QnHC4gSMcCpXIfrNaKEzks1MES00RzXSiYghkaUUKHqXQ6E7HxaKts7Qf6RQ6WsXFaVKWLfZoLpslIjUv/vp5bVoHrocVF+izlBrGsgcaFdCAC5ERKXcUZgYgXe2xuQby5HNwoH+mEEPUBfJ6yaEx76B1Js8rVpe4jJ0M5KzmIQVmi4ZQq+DCavtb73wOi6Cn20/e0OhYBDLy5PmqAZAuxXPWBU3rVAPgzOORJsg/Qai5IHKx5DuWz6unfeiYUACgdIytNY3baq359hkLWRoabZO1ltX1CqqIab0RN8YLfm7FNK2sP2kXIGmss9qEU8wa3GdGBIgGBxxFs/aeihF7SLsRpBRmmvRCI8H+kYNeChrvQE6971WkE32PXGDG36xDLbL7niZle2yyk2Cc/Bu1Vt1nHnbQTaR+eI+Nc1Kecdw05hLS1z8OOTgEZhpGIGGFyS4i6U8Gz/JZo8lIEaQqXEtVUSwaBfYHhX0bJd4Be5B3zEXBz4jQ9w76q6Nxs6Bsyll/ACjS+9yfBXY4m/7zvwqKmWaE837rO0lTR3MyDRB2lMnc4Vl8yF0PKBIzBy7jCoT5nRT7TJ84J5PyOy5QdegD6DmGJkwBruOfl5WZSOZMUUiGHrmXFhZ+eeiZfJer5IVcXTm9vL7V6jY6pkGvS+0suiz9Uwv6ONCNJTLvJbbAoXVIQ8j5GMte3AfZc5uderbajuyk7+Uj9rWeX5m+MYVaAAdMi1cn1cJuo4M17Z1iAccnM48sIllXFVzz8KRs2DDwZ3oGs/V0k/J3BEQaESrNSiigz9/J/+HZ0VDpbKbTJIUC30VrfJv8NErRl1RkLrWX38nZ0qkHFu6amJi700kz4IL2r+x3RfqIoQEtmJrl7MQREidMtAjj8Ch4Bm3Dc16aG7RKKc0WyFcBxvi5FGXRZdyrwbIY1XSHxq6Tve8vHaMoPkz/xuxGam/zlWwgDVBWb1qWgHuWYjgartViWsQ7WtTvj6x3zAsoBLvHabJyL3xdxDCHPWwjWUByC+aT9v6VacXPnwIh612fxnMoR2RXkKMxVGveqbRqNcU6/zW4WnaIBeO4ZkUDYW4KAZWs14T7rha93r2AudGA7DnzabicyrTRbknC5wgY8uTUOnRA6JMDOvO9aGR09yNfhWJSi20bS5kN3vnjrHoGmm147hnNuhOXiRxIDEJo9r4TnrGuaoImofgGsIDi2MByM4lW1kQaEp9Hfk7iCLTc5/4BdKmRSpse/n0MbN5hgGwhjpnCrUnHaKK+05ADcHFnMmWiWfceAHSlCRw9Vs5xDWuYwuiS6eT+fGC7TmfzP06j6yh2rR/TSEwuXPJRMhXGSIjaSLARNgyaYiewTv7CXoHmGDpyjVYAANTO+XM2ul33rGBTre19jnz+0IqjIRoQdhhho47TBCq1nCZIhmBvoH1AldxZBnzawAN46P5WimAnWJs9s/p3qGCJ16jU4mwCZNNuffEMKB22CufgdZgM+b6pGa3juBcBTrifUmMRCJ9hwO6f3fF7fvJaLJaiNKFXcbuygDAA0ZFZHzJ8/45yQVk4qGgaeK+1q7OoUPyWg/qNQoCDlj9vSKRd4KCx0JbiRSsqIT3CjnkbUVVs1xTbiuvqluWlxagdrp4F/Fx2cXkxfJLvwiYDbYWn18/h4TFI4ToW7OcTGsr/N+5l+e8m8ZkGjalVrDR3GBV4gdS2le9SnvTWxGiRXC51ioMreOZMHM6oDSt1DGEvfrbxt1sPEEPX5MHzfW5Bz+cQPJ84SIcDYZNKUhSiwV0KcBHF4rQDxYlgRy+sFmUsPEFGNxgOIby28EpTEI516DjBwW2nCM+Gm2YT/QNcWy4lp1qg37v8TjQOkLDYAy20tzn2Zq+oScTYVZOnMdSCoJ8n3v9ov2bMWlH7aosYWohUMZEjESEOj158bQCLenBJbMLYoknDOUiQl88pIWZD6cLKloKEQo4xKug5KBF/S3XaxPEKf5nkcWCjCxpXoiBmNppBP2bcC1cUipoOQL3q/HmiyA0Q0y40h9AUjKw5nrf0JDYc6LsF4hdFT7j/atOcGoqwWuwwnYEi6SXF2tOZkIsdIKO0SVFQLn0KNcXUrwmr7d6QYkRwq41xpgfJeyki2ORn9zUC9FzWCN6H291AUt4tCGTW0BniR1EiEicFxGwfRa/yc9HbUHiC+vDZnRryTKS3sNe8uCl8SAd3UrddzGhVsJpk5H91qTg9/PSxtvXz8nwpRHDNkQdscfG2fHxSlOwUFT+MHhG4IMLqq+Vqgl1T5GXCOGLOdw943h3r66+/mHqwBvXBBIB6ftYlzGmAPG8LBiZn0r00XtCBancBWqgW0CaXMY/TGDURFOc3y4+fNNgV21p8sn45B6HKsI94Hzh2tYDxDBXFhcrHmmDP8TMBfGx+mcw6bebzqGExhwbr3BgURNNgg876qVDeYsnmUSqnaDrrOROVl/dMtMl/IdSuZ2Jt6flc0Nrc5xMgPNNNJ528I6lPUsu0bBVo+UyRqp2yRbP6TYM8g+AOKBZnw2gxJ49kNI5qeXgWk3GTPKeeFbqekXydVxLzii0DKYXFDjqV5gmlEQtIosMwzNWMCs8l6XA3AR1t5HSG8+lN8PKkwcPGYBr046cZY+fuf5xdv5+eM7k5fkuriqnPmdbmbhr2egSsCPHobtKwJ5MLnZducdCfKNrZw9plXy8XFEo0VDdOanO35Fzgbr9YjmiQxkVUHY56XPe0AJtOp1JPAb2kqUlvprmiTnBCUJCMc8912RrB90sz4NmVs3OYJpy/Upag36H9oemHtgQIRxjsNjm3aWZSPlOKc6r7mrDuzw5teix/Of8SQHsnA0KjBqll0DkNXsWly0lL0XOaptLgM/0as5h8/4CIuvhJlbUB6N9ZbwAoYxfdIrY0ac5L3lOMEZJpNxbIspVS1yG8//xgAsHnBFzSajrmC2GpUDNI5RLRd39lb1LwMxVG28nnw1Z+NLzSnXivOBTKqOB+TE0w0wopeUz+BFg4z92fm7tYp6N1LlDk7lkiY2mMFeZ9sP64Xxs8/hE6OdMuaev8M80UE8w9pkWAk1OjbabJ0xAtyydGLjjgptllH2ii4tlgkyyF1/Orwdp8rkyUaJLQoQeMmMlRzp180i3awRZSllG0ssoEUvekRcBJ1LNT90qZFuqBvOPVaRmAnLDiht73R6/Uui0X53Mm7xgIYbQSYJxg5B21OBbNAufk9RCKynfhHQOUc34fOF9PZ41MusxzWtnw/eJLPfy/lUs+l4K2eHzgTeNi0JThWDwMNkJCitLMGBAYXcUbwk/u10TLDwIirz72dRRECCx5Gmf8yJZoHFQmueKlDbVqJj9j/SgffQRI0bdwWSiGTyIuqKuZnNJCsH4bCpuINaJa0amw+0fo18UQSoupJKuVcd5DGo2xu8UlItaN/Pc1BYAWI2pRK1zpXTYyMVRg8aUAzPwqoaEbBa7aD3mop0F/aWrW73UaDQKOH9Eq2Ajy19pc1pBgxsP5nnMhyuOGTgQKb/PoJqJpVP/BAWMAmIVxPulsABakUo15rvujzklwlLnABoEfl2Cb4sknACXh8s9hwc+AP4l+gsYmVqfym0uH6XrYUJKtiOfFeRA4vk+Btk7AmgGhs81GAVLMyl9c+DV3SGMz4/vS6PJId+PvGjtsmtUW8V5qV5OXFH580uNfUsjzJbhYrtATpGjzMD3Po7EJKYWBwnqeyxS9OWCCjlPsMLlDzNjJynZw9bt0+tdpiuJeLjnFdjQy0JvYGG/YIocrrAi3iFQzFnrSOoFh/TLhMjQ1SO3tiAfPDCW2vTuTRYp2kGdMAI4IpNlv0sZCu0QM/6BmQDqZBVvG+9kzHsZ+P4XQFMSGFMqblxIoytYLiEuE/UeBTVPDhCEOOSmYdDBM4ToiWtEkgZ04DkVDQBbOY0TnoYKdNY/a2SPQf19OBM1OGnjc7IafreiTnAgdYfhu0YIkDZumEVAD16mLOBwxnYZiyc+IPXTMOyajY3QfaaCCUjIdlzZ3dye144Ct9bs0p1guR3vH0Yp9rXRYpngibyJwyYe6dKrE+/TSujQb5Y1mUFpcghqZ/tyKZIfwlcKFC+c1lsJMCijInY5e5ueCtNk8fml1HF0LtvmPy8N9HcK8fJlwYI+f6X9ypIqAak3KRQolqYYMpQ5XC5AiLBOfyVVKUBvFH2h+z5YtI6xictYHwFv0SRMu2WZeK/qKwkufMGOC+83z8ziif615V1rKGUVJTQRFLmfI5vqkHmLJ+UCxKQvBzxjh+1CKWP+yHvjz2hHX+IbnET5/mqfht0eArpZKPQ12+xQLoOeGlibZnfPumz0BvQ3RLn9OtoATCIwgcIsSnHLK5N3Hd+K/450nXJrC3as+VLHaBPt+mNzLw5etIWoNkKbBDfv3OhQ0wSUdrWJUADVpDWoek4ExoOEzcz9GmzL6lKLaCshT1qaRqxNaaxkbRvN2+HNt9sI82ZHzcTsaRmuEFLYDZHbqqxELzYMTKl0wmYDQNOm0pXujKLvPcCs2KYDVPUpJT4OSe5J94IQJfUhcQ1Nf6PBW8wqYLuSIsX4N65Xys+WJ1CQHPRPCcCmuNNwxmrnxLAbolBZoQy+1PtkAammHkt2IimRRDYPHMtKJlhQ49Rz8e85bJ82ax/B8IqaPVACzHION2zyU8uSzlvDEFQwFtnlUMhLU6cRNbOIIWJtx4JqXpcst957AB+cy3711nhRugxd5Xu4dz+lVE4JGO0CpZjMFPgvsxZhhaGpqvaepWwX1vAyYCzPJST3hNES6tTUme8PzqPUIACcN5WGNJqlGTI2S74f7AjYPday05pqVuMZ6afV5hsU0f6udgmKs9CMuaauzrO5lMb64VXjv7/fw9+tMePu8JO+UDXDR8Y08oP2yC0BoU5Xvf3G5nMKy8dyJYcgVTZ8TM+8gmzbW5ff392hkzmq/8rzDN+MH12VnHutaOM5z0LrVLj8FyGgQuJQd30tJCY0A28bQvygobf9ZarhaiNb4gFdnEOgunGSr64MLmAsCdIYHwQGlwHCC8MLJtxuNK1U6ez9bDozVMckLV7HfJjgMvWYaC1ZtHUHq2pSxYwSyLgOAHRYN3xWnkRRFlzdTWH0uXwcD1Hr4sZjtnMnUYAQ7QZ9ppECasCrVFYP6KbJwGrlpZtxQZxOscBKPodAw+uP7idCCWIikR4A/PN7qFYJ65xXolCOaVEGvNDSnRT47Lma+I4uL7ydfuoYHXmwsyCLj7MlQokKVQy/DKJXQLegnLH6oVSSCBheYZlCrSqZ8HNbvrx85CHgPCopt+NqlB3F4JDn5T/vI7SBYlm82Q8LVLJazbCcE6hvN0edzNor8btApLn559awNU8Ad/7N5WLf5ZygZVxmF8vvYaBR8UmxMlcZR7SJ+63kaWRMvBNM9m9XD/38VjZOJ6eXWVsNRCoYNTnnGUn/qjqQ+yalVePCTL8LhpW7qPOPHNd+in6kByCz25QnGmwaEvQiSxz6D/gf62HF9cgIGIdM63QMrKb2DAiaf4aRwFtqOdLQ2AzPVxAQDowWK0tXJbGxKM7o2A2XZf4Q6w1qi4OaMkMpFA+HEq8GcInPy1ymyoaJwMcmfvx7esGht6JWfFH5mUqQRx2Z0tG9pMq94nzThFpc0MgnCi9aDLAwvJwXtFhrahTrFQi/1+ebeXJ3IxhExwWfw3x/Rl7CW4B4bCEiGjnbfNuJ53+8vYM0GyEbzZQ5XKI6xuGe6reUzZwqUTtbk5SV7FtCG6ebdcjxuRRW0k9v7UzhuM8R/AAAgAElEQVTMgBPuaUXY/N9cviD5CWYD0av9dFBBLcD5bHEsTFNiow1aH6t6AhsX3dCkMrmXeZ9Y/zK1Y31G9P2MKHkJPaj20162uB6JiP8K5fI1z+n2linDfS5pjVwUcSsm9+LXXMWk9VISKQDY/6HTZKJmejvvLlPAmWykaEuDrQOeZhn+Of7aTF+ka1Ks8pkoTGMznCn3x3Jx+ZXvWTp0k9bTnOEm9HJYMCf4/Hxfwzm5sB8eQW85T2m8LP4sRIWCpd6dltPhdrnI84aWyF0IgNccC8DArVFusR0DBYJIawhzIJ/iKg0dmTCsVdzeAHFOB9el9v4vaarnEeQ5ON1GpDxOmBdQz9RCYFQCpY21AQ3cTC6KIM4s7JiPy9uHU3gAE4AMJmScsfz/Oh1J/fb5aYDg9z9l8o/rpWf7Bta1mDOQkMZYN8Q2WoJ2Li72saAdtDHfCXRDzjnc3vinZxzNfgMHOSvReeHWZ/NeunaLfVkBuK5CN3tYrdzZi6HEX3kmqPGahb4WgDQVNt7vydMxBV4KtZEW7CXuZhqqGv9wl/P+c0+OMyvW11+fOOPptnkOxgXYAmzOpJzGnjMbQbjFaUIsQ5cuDY3itWG4TBEErkoB4PvEdIjQgUgO3Bu8r1AjM+VuU7ZfbmjQb+6W29FDtZhlP1Nj5eeeTS5X7ckUodRE38QtjP6KGoUG3abP6TK0rjiL0dCMu1xurVCpyPkx19D8s9HoJnDWScN+zuVMk6ipZhqyupYuSCN0igWsidblHjYJQZVOgAQaZCro5jl3YPZExxQNrjSHTUMX7j9B7Nrjc2cxtUhzTJOJZnh0WjZ659OIQ+oPAATO8los8327F2wuhqr/qaNkJRo8S+4L7iHec01pAqClNjwmty21d/635u0JVFAnHT53Cbfu+y9teNX53Zh3iP3ybq8m2QW5X74AhALQY4xCjaY+ivPYGJSLPPtDGhmMpAsHlG+fR6+2gQR500I3ShnGnP4JUXcfnaPDorMU1Prec0kh/qKga8Mzegk88Kfz0paV/x1kCNEdqIA0Cn/+CMqHT6kgjtGi43hGb9pgGip4c4OY2XGkG40iGvH3duHl52ZS44QkTmIjFJMHL7oLcpDCO2nK8tij4+GCZRPlYFETwaLoGDce/7HZk5YQrveNHWU+OyGWb4oxi1C44PjccrZ59ozV4NlrLeCzq+hbC+lyGt3hbHh+p3oh9QsdS2ofrJaHBoc1Ixd0qEAUFzf8eQMpv76YooHobha6ncDkfSZwKQPoWAkHHY02AJoCl5v/js9CcF9sevcUSBSXFMgeKI4pa4U6nHm68eP4v4/AX8c6BbaK8MuB97sXOajdNKeXZwVwvmiB0x7G8sfl9eOwPA9SpCaFBouNLmcdzv3nF80glwl7AXRCgf711f1y/LpK5kEEe1eGdPGZ2nSVPuLe4PeeMpkJ53WmMrVVzUQtugD3kXbeWp73UpnBmrQyppc7dDwidxGffohWR5816euaF9iQeojybs1POSRskAKOd6cIl5+rXuoy1CydZLB29dnrksX7m6nh0CwpXhA1PyWjRsONJq+zb/wdHHxOaEOFC0rRu1zPfzVth0wTTxdmLoC8cFmw5kB5WT8P8NHHSjXNaehOTkQBUiyyv8cuflne3hG2vub7yT+Xq09uzOH7Ynl9kQ4JJzsW4iQYU+SOkxbbkc/FpIoJAinviIVTwO5xlomZcS6rm1svFTQCNGVyvkcEOzSlBE/eUeRAH9O1Kg1xCnIvO2mo/K1wPoV4ggg1WmGNZoL6DIUBAOcmRRq0IM0WRD/RtFxM050JOQnpt1gEU1QJjtBA0dziQIcZSwCiG6lD/LNFSpBYaF65aFx3rj2Lt2R/pbhmIqTmh33z8Ym71XNAESgdKYCxPk7joU6QdU5jxZlXmuT3x2n5/VvHQy5PMnFu7prfBeDDXrWRrkayqCwTPycOPFd+rpMNXfPcD3W55M84AdVSns8M9QMRf6YCoXYJHLCO+R3JuElDp6ZlC1tWg1cEOyYqjza9aRRi3sDkRqt/AvBu7wcEYWLF5CXnLxQ6Mxj4TBTIQXdTHHNHaAzAfg/Nc+zugxx3LwDCUKReaqpSmim0jFBCJhvlAZOGJLAbaicgZjgzE1ooSopv+ffEKNBIIdARYMr9GP2pbkfVtKqRK/XS553vFFEzE0RMcvhenHWPCd6slbamNNNkBmmX4ZA7Lk2+egzWuuJipwkg7BRTrEMZAAX/pgqef+CM9PxEBhNNmg58sTGOWQVnhpbasi04R/k8sDWsLZgsKryHdqXBCY0kNGpE+tejDayG6NzxqVMLxOY820xY4h5ls0xd8s4ENXlNUkGpPXQ25B4ymkCqN9ML9gF0nI3qHODqmwwejEvQNh2SXbO/UgLw8cladLKb2cPoS/ru+CTEC1DkR88Fwn/LmaAbHP8VExE+q26A6qY1QhhNV+hyvAfOUhonASl+RgDudMYNaR76auq9MRXKdEQAMb8DHVioZdr7miPoVFYL/xvpZ5gLfOLqxYWq/ssp9iGEySkMBuC0oePfh2YGWAYAN4AmsRFdawV5mbTf8SwCsEq7L/Ve63I1o38wnWbSw54PqJMJ5ZbBErZHKP/Ub3x/KPusQ6l33C2ADUzmnbTrnkkjnildRPYyaDjbLnYwo6Ti8jxZQ3GTJTh2v4sBUZqzDxlLWcPHj2hbuANvrx9yb2QSG7Bo7gE7sDMg0/8+k6JPzUgAGA+pG94DAHJmeOdyJ/B8OBcMxGxe1p+U2007KfWWGn8AApqZ6+t8/s/PTyYymYeIUs5iLGrfbjsNTTpYP7hj2f/q/lZunYivnZ1aiSDaH6AmFWXxc0i5v1guSJRMEBTp9XT82AszXoQqQ0c8z6tBlvN7OqX5Ck2Ew0YhXi1eM4YDrYlRwFDVcKEJ5YVCU//zywtQoLpirOBCbOsUczt1kJvtWFV61n30Mc+MyIIc2dyo1dD+MQsbhDbjvjpuSAWycVkWXKu4T7145b3yt79T+8OICBEx0/l2JDhUNMWltY/2dJZvPBeuv3alv3H5KCYDcWM0aTPjX/I25bCjk+DP1W64k6CKDovGy8/TZKDIAx7zNF9Xyy0mBGO//Mp0I7Q+3vUg8gfpCv89Den3yPlcEW4uFfOFioyaTTRUoDMLZS956XpcruM37vPJ83BOQp7LE+55T9rbWvTVqaUuMhbTWZtxlhp3IhABkGnQ/zd0LI7G44leRGcuUGmLIsYxChzv+dVEIzQPGxzW0KZFsXgJTXNCK3UGIt+FA8EhtIF2G3e2I/AUV9ExzYm6hljpRx/UKjAZTWAbEw/1mAtgfXpBngm6ApLWES0bMIgnv2iMn3cHnYgJAToThKQBBmwIK4zlQnGiorNVTAtWI49aXc77mdF97MvHTEPHKSk3G6hQQbFCZx2pqquTPiIPvsWWORKKi013Bn3CQZE9T4MAyknCfMNWQ2Qa3U61CEEbmXDgsvI5dsvJ6bgIrYvLWyrLn2h/hLAT+kWxKK2FyQAoL+9WPU1ooVy6nKX5HTRoZljlrAi6q5Uxl1+QM9DIiOltiEjBzqTpSEMl+pZ8EUCeG6YNFWPKv4ZuxIQgjoAxLFCfpkidBl/AjIunBaaifi/EOi45zRCxZw3dP/CdKIqZRIPUKiDnDI02JJq5mQ6jr8KeFhresjc8Ez3l2BzbgCn+rDMf9wdTXB32cKyqyYbannyOCTkNQJHsEPNbiqI7gdblL4BSNC3+08yODe30zhxHSKbHafJrAyy4U4MV93STtstB5AzYL7sTtBbok6wZmoqevyLvUqy0zfdenqymoQbHOptbL59N/Yv3L/uQwEEDbI/Yll5Ix5buZChtilGaoQtdR52cigDjiJXpXuIMzDfSQcuz1YBkzTTUWE5OxvqcOKdpzjRLyIQJE4RPGkXCcbkz3PPScjlXCuJdpCCqlTTv6DxDTvG3lDbvTfa3OUsAP9zv5R6FipoCdoISQ3t3So77ngXqW55Dc+h45xSDYTaEKm/jFnex0HmlPXU6pe7muJyw0w8Nhncq0l9qfO78UC7Vj3FmBHSJFpJG2LuQ5xQtHNrWWN96Vjf/I8L/cc5SV2xVFphzHP84hxvsnOf4ZoZZmsVHANXT8nVg3fJu5/vEgdRGhDM2E+YBgUN7p2gPoKHuLK56ARBE3Gv3ba0jECewKLUJwCQOhbX6HNe7FNwxpxkDnmh+ddcDGNAswWdmQOmYjkQ/We2eOTmab1hzWFhTSEufXPUe7HGK573UOSn+1hRSNH2iNsLeT3V15d94PvC9mCqpcS09TCDbnxUyUcPY48zqfghAXcfR74s0Zt75MoaaA5ig0FC4qhGlGRvtZHRH1mKaWn0vv+KABxuC321diwcAr6lhoNUS6pJ4sXx8jfyBvJY8a4N+Db6/Wm7OzD9yBo0MxOgTjS/U2dEMCWjx3Hn/AMJM3WQUqUPjLmkjk+l5z4oz++rWr3yY8zqG84ZeItrw0NivPe+Op39236fTKUjq2/vy+/dTOOvJJhjRZEb3ijWmSB4u2xygPLQgvSMq7shaHqSiTxYkhwCLslqA5JBwAIWiQ4FOoeylmkNgTak1oddLhg3shKb0m9gfTzhWEQUWE5OgBGuFT614BSSj40uKG1D9x7sfy0MEcj406Vb+fMd7YymX4C8FRhxqNC781Pc0MfKsWRw8Sy4f/uYZuGltKuKJPaMxDuLQf24cOUprEIWxMTNgLEYBo72xc6fZgnsMoor7ldSUFvY9tNfRYbiHU76PX3qGE8OFDPIWMfjwz+NKZOHFoY0XhAtcsafovpsH55XlgpHfITxpmq018XgmdXKh1c8EwSySMuPqL5Kex/WlNCgOHIsaChqpXr1gO5Fo66XeATTC/IPydW0EGauy8UcsCCoY/qmFMucXqb00WMO1nNG3RUGbdUfackLhIKMH6DQiYmVQ+hc1JT3ETUP2os67ri1uDSQmu6Vc7VzIOQTttIr+Q4+C+uA0YgrVabQ29FoRcL3cvdy1m31NajDGFuVxi5ZSBGq8IArD76SIhirVPAyWW0NXg34mI2HyZYb7zB5hosi+vMXiEevUSS6nUHGawKWtcxPPq1ogviwaEv573puZFoyZxx59pu7QpCzUy7WePII5L9LIj9ZNmol5LnXooWgC0OBn//33lqXggWm9wyGJPuX56Tm0GprEaFFIfR5goKLGLJ/Zz8fvi+X9lSJaiouuRE7toBaapaGhQIW4nAuuT6l0UhctYrBsp4mKLeme9WCDAFeZPJnQ1IaPHEpXLkamptJiaGS0Yt4nA+X2zouZJijW4C9Ou6Tw0uRTQEtVCy1u1atpTd7MrpgZ6BqQ/9bsJvd7aJiT0xKAYIoO6H3sCc5ctBdQZk1Qdy36/bX0byCcvhjgpZMrFeSGqeE1V2PO3UykySeIaNpiUT0OjQy0P0xKeH9M5ZsZJFrKGooVPQ0CKecDcrWJUVcFl91333vBZtBTx2mAzRcFf8755HMxYVOj4B6UgicdZayHDzokBfQ6QNuxaAvVLmYoaim5g12Tash0LCTEl0nWmavX5Jt1b2xaBgAMCmvpGk7wBfouLwEhxiIZVJa9DWr6hU7HdVhtwAVTiGSV0cTcZK3oYOme435AdK3e7iXPxDDNa2e/oaKps5SeqWA8oM8ldDZNdkTq1amqM7VosTDazHr4WeyRuoM5HXJyKdBjUen/VmCyFtY6N0pxUuvjmveCNUDUu0KdpI1h6pfJgdP4QZDRKU1O5ZXJYSOyJD7gIRECTqtKeuEzhp0wbA+mIf73risBJJuxu1sbCelYAxaduXjmCJp7vGSaZLZEhK/GKMYHhyiVl+srQ30BFShwM/EeAyfDSJkQko3FetU1i73IpJ49RyPiPUxzy2RYMMLn5ISHhr06F+6CWu56l9pwt3bNvXr2HPuMnAYaCsrn4bP1vYa6fjCdnjMO0Js6qgYxBQv5Jbyf1BxptHguvQuZegkyBVCdoOyeJU5lZWEI0qmdSZOb/cdZKBBNzdoahzq1Z3uKfiaJyUDxHXaaWKAUcOrt5ZgzmT3ReoNnaCQF5xxNhW6cuTdDHxcQlVFE3bAsr2/oDM3YI6dujxnF7fXyAJvjWgoy3ylmMNG6iXifZhq0G8Mmp7OsP/YwdDyp8Z7vso1S/0HBjfCfCcyslbW+tM4FOHpEFzqDAs0ktrya7NEp5FwTmyOwH0+YxlLDuIdXnI5zJvK/skcxGrr4Z/dxPJ1YNPBfsX2NpmXRZQdr3OuEOelEgECtzjQ8xUwfJunc0aIiWt2AQD99mFyuIA8cCiwWNilfCr0AtmsUcAoAzSH4kdEZC40vYCOT46JBQ7MTIobKZmvhWeTTgycc3zNRqF3peza5wWz75e7mR5ApiwJHp1x+paTxv/sbvAS5WJ4T/jduDhf7jLj0Xr/MAd1ArHUxzucrxzM6g1g1osngWfvSSpf04ARxReilq1DyQcLD5ORCADo6gdtSX9okiRRU/OncwQtsm6LZlRYb1AXiI0isqc48e8P1snhnsckjHwTfq3o5nN5Q5KexwsaWsWeQpBzM2mNJkZvfOUglJghpdgfB6AQJJJ8LMYLkuBch9DTMsXQrbaXl48bJaGgQpRysjiFTOEfYTO5CqC63QXrhzkJ3fH13RF1Xog1ZUSMUO9ER/xdVrbOcbiiXoccoEqcoB51U15CL/YvASwMCaWryLILMieqwr7QdPhfgTVYMGzuaJx1j6iDjgcQz+o5eBetR1lMvgE700hC/08Q4ZYrjVOh3m/ECBb7F31fWMEnaFCq9VIo4enGXQqGFcTRS2JFysaNjAqUCKZ1wT75ndT7uJ1ed000FkmmMcojPecGZgWMfxdyeDCYDsninnWyqX3BakM83jUbXEL9FE5C77P8WLxTiGZeDso/FcQEalioXHdq7t7cnLUsRN+6xJ95cB3nO/PdxK5pGKw3kNIpFQTlrPj5pbskE0lEoFrFxZTs3HgB5J5uDxsFGuJoMfsdxYZoNYuxkxWmK+g7+79AOXs1bYerm5ITpB2glzbdo7ul4GfpAwjWnmFO8LpUi6GkSkzU6KXJsmKwTtm1yoVNkpo8RiI+ubNz5OuFPKNuT4XJSq+51kZuGKe4+n0w0WU9OQy2Sj8v75/Py8YEuiCkCgujbZTnBiy5F0SKDgp+fLfCiMyWXJRd/8szGSY1nxzPknjNnDPqr0yJoDj0bO43h8g0tJ049aiA9kwSNqolgrVl43o7V8zni7CQsqHtQfZsEKZ8VUptJJD2qGWTy80OV/PL81DBnaD1jCZu5+QT+VrRf1oCFOuCCd5MBiSDzcvnR96Up5DxfcACkmXxaPj9fzc6C4nd7v9xh7DLfORqVmdiUDsqgFyDs6el9+fXLc8Tp+kPOHK14yVDze5zfQYkjiIDYySFhyIluuHQSkvDrdyi7UlEDJMx6zR0zLogWPRVJWzACZPJdj0xNp/DK1GDcFnmHGpxgwOG5aIO5hVPPtbeCjFCyoV0CZmp8M10XdLML7fcxLjBTT9tkPid3Yx3VNDtyqsACq7V/C/EABRMqHBc8mtABL40PmEFTNBsCFNwxIN4xe1hIVJfKw/RLbd71cnuNqN2sHe+a0oJwOKs5hfWFNGjuPentQdvJJAFFmU9Qu15BaAEONSZS4AhOvmMKG2DCO69oeJuvGCDEhMMpswCm0wx/LywDtKneDQA8odZF6oCbHXWQGVpOOQYhWT+lhTqFfd0dOWs5A5Mcn3cFxWujQbJPSlssiM13ih73x02m9DFJWbP0AnkOOBMi+fQI2/S2taOh2ewFp+jcTZx/WZeYD2TqacOEbkR6o/s4elDqnTWYVVZLvhcuq0PTjLnU1Bhp+mlmhkHCvmCfriA7743PMS6mAQLiPGbDxtTu8tJ3mvMzk62JDEkUANrHj+ztxnZoHY6+TL1eZNAr48fF2zo4TIms96l/zwwVyv5y2aj9Zq0nsoXsyVjHDyVvt/yze/s+5nsHcfiQ5ywXjULjMw+JF2HYnNkTnWoUCaSg8YCQ7lB3F3j0LD4OGS5bDlu99EHxdnn4NDMchKdcQnDO98sj7jPhACu4rSuJHdsU5rNOZptPgeha9q/1D8zCGkvQoMO1EDwsnxHB+dmlmniRt2CJ/eI4nqWrD4VCZ4zoDjJt0MWhNrA8Tw5JOlKmWQn0GlEul3u678VAM8LdcjkEddloDeHfMg6PxmaC3FhEgwZtqKYboWN3LhGC5uIrHuGUF7uTsOFeZ/ys3adFL+JUvxuXJ/zkcCyFUNZOOULNoAUscHnPaEPQ+kALJA8GtOx2fPDZeNdXjkNB7Ntd9w3915v64xlF6Ilgb0dz6MTIkSKFg1x3LqDTHs3NstyMHqQIalKLQx/R7ptikPdwh1/7FQWyXHEOEg9QD/3SwpyQifLZAGg5HLcNLJTT9I7v/EwQLO5ErbLxw901qyFuPAkG1AUkGTqTCxN62Ljm8Z0MNqUg2lyG1mXN4fcFoofeAPoPh7nWozYaTrPcixb7CUyNoYAOO7yXpMjjTvT2tfz+TdEoiq1FJI1s7RRFns7/6nfjrFCoP6gJ58hoDKKROULVEAXUPlN6gQnxUB3kvYrK0QBa7HEZiI7dRmPCM2sRaTHTgoNiz4kp+5azqeBHLE5ToF6kEHU6oDOUFITx7Q+6RbCs3N/kf4QnDFWVtUOj4CWb4ieNjLqhcPJj7qDDmnqobYor5cIgy9jhZuo09tl7pygczv4Zp4K6PW46AM4zz0wa1rtw78szz7n9hX7kLSAE64xiJVacEeZTHMJth0bLiJ/faUHfIL+K27F9DpqKLuqed+aEue5jCowVcVvE2zSY4YG49c6At6Fw2KyqxYsoGWvbpEnvMx1LpgihnqdrqWNQs5ZxprmnyLcRhFZICNvXB9MLUTgNWQBZxlYdG/0pkhUjt0AmY0Xklu/BOf/7F2sd0wTsuZnOabWbCdFsMnVJc2l/V2hrs9E10OmxjUkbIqYBK4Y4KOwmfOZ5cW7yLjvpi+02eThQS98AwaD1yF7ggZSisgmhuy+nkU1BsSG65o9I92SfZfKaLCEoVIfl+YkiWj1n70pQ2Fi0Xlog8h4pRKB+Av6E/jlXarQ9ue8Rh2PUwx2gJuvt4zX/PYXT4w+MD3y33C3588OciA1yAa7sGbNV3E/cvXe5W9XKfWcd0nCotepJNM+5E8CZkBXADPg3TpVQXJywaXzSvzmLmJjo6OYP3qYFA9SOHsP1LFDbdaBTqk09zTbslFCZQh0tE4RmZjKtxhGxDSt10ONPc8lidVyqwPoVR38cNNo6RXCWBUuDrG6Duw1jlGT3RdenAYaBopxtk980DTjUXyYqiW34gsokUMFaVNcmg6DZaBT9mc7G3EcDoC4InSZ5L9MU7CzGqV+c+mskxGcQbLDWqJYtWl0E29xXoyWujTRrWUmDeqDoKskSiZGB5gsXYfT8qRHui3QiaMEd982cfwBbTGaoG7ifcPeSLSMYqSW5PxOpgOCtWSyGw2qQhOmR4aMFULcmveYPBnaiPcy7irkTtaZ7m2kNE3N+rtMHKcalN/aZhbY4Ex3jTZwCx8aZejYgCU6FguoXlwLqTOY4Pj17yVjiLhQEFAC6iRES68FJovsrbn/cqQFaiXUQxI/GM255UsekudKw2Px4Z29ZdM5TRk9/Tn+Y4UPuy2TONZdyY8I46xpnuslxihNkpoUaHqT557w6fv+ze//6PmVjdwefuxrlwTtp6cFTVJbFYsGDq4mTk/BOIwaUgw0ixpekASAh2zwBA/L4c7wMkUDF5fh+Y5doh6tbEkWQAkR+jVxGU3enyJ7u00P5/5bK0LBmCDed4GxBdBdHrHk/I9bPGH5GmlzAoFUJVLu7mlGwGzkONREQjqg2qcZuKl1N/HyM4B+Y0sylwvOLZWZyD3Sh8d0y+twuZFDouF7QyJF6zuUyPNh0zOGtDnVhihJyLzoF6iHdQiLPe0IupWg1zNDDi0NETMHAphySEfDbeMQ5arpmaSxa3zZAK0g2wZos8KGE5VlGw6D4XYTYkYNok/SXLrneTT0QioSEbpjCnUvejATWogepQrWv0+dycWmh1PTj0uz4Mwa4fYdKkmIy2iSFtDRfpaJR7K22k0y5YkW9WWqWX119hNTJUuZsIPg+uXRxnYvLkd8sNra4boXHbwha9BWjVwGNMbPBAp4iEptaqS01u9gApxQTnzRVONrA3S6PfdZUqBVeLEjQ2EN3t4/u10mspuDS774aMznOGmaYmYKYHvCCA3s9HmYKUspZ9t1QH2i6GeMn0G/sxXXSc6/n+cRlR2TwvGgAYaHZQOPAd2OP0bDy80HsOOSdxPG/+886DvJPrL0fH7csk63gcapodgyWsjbD7EfzJg65jG7+QCynMQnNyjRzChS51PPfctgvX8v9A65o/N4JRFynlvLH+f78t79/a2fO5yazR7cuQ91EuUSmLERF/G2CKXIUzT887vM+MxnEdILJxuLPZ6KhpkFhJ/+eAsnz82YcmORNr7z+xaaGSZBawJmuDdrMNB1KWNHw0iBFvHV65Nmbw4MrHAHHz2lSdGfinCDVfHKodhRN38vLG2YQzwaKJiflLo1WtFe4sj1ex9nM85z9vyy/f30uT7+gTZQjTgNi1ogGGVAcRZOrB2PNUGiGknWLKxsTKZr/w1oc15Gta5Gfs+bMZEKG81TtRceAI8WeTplOBRpIOTrSOdelY9JAS3vlvdLM1UVPUbzmHF807IRnPgG68Lk1llFMLh1L8bQ0tpqaiPZqhSvbwRBU78gxAIq1N02MwZDSdjfxPRNlMzQUZNdmln3LfVwNG2+Es55mUFCATgudnvc8jYgc/nHALBBzljv3wnd8Zgo7zSdORUz24+5pbhfrXRc/NSUwJKLpGrG4FBXvcbRAxgUYkFvKmLl3Mj22yAEmqd5hAvjTuQ67xCa9Gurthn4AACAASURBVGBDqzEBiFtb9I8Ua1rBJ3z3ntplGAc021/jgPq80XcMEkV7UsDMRiCfCT3cA02HAIifS1Cr1NUd93CKSCytDVrupFuNkEBj7mTAU/RBDfYOtWoQcFrFb4A0XeK4r6LrZdqZ+5RmAZop9EWzq5xkoVHTZCQ65LiASfXZaN5+3rBnhhKlgY+T0VJ0eV+eeVCgXvN+1r01utzegQZTToM0dFZrVE2JbTpHt5t33TtwhfwyHXMvvySLhbqGug0GzhVgKIYMt8flKjplbO6ZjHsHZS0d2SMwbbQkx40zToTkv9CsPz7E9OGc1s/nqukIU/K3Fyegfl7zsfh5eV67r+X2/hiqX6fKvV8yEMhaRLviWqTGc507GU4GX5yAAQI8hx8AEK6vJqgS9hG/X31hQDH2a3KpZE4E7KWxGV0XNQmfO1qbA/Xm1CDskQGyBUMJa79aHu8nd2fiO7Y5lPU6AIUYSMECqZRbo6I+1xp9MmxG58f74EwQqN+MjApkw6w5HMkx+vhn940CbF0U7nApGiJUXN2g2xxg5AHQVVZUD2LMAZZ8hMt9xmMJ7uN/Iy/gGsT0O4sD/jmdOAvGlyYfFOEyiz0Xyg4tjZMgeJqZDgSV37pVxusUQxSdzV/QuevP3AwPKR1dBmsZLtXW9UWI1VHtAQqPPHJoVnxH3Ek4IEBXnGA0BNBuMG47R9xgbFwUUPEbFTYluG4oYz5Thd5cqFmwQbIs0ktdkHfqeDscS2ezq1sMFyh5IeUd9gvICa7LkdSfFDeffB6pIxSAW3Kz2oQURaBjK89XnnxoTCfsLZmYMd6HliOdLePwCT3qxmPTxWVlkLAWjNfjpJNRdJwvcByyOKJATi7M+er/AxVTkd/sFw9L+bNMtjicMMPD5LjCwnN6UZ7jJK3HgCH0LDZz6XGnoPamwbshe/lXRNmJ9Xpoz++P7uPL6Zy0ES0yoZHpOKcVNc9Xa1PF46AwHLD+fJ39aLIoeHRuKmKoSJICXfGiTkdQxZrTZLgbtE0dc/IkckZsl4qNi4J2NU6gSxgS+PMz9YPzH4dBxdLscT4blrzYh0qxccLD74ibWag0HMr68OSviVPBPsRmdLccvxUvQoXDnYj3zQWQnIDkT7jvMq1KSC6IkYe+e0B+tsJrikenOnxPnsXvX0wEsfZmD9IESjvU2ef8L+ybGcW7T1inz89qAnmGFT9nzwe1dXJ1e8vkbDMDcco3LmoJYmQSeRF9A3asTjEswpi44EplIF/NJKQicX7wV/cF6yxOf3fuLb5zTCHQUcBdjz1sQQUsocf+lWI62lENB6LzeX6KkDd7Ys/78zmzNhOyeUfTJejCXmKK1qwNGj4KTc5gzjEQw59/mcxt4aBbGU100P03Lqs2fhbdteHkXf31N5kwNBG7BCQm1fr7bTmeeHZfQf4f7n8sDw+P2Te1KLXIp2iCnnRafv16zz1iM0yzY/OYIiJWvtr+8jtCpzyKDEKtC80u+gyFvdKCRBKhPtRulv0v2CDNT+ey0zQfWugWnGgx3PMPkIoz3AwjEcu83zAUBlEOrVExskYJ3lGx1H2XNsE+4AyzeJcGxL5LThjZaxGIO0VPkXypPkmdoY5bgESmekPPtBAlPyifLVPSWTu37BMbCfUpY2UeYwiR+tc3p7W8e5pNnqEI/mi6Ql2ZfIw4NQky5jn91xbkczyzBp6hZrHe2ctOZHJWZm8yvUY/5PuKK9uF51o0UXc2u/yegB9PAjrR4gylMFQajDbm7pWS3ublTwaSjWgzqOb9xcFLt1PufgAPni8TeKaPhg96RjiB40668B0+W7/wnDPpgiK/B5FXDK1xQovacdxMPlUNCGyG0whQMHJmJ9+KYnTToET43zpoGkX+A0oLwQmokIBrNefRAQxnttxVY0HO3rSo3YJWBY1bGVkvsaQ1d2BqIZ0NgEm69X+zurYmp2J/943MlWbGsJ+4C27PrLFTI2T9ZPfkfDyvTzepwHa280k3yp6ggR9KJ9yeceyrm9uZNscQAso5NWJ+Q9YeRgdoTWApsNcu03iQraZgns8j/bRaYe/xTmMK9Pd9egZr3sD9FQAkuikNtqhBa2tfAIHfqyYS0OXTyezEYDiNUT/888fD8tdP7uip2cZqPff/5M9wVjQvjpqWCVpybpL7RvxJ/mRy/qDOcf72HOVdx+lycqoCdqDjS7TE7KmNMLg2mUpBNk26L2NrYLgbBc2VhgQ6yEZsLTAGYQA3cTp1LVq7yKbgDODMeoeW+/nxz+6E/2B+z3RJKzcL2tSyHFIU7aIj+P2L4hha1NWy35FIzQF4XH78lB9s6ufLJJaK5H5xGIL4pYmRusKB0AKWBc7D42KlkUnOzIcOGwhpUwww0sI29Uh2g7aG/Df5qGmmDG8SFToXk03CVg4xkaY80IqSMm/4DrIfR5JvnFJEYPkMdrEmascFJSI3R2FB7OHVXFhUMPpmAqVRgFGZ7TvXRmqqvXanRTVAHCnmkhNAQxBKCjxO6BXH5YvnnALSLvg2F6GHfC+vNZAol6fUMQqA93cQ26F8zNSABeEUbi7SCVCq44ZTM53dDicOcqcFestzMFssUzCW0xyrhhEK60DkJjgd9rmAn1+eU8iSS5R8k4yumY54cHlYbZqK2mX+yWraNFA0f88voLuXy+eX/32RkU1w1+Rr1pbNzg0oBgV0BKVcLB9jL8vESHogNaZORZtD27p25tBSyA63XC0TxRSHBBMt1g5FHo1B0E9QSmyZ7ynMCSOER06hATJzs3x+lAuvc1Sya5LZgy2rnFnGzJpYSG3wHcFfj2pzdeCKuDIX9zi7oaF4A+nlkp7CG0ONRxpv/qzBj9D49N73gLYQ2S0fU4gnIO/zTRtOeN9J8GXvmYtAMNt16GM2Ar1ItGX3cMRMhDVQ7m6pHmnmmSylNkK8x3eiQPtaTru35eraYpJGgeLAIEfta99eLR7ghDPyT9DcneF7oVRmImoj2ElertRoJqA1mPbN3tcVrBaPGBh8L3cPx+XnX04VBC/G4RH79HcC5xCsg6p/pBFJiNtYGcfxaOgYmmTUYUl6Zpp6NCnhIzPGv8jEJdOy0bbx7Ai1+/ffFy2WOXJiE47+EPed7wncJFPFCVYa3fjrs0Z1fzKsjWKM98R7My8CSmb2GpfaEQow4numn+ZK3N55vnP5lXasbotJIEXn9Rh/SG1ZJxXcHaGh8nN0HUNbwMbDNcm1p5V8aKGzbko3IIdIGsoun4lCPNORiFH526wmKSDwzC7z5379AhTgrmEqgL0z+1ydRmgx51z9FPDfE+C6TasrvFXDBl2jQXKeM56vQ3eNragoNeccRST7Rqvn25wjnJOc3ZoAaFjB1JLClHVsUDPAkg5xrHOmUryrNLT5ffzNBGJsuPN+oA95Rn9+UsDxHUFnmV7SWD8sN9Az4dCn2CcCAEdQKM0AGawlm+OsOCgc0dEcsu9zDx0+DMIMbRGmwGNQdAs3zkp+l9TM8wkrG0WHMvam+yyOmWF4QFuZAN4HXdOC9Mf5a798fZBbxv6kyQYFZ92Pvf2j+jCar8QIvHMY+H4AOZlw4GrnPbyVUP1spQ853bJIZjJgmC46IRpJsypCcbondkHDD34mgCtLqNofDYFwnjKvJXEH0Iah6T5cLvc/zHPSjEEjnwjJSQPnzliuRnC/sUl8trK6r8myyiRacINnRXMbQIcCFhVdmiQCxnX6MkOuNDSb+DrwCSJbmUhjknp5Thez6GSlGtjomqfI55xGF6ETWPR82RuGpjqtYYf5O2IoNHkoca0KddDA71rbJ6Cyf63UOusSW4TRQZw1xeyT2L6zh+K6Wup+rbidWlJ/3kUrSYHOhTC0amq5MXc6jTuttvZ+9gJrmVKPWQv3I5MAg2kBV7xTm+fD/VLtRyUCUrgBDjZanMAoNaQTSahuPNPcIaGxXWWPa+eO8RYMJ10XAf3jeBu6Metit3DdjAnu5pCW95biOLRPzo2cH+MCuJr/JMORc4TAydPy8GDIbGoQ6NS0Bqzt6A69B/gb8AfJQn7N0WgHwQLvLWmV/Y7bO7Sp3qIgKmnCvtvGGJoce8T1xV4FeGfiW6MFgMXm16nRj0Mj9svxLF77KhewXVKrER4G7hFPIHAfjKH0iyfjg66ch3t7jTvB5YI3fcRnGUnbH/k3hx6cQNHg2ppS7CoW20b0IhYWttAFOLDoLO3Y1DyYbEugkTasjCIV3HvQxJEnQXNn+8TJZA50i3YO2woDTZQ34NMwpXTfkyjKYgK9jU4jTh9kwYAY2FwxJZJqIHpEE+DI8nwi1A+zHRQtWBTRz9QGId83l9NhwV5aVzaRRIXfojcgNXeMuG+vdLyJmw10LO0/42bx7nur61W1H46unXbk28QacYpELvgUwunFhzohEisi6OHGgr67tzhio+WZ5W4Ys4hBzuVXgu5h7ABKBK0PnvzXFK++b1C2CN2w5p2JDdQ8qFmx+4uQnmdDgY1Q/2v5hA4zfOvynENxzOQlW3n13H+kQACJiSYJLQQoKu/faVu5odUZcejuFhAQLjepG+bTuEti1pdp4XYJOTHa/NR17PNClwNM0V+KyUPGw14CpbHJw2aixnPGqSnGC2P/XX3SNs5Wa/X4A33S+PRPcJsFu2JjOcnso+3QyDo6KbSvbkSakGJ2v4vvPb8/aKL0AdcnroAUp+hwHpbHR0wHCErzkrTZp5BU0C7taZtunkDk9yBcsx9JAr+mwXrI+q1DkNQQgxkBDmjgRe1wnZkz4R0Kz0vyKZxMzUUWFFxNS3VlGjhs+TA2JxaL6gOb5i6NI5TD2CnLAWYxMJzyuRqSlkyesUCWktjmfPIXsOMOnXIDQeSHm1KenKprD2lFndu5JZVLgXDOPGLOOAfJFSH9/IKpONkAD5Mr4fnHc2BqCMpowCbUKhFj6BV///24/PipIFetjhfDZ5o5qZOh8d2wFsjLgnIxIan7GnDYqF+NaQVoIxcsaBnv+vcvKDF0qCRM341onQnWaK9SPHhu+Px0RGISHE3O1xRIC4YJrHPovlJfsutyVlaQb8iwpjJQP64S+Mka5/mFfHDSLUzLYH6A6CouaF9f7DmKByaOJn6b13MW+pezaJfMoX//o0tQBLq4bAapNBw0+otM3m7GtRMud6f+2jXDd0fHRDPLmWPorxTXaGjmnAniC8VoXO7I4wLco7AFIOHztxDQQVROuxEIriMnpNIzmaYmcBnwkEwPpkOnfQAVqF+c0wENo51hilydArbXA2atExfvrXPqlOwAqX4UaWqrpBpqdODPkF/PWunZ1zBk16hmKxZq1gvN7vF7bQn10rt0Btws4ZsfV5aJxgiaXVgoatmcrKQYKJh9AZByJB+HBilNqHbmsZan4XmD3iNTweYRpy5B2gJw1ZpAf1GDRT1h7odOdoZT8hk6JTzXWLQYLo3NSZufg59H3RKwcxxOpYlDk+K5okVz4luKV5pydISYnAzluTQtpgJyMFzb/Yvz3trDqUZcqqbZ48+HykSzHOq/usf+5R2GMyALkEZQ7VYMch4whaEuohBLGZxmSF3odu5FdM87G32VzRaTLyb8b1mnyAO4Q1ddbuqFjcVynVy8Ar+b1iQaP+yd0XBFu8reV8PNXlSDe5WMHL4HoCeUvVA3b65S+yJLoOmubs913Cw2aihqI2JEmJpcRhZgTatIn/ry9eNj+f30FDpuNJQwmW6YfNIFnpYb6LbsmUSGlBZcrTjXJPvPu/r8L+teaVV5s2SLfVMLfi6/f7FWOKP2y24m8xrpmM14/lf0tmO9TlPIBA9tV2IXpmivkUf0ya2FMjNw2uP/NlllcSCdIQEmOpj5vB2WFybg3GU06THTUde4UcmdAtle68SbgFO/nROZeJDXXi1fWqFx/upEpqPvT2gcl3mpceZJQKF5JyzIpKjOQ+UDB8knpOpBK0IOz47Uda9wSqL+wsbj/KWYwr5ZXxrCZuBSxrRzSJv2blcY/mAtDAknPFMrb7aOWBMqeFfANp3ihEeaxyBlhGkTExHGWKEA0fthV0cGDfqBeNTX+YqLfaxJuaCuTbdPeV+62HRXdbjIhTzPn8++OmeNhaSdq5fF1sTpcINeptzkBExdeWhQwMZylW5/LhLXnXxWD0rDQeOskkLERqZ2nX6OLYhK5FBaTV2jSAL2ghm3Ew4l3O6uHe97QczvnQYzmwpROBcK/PE4UG0W0hXZexloDUu3pXsbWg7dgJj5cAjjfNHvVd5ztC/jg8/BzSEeX/QbDjrXSSgdH/xc07NrC/rHgTAhkjwrbVktOPJsdoflK24xCrLNaJjg1lmzvGr2gYLDNkwGoFJsKdL3EGnBsTkPbXbLfXd9TtVAudYVGyvY9dI3NNXrSZqoiGvsKCe3wPeo5kjqzXaY8fwSiAi9LON1EWWbDjUSmHUY5jrBqEFmnEpQHLC+4/segWNtzP2nIlSngjY9ZoJwiJu/gjCRC8ugOM4RaBHsMxqCBFZy2ewZ+7s3fH8WiKLdONuIPlYDR8PtaBpqAXtHbYrtvOtd9BSrYqZqvqtqCHjvudSx1J1CpFSlCOp3ABwi9jz4mA7E3Q5KkfsrtIKTxQz7ubqWBIZFI0URDS9bk4hqAjPnnXwp9gzFC0WZzQ1oV80cSPzWCtjQOn9nXBefdCfke+IixgSLywZEEJDCKbFULWkwfgcQu2XpexTlo9mMViAuaobfig6KynHuPP+mkfmI7gGrXbM1bHTSisQIg6ZVjVRSnE+AY6OVDC224bc22XwZ97lNLFQwqXueI2lisJm934/WpnfKlrnw9Fv03QJU+9/PLy1rA+7MfZBJLrkeFPWh05LZI4+cYjjNwQhdWfPZI6FXifRXv8F7WoXSY3/POjYt22mQe2D0n6GGGGBJY6JVs9/ViSz3KuF22iGvLIOI/3mWWKUDuhk6x19OoKU9J3RxB+0OMf3tcnN1nwkbjS7nFEUOU6E8w2kaC05IUdLwRm2lEwrWYyi8A7rRaEDVbMZaDDmq+wun3kKnDIRMFSbjjJ/NHsX9iu8ZynamV9qRMxUwr2JAwTlTzqnFqSfGESlA2OThWGPoOgb4eRdLaek+NoBL2CDcM9wN0QINzSy2w9FeqWUhPJDnwd3w+Ag90tDUlXq4gyJWuv4EOma65hkj3W9yRwbV7/MzC0Y2iY6CauXoUZhGoJn5Zs0PS4BnVFt0AbczFHfIjllfrbNyDpUGbNGW7z96HqhwH18fOatCPR8drUJvm++6brZc5KgGeKb4p9Hgp16iMTldjhaQ8xvQcgT7p2W52vuz+H51CPW8xxa8sRCarbRB8xmdkkMIBRpAN/XLNNjJoGFNRCe2rRGZKu6hmI0cRoM69tbJJutnucKYZIBuDC4Onn99uXF1PehYV/BP0wInrawT1kjqAp5gg2ZXl1Q4Y04xWC8GRas3pN5IzchTn5qwGmwbdOs418jmCPhH7cJ/HQDEicx76K/qX/j/s66gM0/gNs+mWrMGs/N9G9YKhY3plnRE5Q2J3VkN4zZyV/83wHSzrTwPE78xToYxVYBNMudeJmYJax4DjMn06VBjbc7GBiB3oaZz/+yOh8MJ+9O3V7MZKA6vbwjbG1cfRMoVC4bCgRMOBzvOMhYPiKZTHEdMxCQCNAMuLegYgqbr5edP3HREJ8rhy9znv7pJUfWKx5zK9LDKw5mXEkqIV/R/8SPN21i7uSus4LyAKNZsZJpbwERHGhVjw6LA/JkUBhz4V6BYFNkgTCIoCVu7oCvl7+sgLSnsoBIdFGp6MTE1MXmdRaxIicJQR7IVx1+/4nyjMQ2oHZQHlYhcJhI4YYzAFDEXyCxiSV1qQPBHoMfEA63PpWGdRcrayETg9WBIqNMYD2c70V4SM9qdiZkTITnaaa7GcYimhAuwh1ysG4PkIdBFWLhfrqKtgR5E8+dY/MjhMAYP/DzQ4y0E7iJ0Ja0IL9N4xvkjlsI2Dc0fKJp13qhRxIGKooMJtWOQbsGKM33U2iz7/Dv9APn5eDMolrXQhOjOLHHcOO2/UuSsieHTzJxPAhVRN3UenYvOgE7hzvnRbWjl4Qa1xNEm78W/Wdf8veqEXhVWqxFiX+rY1INVOkI5z/KBeUYaDHC6sD+8fON0Munz2UMELSb1mYkNVBVyYjZrXoNNpaBplyqK7mWANbAp6eX0njdLonOcMVxeOpkVfZ2oorU5ocChUJUzvIlunQJaSNl4DQVjQmg5lyjeACD4HOHlxwpVYXnG+3soK1Akbxf0XIbVLpMN9LU8/aZxlm7Ie24jo+UpaPZoZG7ulrtbrJVpTOWpZ2oajZJBcAY4etVkGgww8QGNkO/m/tG20mmH0zdzXkJbHcTLNe7vjy7uIKWloZS8y2QCPSqQXmk1BxK+1TpyiYvwjlYm2h9+nsYfevRz/kpppVEpjYQFxRrmzKOo5y6wIG/qs98x4tkn8sle8n3RF1B4SyWdTC+omHDCsbV/fk22C+/f4GLWsRx1HXx4rlhkv44hhBQWXHeYpISyGB2fjaphrRMZOUgzxS8T6n//fY7tN89IDZBWp06ELMag9EE11MYWIw7ALfn4/DnNCZzUleoj+u5UloLh5ZWgXJDeBvbhvGSj7jPYmvja6wJ8JEPlAy3RmFMcnT6qo7OBVJOlgUf/qn4p5hJvX8mMwbSDdZTvFMMatZHH4+ey23+7Dy/vs9cLOnB+8GwiaJ8pQNFyCsxOAnQNnPDphmLOgqMOuL3Fzt0zo4V1NWYFrHIepQFSgyAfHpbFXRoZm1fP5tx7cYCcnBHc7s4CkgsCpQiMvsQ97X7hedDkQxdTHxhDmalJAsxSsOKKdOK/kdpuuKuTaJ51nU2zHtg/nQD3Xp+7uTVvv7cAyBayrRZVGpsBzjpGUZ+kKQQMwdZ5QgilOqrbBcHnXLvcQTe3sCzttsBHdZ4bSGMGXcM7ktWS817rbwcqBRRB8N1X3H2cj0x6oIBaS9lwt2Hjv5VuSXNGfWVGk1qvh9zXaE+4v3OPhRUBrbdBzxq4WMAXmPQchtrIz5J5M+8u60mQI//Epc8tNQY2TquyHsrQGFCnemdOumvW6OS8ScsWWMv0fDRHrHHeBUBJJrtoFeNWpptcqIjZ09MgzxqhgWWtxyFy9LnsVI1coARzThtH0klenmsswDeTKte9Tf/mAja1QucdU3c4hBldESB0dJqwYbhfqJkF7PO+qNvJj3vUEZPfgSkXd5EU14cws7ifnMQfF15b7mumx5i5pNbo59+slm2AmGYBrBS8zDfJeZgspyN3OU6VUtoCrtBoh83ku/D7Clr5HKxHAjSOJvH7+2gjw+Z5+v28/H56iR0bReg1izZiQW9eRmxcuoz5guCGs1nNAgWNyIBfDI47ixo/cw9ii4UR7Cb1fC6zP0ht63k8yHYbmj896M/Hn6WL6OTkaEx0dhDwT4tuRWdkEbDQFYOBft7em+PB5qJA5pJXyCiac1wQERqsSEfKzyFfR7eNyZOI5zm6ngZYWtiBLn59PY9P+aRFX5vLYzLw/+frPbTkSJIkW0/OAPT75f7jqQKSk9hz5aq4eWLmPMxiq6uQiHBipqZEiBKJQDfSzRwJV1/e/A7QNGllJkCBYaAdzkiU5IXu2yw0gkoLtiTPJFKXGjLyq9KoVepioVxewbNRhYJgSiLsdKxSsipi5HkMz6gQrnT7gfbkWsQ++3MuuniFvPwZftNX1DSSMFIAhvR6scVeJD8uRIFFDx4eZa83iLnc0+CBnW7YzeJQ16SS0bIjSIIB778wMS477rI880jQmmhR0KwuwpJdPZJCW3xQqCmHauLYjk4gBYyRccTGP+WKIG9ha1JDhtJnCLyMA3gI4EyAAvfBHdcDvO+EJ0EQ4HN+/LzbHn7wWfuQ07lBiIJCd2J+xj7jAM4Yv4ID4oJzMCCNuUs7AjEYydm8JZPWgh0J0vVsYa2xrgkYFARyICwqywvQ5RpYyucOYeS8oIvP81FydhUtTVqi4pSmB1MDSc1Zh57b03EX68vfUVhhcMx4icSzyqSg5M7iiHnflYIk8zEW2GxJAB8J9kD9aDaMk3auY5SAWEdiwn3n8tGMCUk/zu0AXl4zoZbAz77m5VTAw79nYmCnVP7QQgE4AQvcLj5c/Lsk5hQ2b29TRChdzXdzeewbie4mQvzm7wH/xeeKiRuxmwOCYqUEUcnuQhf5zmDwiT2RreYz5DAE0kjjZUQ9wv0Z2WwPaztreMTgS0DyzEG+itJOL1g/jalAsISWaBIHDIZYepO9oSz5rJUIHgDrsQjkF39G8RQJznSx9Qq6ZlobsIEFF9MvTfiE9MJfU5ADmJpNGMUxFJGAU8E+I5kpXDO8JCZEv1E7NJ4oYz+cn4HHOokZ36PEGM9L9qbqXCh7wTNSucnEd5pFI37CG1S1TEhj1kG69cpPI4yQyd4Fa5qkXuiJEu1rSlFkQfbKyPHTMb69BfKpN1TuPUmF8UP+yrikZ3piA5I/VxyG9d3pbuP6JCI4gvNcijSYbnmNL/+esO9ThkCiaPrh5aOgjhMbBQoqz+6erChCoqIxLNAvvU8eHxUOqAoYP8XaTpI0z+z87H6aHR/b6YzECVEQPfHIQcpd4e+QMJffSSzpvayshERtpIXHxyxNooN9SRN7vj8cntf6lVQ4gERYzxDOpoeHnym8NebUMiD+S3/+pGl8hlhHPEeKpHDCUOjR1fnldn+LUSnJ4Mh/BwGiSg7y5elcx+sKuV55uJ3UU8hUVS+Q8Eulqllnu3DRTHp8HxqhVu2qAgRt/hXVkGL79nrMfdnjTINfcrYLxcLglmKgsPlCmkaoZopZ3NstfOBooRQ3lhzTMHibvUKhkCQeCPTAxFuwsPZU0l0S3Dn54BomL3QvZUIYKeApGNKjK3dcridw4sjmg06B7zQ82CAypqFQRUHiiVLTHP4qBZaTqBIg/EB+W0xXOCFQz2nod33tGcBQF9Rq0gAAIABJREFULoo8CfFnJj3cO3FDBUoRATTz4kMWjiSNYWIIUszw3lnziFU5CeJ6O60qxI7zjOs/0czJtEsPOPKBL4qxgeEy2SQWso5pOCvV/LG9PJmraihKLlovKpAQ5G7Ecc7/4Z9mHP6/lczM7+XQJFYS07l+9xIcmS/+XyppMH/K7MkfiBRyuAtUYKMeFjfQOcwz8neTcWNnp6+4uzN64kVYjRos6wNRHwYTT3HS7dYseNBRZeS7NKE13aQC4w5dpaf+Z4O0ZECw+ZU3lZDl+JRuM5Xw7b0kRbk3y8xTsvvldgZ0iokKpP5o8l9uF8OhSUctU5cm4k4v6DLshO0JGvyEiQoHlYcJX3wRNQslD01YgSrZ5S3ZvNhViwa7HsAwuL+vJDF2EtckSKwi11WFHBYoylEs8L6DQIReR5b4fHk9qJqkmEAO8HlHLVDUxBjtbzhF1f3YIR+FEQ2xlS5G5Gqr3MbCZoRIN2S6pukU+fxiQoenAlCDFBB06oJlmckEvCqN0+5vGXeOVCmQtTyfSe5RiYkm/CST2bA3CfwUNUNNG0niGoZ6bI1QhhLnuyIcSmUkz3Sw7PRQu31+Cv2AKJipW94lAYZ3qcpIFV+Ab+hd0zGsfCSngmBjFWpIR/JeiU87+UZuOzNN9N0NTmfkQQnnXDAAC7+6M2s4y7rvdCHNiMhDi51O3yfEWw87/jddtBi4pSFB4WMyE8jXibiguV89XZqQhB+WkbkNDF2hde0OTBCM8SRWHCQxo2UCRREYbK0TUw22FkmVWMf+bhHDtXiAMjW1WCHAiuEmwFpYCoEpFEmVOARIWEs7B2m6qz5vD0YOOBIgkqxg/z+BpYwxZQxteXZW5B4mJGp2JUkwWX/Fk6tAtKCdOfxGJTIw2njLOLVLsbwJoU3hm717vf36/5yMReUxsYTk7ip8s5i9RWKa5o1dLWIza8pJrJ1MJ1P6IihnPdONqJYx8aBTL3SJBFzIzuyLwGxMvOmM7/LHg6fnHZMQORVhbZy213cmYsiGemCLRwd6ez9E4uEjRQXr4F6fLrVTWtX0uHagWFeJkfUZq8BFYK5DNgVygU8Yf1dvj8qPUggIiwE6zGdEPALoVZokFOZf28sTRexILt8Ir4MrBDcik7B4NZnM535vmOygEqd3EXuS5x/o3ShtJdGdTqMwQe+PZBL1QopsoXQoSbHXRhgihbPFUhtNvgNU2jhfjUmNdUmmYiwrXDOTwjk2u7YDPX4Uhuak06ZE/cUEQxy7wIqxRAUxnXCbb7uh6iiW2WTxeb6O+XQ5MuWruY941hZQTraqOGh301anXW4KQgoAwbJYOnxtT3/YYxTtStbHoyiNGJXf2Ncf7xrBBmq6kbQBBVRuOrlL7APWlKTql/Eiwkz1UqPsTsT9/kpUy3lqvExWNE087jfKmoGiH0R5Rhq7zQ2h4Fy3PJR2600o37cPzsQZhRWea9LMNDqKGimek+RTzMTTymlnpv1AuF9ZWy/bK/GWZ3OCKE6zGnPa61nLqtZp3jzNgN1faVzdA22dKXcmOeYOqkm5Nrl/J9Fjlgss8NyGWGwaXijWgXg68crPT7G1I3GmCx8T56ipjqIjUH1QPYGqOyl9zkT7ZfuYhrnnWJuWk7MO7HD3DhsbiezF2RMWoE6nnQhZONsOcYJB0VReXbgz4Vo9Jb4Js0N8Rzl0fyt+EOhvfkYYa3lK0BUQO4rPXuJr1b5mtBSowSh6tZoewEw4nYEwCwU2b1g+RynemGzvHmcjEgOcPSgiVehoFtMkjHDX5G/HsyK5BJNupN3Ja7AG+OCMGcuP4cg7PdfoniKGeBRT1QvlvXOGBrnivhOZMIJY4RkX3T3Q/OGDs04Ud1DxknOxhqLxR4Nrdf7137P397eTUrF2w9+iGa78WTq88SxQAjGHRapF1Qfs2EGMo+MF6fdr+3FP94mDZoqGjJiETzjqE4fNC0+ykZfb0aovnZcihGZIrwON0Rujo6ZZgSGrV5Go7r4ldTGalCci1tXF1Y2mahKJKIeTBm/9s3T7chDMGDXJ/AgXzIHOZjo/I2gurK7d7Ul4wqUxUHUcRgKnGZ1iA5HOzEu0Y1MOAKSyiBdcuxBKtvMZVvKQgGDiTxIdqE3UQkritgCrLn07/RBZCVa8C+BA4reVJPWAcmOw+FC2iarSOCvvmzy42YVvVLFiCpx9HEibwbXlhAj4y9v2+89Tuhl8DxukyV0ge8g1x9FdPxIJsV8Z4Yc8Pgcgzxny2c8kWj3cF15TLojdW6WXTeQS6NLydwQbgYEQWJ1gBIrSAz+J+MF5NpDHg149z/p0sb2+gZmH76C0pt0d1UBcrxL8MrEi6RzX5CQOcDSmkBH6KIzKYuZMQ7FAVxzpe6DaGcz/LtxihBuabHr/ThT45zJoK7aWaRajbZV5YlZ58Pax4FfBr7h8DjHPaZ8B+0VYF8WoBYGd3MpGi1k+EtctEqsS9Lq9sS8/KFo0NrWrNV06inE4DBCvbxeRdu96TnAXbuJn6p5sl5l3LXZdpRn+G7KW/IxTJzg6jMWFdRQ+Uodvp0F2cSkqOXAoCgJ9fLXYBPZlkbbWDveXScsE/CQPiVF23mlGCJ3BRwKoqbCpJEF7bJmYADzv+S3cFooGvgeFRJTZKAwCK/3gwCQpUwRAUQm9JZyaNxk0KdbLBo8gJjaLXSu05SMO7SjM8e+/fikioCJfE1chnSYeA5kc0QM7gvIK6J63SWPB4SSG5JumkTLCw8EbB3b9NYBMSZ5n7fB5urwzoVI5SG6iUIbyjpROxrn6MRA1mxFKwfJsJUIr/tDuMp/B84LA/fiItw24XZ7J5XZ20i8ssvPpBNs5TbE/BtJ8V2CLmS7w83cpcp2waUbs3rLpB7xa9TI9WZDLFiHgmqniWHlc/F0hTkqkWxy/BClAHLuI51c5dk4XNadTUl4fMhtt5YBlCjSKP8Qt4j/vJf4h6crqJRUj57munMsD4SpEOpyEws7G/qBN0ewRvLFSCBlzWHeSw4f/FZKBZ3fha4kuwyEyVjBBg4/Hc9bXh1jDeccz57N5VvWmatzqxP35CdjiQFlivCkJm6SK63GChWKUsNPAEu/wxmG98rOeP07OFtcwjcnAdmqQ7d7Kky7Mx39TvjZT6Raiw39Ivmq+xfMS/jpKaskLOINZc20kLHhNviuDF8u9QOayToWYVe0uk8zhhITPyJnHXmBCzISCyUvit2eKEDG66GMKuzeJ5H0kJ8v0yELCCZW8QxNZ7439BnQqTfyxTUisGF8umgTkmvZzC1EzmU8cnq60xb5nZCFNO1olExPyCpru0AH4ThAHNlHgxeY82d+LpPf1a+CKDbpFk4w0cLhCw0lkciGHD9VRZMMpBmwS8fyJK/d394nrTn3dQ1Ih8Ee0ICZWeQmKQiHUtAxy//e1VXMrnk6zL4LEiPjL+5Zwlbg8zc45XxPvmD5G3ZE8YxR9B6befcJkiQGG4llFLYw6L6cWTZUr4W8o5ipgZVOeZ0H8KmfP9YNAhKIJP38wDT5AicP/G8/KuVWoJTz+8AFpZlMIhoM7liSvFoNFU0RFOCgjnjfrLqI9/z17//jMRMYJAgk9B6T+FMGPpgpHz/k1LpwZa6pzlSB/BakX9TLUXvCIwE8lSa8Luptf/OTb9vxI4qx0n9r0jDNNgNpNsoOrX4QvsgIB659Wy5U4Hgf0kY6N+hfwK7otg9vUzKk4UAl0FN/peubAWYe+SeKQ7MJrAZ5UoYJWkU5y8ntudC+yWt1HQWZEBFi6IRJOQjsBm2SHZMQDSjJZRqlwSjBburrNyxVX+BK4TvDL+HBcIolqsopfh3wBPh/YE06v4DAZ3wkbkzshoc7OCYVeoRaQfZcKisWS5pWBzUwn3oNA7fM4Jt8qs53VOKagq7Mx3StGn+3uP7/FiRwPGN7TFYZc0akfntVMT1y4HoJ0FaNadUOQcBPnoI36lElgDxGuVXUp4SV0LeyyqnqmxN9ACChEA2fSZ2d13QyuIdEHo08g+K6A56r0NwiLxz9ILut+7iSG8a6KfiQ4BiHfrdhxEioVgTRR9fu5PwoZDzV13+srtLqFdDVmHP6XXUMP8HimEPyG/9NAqCEZny9hmCBXNTanQnpzWDgDyRqBgEw8PMyKlc/hcr05Lj9Hjt1pEvvHadJ1DGGPMD4PuUIAOIBMcjJ1YIIbT55xtyeQXtKZnult8MMUd3Z1iB3TAN2DvBKvM4bmxYzcN+uEAoaE2GukyHK6SleURKOKM5E0T3FsDKMwjdTvORA3FG6mew7/7Jz9NPyVTDyccEjYHOhP5N2Nf/K//H4hQo7jlVEngVqdbj0qdIdmfQFXCiclrtnEYWNCG0Tsf/arwyHV8QJHAlIbaClxRpU5jepQ4Jn306IQE7lX/IT0D4kx4yV7VFlpEyC61XZ+ddlmnWHcRyPKiWMI2ZHQHNn4B2Eh8WqhYz8Tc1QwLX6Av9jAQmlIXqLdSGEFSofvpo+RJB9x1qnFhLtRyPCOhXK4pv29sP3ykygMkbd3ogeMS3fzTESuBgLbtTawQuM9hYDT33guzMRHfsESzeCRsmf3xC7EZJI9uGdOJflurpNmgl5WinXQqWX9RfY2suAK6zh5eQskEin5u5v7cLtEB4hfrxgJ08yoKk4CLpFdaO4OX4Mf8QX8TYidiknTvwzcVxgRazdNoZDLhQYJPbOYPCZSrBtiGMURjRIaMU3wd7jrrLc2YkyskFRXMU+YsjCjzy+5GjVv5rspGJmCxT0+RYnr2GnvCAFFIcni3mmGSXLPGidKPaO8J+FLTiojSBGZXM2R+RxFW8ZVPVBMY77TzpE6HgPqCBtEPMxCiLIz0r4j+97zxtg3fI5JJnmenvMkj0ri165BiOB7VEltQntfnfKUf5VnGoSZBUggqYFrss88c7ZMo9v4lcPjdFsTRcnainfwniM4EA8WzwmnQ6IqYlh5yMU77TB/m1xwCmjkfZ/goNEsn+fWRqVTcI2kA4/bPXYONQhPk7h8y3lA5x+Uhs29QMhzXU5ZjuWB0++OlmcCMw2PwttJO/QLoxnFM1CY4C2NKTk+Nxh2BkEhNNh3byPZRr2S1pmwwfEBjjqeLfzvyNIzmT8n1pmzAEEVnjXQd5q/XEfW2JhoR/jDhlMk9sPTVNyqhuC+DxEWLZwybZHO6q8UI4hGKLLSZvaiJjgxlfPsxP6Sz4tdip+dXCXTTIV1bPL6LGL8C2QXAaKAONYXO/kR3tqeN5B2oJRp9IUa4mSVPc/aihQ6prhTnIZ3itId+/cE2f90OhGc/uefx+2f/wFSwNHEYYpr6I2ScfAALj+3Kw6vi/PAzl4jz6lkrx0LDpmL7QfE7HFkNc1zNMc2DhY4hxybRGgSf8rFLoIYyZUvJZ3Oq1HtORCCq1fNw2M8JxlePXk2JUlDDkeuc+T72Jg8vHZGkyinyyRWm04ME6Z2ZilwSLY56HiIP4I3p3iiOADrCNcFpbYBVk1C2WCp4aeylkuKtXwQ1xJPh00SKUa6QgfpzBhoETiZZmTfQcyC8AahVVOweIu8b0NKlZ/jaPszcqJ3d+fbD2Aake1rofZ/Vf0uLDYHSlQcBJmKnfE8gEoQgOmKITv5rNcKhO7r2+325n67vHDz5UCJBOlsxOmsKy9JUSFZl8OfAgOvh8vzuzwjoGOBa4XwabFEd5BrB34mIYxTwRG18qlM24Q9dRzKu2LiFMxnDKJcP4E/IFwBpvZFadBAqi7lcvytupMOIgXHtdwXYIblB3ANec6DqaXof3vVgyMKbEhwX6rOcoNr+SXje/aMxaodHKZcPDeLQoJFFVsKj7ArtqX7f+Q3qaqiaATJQgmAuc8hyoVginrUBBgDK4pLEon5zPIFAhGLnLYdSQIhnebf/+K+LMyF+3dCKuQxh+XZx3Zx9anK2NlFlJzo5OM7lDEyU66QtD3gvUdx77m+JMC6b7MXgnsdfwJVo2baBUzr7TnPNYa4gVBYzBQSFWjGiA/QwY7jN8o0JL/TWInx6DOYepVplCPl0DtLFymctjH0jbABz2JE+mOeO9M4ZU8pTjhnr5PEk2DqaA8k62b78VMpZJJ9ejq8Kz2ChLxGHv0TLsxjunoqWOn2nY5wCquPYIDjb/VyuT3+sUgTb6xkLBNXeQEjgw9HJDLwTs80aFWKVbNLYrzFDAdSOtMpnpwYlXBLTOZZZZ28A0PwYGMd2FSwY40KZaEuwvSWTHDMDx8pyN/j+/LzP6r+8TPtcBMT4l3zSFE2RnbnFBdA/+BRaeSqP4pTShpcelpdp7vciZwTSIon5ZcLZ3T/m8DUHI9EG44P3h/hal3DVeT+4WkomEGBu6SXB26ShJs4It/NgszE2QO/VgJ2e4PTnwlVoDTjsVHISSYw1757YM5MwJEkp5gJcT/PhmRB9bzs78AclRe/5YxOojv5yUA2eHbhu+3QExXb9DZSKYwYS4HOfZMQItbA+494B15udMxHyrn+JxLhx2Q3fB+aNiqABY59KUxTyJEmexQHSV56jTNJZiJug06PGz5bFT95QikE00SoqqZNnTQHoxrKeaqvW8qFnKXCioWyI4HNNLaTELh1coNaRDrdZupl4hlvtJjg1r9j5O8z8RWpkkLpg+mX5sIS303oW7Ap6HPaPr7kKwSV8QlxGiPZKuyJOlnNwgXNCloBz5VbJZeTR8VnZzxB3i0yEG6D/7CUIfkZu/dyWoUC17mdxBLvH0Q+yE/4DOkEFp+xl4hHGUUizw2aAAW1EwVFOJaRss3bBb1rcWaxYPaXGTvGop9Cn2O2CuQTGCzQ4vCzqgS64Mg8l1MUKE36HZyM2SbT9MvTdn17Ul0P5T8CbRdZflap/irZ7ptkINrZIzO55WxEJhq1uiCThl4R9cmxXkAWmLOW/6OBr6ANTQb3Z8/TiMpQZHPuR5BFry/zMAo0z3wS9ic4f6/CU9Nc+gGHZfYQ7yWQwFkvG/EBaBpntL532wVnx4Kmdw3u8SBrRgU4uCuch1GhSyP7bHsexAV7gr/LxBQUA++v8G+eudwoi7GIJ11dJnctL7cN5Zr/xpR2zqeswynwdk47VgdvmryGdxMOPhMmTVwZknC+I8ZDnhGhh4GnK+n8tZ2zBr6YnCO/fPo4sVA44FAsYNSkjKdBA2f5yJ3SHSCZv5AUT1fSzoKdX8lU6LiLhe+0IhXhOOs6LG3ipWJZoEdJSN+TRPOw4zSeA4Dig5fH6Bji8/IP6JSGfEhd9KXoVQw+qi/vX6+xveQA4VCMlGVcn+nooloB4RP4ijAzZZyFunCIMwKVtOdBy0MGasHYLH44Q8Q2IM6Epq2IqfztOglpy9RpAp44TDs5McSZ8XV4CdnoBE2N4fLZuU8nFVkAPHcq+pHu5JmV+Bzc8A+w9OUc9PqqTJbQH5+VyqAeoQcNnL2mqL0NV0LlHKdlYCxDJDvBAzBRofPKYcBaobMBLAYIG4dVjNPiWi535OyMg/h2RvwG/Sa9HBL3t3SBXIN2vQof49ArrlxncrtTEpGjNCO2JIkc8CSheixIt3mwxOl6i3WGiKgyFtMsCLaIK1yLQx2fF+FHkMTFlOY5JMbauWuiXyiJHRYPOKFNTyFydnKRbuZ0VEpGbIdL/xwhn8EXB+evSziHNwlSjFwD/wQrziSkRQ5Bd2QfM1kg+Zpkp92Y6OeLc+4Iv0Va7+3izAO6yYnQJmBJQLIgR9oJrDDAbmgFv4nx+siS8+4ovlCu8u/OS5h9M5d4mHPZRbWzLxSsx2JhLmkwPDyk4EH1Cgica9PmgaRWCyg5/Bq8kRhUEa6xir1NEYajM9/zcM91AuHi/uP8lfcLnKfSvDt2+k2PpJh4fZJkYWomlI1Ei44hn0Wc0SQabpXxBDiiYhImrsQlYYSsO4QvxlR1PGj0/cGfQEiCvAD2GCN+iyjglha57SirMJjOesjy7D1iErGXxs94JVEo3uHVokpaiJs4Q//RP6JTdLvnxMmP7fb+fPv1i31/NxDaMRvljAiPD2UsDE01wkuXeqDM7qnhZz45DRFrL8SSw9WuvNceZ2o6jUPMTRzMRCXY2l3RTx8omhlM9W2qJKYC0aOQw7RyoH4UVXImiFkKDHQ9K3k/kK80V0ykKARiGhoHd81zUdeiex57gfE6iu/ZK5NAiOkaVsYENU7mTpp6n8YDZcWRjuYQj3z1I2cyvj/CGNk7Ghiyjka9bviKmEnyPtnnnFlAqrhW1u7llc1I4oQQW/hJwuxyzkcoxthaBUKeF1M2p8J234+wKc5IxAhoMqTIpVExXelAz4OsoGEjdKy+OE5F9E9xbblvCyvmjA7sE48XJr6Z0H33AiHGs99fnpRs5syO30xCXeG6nNV0hYUNN5YSo4o44BnWj4X1Fb+T8PFYC5wbNgzCeUnTjHu1SKODTjwDfm7CrNIUBQuePPDVHv8AV7SL72TQxo7oEBNDoTs2MMIPjDGzPnzcUJPAIE0c0uZXp2VIZoeL86l6pZO8mozalDZxHW+Tm/N4uQBrfkaM5wV0RNxcsgAscIG+0sjjeSxbAd6NiekBoXBABeTyMmHXK8VzTwGDerV0LVmIWhAmJoyPF3sTtTuaEfFOSp7J2hVLSgKd4gYhmXN52UJ0hTqac/ZBLdWreFVVbZV48AhvWOPgcpPazBEqzOc4zapYi4bggzaadxBe4yuiODR/yFvZlxXQsaHJPtD4mHijTD3Xg7EnwkaBd27w6e4SI2gYczbLr7LJKQxew9xIrg+fp+uuU7v6JKaQZJqYycvwDJ8f8+zCAWNzTYMuTQOg0vd3WYv8kqwvFFrqBYgs5ej5YOIZxQ153225jggNnN7iF4mP1+W1iBMn+pdBDsV/Da7qozLqXGfM0RMj2Mc0LKWcRL1s8udvOXQa86SdxLOQ/T9PkQGFfJvKkAdtB4MHw+SFA5ekv6RqIDoatDGGXB4v7fqbzFm5x636OJYfFaKWzhQz2fwlL80ixQE8WPY3x2+VcCzWn4eu26cdqehkp5ujAzRVaIIlPIWQqgiEdE9V7uGfQGJ+/aCDL5RhGoUHxS43I4Fd7DVJH4m/hNn8jiqUi8DxoKZ5KTwyLRJrvM9WbV9kEiQPRc8ex/8mzBzaT8DwUsT48x6ijpDF0dqhYEtRyGRRTgewBY0Hlt0i/TlIcunQzr0mWNb4cuBZgyft+K/JsPAfoUoBV4D3//jYfj8+RjWN4pBnnD/NCBoICmpp53kvJFBctp187n0O1Ki/Xe9qYxnbjo47kxhULWayvsPHPMQlFaKcwTVJDFQtLtCfCeyFB03bKFCLTAjGOwePIDk2U5DM+WH3FvgJyZ/mpDGGTEJjQlzy5R6Yh+fQoKcsq8aLSV/HQRrYjjwYvsxDc43oe0g4pfHwUwK1EIfgukOARs7SznUCQDo98pwk2vF3nSqIlR538zzA1clOYtGDNQIRJMmTAFDEJAmkGGV6ABSm/kkUiSeLpxs5LK5BA3ugpK/yfcRJj3/MFN7p2oFXH5O+THZGzTDTmknQ9gMoIh40UZ4GGne+XV0QdAmOQkcDLcjnOwGxQBOSSsIZgY/ugeJ0R4lrSfuaoLa7x3pOUR0jwZt9StOuV9ozeYYm2+TfFCg0PzJZDK7czjINEzuaA02kKKhEJgZyb/wdfRpIXNg3fK68oyNpXNPPFjL//vMYvDLvHl4LTZ8aAu9NyokvvTeTeyTNJWdqVuv1khSYODNRtEGQGD2x/wn41udH3v2vnz/kSmLAy6E8HCRFEZS7/YEUNIammdLCvVJKXa5SuS6VHO+UwfjrelreYe3S81nGe2Gmxighy+L2IYELSeU7lOwVlqrRoGpZe7Nt9mn6T1G3q2cZEy+kkOVFCaNUlpfYz4Gr30mNnuuRs8XQ8ylTFRNN95ZJV4jYL5L1nVqbnJLU8R65HyaENANSyNzzPliDSyo/6druTA+PijhrEW8j0AkTiUUaTIHk2f3m+xTDUZnPGLA8ueSMfqT7SqeWvdPpT8jPKSaEpbQwqPBLsA/jD2HzTmNZflMAMf1sY4Z74H3AMSApCsx2NpcTiBprLlJyzp93SccoM4kIIB/QFFMlJBPlNmVaCLQpFWx+9oANHT3x5Fmw/1SPMg7xLJQBtmDrGcX3sM+YzvP8oqz3BHzZ6/78IkFVMh6kQN+9yad8icJjJyzvgWdH40wBI8+2MD8bC3LXPLs7UVdqGy6qzY1MSucQSic7JsQ8FzvbqpVpApnYlHg1k4PkMHxBOVYL0WFMnxdFcRZYqg3p+LTkfCuR3eb0uk7PF5L7wE2ZeIXLrLmwjQaLfblj8jVsVgLz4tz/3K4CceeMVcWUSWbyzhhqa6oY3sUgEYw5VljhwNAQ3m/B3INGnXL3xmZ+VdiiqZznHGIDTsOS7NfoEt5ScVx5PjZUy+njWp3i0WhBrl+FX2FU8vBUvCSPoklkw8pzZMyOJ49uLlSoljmLMTgw950/ngxkillVNh08IHvstDqNuqAuhtOMl1igqJqv8m53dURJJ4F2gVg5Pyf+U6Dzjt+3i6tpXgXJZGORtYhAB2s4oOCZrpGf+M6E1oqicUDxF1pxf1c+1d2z8r9nn+8BwqnABOGbij7dvxXoMq7/IFg4AsyYMBKHBCAeRDG/6p8HlhTSL+P5KmDZMSscJLCfvce6IHQRrxpp2U58Yk6JNwq65xNwUsWNpGkOhRywejGQwNVYiA6btYMQt4yvp8Ort4twAHHxXPOBnDx7tsGUDeDGKqZfEQExknbm7La5qegSXYN/jtTwquSbIOXBjymVUyRx5SSpwALSTw60ghN2keAaSMNngKcw4+ku5gRURsVx8eaaffYeJHRaVeyiyLq+BLolH2mRsmcmvLb4twWUfxl443u6igQsFyZdPA63PA9UYeh4DYwJOMCxkOG2GJXy3yqZfBRbCNcF/47APapudpChnMNg3vCOu6TDTDCUBGcSQ9L1ysGHZN/IE4aatVz6AAAgAElEQVSIG38Z4HcE8WVaGGECusp/fCdVw0rnMoWgSjomySYGgfJMUq707Zo6dEM2GYRrIQVIaJKKIxTiws/sri0yfhMIE3UDdAjlSQQ/5yDVRZvn/f7KAaVHAeulHac1eaELwiGioSQFBcGDwkv4gAdMYF+7kZWO4pEqfdNcj/cihwpFE6ZP/o7gRYuX4bJE9AO40jz/FDIQ+ssPGcEBOTASj1PEjBJZBTMWhyhgm92Pp4RQxRHknnQvcN38WrA8df+pvSssUpW24uzpFEOG5jPYa0709ImBpKxJ3fl2dbMI5641C65MEGZKqJ8OcE8kSZ1IhcA9xNBCOzjANO3E7PMqh65O6x9Jgv7zH0b/ur47caTjpg8L0vHEp8h8RubSLqxTSdUR62GVLTx+J8I0xf3rleCUjr3x6z8mz+20C4Vlj1NM0pEDMsHn3sx0ZXhiyNvTaQaid++kgr2XAj7y13JEuDZitYRX1hFqkcL9ErOH4ErCzT3y3Ty7GGumU24jI912DsqnN43uIqjB2tTzYCUukkppYlHshSw62zRQ3xG4oLtaCLQY/Zft7ALjQ6BSEvoVSPmac8OpRX9lghn1OaZuL1GOIkYwKQJdUIGHnHXwEULk/8x0IhyqM5sFJMh0PhMPZprT6UQFP9hHrB8mvfwcCbMTMq8nePI0VDSGzXQLk7okKEqp/j3NjyBMYFP4QnFOKspig2t4bSn2SJo9U4WILWdwf65NEtagnEquS4853NKZuAj1DAYeVbYR90lz8knIrmsSgZgjH4A1AvREPid7rfC+Krt1kup7ccLtbyb3ei/RaDMmsfcqO84e06NODpdJXHidwF6AG4e7x0TdCQDw1MKzWH8mijYt7PR7fT0rkocdDMTbIMwZAUcgk4LaAwhtpNmgvLbxxIJc2X+Vo5z40Hj6599HTVFpvJ5plO00BchxOtnT7Tap1n9JOOU58DOSyZkymT9ZMDW5DVRppKRZ+2QUnLFB1oxNBxB8YlkVzboev3E8A2v3vI1P3PAkU0Acqjz2HMIH0yYwpyG/DDfqVd8lCu9AEc1zYi8QKKL2E0pNCwOlKcX7qZom32fMMB/cS7bE9FIAhieK0m1EQgr7qgk7kyR9VQIFHO8nnkfXUAozGhbkw1HUHC4NXg+F/E6jRcVNm6F9FI0xjd9Rj0QYaczdLTxWHO4akaohtHtXFp28pZ/Ze/YahfeLWPnKUIO4SHONWjBmwQPn6/AgTYvI6+tTVu+9NF+zboUu7mImaSQJ6cy6WyH0/y/7nLVow+kER+bj/eskMmsMGlHP2mVeSTAd/b9HHUcjLf5mJfcqb6payRgGjb68xZDjcx4Mi91kUcI53xsibcjUuLQfqv29JeP92D36CJmTxR6OTbqHS22j3xGi0Q+JRhLIPKAqAWgHkkPYGe1S3oCHUaECu7ipnKcadioypP05EHi5qVIjDywpjoCb7g1E1yugAj9zgLG422HIVGASvBBPceqNwc9Lxp8xscS4b6YcwIeKU42yD91hukF75brUtoRSsJjBeipFTbWfwwqFtnmPBDU4IBZ9wF7UoQ+uP1Ka1TP3vvfuy14YulYSbOHyxMsCXxulQMvTYILnNIaCYamqBOM6jsoucmW6m+iGu3Sr9rveLIM/j8b8cDUItO0K/b0bD/9dPpLPAu4EhYQSyspho/5GVwoIGt8VTgsiDCGOSqqsalMC3UBWlIvmsPOeCZCdZgiBsXO+T+XmGnPIK/WvdHEw2LOWpisaDMGZ6kd5Lunwg6e/j0u6Ms8VpnCd884z4g7nQOjirnAWZbyluhYjtqubYGbpkrKe6GADBQnkbp7f6rIWhy6nrQkQ16dK03T3eMcc9iNJeTy0CpOzg9vrsViIRDfwolvWN9yr62k8kGhJqM3/tUAK5EWzxLjPY/AId2D3PVGZjvfIAWYDg4TdrjdFSfgoIztrt335AcSn6QkzNCVoJXYqUc9aT1crrsiSnsNdaPE37dSM9V9QB6Q7+p6iuTwkZZqZbCgXK7xnJXX8b6739+/HFA6s+WCY7yn+gzwffhWCKyTyxmqSHKAJkEFjNhtYi9daIQwFLkbm0zRwIC8IC7xt//zD9O0l6mi/flE83TuFTdHD+9abRU6TpFCen7LOJdZ7SBFHTSL+bG/vL0kAaWA03OsvZpHVRFkog9LSQKbeX0UBsA54XzVrVOWuMJsthScQUWW9v7ZTRDcUj7A7rPgKxbZwHg72nDBOeTOBZworB09hhfNwDuFI0vTZJ7hrgyickjjrHiCmpNgLlEPCKhNq3N9TEI8Yybp2Zc4pZJhAEYsK/YBbVyXDfS+jFjXu6jQfY/z68pQk9cdP4sN9khbT94Hw0aX/94/TocD0RhyiCojDZVvTBjlY1pMrmDr5skH29XkZHt83/5ZptBRFwLukyKS7LReBdzqNzVuKJGM5zTTiJe/r45NJ1cf2io0OUPAmX+F1CVmz6eh1JUZlz3XSrJCNU6UWVxbHNkrtpDvBAno3PneB/9SLiCmDnxMDWLzNwhEq10mod00UiaFN7Ckk3TcUD8Ys4fArIc1zjMeLMtxR8Ms6sqsuD28ad+HZyWkLb2tY0ha3rhVhf75r7+8t185nBIL8KRTaAnfwadg35DlVLMDGDJBaFGXhSBtrnF7FiHCk5ZHhjYt94OCX21USeFQS5FJHECImxb3miibYwJFDUy8fodM2yHxfRd3YeJ389KD0yv3GxDgwJ6GonSoXvlfIJjkO19OzIwiayKKbQHcf2gx2AhGzS/jiZ0Jd4+3z+jxKhCvGddqiKqG5irHNuBgI8nDAeKcUAioDsiGqLqkWtLGaotJ4KAJkNS/llc3kdPx8VDDjPBZa2IaQQhbN1VnXR18m4fBSKWYPHZoUiZcj3hTRr4hCXIxXGWqZ8jzzKRGGsPDpPpZPOobZg9IhF5eDpqhGzs3JX46p2zHXzMRyL2n8H3sOEJhgnhkTmVPqBxLSJPyzufwLHlzpEk8HNl3nyCZzKCrbug4TP6MJr8m05Dglh7t5RsEppOfLYIJv0N8fF2b+md9NyDEe2lVT5PDQIQykZJLRFCS7esOMlvk8xoeHjorjc3kRJg9/v0Re7uDhD1MMkx26DkNC7Hh+SIbCvhg/01EATmO38uwEWd4DpUlkN2qheHY7hm8xkU4VNTsJBro5jPdF5xgwEK6RRp6XOsS5ZbyX4DgyjHQG6V7kGk6X2/aJfLYJN4l3Dq7ILruZDJDLR0LZaDrNBk1gDyhX4EcADFAFFCs+TQ7ViecQI8jxmXJefPb6CNmxasddVa0XwwBBLBCAKlkRNMfz5u5uu0KtZJa63YBKLK5EvFuBtZ31Oae7I93X8AuAF3DAptAafsEuL5yJIBvZew8JE8jKFGGqFxlMKn07bi8qWMVPww6Ra87RcoNnE7oq9RSHXqgMBUyVxoTR6ePAmkyBN0mpI2EENYTR7GZsM9rueDwiGdPZ5BDgGUSh6lKXXeGR4y48Kk297h6UK+BPkZXOLomz+8O1zQEkbFJoRc00DUg2GYRLtMtPvODvOaljkgRExukPe6ImeWkaJAY7nj9i8SuTLoRRaFknYYG7kRAn6DNVqbSjyQSFTDC/wx0QmulapTBQRp5YpkRvjFk3OnzwS0aEI1AsmggmxIpTCK20UFKl0ZjAYeYkTy8NGhgzJRjFqKytdGDFOThVA3sNDvkhxT6HrQXx8Ipemc4I0UgMGZO3SH3j2nwPZAGX8HbYnVhHjevta/v970t8ElgHyleTsNbfxiIjE4kRgMhk7UISfkwvAwtpQuWUwYMOPgoH2eJJsaZsepiEkZToU4DRK1h4rq2y5SrCCQk1IYtDdZSCLuOlg8gAyQIHMd4vwtksZGw8+O9KFXfaPT47+Z7rSC9H2OCB6yWm6AyfyeW4blcm2AaC0xSuV6go8DOSd4xAgZ/RnUfuVr7CLjMbSwGJ5OF4fRB7EZq4z5qIFw5yq+O+buLXxFOlLVESCKhAcGdCxHUjxLLUQ5kSUigJj9a8OobQc4YLj+2ZuDIHjsdI59dbapqTxLogIMIrMdnNtGS8MjpxEnbpVD5oA+LSGEfTpMuEoupS43+id44ePfKm8DNCthm4pdySJIB875g0C2uxKRTISoRlTBrlVyyYdRus2R/hzFHEEPeWx4Uu6kmnhXgilY2h4xNEfxtbLQgklVdoR34On4VjevyDdhVUixkLGBsCaeDxXCIIwRZwnSteZAKc8/ZCwRA4ElHpOkjl99mvadl6fxQyKtLSCKtqa/Me9oMy1hZacyZfbtlf8RsL58ZrgLMlIkbenokyMH1i6eV2i8jO3f2IwZi/HfNBCyzioQ3bTEbOKQicjrfI8HzU3b2IGc6reJ8AM2SyP4m71IQFx26quzyenCyz95gOM6lvPlCURKF5Rdrswgev71hIjtKgxRK5TFUp67djoVfVVpuPWad4AiplYAF/AjlUmKwCT5GgH/iZ78C1pKAO5zlx3nwHmDjPnQYJjQ1+nGafYgzGEbnq0CXGt23gf4mxFWHaIYE265t/9Plzj32OmWhmXQBhvAzUHhNkLE0iXjI8nCjZjryyDS+RIZyTKZ7hHMPxufGMlPdWzyMTsr8b5XstePyDaaL3WclVPv337PR5kiODjCTeMamsxk8EZYWRPiwOlQIGhYhMVQYe9lfBJCRgphd0wTlorPqtJh2F2cHG1Az1oJAfeRmEjtHd3x8I1fGojrHo727B0l6nW0ICimxbui7T0bTT+JUiht9cu0QlR12OYJ0KsdBKujShq8qIm2klcHZBAl+BBMgziEt1u5rLhEpDNqE9H28QkanmlX0tGc+O/EyExkWbjcZLJvi/xGxO99ROb7gv/syu8Eva+fd0ADjwptPOzxY+gwfHAuGu7rfPSk8T1baUcfW6x8U8SbLvpZjhygkWJ8nYkT8XFiVp2SSb5JWCA1WRjnVNKJPIJQi72anQ7RJX7taDr8nGPkGJA7VTFH6htJRuzIyNEzDmIF3mXK7MvEOK2pb20xWTfI87NEUIEBWhaPIX7MDbRePA5BnLUyIB/PWfu0Ai+pEWixBCl1FYYT1Houzij9kdL/fl7z00Cvt7ImqQ9Xf9UsLXmiQwaihT/BI8eEwmH4btFPnpfM+oejw4JM16sCRBsE023XXVSeqDcST69vDkunsANJj2XkqwhsvDnxGM7Yx5DRaCCi3ESf0RlSz9hSpZbdHfAE0CbOIjv6ATATX5KQA47AtfLaRI3oHrQF+KJe8qVKOTwMFwR96VhNPuaTtIQkY5eFij59vH21mc34EOfZ0sBEki5edogqqssIXdseHjAcJCEzYrf8culdj+OUoGx2/cFNon/pzCTgiZRFnWJt/h5DKThJFI3aGVY2JG7CkhXuUdvWpIqIhZwFBsYL0lTmQ/YagYjoxFjJMHpmcaCwvlWxhuk3PIziS8vFN+jrg90JWBSqwOstDgTGOjtGcMYPIT3sKlCokm3vJaSBh4d8A7hLLQPUVoQW5N/Ywi8AHxfqTmuS7ka21oLYPKTHAyebZI5Z5+orp133cip4B3qwy8XXOfGQRd16NmqSTeQGNnUhjJe2KE08wWpp1i5f1m7asclAl+sOXjqzJiI1xji/FOF22EhcmhYmWSBjrOCn+oQkYH2DVnA8Qivpj47tkFT571G+i0STe/VCcC705xjU8M5035l0KbFEz43kc1PkryDWdy1OV41jbqJKUpauP6T6Pr8itNI6RcM8WauKyAD4U3xasKSzsvY5qUfPbpUyVT1pM8GvyJWIPjnRK+iBweC7km1O7zSvLGMyMNL41VaaQG+rcbCI8FRBqjvgNsD5K0BSo7iekIGakC97w9s5cHEmQCyzO8HVVUz0RzEJuCf3ewj+3qJuSNw6JkhEYnYWYN2QrJNfIrzyh+WsCBtTeggORZpGi6ctLDnnQCL48jEEsaqCGTS8RPQw1RnkHQlFuhPLzrp8WWTa+vNCLbFOedaN1gY6OIkHKXuzaj5hqFS/JIG1D7OT+BM88AlcNL4M82iip338kVX4Q4Bo2bTGBG5lmEhZMhmvZVQfV8HRXdFv2zcWyIy/n02doQt5jh/EE4SHW8IjCCnoBLmVhkzLNQHy70xMFMpq5Z/8J3E7/iTUYjm6YOsNzlpafgwVA3clk7tGLI/UMCFIi1F5DHHMSYQuiYSRg5xSd8v7ftDyIu8Jjg380ZBNy5IiT1/aKxo02L15Z8KhB296HKk81HRhZ7rmlC2j61+5Yf7aFFrvXX6ROy/+lEEKXb8D//w0blJXAo6RFzefO+nV8gg9lRNou75nlH97YevN9xPk57VfPIwgnESz8PVYUMZAnu4856mUNRUpcjT4NlFuINQdgCA+jH70cOwBlxjslQOr0cSkgGOiEbeUg6GiaQBpZ5kTG3siusOpLkcTa4i1wsqNLA6qmbMN1ul8xhQ/4nuZ7kYTq4gZU8q9pFoC20rhKV2TiQ1iKPqOs8wYBujVyO1xgpRXUr8tAmVx2jUgilZIuLsLj2b4VM3JwNLCTyegyMZ0qxkemSuJE7KbIr6uiz5NnotI/SjpueJFrvC7oCNVxTtEE4BxAl+ADcm/4elRF+zc9wKBMoUc/JtGvI4MX70oH/JAGhA7lv9LXZ0Vh/BwKSTpObZB/LjnsszyOJOKaDU8wUlx61Goj8yH3SWR9FFiFdFq0JMAmUlYyFgwBMRH+Z9NCGyB1OxoylUzhHnYZAueSTO5Xc/W5uhN7sXaiZ/OXwmklKg3T3Dxr8JP0kURRf/rlKex5Vdp7t7lXtTbI7BlWBXMZHj3eleZdj4Jpoug/4fromQi3oZB28cMafIxKZQzaNnPUBc8t/t7hz/Rd36zsRXpQueg4mp64cSsWg50B5l1tA8VjYW/Z3Cvohvk4CbLJSnLydvnorhcAeV21TvhSABydjoIa7RPt0uBjZ66UCpEviO+8NUY7EsFcOFaFrHx+a/4kpVmqeQE8c8V4lgqPyVr8aEkuUkFm6JACBYAxW2FiiYlCbQsRJu3jLtyJT4DQ97O45zbKbikpYpJhjxyD0F4gbnflg/cMPpJg6+GMM2dx3TQVm/IkEd/hPqiu2m8zPhFQ/pqPtrGaS8PYeCW8ONPx2Hh4GDjleFklQYpKnmESNLFkfFqP6+0h+R5J6YtCoNgLJA7Yqh2E4m5GbrmeWxoZpnAyExeJySPaQu7+E3dGUYM8zrTYW6uGk/8zFdnHVa3IKR+Mvin9IjSdhVaaWcySQl/HeYify36LGOddNE4rYznOkuJdzowx8Esjw01B3nCnZoVv59fEVU1f4UMQSpYUh2op+cIo807LEfDldPGNhqUiDQ7I+dMwPCWYhnnm/KczE3jeeVd5eJUPOFRsdPOdi3IV+jJjNSESmiATCG96HPNNyeIrnVza4ndlVCBVKRizie+TujDDOi81MO/wW3haHqHkq3W0eJ9LAOGCx32LL7u4kwxUeStFrkqxKltClwNAis+074l7DdXszKW6ziySa7yRvspBxOlavjXiAONrZfTraMU+TiGkxxdU+zTF/2vm1hzSrKq89w9tZFwo2k+aYtcLb5L07iTL5phjkXV5EetjigPjg9HRX6CLBhkw/XjLEQ8Sf6jcZ1EQ5d/WgKSQ6HlA+txpP58xiils1NxLagboqQNBJwRIZqJBbeNTkLW/EDaWSy/Hz7Jsp88Z+cppl8cY1yBWTi2HDrzF1nUtFTxADhJdqjL4IHF0zR7GGCNSMaXv+PA3UngdDSwBCOKbsif+xCbGBWGsCEVI2S4hXQWrkfc+5kmjmfaDxFBGYuwrltAk2Qk7OU/YGZRFITgb5z5PXLJjWgvcSW+ddesaTi+mlxsCDPIq/TbGO0mUm8WNg/PsfVZCNOQ/ZL6x3Yx+T480C9sbGpgR/8mD5OxFUSk2rn+VS/1glDWtKHv3HqJZ9OI63kOHuqMKZOJxtD/9Bnhgs4oI7uAhTr21xnjxi7Pi3YvzrVj0ytYto5ydkWQyun0qPKi+Qssh+Gpw4vCk+ogozqkaR7/2ygPnzKLfAoGC1x8GVf9J9YnzN5GAwtke8ZitoA5rQpiaN2ZhxuAWzKqxkN/35mgo6CmjgJ8HJNtlSHpMHBHyF+1KJaA7MG0eb8TNIITMk/uC5ZyPQmRoSFKoQTKzETBYD26A70JwkgboCt5LmJ9LphiOTgIxSjyPWGFrloKyCycDaxrmbjcZhWZU2NiWfq+iAhFELnEV85M8y2XsFFvYnyigs7p+/VCdhQVYW+5XpD4VMPETsKMsXeM6NcY1yQG4j/81Uz4NPYng72wwQPkkEQ5qm8OId6d7s9OY93cG4/N7e2uEcM0YSi+CQXwgYGpfaMVEivAlFpDWnMFAGFv4T108iIjaYZEG4C5tSzX3Wj0S40aWPgpBTsXanWH81fToWoA1o8ZO4FEpnQaIPDhwA5Kz1dLDbgawqprUal40PwBUF4uX2Fo+AxzwX3j2HkIe5z9KDj0OzSVqbA3yWwd9OkJMLEgUTsHHtHdflNQFwHbuZxH3rXu1I3LWoiEXN+dKFyjtWFnaH5nwhPTuiDBF90BTzqK6ifKodvl0ydxKmFAlc772u1zRRSTJsRkh+NfnoGjewU3xSLMpZGI+snxI5I4tMvHoRR82K4XrsKI7PA93vTdw936vni3h6AjZdO+LW8yPfNapnGA8DDzoHmrLgVxa5wgmzDsYnwpJMl/nKXjstpfi4CLQlRPtAjyrJCw9DZUdjhfKnTqCEKPgchYZe38AfGKhHhCMsaDNteaRIec7fo8hbCjh2pPnvby+nNHIo+CKBH44D3d7xIDsBWaPIanIPtMrET9GHSTinZ8bBz/c+Pv0esjN+QBQRHkqVFW2iKvF0GmbhIZhIM/1hEgs0Ecgjil7cbzmEOd2+LlJoys1hHSrCgAALTTRizMXle+5FyOx3NTr25zMT30cVutJVH85A93RI1kBPb/QdCRxyGwf6iHBoWCguXj4iHE+KKK7j16+fKfKr7JXiYuR9+TuVwc06PY258ANwVxT/5fMoplOu3xIc4ZFqVr2gKypjWdCv7GImGTMXCgx6DP9UnavX0VL9CtRn4gdnq/vXor4FBFLmH+/yv2pOifoaDQ0SnjRKaCa8GPuVmW63t5zPVihrYpUk2eA0Pjl+r/mJHlRcT6ZYUcwyloUXHFlYeXF2mc0PIkjwJC81+3O68imcZoql4ijPpupRkp41Q5V3uXIp3qM+KE06FWgQHp2YlXzFfcyZAuSoho2KCjDaBTmj7xZ8EApyk1kbdayJcAFfvrLWWbO8L/Zup2+FaQlJtomb36BpptmSBh7wdYwbRzlwnxQO9K7cq92eg2daztDgiERBTPc5hZuFgG09W3vZIdg+oLj3wrSx3NLC42pCK+cwqotf/IznY2WLlZXW/JlCnfuNf1h4j8KhjrBBhxQzeRnkQsqEvaisOu1wiuc90fgSZmvDWNL/u/zVgZh7phIHKDgXUiG82RpFBknAe3f1Ei/w0WHtZFq5e+ZpNJ9m6MD8Z7lPzr7O5vgMRT3MuNgCrcIIkeoHEs2UP7YACDhRtDotB/bN+RzhlPANhUPGDuGRJg+KjkynhYlzpmq2rM8T0EInjsSm83AfVUec9CF5WZt5Y2w+6oqcG1AaXl8//3v2+clEhqnBy/bPP3wBI3pwnWAxz7eHX8h+VsHIpUSVqksp/z/f2Eq1hcBKyJVZc7zlBS9MupOCSdAi7Sspmk0aqAlSeRBho6akOodQJrsGjuQY83ZagCuoo8/oYbMw6EAMfjEqRZnCmKy2e+2Gaxe7qiZDxB6H4eAe8znnMXakiOJAiedIuudOcBilZYxIUhCc5Pt2iU9BeBLyLHbO0Id645oG0mEgQYYQTLBGeUac4y65t4e5ecl9DxlFLpzuDn2I+aTutNyfz96uejDlQL9uUNLRTwDPEPkoPn+SNRL+oVjvXRKxr0rNYmZJAiwnwsTIbg7jUGCAdCfnu2f/lLPgCFlPiiQW4LffVBzCTIoihuLOjrR8B2WuHaWSeJzOfS92DAzuJHNySvT14L6iwDLSvvyM3AY7vRmd54DRo8Pnjdz4zXZHx2C6enYAlnJX1gN68AyQRykJ9TMJxYhYXIUwWQnm9IRyyImRpiv7+qJvjQeTUxQVZhzTRzYVlaozins2rfCVSFmmu+OzKZejBplOppQy7X5pJ789jXREx3OAFZzkYrxJVnLvXma/pWM+hYyJLwWoHT/Wd6V6KzNZDPLOIXjSkLJrVeiHajpym4SW6Ewur6Pj/l5zJ1pybpRSrlqU016IrevA4LtDah5jTlzCT9v7dn1LjDDGeaCNysy4XEcC/VFiK0lZlJtujK6RWIW7EclxSZmscTvFQlngxrCWKbqUIncfCFuc+MM7j0iGz7eE7hyXw1UM1DYETooSoafxKtmlU9mzTLU0MXQyM1PsfC/raWTJ4XCE3zNeKXlB+uqQTLGnuGaaWnTw4Vg8/FCufUF+XA+8G6ZoT39eQ8RvU7tKgeGEPNCIIFbq3+J1mWBlDwJjPWcB8+xvEYHNc77/cb7d3usrwHPgmuCPhC+TRJ2/SyKA38AIQ8zJZ8Nl2mwjKdozRfllSeQ2rSioT/FlYO06FZ5nn3dCXGLPdSIhEiBrahQvVfhTZKLcLK7r7Y149rS9PTE1N4a7tiniLl1LKVLUGz1yhDrNiGkm5oGJ48pdl6+VZsA1/NKHTGUatz3J9J6KoTPwrwKK5pwwKTfxiUjNcBL2TvYYXhK/7+H47b41xsYWXOEIZeJv8U/jT8Nrm0R0bsmjdALneQtbjgw5qIic58qMJ3MYw+xIeD/Dy6U4WXA2G2iKFCT+nLPuLdJ9rhQavAugtDYLKCh4/55tnn/hVE5yaRNEDpeaAKpvpvvtvCX3LLzUgnOHEeWaKXxGaOPZe3d6ZSGSp8OaiZS2HBWUt8I7PfiUaE7LZEvD0y6xwagAACAASURBVO/QIM82pXVZCzwb/fZmADFnpFOWwAqjlHqzXY7ZbeOnscV/U9iisscIoZBcqnAo/O5K+H4U6UCUCOl26qodQc9/7reQ+kC8I++rBLxT+iVKs8QPvkNoeT/yMdxjUQSdqZYFo4IfTh6dJnExbd4WYrYmMqhSei9CAOGRcXYyWTPPCPw/3ol4uGBIKfIlUzHyk8DCjDnLc8VEpgVh5M7hTAITnulB8yMKbfxq5LSwf6qSKMn/Ks15z3beKdek5PLYeFxYvD7+oVC2mUGuQtOSNW6sY1rGOrUJFI7njY3bnsHNcc3/fO6l9ji5A148UtJD3LdWq3GuIjV6Mini9QJnirWY5pkCOsKQr1W/fPmzXVy/bT//c7/d3z2kIOHcpEnOtFcOeaF274E0cr79+s/DPt0J2STr1e/EmwyvNwt2/SC3kP0DLUPa8mX7/e/juLpbBSc5GnWVYMWBptwzUrTLl81g03W6BqsT29rAoOHhsBKoSWw5iqKYxLUMxpRpRSAjOsC/xvBvoDdjCpcFmQJiYCjXEJ5M2ICwZOSO9CekJ7B745tS3K3XUYKbD+mY6Hc0y45Pgl7VluH9fECIrUFbDs7VdY40HWaMmYwRNStDt+ByTc4SWCHaDzQtRSKjW7r7d3ZxY+T3DWI0hdieOQRnY0e5AWNeepydqV73hUAwIAkTs5puw8VXOkaSxtjYZA+DJ48E9PdCIonCdBFCEhzPHuEUqg8pKahwwEVk+Faw6dPeA+ru1jvchek4cXschC9vmqR2/RyhQxnFU+SOPwEJadKTYPklWrP5gZ9sUZUr0LzdN6EXHKgk/rtp4kxkAsUjVh7g3i0SxeDCu6GwlWfCoUhxocEWGOkW33IrWLAhChKkSA5a2ERVbxFicxjiHA3+NHsNDkSlllu0Df8FDkOgRBR3miBa2NiNKpm75Ozif8u1kBPXjrtyzJqLOq2JHPP47BTqaRAXXlVHdjo1JJUmg/U70n9A8qqBSG7cmInOenXdWLSXZ9GiW5M0GxedCPE5he9wYPYgK/+sZPr9M+bZCh1F/pE1ybrR1V6YyNW21WOqpPkXYYdRC7yQg8Mv3k35KCoJccDrOB+4yZfKX5FD/vjMd9TDSTlgD/XZWvknnymUU4w0RSdeWsiZEh8ouFX7gihpARY53fhs4FfC3nbytfgMoxoW0uiYyGViV+iTHbRMk0ZgQAlg3dXBP9P9xvG9/IE9GvGO45tjZ24V+BLJo055ex++o/F9NbGqfIRHSkiimcrebueQ7CNjf7bdPXAo2qnjkI27PZ4YEWMY5cNRrMyaORj0ZeLyopcUDdjIts6UInv0pI8CcbYKVeUeKD4hPwhyM/vSqavrLLK4u2fRcMliLuf0iHVAQOYcIs6efV1sVxdd28JclnEjGZKkEL6XgoWCjUNeLovdShXJntP8KP9RHuBSITJ+cG2unyphkrSpcnmf935UFwuBejiixlcn89n7eDtcX20/EG/I9MFjUgNh9zedd0i/IClE0jgtrFxxsB1wahH5iEzukNbTJffMJJHWi24mDYG6FlKuf5O8s4pHKGPLmgPmQiFlrlJFL66TrIQiWTNkICx0qPk74WEBnYKvORxYOvLCa2ugS9wGkYLEt0V894mTaZK+lcClm/3BuWMuIB9DCDyICjYA0woKerw4CskzPimfHwnamZK3icMPhso6Bajv1WfjxJSCmOm6UKhyPzodJs5k4hKCvWqghW+3WGCalHg2Yh2NxZVxfmkTIVBI5etZlzYY3jfg3Ylfn6Ig4i2SQup2eyBXvOukyXM5peIhX/QsmfxgmpHGtJH0Hi5woeffbRpo1FRgYJrHmXwYjwLZGv5AptqjplfYvI1PG4FVDCsHBog/65+Jk9ONRj6LHnNJ1rANJBJ0Ieqd7AfPu328K4LDd7guJteI0fzFds5k8ay815cpqqbQzQTXpm7gfyP8EBGReFq5Ntnjb+9PKQS4T84J/o6Q2ZHc37lDLVoGPj5Kf4GxBV7t+RA5dHK5XfTHMyKCUIVkB2bW5io5Jc9GVUjOPQpbVC9B5WRaH5sNfatULfRnjbkjzY9pcPIe7Rf4+UK+bdZQ8AkDZ53h+XN9e0Uh83XygzQca2eZLxC7THCFCP653aK9D4RgiPLRiU43arnOtwgwMGLYJBY9ycY8TOuI6jrVs4QgKKZe6UGmAdwk8rAmR4F2berGR/0GstB41aRjPQceZEK+PiofJCs5pMtFKIbWJC/5xE716aTGhc11J6lLs8iRYiraTm929rifAUwJN99wF/izYB2V+HWzyNXR6NDJjR0slFBIWIQRCY9ANYefF8+aABnfj1FPG+UJun2OBp2E5D4nQfQNdO5k+VYCXkxBx/SxsqFiMTuZGgLRQdJR93o3at4zo/KoAVVpQ4UuvWpIkIC4QJgzkVm/DGjlEWSsccD/pkCu+ReLduQYO03qKDjBNyPP4UOMb0J6bkmczwI9SOLx8bKdvuB7nYVgGGMtBChOnyPeMHC7Xf/cKQ6d70wfs547cWzHN3anI+usUzXF3eIWZVwz42QPkeC9kc5GLIKpUgjfwpHCt4h87kCWeK7DO0kncYwSfY/ytigWdcEVo9rpTx+3w9BjE6HS3EIeIwgwGHwOAA5oggq/MgkIHFHvjOK8C+2j6/vvvwQg761SuznUotjkAc+zLjZ6ySyT1KCw9LXd/yCu3CfZWcuk12yyTlwoIbP3w/tTbvhVnlkgUhzuU1AzCk9bX0EBEiYfhd4c8nY4eC0QFtRvFPIih6onTrkrFgRKsFKMPvw4CxncRNhrzkT59X3799/HDeNIvlNcvX473ccckOyNiKYcquVMY4BOwJNL0sw7s3lCAhavgzGui/pRgr1Q2MBzAutzvXqwCa8gfn4AiTzTDwVxkQqtiMtWVQjxD6ABnAW8k10ufwjRav7P4T6JVpOHRZhVtppcAhn5nz9RDdJji8YEyTkdSAUbuC+J+jwHCN7XNxaHcARqTMk7ZA0Gnz/FVflDSawOa0TJbe5hJnJ5/gpBuD5GYneU4fJsR1a4XknEu5s7eGX3SYaFlpr0ppP/QjJwlIodyeRNUj+JM/E5k9lxuN8LwqE7hN8QhTtVy2goxkfm3IkjDuzhgySZZU8uxc5OtpUFp0H1vAHbbdIkN6tKkU5tCmsxgaQbLUJAbqiJeDug7B0SuZuZFESm9syCmKQ1jQx8w8aV3CaWRoKspygrXpu4sTVSZI3wBd/Bu7cR4jNMl3hI3iT1TK6YZMZwMs25ERYJL2ogOuEQtENe5bA5adJ0kzPHHqMBikT12ys+Z0By9K4hrqb7n6ak+9TGFvLLrGEnjsQB9iH5BZBKpxQWFJEapphNU03JbqZQ5uxyJYnv4fOE2+gZxcSo8tAtmHhY4ePS8Jn9VX5H4LuTwGLRIE+3ZOoaGAq9ahOSd9XG1ZJZlve4CxoFjiy/jn8KOR5z7siCO1FVjOBOAYlwhxUjak5gxuF5L3eMfMb4U1h4Y7yqtnKlOylo/ExzJJOgl+SQua6Bme7QuHChWF+c3T3zvWY9y2wmEEN5d7e3WCvcjhKmgkegZdIsvJTOwOTTKSbN8Kvt5wPTBJqENvblRBG/iC00c67GS2kmtx/mauZwxMnmb/JCG0sT75ks2+ZRnRC+TIRIVuFpYQxkHSPm0hI4b4GJ02Ty3MLu441rwmaDIj8eZqIyapZuDBFCprXE68CfXbvlEjl5GxlypjoNsnmx3xvp5OZyfRoXB7I/5tspiFAlvrERVAElEQ7L6kAj6XrpGY8Ue/F6+WLPaeFtyaOvOHt5rmf/PXv/fANktB/Ajpxsv3A44kociNH4orC5IKinOieBiu+ECbYysFX+mEo3ya8LO8nvJIOGGjGQgYSMRHI6YYHOkPhzsNFJolLiJSB/95obgLQcInkIdG5goAOMraK+E6ItAZAOyHT0E1xHahF4Ujbygm7tVfdgSJMwZV9a4GTRZdOOFn4IF96JCk121KL2ExTauMqme1+OCgmnY8MY2T1iMPS2fcV3hWcvXl65ZVVoVCdiuqRqD0Ehh1h4GEe1lYEujVM295MrZ1ozI1uuvzl5zN/wfdkhJy1kuEcCpoTTvTAqmS3wMco5nV3p3PIryUncj1WQ4x6BJVYeuoWMMDR9J44jz/55rrvF5TqT8kwJUnRnk6Ro8LKPHddhJK4yMK1AF+hkcXiNszYwugtgCSRSiiSoMmLBGbI0SR6mgrOej4XiXkweVvOqFco58VmyEVuYqwijGg7wAgIwymudOtixGjxw7t/3r0jDkGqvxqWcjlOU3MAkS/4mUApJ1AnYveZ0ptC/FpQ2HHzO6czuHWE6lnaE0wUdJRcDqgVC4VwUBo+PdhqXV0MnQq4LGwgG8ejiD/Qv8ozvwLbeEj9QaqIIaXxw8vadkGsyYSzJ9TK+flRIoCIcORxwqI+EuG7aqF1FnhisPU/kJDT0338eY4gHiZ13TYzh4AzEIljwm+3ynBH9dFfHuCxS8BjN4er+cBFSPQeXkaLx02ITdapAB9MptGPOdbD++Dv398pRVo6Zz1gwTQvmwFGfEWR5NVYk6bI7Hr7gbkorVFJVOA9K3r3TAjDKH9ufx99Z8/z7w4+H7TpTNBNI3peTbWMZ02XgYxRVxYpXeKQ48qHN7XCV/XpfXlPIsVeZooCThjNHgqekp7ysyHn+i3nvCBDkDAGDjSeEU3cFYVRXkqeiiAH3aCfaIpL38u+/v7Of3aPCFtiHlSXl4N85dnR+0/x6tlk3k0Luwa7g5Xb/o++nXDkbMOEDIt0+4gkkjhUlcDKx4gDvU3Uh+ZPCKI3NJADsn4oVOA2dCSmTvEASK1ZgwyN/J+eMXfIQwlM82OzjferFpLpoIXPH+Gq89vwh/rOGyoG0ULG4iGPKGHGSpCdpmrjDl3IWEtN4/uF13Xu27clqeH1f28tTk38mdqIv7O0ZI3a3c3zlbkiAlWctMt1k2Tuw4cnEXX8okriKsjTm4y8V2BBTm9zbKU2D8OtGCpZmQH3jjn1WeUU2wPAO4TuES9OEELnQ88AGhzLSClRoJslEKFMhn2CuBa4Excyf3048d1DFCCOsZtmh8TRRRcglEMgm7SrsUSAlFxgTXmGvel2xZ7k+FQW95q7xetEZyxc/2ET1APlinQykLdNpINkxcPb5BO49AkKJ9SNvLgeEnEaDSpoPch88A2oAzbNNIzeTaOXpq2AarEqadxZDmaDTlA60dtRNwxfxrPJ0MAinEZop2MAGs9ZUDSsPKHLxP2hGeTZVPIa9mKk2uQCWEZx549kWbvYL8WJoGCee7W2KDPNCIabEOQra2xv/fUfVHHg2Ub8cpEa4KmPYWo5WfM8GjrjDHUeIif3AUIH10OYl30JOpCk5k12bEwGIZZInf7aeQ6wfIJfEU2DWNI6kXZg3GHsXokre6zRzE3OJyVUFXPDHoKkSn8i9B74fFE/zWQUwArEdMRbeM+kc0y2kwoHlUpApmuJEPTE5TaiD/4zh/b9nH58fp1bUDXR57DNtyGbJ6NSuDz4Kz3zJBwo9F9u5bes92IW/MK7gSyHBrnB/N5kKRvNVPPmoD+ydp1xTBObV0jfJZHMA1RgVITbGOaM9FY+E5LDIGQu64d8+DPiBF80BtRJok+kQte/o1EnIdfpS1QSldcJ3yeSBf/ewjy5+oByVzHNzBeaVVcBLdoTOrUR56YeKaSwsiE90Ptn82eh31zng6Z5A3FMlhc6OE4eQ70bX3u/42q5v+VxN2losFgNpPTrP/cCR2V1mMwGwEuZXVV4Kb7EQc7LkOxvo4GiG0629p2t2I56YdwCPovAhPtODZbleC0EanfMeeH8N6yxkLNT8taA4wX4/zfSQ594/nyBQiKDvQYGC0ATP3gMxpCscN9/AAR2NavAl2bij1ZIl5TstGW65WnLGkjywRA8a+LnaehOFCCjnak9A8DFhEsDBiArU2VUO2sKB4BuR5LpWSQ4Y53fKZsIpRln4WuQQfwMJ1bk+yjTDB8n07Bz5XO75dj8ghIHsNaCxf4J/jGabHIVEKrE9geUDrohdEdYDf0a8t6NWUqpTwV1lDHjQUOj2fT8KSySBTDDDiQKfNQGX79fAccGabIIsGeWY9u6cq8F9wzN713iR58FB5dThbjt9XiaJID4It9DslPVJrIji3CdqLEyj8IRhjfLMxITzSjzwTWDB6pKMRCefODiEaSEurHE7coHwTqPDDvTzFCPi+qOQPs+nqj7sDxWOjCccvDwnJiWStnlCTOsk6pt0URxw4EuW5PsvriouYKedGMgz5zdrJ2v4gsJauVUd4R+MM+PFEUzzHyWfXTd2X+WqUfATN+up4W5NkfkCtO4pa4c4wqFL84mfldDOpBN+kM7tXJOiCsbHt/fn7fnlyQhCI+uEEEUL7+4xJ8HGk7sUF79/IwLwlYI+vJddzGKaaSN6QJHGwZ6e+KewCveP0035EEApxhDyEIuaHDCxSgwPt0/PnvLjUn5NQ5CuvsIgC/5jnPB8cKrzGeWhKIqNkbMKiEzcNNpsl7Kc1MA3PlXKkytkoViuWeVru47aUOS7A797et1+/0sjR/Uz4FRcN+dO+XQWgjbMYlo9iRT/pAGhx5BqRZpTjwnt+MdpGP25fWYaMzEZ/t+50u4kiGkYZX/JQ9CU2bgvLb9Q9HIgjdnInqfInsTLn2PtXm/bCfPDi6he8hwvwoGgcSCfrU7pLY74p2I1i6vGvX99KLTAd3S6ZVd9UB6Bjk1zMBMl9hzQWZtjcAByZgdCc749P39sv//I35Ss772xP1toZPoeSLsNQl6A4h0UMp498rBMGJ2s1y/ruxAAP4sITfmS5RjaHBu+xhEsMegDCzWvI0XncCuCOqH5OkaiUhSW1H/VPR00UD0AgcKfDNVHTHDPnJRMThYj5QgeTQ4S7iNGtbcKTQxXJQ328Rvyc9f9WlCvQqZFbxu2/NPmDLBZcjbNHHN+X31tF0Ou50mn0x+PQmH4kNmDOJlmiaigESSInx5nFc1pfJ/MwdpAyn44NvGjpHsoBlKD8S4pDvPtO3qp18yZhW9OFfM6USncOKgJfKPuyQHNSSKe8uyEl6akK8gGedZDbBAcAmQCSiNrl8Ov4IiqZ206WMDMgbuvSiZJS5UtTArT5cSUP38+tt+/RX3YVBdGWa5VmgpXoFTIa4G9wrvUT4n75Pn9+nmzPdy7bioEoQz2QsVsp02OjEHV2zWpOUBpjCPdTwlIPByD6Gl7zRhP6V6rPcfZwhkuN6SU3TCro1Iomw7kus5KUluyhumaQQRHN3/w8RK0qvmuhvV5Oj5CQZRdpLJcHVTx5sWVTlI5Jp90AtK1CNZ0ktPINwKXA1ZjF5zN5BDQjjmTrkqZMnIlwSsJvaO8SAcn0dTvgmmSxN+rKIcwmiQhorsBOetn5AwlZ9lhFQO8fdFFUFmD5x5N+PjmmFxd3aLqtroYSUJDDpY42ySpySqfo9SpBxgBn2Q96kpxIdb8i6JEXx8nOq4JIXd26JgQXW8PfHc0GFdyzcEdCFHMqzR7K/4yB2DMVJ0aAJsTAsMBIARnLxQGfpEgOs64dcVNoVLY3KiPVE0tpMFRystkATWbSw4yYFJKzgIbzDOZIr3FqIe+uEyewxOqHQOHKCxw7xiNAlX9Szo+z9lW9/mRTLTb8zEEXAry6WikU2RiOGng/JMAeb79/MF4WDJ81VYaVOwMq4pWVSPG03S55ED5hIrN7XfwbLrmC1EqxHL/8gkHKo28JymtIk7xylGuC3+jhSprxD1K95kgdHPjlPHvX6wPIBZvqBKdVDSJN8Uz1y7cS1lJpRgXL8b4YpL2vz42z4EOMwd8Y5LGmkKz7M76LNnXiDlch9Sqnwx/x8nWwfU9RE/lOzPFGvUo8P1Pz3a14+kT8Qin0uz1SwQA8nsk4zPldjKjQgzwq2KDLRJxfieJLm6YgzTQz3djj7AXO4gpaFmrIYp6bU5M6HaRhBe2O+EbDlDiNRjyjygxvn2+bK/vElFTpMevAE6DnCu2aBV3wv8KLEFYYjxmUJH6IW5+V3sCEhc+EntbvoxwMCEcegCRzDGJ7lReURGSGAqJJBIxEfW+M9nkmvneqP048ed6bEYhgw90Sh8iXNXx5Rm16B0mQ+OIyRZrTEEM301/eYb85Tidotku8krypwM5EAjW2BH2kD1CUYAh4Xj/kLB51rZzbEczxdolghka7SLQQJHL86N7T0JiYSGXgiSEc4bzD1dtndWFs2QaslRijZEDJ8kUNLL+dpyBtHGOwLHoJJfiK3LC4Sqeto/hawnPXQmnUwg5ZsoLj0P6mXK2TDL+DByJQh9YOsatSfZmzALcC/GzNoVslDVh4tw5G/l9u/9J2JN3mMTzo7fXTJ3kNzppAzJ8vr08s15shsV6gOcTGX5if88z1dXaLZeL9JTC1onFw3ZzBYzKwjnrguZEE+qEtYoDdAVNrIjMurLX+uYwOfd56sE0MMGBnNocKunbwsRktlMUuaCBvKU4JyYIRUpBDtokBpLNvzzjOmn1Gf8VMP8Oy12WOQOVNKbRZ3PL3IlY5LRH4j8TLdazMDNNZzsFFSxh3CSfotjm/UJ8Zw2GSwPHZ+R3s68H4pacca5nnU098SfZDg+c+zpwcA80gcJAzX28Rt4D10gcpUZ/fWfqUTNcG0EU9NxfRAUyQR8EyqimmithK8G6kKsit3T4ocPHze2fFMVxbctt2rnMubGunybmFqIRrCFPrRLcSIvzHqLWmmTf5FyaxeV2TfOKtcHE8s28l3cjLE/TUeIhiKZAoQ9LdmVT5mImdPK3Lc6m2zlkBRuL7rcGnBkuzbMzdiEco0CHn+Fk372a2Q/T+bHe4HrDzbtBbZXm4Of2cLcp8w1ZOdw8iyGvkSYBzf9LVcv2KH5Y5x0xrQQ+lPSRczPDzCgIXNtgJUkGdGBXtSN43it17oWKOGYjKSHZ+PP7KYmFBDMnOeKvq+7TQgbiqwe6akq+rA5O+DxeJlAzDgL+d9/St2Rnugo6VOs9YLdsyeIe9fLp1OJsG8lUEpM4vp9HzpikVLM2X4yTBnGcjnzpRLFpVQzCZyKdz0tlTU2KCLAQqlB6IGmw8CDAi4NdkwgnQGLKPyZpybRlA64kSZjF1UNdToJ+IeKOvS7xl45bI393AQlL8iVJlx1nia4xMp2xdw+ZKmTRlQI7ekumMz+Tgy0d7OEHsaGAQrxLwNtHtoUHjQrNtyIJONreDV/u8nZUgCewDpQNdWLk1Mlx9SipTIemJEJkjMHq0j2ma7H/tZmYFM5lljESrSnCPranCCOsBORI9m9SImdBCN3R4CndE7xu4sxdYzIme5J8Dfh4DUgSdx06+eMX6wHD04yPQ3g1wCyJSj5nVANnbeuRYbFrt68O8hLIy2FwcnCeRJTDaBUH3dtAt8B0k/QqF8kaO/5i3XMIAdH0+ln38h9YA5GkTTIs0dLu3goyuZspVjOxel1QALuUdKz9vHSeU6DzjOUipON1aZBUNtUAnmI3BSjThh5SQo3yriBl38hP4TcHvvhondWBZyEWoqQlSbPdIYnOJi+Vw34PxEgpZVWP5MV9fAopI9heXepdxZQq62/EMpqoIAzARKLwQO6zOGzk7TMBOZeALKxK3kAKmZFkJaYFthZlP+KRJqgavC5TvSQzw43joMQngIImEMWIDaikCPE+juoPjvIr7sKfI9UaM0h8rrbP8CJ4Xoo5uFbYM/wdZYmZMHV9uA5RFSShYQ0JtTXJZBIWjt10YNrEiIpiRAhcW8KZlXx3UrHkzVNIhzOmb0bht8Q+BBh4zxTKTBPoZP5tMujUQSEDnm8U1qYYKMfEAsvJe8zdcp8Dq5pCgh95pdiNCtc4mZO4Xjp9lGRe+wIdwWMQzDrBGPnrIo0+1jN/RrHAu2eqlThDMZ8sTbjVhK85f/Q/8eA3Ga6jenkSSEGH03GraqXQwoqlWHBztpcLUbhZxDSQTo/oznPWGc049iVZQhJgnOqBnI0IDAJBmRKGlzoFyyiI8QxplrVIqXpVOFuf79tbOB6++yTQ8QriN/HF/cDkLIV7km3ENj62x6e3FA6JJY75nWaOOI4VirA4Y7mToHDfUnizDkUiCCkvXHBGg3OOaSqpcE+fufLTykMHPoW2MfFyDDmJh3n+aUrUQ6V8MDkSaXgkaR059DRJpuiehkr90+SjqDArsmTBw44xNze6N6pNpKsQJodCeCKfm+YbXfLsL+NoIcYSyfX1yzQp3NARrcGrKbAiEtWcajPF5aKYgIpgobBUPKpQ2OPpMu8kx/syS/z7AMp8I2vHZp5qZjYZiDMgRJROt9nbZjfXb6NBNTmedcjqA3sMvDBrp91/p9vyrq8iNZwifE81ncqFy11YIevuRKLtO9uLhb0ucEJZ9dFywMqV4bl/wK/GVuRyfH1QfPyk4PV5SxlQVKoiBDbbjAbwp/RghK+2cmuTZzfDzDx3GJrNhFn2uw9N/5MNbREYTpSyf4fH2ulxOGxZN14H8cIzs2gv9gqFPWJexinWURpZ9xp/fr6/bVfnH9sdwhk7zN/C2Otn/Jv8x0LGD5fs6QXO5j8Sxw+TpQ7xIr8oD2cfLzIGI2BaEHDxGnItbKaLSVUYsNpbIAcceB6WK6hkSYRspzlVvBJe7BAwRYjbOklyunCndAYZzVspO8Ir1n+HB80iDyk27Rqvnfsn+ZHjYsch/53y9/Qp5vjhLoE5iSIk1viH6FRNfAk5EIziC27WdB3YXFTqg8uOEZV+N5GGzFoSlgLfpIS+SCem60wygna78s67xPPA/th4FHgGPUeIhS80KPHfVGXSmd6O4ocd+THzdHReCIXqI9nEKjXM6NsEtDr4UVkBh06HKd0xClIdnovJ5QF+DCTIcaAnvAncR6AyGIaqi24SH1PB8H5UyGDalG7ryeeOL0N8eyJRTMcO3lQLMm536QAAIABJREFUjWrfL5UvPhOIFtOYHz9J2LmCgRkCBxoJRtsF7s0Uy1kbTgXXQNXOoIUgh6obKV4JyEZBDmbMGzlrOsSaAgKzIfEjceS6Ie4VgmJRVSdfA0TdfXkqN5dMvkgSJJ/aYBCaE6WV8I0G2tP4s0tRey/uvyHKRl1GkiampGcX+GDQmWY0PvCucZGPauAbMaFiGetAyYEWiW0Lg5K/ud/HwCJfxTfzc3hlBNqmOZ1j45kYXHgf7fjlWsMBEdIQzOzzgrrs3WzW9fV5OCokdKjvAFF9wzfp1SAPfCW8nL1zL+wLVSxJqIiR2HShAwY2t+aoxcmbjLP39XEqpM3JMJgb10kkOMGrp5tJEH9WsOQVqWEbCkCHmBKE85ADndi1Be7QKVq5Y+4VA3zgUzf6G9AEkQ+E2iDrVzEDmzN23PGigXvEM7y9+aG0esn5k6wJh+SzPMbY78/BNlOIkBhwwH5s1zef289fTgCIP0pcE4shLQvF9Nxw77CuIYl3MkX3j+drN5SJl4Wi+44DeuSIWUM0scb/YH3eyMHD5UPqObHrQvjcnZBPlXBMwriewjBW0mInm70VMu/ba2IU0DOlhb34xidiOJ+RPfus8d5K4oRuen2a4yrBDJTPZFi3aX6zlq+G5C0PhY5vfLVGEtupk8U63xmI3wPQj9s879c0wkhimHJSxFT1bFw1RGONtPBAWKchYOLvFKf31vvUp8drNq4ItfW3Ew+REE5iWrwTa3h//KI593kC0qqsNsqXgXNF4GOUjx7GI6XqjxGLaTXB0arvBNM29x8Js3ufJXJxbQK5JhNi+uWKVpiAn0Hatnv5bHv8zfT7DSq9iRa+bSn0z+JdYcwcPu9IzOoFRtLXiZwQsXZ/G6NE0XbyZQJNXiJaoNK+NCw5+28UPfn6iME4cYQiVenrohFWc1buD1BeERMYyQYuFx6ITQllpE1aWDucb+Fzwbe7m7gaSV7FAojDJpsWtCboChkxDY/f0cCrEWnJsZcCjthpoyxFXqaBNmTYg2kSTzKYRuJI38uvg8MaremZQFhwWBTOfmKie3WRhqj5n8gXi8sFy3IYMIVCnv2k3tzT8MzaGAnlAZGJK/YYcQfI+EuuF57eww/OuTEJziNkQgzcjUaJDV5uirPDxLuFl00i4niUR6Pmdxl7j+OgS1q0sH9T6TUt2hu2uR9p/qwjVXpnr40NyZ6YMu2JfccIRGUSQMErn0QPRXIgOUnNec0V+R6NwtkrxKg0gKLiOyiYcjLHfmBB8m3W+aT/j1+DwPkgdo0PVIQKRopZpUdxh5md5HlaC+ScjDId+f0Ynsc2BZiZE/HkN/ih4cWG4MhAtZ2wT/xI0yWF4H/PPj5OUS2jInUx4POAdCwjbn0LlhGjXBEWtSToNQ6bY2x/8VbGEsMiVxgCPwk5QfAyhQAP/eHhbPvxE4LfqDhQxX8qNBDTsfeRJv3kEMTADDw3XRn5LSTBgWGNbFw7Ftk0dECmmivcLVOy8SaxU7FeVTd54UVRTRgRAQ6zGibiRUFBYldIMQI7WUBF7G7avRa+cpTd80CxYKzqUnThUdbYSdHluwx5M5tHHXsSsU5HOipWCrOjQB2X6QKyMb/p7ufwtPOaCdkFY/4q4gh/O+W+hAbZSfUd911/P+zp1qsy1+e/w66yNk45jExs7DylezbktwSJgek4ktZZGP6BHV2UTkwYTO5NqjGBZGSbxX7+HEyyEzHgMHaGKSRjvngw9ypJ/witUvK32P/VxTJRkfhWAnpFMbjmJlpyGOARgK1+z4YtxyHGZ6MO1zVViJQ6/xYnxXsWJ8zPBmb1gnmkKijFUB85PKjWoGjSYtornvorB0y7Q6xyyLXKRTq6prMuf8xJHl1WEjQhLekCDuxNfKsBkwBNMHT6NLytTE88/DQbhIQLFI1YwhRS5ZUkQCPHnKkH3Uh4CDjeV0Bi1ALrMoYPEDV6JKJRsMIQdLxAeCbprJ1oHqCqg7b+4PkDU7zeri5ux2TPiVKnHuGkPdgJ5JmRbMj3MVEPBv9FBaiSeS1yTQKixpLu5+Divyn3TCzIM7ZBwrWRvMgdotkC6ZQixgkoz9YDx2kDayN8g3FDzn4AkB4yLXGF4pCuqAlVeFhMgMNnwmfCCZbTaZs6dLUq0y05/Pt6J2TFuRnJ1bl/CotfPx/GdHGKRYqGNIKcIuTQHkXDCMDcAw1QpYokKc7bkdh1L8e7CoJtSOwSfEs0T56TyReJmI7pj3/GHDk+T0BTR4wjCeF4Y9ENj+cKzwD1Pac0F5dwKluktCARbiQBXHWligOUyK2vFb5J70kEIyc90rOdcGVXjX9Wn2X5chZUNLyEo/Gbn4HLg8gCTaCv7Ckm+yTBNnbiexXyMHEMRTPlwlWUUsqWjrsQMmN3pt0YOGKcF3SEkD6T1QUtjVJmMi2nmDx396smmHbjLWTcK8jz09WFB2lxFRPbUTqjcObnk7AMrI9zrF37JJQRZyARGV8gIgkqa0jGcq2v+s/wfZ0Wt9iKdDI2BIHFmBBWATUx8oXiXSlXyd82CdMkAKWA9DlmkNd3SaidLomEyDnCvhhVKb5zTXyFyl2Bnvhrj2jE6GQ7+cJAwJxg8L4VqKAo4plFbWqgt8KmPE9V1lIm2GJWSflOfTwLSLhp4mnUvPKTrrsqsarwh9Qt01N5d+2aCw8i7gYhQvPwlbgmVyFnxvCeeh09S9MAGUGenkFyNNvUHPGJuY9O7Pt5rC1yo07WFYRpoaKiHCTCnllOT+VZODm/GtXJ8gAt+NkTNAtYCyBKNJ12DTe+C/EnkSbJV4iDRh3N5+yBNHGKwICD+Br4NNBVC0aFQsj5bIJbfMTDJaR5fcXYi1EkHIuCmQcJISNap3ZrKcC0kIYZ9wGUVlQWeUKbi7yPog54j5dX5mPnSYSEq9ZgU+Nt8r7L7f0VrqFrCpEJ4h6xuZDzNsj6voPcidqpHEdRDR0iNJMIa2dHUdiE9J0L2+v0fU3Em1sZL/GjpFk46ApQE3hjfYmuwbsStE7ezUBVFyzf3OXsgnXaybc5MPfSqW+QIl9fTmRCznxFoeNpyNp2902ewbWqV6+jK8mX+OxOMlqv+e8m6XY79M+QqCgxmN8kJhyWPJTr8FNIWJkAOL7MmCoHIAHVz9RI6zweNlTClduLaViwvvbN927aC/4jdsDRWt+Vs0YDnPshmSiM7e+aM/dxwMJzGEu81LiHQsZ7rIJZSfVeh3hEccvIVy5ce7GCujSbQLmQfXYGLCcnHGJ2r+UP0dkdzfzwd662892jZY0o5WOohtZDrQGpz0mYj0StJBODnRSKZkLFAdbnfHw+fc9NiAvt6BSoB3ewu+lQ2DlOYgn0LHhmyJPiypPEjPIcRH47r27SFI1RP2lX0S4SXe7glq+ZltGhFStt56l4dnHEcmfk7RwheK7rgQ6U6DcKNLlOPRIt5AqH2z9bU71MVlKsK5vcrpOQpq/t6mLcwC9IyEcqeCCAxeK7DoXkqQ3vmrZAN6HIpO+ZLv8oFaXIG0nfwKzkjBhIRqN+CIpJTGYP1kiMjs3RcbsTU54zhadSwSP1XfPOHBQkhipHKelr8LP7PTCD6eoKkxvoZhJkp4dKHrPvLcwtlOzC1TWaBFr4jQl6IaWsi3T7opzYRkq5WyN7yRidZ8ohnMJMIQoKk5KYs5/i29Bnbgcp+ySiA468PZRrmke3dSUcFGjZ35FcHSja3twh2G+ZOKqcAwxL5UI9W5jgwLXT8JF4IWRBNZeFESc2w5N48tkF/jCyo+UGJEHq1HWgrPhcBeduHFEmVWU7DxmhYyTEKS8Ch5UbAXQWaOkbxRfQsci7UngJGcok2/+3m+/FB+gbLNgCP0Xns4IOQOPyzK94z5oWOgyRMG1DjQ4f3VwSaxpZOnenEBv8fzHfhRBnEhP4qh4fxGkhgtgDmOSSoDitKlzEhhIrKJ+bDm67mJVQJyGgcNL/4ejbUhSDr7vxRsO9xsEk5wNR4WeIp5ynmU6GH+hUTAW09+3pj/BpkmyI4WDzmTTIHxxT0jS7PE9YQ51AdV07MXEtJw6EG2LhcxSrQNo7Z+3sS54NvyrmkbMl3U9N/KLgF4d6IJyF8eakSzPRNYpgw4rVzQECm54cop9JJzdnXIjXlSdfjZHAKXl/WZ8W74VYtdiK43nkl/1Nkhzoz/jc8dyuJyGmKICvRMyrAA/cCJ3oF2yqPF0nijRMT9tVrARU24rQx5NKl+YljVnl7anyWZh1ijzQHjT8Rp2r19+Ev0VRG5lNZDv5A+K9EkcnKsJ1iLd0ubmntzTFmChl6ktyylmYqS974iv/lHtrcaxc/XfFxBaRPgfX0DpTx8NnVGud4n2X9La562eqwFeVTZpmNLZssGQ/Xd8EG0Hxd1Q8ZY2k+TuwOyYQgc7G4Z5p81hw8DnX9zs5/3gOySWaRk322bjX7/nWJPlz7jiFBH1jA4x7Nndi/xAnZ4o2QjU0pshv3NdTdM2zskmE0A9N+TYzW8AWPo0VBDBSKBVSL1zzwp9tsNJwcP/n+hMrz4MQSc5IARxj0vPt4w30gkWG8EgmreQNQ6God9sOjzSvrKhNmqrjDdlcT/6wkGWbDOan5vMWMW20Hhs9baDl+me6BpdJm4cKCKH4+Lq9vVssXgz3vXDZeOVMY8Imp2dXpaTrKycva8j+JTJq4uV04Eg2IxnkxJHLYqUlsdHNe9TG93hz9LOPkIOKddHDO3iM5B7fcb6dPtzoTZ4pkkxgJLFa1TvOkztBh2URwY4Jdr41ZFQTj5hWfrLRjyNCO/1iPO1ehAOTYmHxUlp9kmzUMZyuWUiujKKHr0B1KfHc+24iWVMsCK6F3fTQa8FiDnggqk3Ht27DgYvt6nEerkKa7IKxCfhNQhvVjuAtfXZ06OwcCWFbXcROH6YCBx0z3QU6zDuH5P+YKR4r9iPEZ4dUFns/3ZGS6MSBuog77sRDJJvo7iGd+pCIR7ZPklo7jgatdk0zgRsTNa4HHxIlnhEPsHPF765LyjTxmwu/32TUIttEr90kJYbFjAPb4v0m1cqY1esv2TT49kwYKKzq5cMGJOF9zcHy48dD3LdZA0nCZ3/JgTAQ2H3SwErux4I99L1V7lW4iOssfBRggAf5TpNrPyfcNDqoyGfGm2ZM36IaVC7XofuaTliLgdGRJ5EYn6l2D+VR2JFvF/XIX2lBIMerKmuSxE0C5DmwboGi1BcIrH09lApDA2qiKo+ND7HL3n8bJfJxkPcEgieMK0XdKGgZjJvI1jBQTDRJGXuwh5Hf30PcYkrekXGxB72d8NWRbre++8KDUC4d9y1koyTVwTNvwBJ9DzEb/nkX7HWkk+cX/4vrpxhiStBEnOtqAtcJUWGd7ZrWXwSscpoNSeKATarJzxpnKqK/jFC3HFKBHRI3kmZIxJnEKaTWrCkPN9Ynn5O4nGe/pvR0B3//i3KZnJRAOx6EzO6Q3jQGKFgk7lPwAQUhWbFjrOxyDI7zfk0y0gQafDWFZjDZIzDAnwPhqmCDEE8mxzwHuUxCLVGVsghk/aaIGm5ZDuOrLaqQKgIt2WZjgM9KrgwJhB4Udrs9YzwfKQhsVNgELLxWMjeqVhW6kEfD321RLQQkk+GBiLbDKgnXz/K/4exdawEx8XpfeBxL4CehddLr5ESisAWV/IcmJMJCnJTyNcKfVRErPDRraUQ09OywydL9L/RJsrRNAS0JkgCn6Yhyl3C6TDiDALEpk+KaCeEYI6YJgeFi1qK/lOpdJOtwp8hNIjnNdX6kI+w9Csmim51kai8eVR7tpHXFFRuyTIFtQurhUf8aiz7itj4kVTLbOUYzrSlsk0YEv20o1ICYot7mW2O6YjfCs518AL8ZKPBwQBYa4GyDAx4j1A/fZ2F3olWA2RbuVm4Rz0I/PhutCnW0gVa+jOd0jY1tFJN7VE2Vzz8iIBZ1oBxGE+PuFWB3KPxxDgV2GGjjbTq+8HCzh8cHpfyLePRUAjjTKTiLxHanwJmK4CMTHrZNyU6Z2sw8vlfPQblW5JacmzRVifdOFS0O2beKIlF4ARfvNNZcl/9WQaQKXbWJWLTNfg8nzWXLhQq2Ic2Ozyj+asZdqN53EFfhdf4dprNLgMNmMcXUm7lH8lzpB5xld6NiRjFwnPixztpQTUPxgmEFapVMD0eUYAj9Od/nezzr9ORaFIHJzdMU65pdU0WuO9Btx+wa/w7iAxXUf3/TmBVdwEDDJhsoIYpjihy+c+TFp4GYdX2YTgJpvbg4R365IrfFIBYna+ADnsTi7ci0N2HQA9t4L58DnG3gJSOjGGjAqPwE5aULOhsrhcwbL/N8O71zmLNafSh2yIdUl06vgcTiSYWsVtr/C7s3zfV2ywJQSNdT5/V0zJFC7piaLtf4hOxkfZxW98DfJI9EfLqFSWbAv0o2/5bc7zCypeKSKWYiz2JaFIbQ6zRRPkL1TMZTIKUIk1PSjvbOh0nnXbw21ye53cSI5yyEzE3KPXd83zFjFsRMgljEMT68t7PaDcm1FmPdAOr1LljKt2JysJP8txx4fwksmBDS2efgVT2EhWxiMFrydPcvhdeFDwAGOF1RYER0uYGakJBwKPDbZ1toRIMsyW3hFCsJ7ho1EaxRWBPy7+8hs6o5BL3LEMaLEc94tRySbnBGunTHCIAqtZRI3wQg/CCgb0/wqEyO92nAYJnbgcj+Gi8IOyJeP9fJRn96fhwfhTFEpUipPw8k1C+lwluo+V5mAD7mpylC8nzHxOtKGIjkQWUYE1CGZ2P3e0jAo9q0J94jJepz1JG+ezcY6LTgnTLZzcPTRehNkpPhSBzhdn03FqhNEOF8kZjhD7TpU/Kj/jleTe6zXDdveV8nNUx8e/E6drd1ri2Y/4744fas4rKfEa5UigslkS3YSqp3L5O8kTB53XaYA/fb9fiFQxHvKiFMclRYXShqSSJbQLun+PtytXhug8Uejp3KiGD9eRblHLbBoWDI429gc2/uv3gHMMZXGEIlPA8e1wBxmncDTwcJ1fsceCQDHEbEVJM6CyMOtHRjUZz8RKoVhUQKMKG4gQrV9XxPtkZFDYJ4vKEwqSXumwDksPLAGuWkmbwgKhAPJaFt5ZbxnLkW4LGBr6U76r0BVWZKhsACz5DnjU8E784GklObwMaYGt8Af5bI38LByZHiEIVSdTpSD6JAi1IoOulpvGQtU0iw/0lMLs4xunMtl88S/D0TrpHZFQIt9yRcjAjV0D3WjygTW7qXkXjmnSo8E3jiFOLwNjMVnEJA5Umnf4WJd+q9knnjd/gYjedzDgaiDDxmiPONL/Ik5cM5qTKRKqxLxHV169k3r0lMj42QlawMmiOd+ClikicUrj2Nn5nWd6K9N9mG7+tZZuGb8yjnqc8RHzUVAc0L+O6eJZl8jBFmiw0+h2cemXC4NMB/RjGta75TmwXb9TOdInd6PSTsvOchg0+DyvhtO9hrVznUd2BulIl9GiydSk2cSSLuWk0yn2dHQQc/h4aDE1HWtg2fEUIYSe7C3ZwSTVc8qJB6xdlUUmHxYed79Uz5ew11mtNrDaolfLaz7Sw4stxhI/M3iGHec4oT85oaFxMXlOuWotOzouerDUN5ylHCmkYCn+P0SkxZitRAw5w2erbKmyKu/cbW4BUxCydXru2BrNFsf1cWH+SLccv7cC9PDInS5AwAYrzJMy9/23vr/tvz1j6OEN4VwQhnLdNDzqfJdXJOjSUIUPsvaQWFMMe3ByjjmJhzX0Ij5fimefTOE5zcZbhLzVWVji6530aHuXhNKZvzH4Uw2vgdiYkozg6GjwlyxGJEfz09P+Vecm7E2P57ISPE3UbsDuUc5JXw1aFbXF0gvzwyD9UumHF3H6pqFMXOdrSqxwkBGJdXq1lVFQKNGHw3F/3+aje8MohJHnmQnCgE4iGrrimFB70BuYmgUJEYf+0ksP8jkT4kK9n002ni5ad7NrdaTlBGZuMcahfPF9SRbyBrIaxVGcmE0CnRdLWTBDhitiNE55AK3sN8UqqZUvlv/1cRkJnOoVJY/J1h0w2Be5G2HfnlWQYyYde0JMbFxRBWx7XZEddvJAnHOVMC4Ax6Z9TcK3jjOfCWSpTF0CBn9oOtd2iQXS8gh8kE45A5MSv9o9Oup8N06w5VPtde13M7QEJM2IwQcysIURiJ74cOC1KuSg7zvR1v+yyqluG1WfULA1oYYQnodnEsGBME49KrfGJhDcCu6GJxmAmto9jthMAkHW10+BeosRSGZ4B3w/d7hERahBZuIDdGCJSmiSSkkmud9gkrIZjXVC8925H/SiKaQ3rIysrgKzc8IgrpGmYkbYEiLOxgOnZT5/Ygcsu8sag7FDQTU8a5Wijcd9ys+8RDwKRJIq1eF1wXZ3tUsF4Wh2Upxqi81c4giWy7Y0k8I2FOl1MDxHQWo0wmuXvxnywA9t04XanAWz8HAoGx5BcJNQH2T/YFzwVflYcHCPNC6Vi7nazpI2VCwf4LLO/QNGANM2HGQTxKXGmaKDmZYuRNA13WQWFTnXKxNnGTf0hBIgfh+Kv8PSeBqq69vJYnpGKchTzrt2B4u7cYUDLWp2C7xGsmawOo3W0675m4jTM34hgkmunY50C3gyzUER+sOmEvWFJNOeOHdLrQ74KC++154HXACjEXhMqpoRr7yGkEMVS4cRQsx+NBriLwQH0gskZGPSeQrcRc7tU9yLV2Ei5fxIkCxw5Ycp4B1wPH6efPmcAOAZ/v4d5YA+GH7ImO+9Q9rDs28UIINnwCG1ti/IUpcgZGyS3TBIst4lo4KZ88M6YQTpqEVeKtUNn8lfBoCloOEKIWAy8KtNhziX1Ak4i9nc4+cerQwBJayHv2jK6zdiHiPYMba1hbHA14WQTTP5Bxfk7oM872Tjya6LmOC9mdRtZAFvGUSeIdL6SKLMh97USo+8drYe2taVbjRtYr3xmxi9XO7N/h+hNrk1U60aSQirrqJIJtFH6NtHDjauGDnmcUP06FlBxn0i7n0+YG60o52HWmOeUXOWE3n0nicQ+36VEIUXlVne4dE/NMLncIrRyFSvlrtmsDSIi9PFl92yqJL7+E+61iI3v+6oZ8R5RBzXp7jyJyhOrJOXTKz720kS3VYL3nfc0MIqJNxRYhiqGMcXlgdqpKIsbQXIOfbTGSRnnk4DlnQZjwnOGMqM4GN3DC8cii24To9MH9MHErE5GiFIqQEX1DiLLhM15AeZg8Y8Qino2pY2hMXHMKpZk61ygnD+huoYYjKxzD8GlOJ48H0QQEHu65Usg9k1p4F07eewjCJmIY+qO9vL1k/dK8FjVyvV0js09BCAcqfmPCmLk28tC7GKiuRgpf6nTH3BcfQSfVxqfsm735DofQ99yJEjE56/4vKe+/aSZZD+yfiBKoXCsf+nN7D3UCisZHeF0RwABBEjidc1+hpAr30OhUKMb32d+ca5Oz//fs8/Ru/vkN5lQIULu//nkLgCYd1VBvAsPFd8FkUSYIiFGPzPFEFrpo3ATJeyrqwVKaiNuJ42Wz0VSyaMcEJ9JWeofMpIaNMw3Yb5buKh37dLBNaJehpJARtK7xnDiOfNfozGrUSlRsu/j5wVzGWE/8+eqoqaqyG+lFY1z+wDpYp7z5K/E/vqQGBpMQ+S9yahasIROawd3255NMRSLQTo8Hr0kwG13JUxIdnesJVkxlGrgKmcnYMrLWHohHEn+7LiYLS7FqJYo9BCa5nQMMaB6Js2NIncZZ0B3/NhEkSGbBJ0jDgYHcKzk+QX7gAS4nE8Lij3tI8Edx9n1RxrLcoHIE5BQUj1qu1CJiyqlAY97uUQ++er7UtLKFrV1L1wtdHpKj+8BoRiJ1Hs7+OfNOGsQM4OJ0K8jge6fYJMF2Ix87l3EKx2AwCZqmiNGXH5fn8BmYduaXh5IyjBRBdhvtwDNZEmJH0opARtZPiZ5TQGVN7xKKK61uLtGpV2FHhW7lwIqyihh290ckniYJ9x1a2BnAehCamNpIoCAIXKh+S/xsEkPXNRMSkhY6kq7v8RGJ+pf7OIncJON7I7BP6DB1TaEXjLCTTuOaU0K78S/j4bAOwK4tPq7v63rks4+Qt/1dA3cLxNZr+86DYp8gTXo/ZHi70GnoRGXqUNZMbCY5ALpXHpXJR7uz6UHumHYaNMSJK1ShRv1OiOdpe4E4/q4LNAfvPf4vAxnbvzUmeHb3qlST2NHuOQnfJXv2flSaSPCcCtSQl/wPUjvwBs3gnBKwb5Sp9tuIQ3Q96eI5uSPuyKeg0KXY4O+VAD/RdYcWBi6XYtP4Kd9AE8qbWyYuPCeJzexP/ixQvieKmeXA3hjSyVu68+cUu+x1Ytp4++zO4iYW9c0In2Jgi/mMKbBSBAzvM82Vb1xToY+6Xs80ZqS+nXCNQWKum0nvSwq+TAFnUtEDvrGjvkaerzvVbOcW+j7Zs1M4MXU8QJeyphKHPxBbnibI8FumgNiPtp1QbgJOBxtZZGT5nQbYQCg0yWneMoNl7zExyzvahS2Echc+2qZf313OFLwrYo6JOAFiIK9Rq2OykaKFwpHOPon62BN4Hri3OhFp4fD/6DoT7TiSXMkm903V/c31wzOvSxL3Zc61C3MPqt+wj7qqRDIzMsIdDhgMZnReSajSVVnD2wOmLrXXuaYBXHk9lFS3ImvP/f+Oncez0zOY5JLzxGFzq5VxrA8wANUOyqbGpFLfnFeSzjbiAImlRyAHBB+AhVzNofb4UB0MYYkbnkvOaLUwbw5QwHLTqQ6xaJ1z++8CDEceXtCvs3YRZBh/Pj6jCbnXzmfIvriCsfN5eo2cPmCKAHcK/oyZaWhbZgXv1ThcY2iuxHmrPWfcEYhst5mh6XnQ7ls8lBBbyWynZ0u6ifFOU/7bImPEGqa461xx17Gy50+Jp9CHYQ7wPe67a3UzSlhfxlSBfnyMUkBeQMuy6KOI35YJo7w3nkMK7WgUGyB0BHnkuDazAAAgAElEQVQsRvQ4cyZ+YsmzOcemuCugElBkxhgoKDUpPQh//fcjz32UHjyF0cf56ePt8vT67PrirEbiLbnX1ZU2BV8veZYAdreh7+58iXWL/QPWBHbPne/s+SrgG7NaC5l9TUeFAhdy1YSa9Dgcvuc6euHRjQ+FRWRAF+bh8aY1yodgY2h8GO4vBygBieFGKs9wt3GiHUdvuOKHA7uLTrnJgUxmmOioPNCFmIFrDBezKS1iouk9gYhCBkWcBqggqKPV3kW453NG3YGFgKpaBohd5AZVEppRkaCljkv4LAT43Rx2LS5SCIxnzLHQ8DX+e4VUjIGCS3NNkxKG6CsRuFu7ooGaz5FQyQl1xsANUwRR3vf3Tgo/VwWQBu0ikMehxHY+oD7ZoVD5ojzVtDE/Pk6/H59CLaGyRl2DJLOc0BZNLQQtaIZelNdSEYQZGIdV983JmC7o0wT4Y1LaglAd/OqZy61ea2MGudvl6OxXUVVnal4jpV3BBJ+NXS8RV1YvdEURRulxJIBI7WIAt80bk5ANouB98n79+dVOaA+u8OfjU+Iz5LP1nykIb1U3ykA5qNWnMp3TdB9OK+/NOn0PdzYGhqHceDhujr5GZf2c6RRhvHow4QvqPdztrjmph//LZ5mZFvYZydzjb4aBqwLm69gdaqdznIRXF427oCx56IJ3tPZdC52xUIBG5a8knhmWLj0V2lWRJlHjetB0XuHPDmPl8XnnoHLjnN31ngNozTeRLO7h6hoSEhOVjH6XBx1DMg7RTYvd7IFSRmz7WyApKhBlsA+L6OOcoP4oZoir6JsZCtD/igI0eEqn2H4Z/Dv34q9/3adoWAgwNKQ3xDaeTr9+P+VQopD68QC90e4i9z0eNfXXGAyMNRP1rXQzXpJMk3zjoYPkKe9DrkWhT1IQedlRgqyXBbs5s4XZN8qv87k5ZLkv/FG1DAlbhSJyHbP0gi4P7aboPHuCAreUMZ5j6baRSkd5LtLMM2uyuvYOMTO3J9XsO/23e9CZhvHUGJ8GOxbeC4QTNuUVKstRGKL0oe9JH8mRz0xUPH4qka+WxmgXlbjIvTU5S4xO57vO68QCkvkQUZIEFeQx/tDddF3y3xXviQxyZnWIY8igCnSE9ja0RWYbA2pke26gbIMymxodOfIBaehwcz+hlWNfh+LU1cXNmI3uYub4OmFKxIBQk1cVXUdLcsQKuF/+Dqi0NHIK3wxuT2dC8z1/7mKGswPqTPerccD4O3tyWB3SYRzyrxFnilAMcFG1Gir8ouSEsi74qZyzXcx+Hd8ryPN7KcMF0ixUpGGrblURByleisFkL0Q6325kaVGZN315jSHpU2YqAQnojlol51mTh83zYyCdr87nSIcmRxFESllRsLi0/zmoWtT3s/X+FVHPcHoSZ/agYhAFlbhHc0m5Nmcvm6t5hwHOGPYXTCxNahStxqpBYZj93GoDEZpuPuUg9QFsBG6Sd+W70kbs/o3k8Dyg4vsUNKynxDW6wRiJjxG0a9G9xZ5ASZKOkV0e6YwCkTBf3FPaHNDNAeT4ffr8sIPa+dg8lqk+ASNuE1+YtTuv8vSSIG5O5+8M5bBS/OPlw5rZs2/ON1IECKINK2NGC7qOpMC+Jo5zfwBaOHuPxYxiLAKPxhZBPijHUWkEcLrAR6dUuFP2HvGDPc0sJvQ9fpaOjOcMwJZ5Adf5e8V95o2Z5aEruAUDYAS8vb5TyLx+K2REuysvywFa3W9u1S5iOri9FnBpIk+fp8dfIOSj6oShXIoX/8TYB2fRMYa6vrhKAP79G7lg/WcYQTi/4KF/zfAavERN0urjk0140JMW6R5zn8XpmhH8xfO1iKkh5h6G3+0qOYubs2phxQMUvbHqRN4YmeDhjk+C1SFdAjYPkz/I7/bgVCJyZJmzuPSmESH+r5x2tdBIEEioMBDlvl5cgJLeO+iPh0Za39uMVBqR3ZJI0z5BOYGqBHqIHwU0LVHWFk5HFTrv5WbDLRrJ79/ZALuDQkJf0QeTezmUbmS6cA51/Y7U7NXl3ekicolDbZrCik3g5+c5yDUteh5++h1JP+i79IZQxgZ9YglIOdw87n1iVBWogUqaQOWB16zRcGi5/hY6KRg+pQztlr9FgoPSJFPnp/PL6WyMzDgzAbxuhS4icznXlkN5XLTDIZ/PXQTwv6saaWH1oZSD/XH655+noBQE3ku4P6MEEpouyNYZ6JzocpKUCwosBqhfk7j99W+H4ssd9955ONb9uGh0UE1SlnDTxwNivFc48B4eHvLMjweJz3MW9Ow91uevX8/pfrq2lA3m/rkv7A5BiSD5JVGz0LWAA4krNUtFOGUZTUb1wMl7LmQKOVvm4vbwdYe6m6howAiFQSqGCYnxQYlnk9hFKxyKV6kXPMOHH1CD9LRofLBwAwFWbIOLyiEXZT3d7X3mI/11WLAtZE1G3k/P+LqEG023jHjIPb8LImdRAK2Sbh1gl+IJdB3i+rw61A5sS0GCXvOWZ/bvfz/YNYy4gKoyHEpc+y/ks5/fT2efdOFIaC0oef+//rrPwdZumclOn7k0MebYKOa4Lg6mSMPe6RHAs1fa1IFuqF7EUw56JXRBEzXKjOjGGT4PoG/PeV8KI4oPzpPQy0zPpjOpdDSFc7ppJ+fvlmRqVOacBcRDpvNHdmHqY7I/i3RMr7vKX8pzl2pkEtOuUK7rDLqkxRPrKup8dNJmGLmdpoJYVS9rMSWFTrqKybF7s0IPGGo6A0QnZ1yzB6CjYfD0mxkgDZtV5esspwWNCPLQz2YwvkuQ75FYhJrCTMWPUS8bimkR+sggQw+LNLAzpNn3jcXQc97fs47sHtCRnUKC+3lzk5mr6/ObKNPh4yEyvAuunENfimTwOQBfWEOd6yEBzB6ZTmxmvEKHc4YoHUX830B7mU9g/nVWcoEQ5Qs2wNXYMJVrEsd0BF8ovjn/oMEpXZ3Y+GGBsM8N45ndrxpU7kLG1KSS4UXG/1tIxE7/++kTCdrMDkO73oIwnlVSEDeF3adIXMCAM35emWOimJDCyT1SCIZOx/vp7eUladRxNqjnlMasxrWdE/oeedazaJpDuH71IHK/cvaN0h3GpmF5KMevDPn96YrZs3SwFYFir7IuyI0ihR/qrqIs6diHnklxx7yRHnH40HAGmO+Yo63ifBmDtvg1jhGz8hlGgCgu9ov9onVHGAOOqgck/P2L4lKWgx0kztbIVkyxD+th7zcFOJzXY66WNUlMZTZcHy0Af3MaZ7RrpbBNuzsnr7DrcJOWF5MlWjo1mNCnSNXXjvOL89b5zaOHX9lNu/jzeXOOMgtYqemxIYiUPYwlTEVPoapl9uYScRQYTcTaWjiYc5TdRNHxAOU3sTpuecOuUAIegOP55fP0z3+eTq/PvD6S1lenu1HV5DPlHHqha4PvF3HfMQm+ahnz+vr299knjoX9amFQXjwdghS0qg2M6p8bZwabopL1qqQyiy0u5i+0guDp6RCdDkIO4avT3QNtJRbgu+ZnBLJ3Cpnn0z//+Z2Dm8MYygEXDJ9TF+etSMUm5LWqyrI2lNt4/ngAWOnXrdi2nVKmDgnfPZDY4wVzmcUqbc6OR3iat7j80oYmwXk5PQZtxB9BlbA7vv+DBbALgyLMuH6HtjooRga2QnXS9RajwBsKgWmlw50nuSJJgd7DwtSjpNfrppCnWbrHSHfG9Xq4x5EnNlG8vT2zCMsYkwlCkGEuX9mZbFhnLPgd0XybD51lUfRAdamZ66hMdiRP5dR2M645I7pSSUR5KWg5XNdIKo9fTbjaI9lowiJay+uxqJMwrVkjBzIzaAlHNWDsoW++kPjp2A2KNNjTKnwJphrQfZxekHd9rbSnXR5pLvp4RCFlkrgEi3GsJxArJGDMKxpSBa7cr3BQNQOMQs9Qq3YiiloUCaqzVS3W145c7rtFPU1Q7SRyn0hKeWblQ/fAMbmBdnB1DRViZDPxFsEh/upOTxKGDgEM4gQvssyBtmgJmd1R4Yek7DmHk7LHpQFKzzB4l0sb6WBUgwbcYCCdg4q1TMdWGE5DRHyhVAF0XV7fqgTEOpVTS9EKT1pUzwOy0td2cCsLn/UCP3+G3ENZSUeGFaCZY4QikmA7F1Lz1gIYKWSyT0m+HM4tbn5EVbsOoQnUsbwJqVxn5l9eT0+/Vcrie6ocObSe5Ozq/HR/V9nmBQl5YOVwEq3lMkACabNzMAWdvQZVYcbnWWuG05aB52DLwDuFw00pOCRcVxqMPoLsO2dAokJRm27SdOmCtI2kbbpSILt4Mn3OHAxKQdfSGlENlEoxxnmhQ7KP31Nws2YArriWdNozWD9d8RFVCSg09N4WxEloQzNmbZOgmgBGjTCdGk0Q5e9LryKJ4mAFPIkiDwdjPp+zj+2mRvq4dMzX8SkbiW0O7Hbf/HwCTu16eFCrYhcDx1f2pInsns2DDspcDAWB1FjlqSf5SZKk9HFpbmUzmAiqMJeZluuvdCJDHUqhLx22+4u6L9TtzHKOh8oHXQ/49G85R5i1stCnyGUfibamyK55boKOiLSCJpyxl6e7B0xkdydRymUsxZOMObfj2UACwx/ukWcA+57uTj3SLk+3zBON8mnVNo1pCjAADhIjMuMBjfWM5JVzmzPhLecsBRbnAtfO7ymY4n0ieapIAlltaWPHvWsivguK/d8CRYpoKPqwVdqOnTWLAeJurSTKAmghJKIONQhlTuYiAL1qrbAVBJWyLa1XS4KbPG8ELmCrqPqU+HQ+KnhLVGRSnCqn5ugycw99dVTfAGRYr0exgdAobagtVb1SRfk51vyPB6itFFBmWEdqJf8dqfaYflcUSTC50riZ1brCO4v8SOomX4KUlas2znV+l7ONz3l9hSHsZYrcAIkBu5wxy7XgRcQ8GKa9iIIkR7QAaJxlDe9Rgn2Gfu+D2vkx7mxq1J/P3+ek4mFpcHY2YbjoRUXREgDqmeRfc0gUCwFOAHwDFAbgV/L9Nn5QAMzuF21Nhu2UvJHUvy72xwKy1yuQ01mcIwhrcUOXFiDH4j5D/ocujUIhqp9uj7PpxsUIHAVL9sPH6ekX3VTfC+z04lIj3/dX2Veeh1Uz9nME3Juu+lz9BuynUca9IH5AG0535v09YPu//v1X7u3Lq6MQxmDP9siKf3Ev8aJ55J9/n30wIjNVbOlenhqtSreTbKQLub1jaBUH+HduBM65bhwWXehBWVQa17CRWIS0lP4FGnzLZnu31v1CAeczySsJBje2KL8P1S5GkSIuVmoUiSTDvSRFWyCAw2LTHuws0W6uwV03c3myt/cWBUEi4TNncMugnmAelR3ugcO0MclLRU0yzXVs34cewm3DHkelPQCPEsDjyJyBdeUTg5KlSLs9Xcf9+fz0hnziDDq1RbhbkCw0+ZtRZMsBQMFwpazs2UcSCN3ECYxjXDgJssObLjEHApXHJBp05qOdmi7EVfSOGhnPjuKuw1jHzVSRBKU7r8YfQd5tPIHu2MwNaAYSXbpFsqP6xOBkZBlNKq3MH2bwMOxxC5o5gCt2kKU1wWkYYZv7PJxmaB+PTx8ZAu2gZKWiRZwcNKfYY/12oE9nX+d8CEKVXw9tYTphrMFs0mdpJiJsbn6GrJV+Vgc+BSAeG0iJjhmXctMG5uy5tQcskCJBDUqVdvvuaHWov4OdeEjwGuFBw8eFxpDhamiRMZOaGTBRXml/E0zZe4MIS0GT47yTTZHuaPuPjHQkgDN0LTXLQ43EmUNA3yU6ijr9qpgVkZAke8x3bdfhHMYzD2WHwpkSgREVuVqUOuOl/4ASpCqYVZUwieu7g5mZiRufotBBg841iTOR83CoOWNb55W77XCksSgzP1kLe9aK55sk60V+OPLL6/mTnEQV7ep0e+0ArTFT5L//3b3GfaMw+BlEEGNN6DaoD0VcPHxowHsOWAbo6/PFHrvGiHCUIEmsmLNg0B/6WFQNL6XuWAzoO9LZsaybJHYOp+vw7sBxumTnp9PDDxXS4mfxrks7j6JIeZLpK/b6zD1mLg9+uL4vHOydyai60E46XffEAmdcRGR1kofnv6VxSXwjNzvKZ+maJoHymfDlkKuy/inMSeZfPZydY7Rb5kyA/91OWxOdPhNpgIin0C3bKGfjX+lkxk+fAc/LGSfvcxLxDD5X6MLOaGgrKVg0irYDYTHnvZ9/TkGlIbHdm75Hrn8cyDlT2hVWoGQkrwc973ya+3GGdGZgHiCR16wkeYVgVIjT763gXGcFjoBWu+2c0xHkiL+ISbFKXHYCczY+K6Pt/nZmIms85qp+RgEHYivnAwFC4K1qbQIZAhxBzFdsbCLoP3fnU1Woxo9SqzOnGGGAduScQ1HUQMYBr4HiNEBYBVzarU0nH++OULl1JmcfNA/gvpkUXi9Bkwoc1V9MkKww3JIxmzXynRLeg5zSS4qzRqGh2w3l0z070tYjiY3RIvMK3OsWMp3FvKP7Cxsl3fvxLhlqmHOVdr4AfErL7xxN6GNDX2wS6t7wuqXOehZx5vI6zpINUDbrUOp8ntia9xUQAP3XoLJiC+kap3tXGfIbBUUS21u87tfaQJFiVu0mrEKMzzDWCJGdT8d77BxmDkSqKzMkGkTzxIj7gEXZl8PAORbSBT0AcW+vWatVL6vqZWeaqDLX416p1/FfvlHRp1PW89nCzIKTeKxAR8cfXE+ZhYvioQWgdNM5h5jLYT1hTv90OqHwyV6JUuwFYjj4QN6M4blgmIIcnTOzAHXD8X+Nb/sTWHB/JRehIweVn20NI4P7FEp1qKWdQaza7Evm3qYw+/vs/XUY8Tm0h3+av5qEZZCLbikOE9Qyfj3+zOGG6szlOTQHEc+gEGyAH7wxkpYO60Ab47D5178eTj/+okJtogf9SNUpFtuSzYy5ngdQqAqDkrT1HOrPdAj4KQ6HSsMVoWvL1Wv43tUIol5HU9pUoNy/QXxFa63SLcb0f7CdCZhIAdM2YIeTuhFELWYOKMnwYZpykPslFBcFJNCzcTkOCsfsC2j50AHCAx5p3RneLHUnwRzhhBgziarbeiuP/yWt6SAHHIyRZoS64x/+LmusknYc4lGkaLtyJASLAP3pIdAh4wShrZ62OeEzlIYr3UmfBkyceA+4pPzJgO5QghJ2pxWcAzdqM8ypOMDcAOtgI0gqxdtbgn1Ul64o2EzGCXTxLBi+Zd5iZKq3p8LH6Ska/N3cyjwenXhDppyWUJNe29a06zl0oS7pp3Hkom4Ed9PaSDQM/t6rIv5BjiKXaaHg64D0iy6ynlSlKq+VZ+Z8FIhPO6Sg1OmuXGkkl8R05qj4TClE4p1Ci5sOnm3uU2ZS3GvfOM9RBwIVpmtmgZPCKki6SPBCeiLtalEUtHgUmgBHfKb8PYeKam8VYLg8F/EWEOCZmbymnk7nYivKdB4kzOZcr7NokbIeKkN4uRivXiooEJrjiHTw3Om4Shnr7EBpgCpROdhvx+GokuTn8kAUtZU6VJSyii+qFI2nETd0KHP8HMIg8sTfNM2jTRoxB9dffbq2GpDCIunspUuE+ITGd7ehu9LNvcizpENHDL6PF4d0MRWH9gFexBGaTDjSr8rR13m8+1ZpXhGwAkMmISB8Ag36SUhRk/51kaJEui5JGvtBYQkQ/SqQ8cxCPVleYiZX9RGpVDn3OeIyKQalHQlucK/YbxYy+2sXAdA4RIFNarv3m9BxH1WgQmzG52oyIs03Ry4dB9RhV/Jl8XB8LQ5e7kOTuCLO/L4zcAxSay4amsnMELon9KyoPHrWzxgot2hQrttPaJJpoh9ft/io7KS08xntUOX5TXdy05Y38lzQqDz4rn2FBbY/lDGhcscmvPoO2ekU+NnS9yZE29ercxsrkcwzhXqOIhTruWqbxs+ebUHtr50DIpZWBESanQi++3hUGdeZ6zPyPjjg3DzAxGjfs5y9h33cGM7PLWAkwjTOBK1O83SxWA8pLIf2ZGw3JjQ+KTWvpLuzxUP//AAMHVf4zFSY0I7dhuuvqd+B/N8kVZXN5gX8np5nUMmSiDPrGKsJO5Fdkzwbrs1ZFe4VMZn7uyVupTxafNOtVWRH0ZkWq6LfW32U398Ac0GqXTAmYR0HCinD3Hu69FoEpP8wSX+9qApQdx4tzy92HEt21/xwCnLOVQpe7jfFO3GYIXI6sFk/ow7qHiauOBhPXOmzT8jOOUzCDkOgpvCqlHUvhV460sspViMpr0y8Cot24hlwDwAas1Z/xrkaCs0MQeYmVYjD7s1Q3MnBa645b/yN+jgzPsdixiKxKobGTfbY0U9Q75VSyAAkpD8HthwZeM4nOqbn51D/rk5fH9qkUJxjcsmYD4Is14syO7TSFZC7Puaht55Za7mx2/wvXbnkkc+RmWZ9EDsr7JK64E5wsvYV/Mx0spBf3tSylewd2WbTAkp3Yd4M74rfT7+yYG5v7uKuCleWhxuU7+Jc7f07+cIUBz//IRmlZXl7+vGDbgptbosHipy81i2mcKgjjLTh3JTO48ij9yFxEMcb5rkDVC60KKGN/OVRZaOD6hkahroVv4bhGI5Epsl4EYEO1ZnwiP7B4SPATsUaFbQce4vzLovx8PCCOngyuhF2ie0AYmlJExSnzQ7SR+CAdia6v1vbXSvOP2wTQ64riS9O1m866aqAxaYhOF2cLs8uw9fERIokN2jo14eeAtz3FBY17pOSMyP1o1pnIhM+cwKeB183vgm+/831geqQkHOPiuxy1yMJmITX7gS/xzV9o3GUJDhDbC0W+/z5fBQzJh4eDB3ED3qWAWsPSA9g5x9KL3qlSzA0OpZ8f/+ICKOSt1rVkxw2eEYqGT+IuQbbqUeaVxVfKsHrISI9zyIxsqppr9ZsTM1/Ds9QanKPnS8jyHh4Sd/JHESRy+GQQw8icWQu4dhCX8WimuQJSNJReI+N2h3lK1VIkf8vP9sg6+cnsQIp346/aueH5zT0AfaLkpkk7UHNQwcZDvUrXVmfW9BT2CJfdi7SpYnrsffBZ7JnbyYl00ODxGsERiiwgnJPFzjo5khlVmEmbsDxCdFh3sPFg5rXEnWtU/33YqCJRA7PFOaj8f9crxSpBBnMHGTZAluFLZ/hmGN+XUSenrmqgEKTMFrA+fikbXQGhb1+drq+g0oxMeh0nvUMpYq1zXup4AXyX8lvgRULSuNTZmXG5Vw1M4fwHWbew5tRDJwEP8P00/WoASLPk3hiHBCl5d7eXHPwkABieMd7mczbmaxTtGuF4gV6bw4qpYjytegx070hYcxBG9loVZdMyjx3VMnTu6yKPZH7HiQc9K4D23Rs7uIJQSI3hUVmWIZ1MHQdCk3pF9LAmlRF8OH99fTxZSHcNWMBI4jAus3zfURdUhqMg8aK6DjPZmzk2YSCBgMgogHeA9ZsvH9+c36CViqRWsGWdPAmydlFgIl8fj/v1S5qPUi8/yuOfzjHaZLbQkYajQi059mOo3Zio9A4M0ebKmQhYcFv103QAsqGACkJHGBKupSZdbOzlv0e3yDXacCDAFFrksX5kukEmSx+pzZ5GGz0HrpqBNYmp9mAhHtR5aPSezXl5N725/uZF3Nh1v+2PBgadgeah1aXhDQiDB+n1zdyFZ4fHXH29u3pgj+cS5cqiAkQKe4AlpaO2uVlwMfEvtVRsIApKMj5F6BzaGKhtfe8pFCfs6RmuR1Cb/KbOZQAxSp/8rkLZoWxMWe1lGPPLYE24iMxe00dSWeeYjRPeuwJ9KbZc0AtWDOK8JJ+qIbXYzAab6uIfBBjJ9eYos3YJPBBt0VQTSDIhNjYRm5hlx96mYWvhsLkp3ZE24Hid45CMC0kLIhJ6M3ZWoi1EGJfSh02h8o5Pcq4iFeZ80GDYsYTY11mji4Tv15fFXVBjY3r59r5TMyBaJchkN29273dHKg5oDHZvCZrYrpjxk8YO3ht7ZyWz6bgUlUejQ0CVYAuBbmUGv+Csoxy3tdlrFICMEyH/S7dfq9ELNoZZwt5sPhDZ+bQkTmUF6sDzS/E3ym0bO+pM0VapwRgDJi67VG45pl1/Pvsc3ZsF3YK7bmwbl6uAVTwCed12n8MxZx/KovLYXCpCgM/A9eZwEBSTTFDFUog+/nzKfMvGuRBm3KeRooHC+ksEpaqbUk5cfF87601SFYKmuo3SAfzJMznDNqWDRk+tTd/owwOpbe92cQkFeCgFLs6x5PDKtU2KYOb0l84aHJYHTouXluFAzxAgviNx4fZyVRPSr4jyLEoOySUn0kqoTwx5PuWQ6oo0p/VOJtMqWrmG5QrXfz6JISTrIwyBYNtUIugq9V8ksUaZQy6I7dXUXnTEFB1n/MZHOdA7ZxM+N/xFdhQkXQCUXB+TlfcjwyGMfDFR6cDkUQ5ryVCzYbmkHNdgJ6Y7LcbRseBQCLtpSpGSg27dggCBs2gPLj2TmCIvGzoHCAQUlrKEQc9Jo8/B/2Y9dFCpBx0KGUYAtrh6GyDhQDt2HjIvKsWdOzI1YuGREeTO4PUdn+XOpJ2/gQh1eVIdnS65VqS9I3sqb4aI1HJXiORRjrxhfUmH5UE6Co/N+jemJ5JUTCJ4Usq3lzzRESTUCmg3RNScUymVQZqQShCzN5TEact8aGVxmBTCd34lAyqZGQZjXjQ9fwplVB5ZpNdwZAUE6OqVD8JnmOSxVJGpnUtEZD9SuJIvLGILzprgS1alXswHF6pOyZworPy+Ul09bFyDfFC3wNwOdVQx0zUIzGfA6ReIXQ8WDt6uqQ9Ph5bDieos89gdk0jk3yOoVrXY2JzVYWgY95pxCe7jrgLOsgMk4VYkqFIrI4v06DJ+kTV/boO6fLIpcY4WFuVnZhYJo6b3KWICUXBfax0qDQA0PNSElXEUhwllIF03PFNUbSBtaGDu/QQaZDKfXuft/gK9w8aZYrm8TLhM8RLgrNivCcq67pVGmd+Jr5FMxMTmrO+PQXUFHoolWPuaYwcpbOBUdSnp74xAV3iTH55upyky2vPKDsAACAASURBVAP+KnOfWQOzr8hNmUuimCEpK21N4QXeRx8PqYacL6Lz3go9JKSwPeW5qugmvcn5IeNR16ZnkJVgEt4UDBUtEWACKLDwYw1oLKeXzU32sgkri44YtN3sO9Df+MBzWgasU4DxPeLC7tY6/xGaFXNizOKN9H1iUEAawY419znF9oxnz50M70KF0xQTH675ABYzuF2RkaHB6k+y1foa/8pcsHCzveKe7wybBbtFkolZux8FUhsr7VxUxdIitsi7asJSd7BJAMF/fQZE4n2518wgIxhkUejskVTbyOte8TNSJo3Lsj1Ct+QZBrVm+HxUxwBMxoT1mPMoO9xO+bZvUJXS+KFCmrHPfTnyzd8KG1e1ST8dP/IrhRh2t3pTDS06ARpUQlU6fftNBU0/855FRj2gmTGqan0AU4I5FqyAEcaB0oulaEYkZrpNBRtKr1bVkqH0x+XtE3WueJbYdTXB3123gvpm6RtA7xyY+SKsIAv/PLs42bfrxnXNAG08ZFQL5TzhGUOJDgD8RnzbwE7XJtcnI+DPjnoVPqV2qvg4jI3x0uN+yhi6TlEsLW/P8XK/vrEVOoO8jGIdFYjPIirE8dp1bi0zipm/Nd+4wY8oapxe6xD6J9cYZtewurzb7cR8//dqyA3OOgItU2Q/edZ0TtJOqHuWfOfy8vzvs9ePjy9RYm8GicUKyhmsMUmkqv7npxQOgtfDX3fxdMjA/jxtHmycnB8fsxBrykZA+Oc/DIy+Btkl4U0bC4fYIAbjKn5bZTBRQ40CVYjoYsroTttss8haLXswGHxCoZl2YviqU9EXMWug/3ZoroD2vfUmUjuoXZJqNq98fGh1wiUqhTnIu9HwwZEPJ9umOKUVDM0nrXa5waw8zhBmF9IaTqfhoAKVRMmDnhel6wBFi0TX2+Kgr7SE7QeUJkvoWB7mUrV4Q2WcgyCfrMiDUEV3/VoFrAxne9/VtJ9ko8N3kWTtsDiygrp+g7z99eMuQ4MEqLXIxwAvlLp3TC81slRxw8HydnjYHRQzR0Mrr8NktAN3HqAGUWat7EJ5kPllceS1jwklBfBKnkx8HBit3PMkhU1KJj3Jba5aUoQVBpYYd+QG7dAT6vbbGaTVNQJ5vIjinEOEIsntPhgcGXwch/MMZMuxJ8HJoOULvHKpDTlsR/671LcUYOmI9NmNKDNI05hrZ+B/TNeK/szHHST6PIpCUQbKehlZyewpfjLV8xy07oFKzFJkHweFV5hbWZ7PgcM4eyzdiq0Ak47d0DFNooZn347JGH0pISl6nKQ+6lPbYLNoVg/pmnvRfaQjw17ujFypBrwXsSJCAuH+buUh9/mWrP3W2h9fg0iYPzPToyIbMZPDqVxfEWtVecKnXmjo9oix42pSHfWZQUJJdlV21CuEZADAJ+sh9CM9JgLejFR+5waSKExxn+5hVOl6uNgVjiDAqHIVKeReJLmfrhXrNdQs4ncKEwvXJG+zgNjXSG5H1SYFnb42KcqRdx0UTxRzuPPDnzeRYm8AvJRaNns0A99b1rb3v3MWFYSQ/tJk1m64oibus/rsQD0pytrYwlkoZx9QZ3ubJHlPV38EXkYKvBFGZHKSBhKdN4o5kX8Kw6iuPTAPd5l9+4QqEFx6fnD8kjqnZHdEKl4YC3fXshlGCjt9imGflbWQ/TQdKuIKxtN2wwCoREpLcbN7bae186btPFnIlMZF8jgFAx3ssS/w9aTMlBLD/dk+WMZovxy8TwIU81o78nQQZFGIXosM93wbA4iFxtuhamLMfSPuBXQ4uNlX4a3g5bGw28/vNv5IAQCD/jfBN/4ErAuNj2JdxN94MH456RJ9phCL6W0EFaRxrWJyibV4B6IuipT+EzHP/fT+8XQ6O//4wyOqYh/EdjuO0sctcmqYesb+zlnmbOsVvlEpZFzPmVcb8OZYjNWrBCCQwrDJ5fHzcb12ui0i+vs7D5iONkpy42PDfbbbPvN3c7+OLA2fl0UHtCSEBBA1WFHjCAanyyS4m1mqKWBN/L2uXNsUclGenFzWs7Qx2vOR84W9Je1UqnTOwW/zMz6rgF6cK+mG93nUmkIj0oBrV7cDltuBSIco8selrAuOUFRF1jqS3zJnnJNzdpO1bLcY9a7LSA3TwSG/FmTaghoF3UsXa9ew5zb3m/UYsGhmzLh3NXLmrCG2qLw6NH3yjykQlr+NN1GIcIRGMmgfgBw1PFQRVQ7t+leRc7wfO2vfC1uMirnpKw/wnG9+ALsCOlw6QlMIp6iajvvqvC/q3dffZ2+f7xmRYAGSfHJDOfygBqB2wkVywxlg+vVbxSAOrntmYAgCvQCCXrxVZiF/vIpMXN3mQTGjwsGOERUIX6p5WvKTLJR/utTQlhrVJPFtDzWRX8OCDvcYAE1mOhTJDXllIPLg+HpsLfNwUzXMXUwnJoWKiy3XeDE0mmcNnQhqmY046VAv9aq6/CweufWdEyCQtKtiVVwk1wSWTWkX4T05op4cqLX4uXuHG0i+txgtOkUcCTwUBPrEROltiqqidQRs6xv9ezhEeFu6AtmAdFLweEC6NKo/Bpwm/wl0Y0SXNu64SVMw9L4S8OuzwcH1416ZUBZ8TBizWjkMHV79iMnTcdhOLniQpj7PGRC02NlFFWupyO4+0EUEc9hFKKGGpSOLOQEkhyYoPd2NMYQEFUuyWZlcCqVVRNaLY57RDBBuYfeV/g/qOTKiSTKhVzJ/xcC0CXlUeWhvc7+miDGhEw3keXON9yj9MSiKctBQEIoWRWRjKfK5lhx2ZkHPAGHGrYbOQocpHSLatLzmKKWs4nvzgy0kVRdLJ/aRzhkJh4fF6m7krVq4u5Ey2Jy1w4xFA/eQwerYDdUpykf9+w6Bbu531tK0mqWGulerxa84gqICJtgG2ErtOqCpJGfXmEjSzH8MLz2dzBGa2APHfhbRPfdZQRAP/P/FnPJwILoPvk7PT6rYqNzkYGioAxce+o+/XrPWpZWRWKHqOI7ZIHcfIplxs4/Z3SBfORwpjpxfQjSls13hu0cxcN+XDdi4rpxJgXPsIVJKBOsz/ljp2trhcd5lDIWHGtvkBqRXfwGLVrcnao2+9zOdiBcKkKL+A1aNrH9ji6pAu/gsBU0Ujs8mgFLFSpzJk6yNLg2fLwf1Eh6Z2ayVJKn4ZcfBJC2vd7FBKymRvi7PC849n0VBB4qPdoubJMkL5/41qeJqi4ZHpfJpusRDl4S3zx8KB9Yc92aZ70aNT9CBbjhdWwG4eWZjDEzHNYPNg5Znhm9oiNJ4ePYDjiTzNFFM/K9Awog7KAPbDo4sCeKm3RrRrw0omngpZ93XLG3RNdL5B942XciRam18XnBShTRKUOjZOEeECencG4CtDHXv+dOcvWfw9LuOuZ8CGZ6prv+M1K/8YCwapuuA0R+D7JyT0ozsinc+Jp135htGEMX5ty23zjN4HwW30qWOLIXkI/PedqI1dnwml3g1r0C1Uhl5RDPGKJoOzrP50ueHktIk05GLD11K6qgS2EpfJ8ZNRpInAxgKffBNE9p2KXpOr8Ik9gV2E7vGSy1ji7wADGWeUmCk38vv02FNp9iOVOMl+5ifzVkawMHiL0f/waA7lM4lcNzzcxRU7SOkUEwuxDuF5jhzgykKNUJWCKhKd8Sp7a/HsL0eSu5ZzcKdnaSIChN/rssZzDJPZAshBtKzmHMiSl2J5VBBGZ+4O8TrecaRBGf9ycmxMDLHSRdhOlr6+Jl71YSXWM9aIkbQ1c48a8CpPY/ZYr9duj67zke3cA9AmTibIOBoCGqLodg1vytVa9RoQ1l3PWVuJx1gxhEEGrKO07knTijLzF93DTjfJ2ui8WPj+scuzFCHV6Ht8cX74v0X8aiZlZUmi0KioK2dMFgxnzFU/fz6xEfm84sPRTX4P//zz+nnT5B0Drq70edWAYgDNOpLn18iajccqDwmE/W0318d/mU+gw3KhcCtO0VGz+oZlDZ61UG9z07MIJjLHDwVJi8KRzPeFZvjmkcyJfSBQbgCbN5/JXMkihdy2d+L+h8GJPOM/V8W+Si9RM4vkpOdFaky23SusrieTu9Ra+LSTRop8DhoRRNpE9MxUVaXe7S6RdP94qCj+OP9SSpv0dxOy5MEf+gVmQer9r+Lz2H27X6seZHeCSxCEzWGtIq0ethwv29oB2aWpuoOBogGP9DDn7+QmWaI3uG6oHlJYnXUdoDQTR361Wiy78RPOUGMnDSF5P4olhD+JCZioawNnDjOui24ItE8ClmoVnWIstKe5YHWu8H3VZZWatoMLxKICCZB80d9J0N50tTUNj/Lxvn9+9fp6dlOYiV8NTwDFXFjtuPGgVIJXSmQnr5HZNuwrNQwG49ZsNCH3tkvILyg6lenMw7RdCHGj+ZgzgVSfHsDjcZZEw1Bi10M6rHmsTSU1aBKGekGyFD6UH97fTp9MiyeRNbk7JJiAOWakXQNL3lU45KMwyPHpBGa4/CtlW00+Y0ZYOhSDpASRxAlSDcpCT+qJjVddDagqjJ2l4yzG4iYOzdLV9EHqSRK1ZpgL0OyKB6JOtfrxHkDZE/vsl5V0eLzK0iwZ0cmWIcvLGDT94tY3TI2dDi8SQrXmkJtHKb5PHZtRhZ3VPGU3z4L5YsuSWZ/5iCliAXtJWnkkKYo772sSZ8HgT5GyLyiEBjDSw6Q0DERHpm5jk9UFk3qwgvHc2jkmy06FEeJ8zveEWM0CMCQQeRZk1GoiSeVvjTtYvKsg7wPnUlevb4Q8feIiR6JAsmya5UDz3UPrYy1YAIPnW/Pcbk/qhTUPd4uurMs+AQ5UxAzznSp3qJww/1zLTgDx2dkbdr9cVC8MxPp2GcNteD9DOIq3XB7bwUsSeLD7MuO6507WXFqcq/jOnE2UGCNfw8VZuihLWJYK4JJ9S0al+0ouEnjFDBgPZKISaFF4EDqqMUgVLx2IpIIofozYAl7FPocCL3ziGOCmNkT7qFZQz1XpFCJQrdIjYv6iIa4hxXq6BlrIrVP4SLvPEP+Pagy1gWzRrPXE74kkpCkOtCtcEiKj9exEJjODyBT5iuCgH+cLqN2eUDUg+ibuBrzlKe3E8gMk524xeKYc9Vz6OuEqiOgDl/tJFV1DZM+YqXUPbtGldltUp5h7FATa2IqgGUiN7z/zNNR0DuDK11RLxG6OZ0tFGRRFv/1DUUmilFmFDyvYn55bxIenZ4laiWqn5mCqK05U8C6Ie5UbbNxy06kXiCNvZ5t20MkRRj+Lm/sYc1o+YxlRvD5AWA+oHdPrOw9acFDnnh3r+8PlMLdnesp9nU6n/zBZ+ceHrKJi+XCHDB7eynutVglxxzRiRzBdm46dxqAZvZy37HFjPLHl6draHGhee4Zk3bkEgfJz87w32N+5S5AgFR4Yhjnt8kqeYCdm1EVjAiF3UsA9aWSiBR/BGnmzMlc6KZ+Fggp2ySFU+S5pf19p6gPKD3iQ4Jtu6OfNZmOZ1lM0vyIEy2MWryZvagAKHB1dboCdLtnTerVVwprZ598/uR0irCEIZSCWOVSC58GSf/Z2Jn8cWboLOhVCEwh8wpl9DnnOR1TXg9JbvIauzEHBUoKxNPp77OPj6+vzpvEfTQyh6pvvBBUTgSNhxxWHHiZZaHldeX8CDRUNzHVPwfz5+nsiyT6NpSbFRi/UKviwjRHY5GTUETnfTmFi36ygB04T529hs1NtpvIFb3GjVplG+cmlDvNQTwqMdyQoiyiyaJxBHurd+ZpSGD1O+DmETQdsd3Uqj4TB8p6IG4KXD0AakLEQsfvIQnzqIJY3e+gAULe1rzSq2Z2Iqi2ownIL0+ovn3l3t+PVn62EGZXqVRZDD2gNdNKYfmi1n8UeJjrQUGIYVKoHXMdGSocOUmH4R2MU83LSH08CFpMiqY7ON7P1Y4RC5pBrNs7DtxJVA+HXhN9Ok4tADZqLHLhfaDibuv/7PT6zCEF/Y0Ah/iyLePjl8OIDANex5D0JR2mtwSuv/7CN4ik1SM4XakkHNyvaWfSzqabx7p6Z3MRIF2XpQdlgHjaa1fDF+UeW2ObGPX1+wzxy4ATe3YCQdcQ02G5zZFt18nD8EzUiEH+JFQmcjWCBY1zf8y7uRlXqzzmd3Smhg4Un6AYBCILLerqDJImnyR/BDaev4pcekXkMeNREVU09o40BxLvh/uHePq0S3Mc5nYAUa65iKAzEgY7uyL6GGkYWfpWleuUjiRoOWiZZzJmd3Xz5v6xL6TjuG9J/iPQELO/xqCZexjDPwIln/8yAhPKJ6eTOsiTtAOSAQq75yCbSnFTgJAsEf/k53HfQtMKpdOOFE+EhOX9eeJRFO4otjgENQXOtb17eEM5iMFh9uWmOxTkIfZGaprZBnyP3sfc7wvVQ72tkIS/u/sxfkAWFXh2ZejyCyoLfl3vMSwmNuQw+RqTujHL5dkUKGDNEa9riCea6GwL9455yGeMLJfqmnL1PEs70j47ZyYYeHcebqsbkUqCXBK/uZ8CJ3inXFxAbyXRvM0fug7SnqS/vryCWCOj/Zl9zpC2fjHGtUpvJ1We+r8sJ+I0MSSKY196ZlBwk8zYwXX4lo5eCsO7gjGmQ6WyZVh5OupFho9dY54xAEQEOK5Q0lOQxtkVaNws/euAG6rIOUPAehRdpRhFfUpaBWyH+P+QZGAai9Q2oELQfrpZyrmz9lNYMox7+aaR9AnjyQt9byhWPnUbh2khSKVnT4uszB5CebqR3395PrLZM6ug8iZxEhEXEeOeC43jADHQdDv3YIFOPGeezISbRB2zRtH1lylkVB5MjFhdPveEEuVK9uc+glRHvMOZBGK16811BSir9JNxsaqciAyA6NZI1bxiU2OjogiYCZBqKjjU6uOsnCCWSLLrlz3GPUliHkWz8dd753qe87mZKznOONkFGHZHVB036KncuB25qEdG5n3UzZL4uS9SNGcORbBGBVfWmxTlJshlWWQ+pcPY307PwZQBYzk/6Kx+SH/kjER17erqLiAHo9LvL66nyOgjwAG99FIDZooq7r2qlMRYciE+j0lv5kkANVO09n3LqBhRmylOpVcp9V+rCp7LLQBwirKrWBFE3fHlJfdfzz06dZ8q52bOzJlFTcq5NmeLXS8KBx1ForSQcJSAgjdxhesO+CuYuKDFYReUMbHyxS/OW3y1HiP9z1pBwbPgqPNRxhzznsl/jNBDTXPI3vlsgdR0jwdAXSJSUwiW/ZNO94A7BVfiJzPA3J43sXhxPwCKQYNG+Q2Qbgq1M01I3WuKBBmXVH+LONXFVXICxh0cb7CwD2jDWcCZ+OaxH/WxgBR4B2jZcgnIHPW+Kuc5l1umEjWHPliMsKBwli7232evb5907la1VGSBD8qA4uMTieJW2yFI6kZv2wuEi9w7nOcEaZLrkZXEJDMtfDsb3gQUJdiYDi7+eHhIgE87a9rfVnKit+2ZtP3dgJL0L0jrJPpJvDbK5YOEnqT2PAvddr1ospzDys2NuhQdizuNwBTPcSaEg6D83S7Sb5Vl0E6pYrYBNbzSW3FLaFpAOU+SYDxTpmwMTel8HwJ8aAlR2nDQid5BVN1+3MVQrMmShYCBoMG4B0kShGcDw6TVa5hflQ03dZMTXqfIRNryIHQHIfO+7m6TfoUeuNePwYagajGBpK6c/BZCRYVAE4PQrOvuGjQsLN7qWpsOnTH0i2laXIMJxkhzxpPF921BFdUyRCiC4oDavIeTS4coSkZssoOORDd+UQM3DM+AorAqOCJtXLfFPkFJqqWqMAY6B98mkRv/IJW0KDTZDnZkkrBecG0O2bdIt6M36h/jIh0earqYFt4JECyvIHsmv8phVkJ5Eq4O2B0OhBhUjjwkh5QdDteldJZNwQgylNauiiRNmHj/u9vb08PDj+mC+czalvbRYpbnfRQV7LySviogTVA3WBMkovf3+gOZpHTIWTn0I6WhHYagaxPkpARy0A/ZtTSvnjJzqjgoPFLGoS96EBWcsJNUjrFD7gmiF+0My1unEIhR2NNrDvokWaM2ln1C/KKu/HCGhT1AzMsQPmpp6QrqocXhxvurEAaFSTWughlB30MRdI1YP6uWpBQuhYAgjiHGIWwOE9a6BxgS89LGoD0Q+3hGMEcDcmSA3YI0INYLFIfzyJcSd1KYZNDYjCPATLob39W8qkzGVTB7cU98vyK+G9Ocf1PYoQmNQAGdTwz4roMCXl6NwWNikokAtLEkGwGepkN8zj4fD5wRBGmsCRDSwmMovSa/Q7+KYaUUqCgrjp9FJIm5zneelWqOnAlK+dqVj5nuyGHvLulW9uJ+1peB6yEGd18tMZChi6jaV7UzO+5NWAVzRmI2Z4siG/H0GQqaZ6F+GiTq7gX4+IrmyJagMzhqfkPRyvkYoQFVqFRVEv33y2fg19Aax9G9yDMmeS1kGkeKvCeerSJp5MIv2dvtEFuYW/xVmbAqhprVMhzNZ2rxmKuaOSDu//MT5qd2aOvBtc9Du8ZRf0yxN8gxnyGzvb5u17TFgiBLPK3Y80cfl5l/6RkRetX4UKWTO4Cq3WM7a9xCKeve13RdMlOwfcLW6yEMEfCRvTLeY9nvk/jPzEdNSRtr15kadS3jcDu/EYQ4xBK/36LMGZt2ZQYRa/4tZZJOFYX/02vEmhKLx08lOU7EaQCNzJsw4OZ8ooj59et3ilPyi7/+ojtHruH3PU94qykKFljZxBhHd9Y04Ib0z9I+/X0AUg2F8aKr/HTyg8zIIhFsIc3vqdA3SlxTFEmV9mxrbkasgj7o7wFkubspaFPUDlsoa2dK3COd0LxlqJoHEQ5nDyk2BdkL8B/zNu+JZ4d7wtfJ/PHkLXY3/fx53znflrJvOszu13Rfnu3A87OlPzbXMC+uPLe5rjNodkkBpMKoIY6cA2zQaeVe2ADgPRIHArZbzADKJO6HPiuAwBmLyNT7gJB6yrlQ+zktYi47vJ/8qYB+Is8IBnW/xhQc+fvnJ0CZLb/cZLSrOF2aJI5fSeZA6FUBElHlJqg69JakUONI26S2f1yoUrZM8OTPQjuzHRjlpjMdTwkyBH54ohycoqsTP/9IRna12UKGCpOHhVzsQa74i2GkU2YekImObwOGRTHgBL3QRKwycdlW08XxcHBQlI5F5Qv3ZprRgInxDbRdCJHTha/NexxmO3yPUXmak1a5XVvG3JfKFOewnwVdlC0o1UFaF2TgwDbaNL1p2dPC1nQKhGVcqdO60xSww9sON8/8QxP3tBi+++Acuybc24cH0L+tTV9kse3lcnH57wbctqeXSs1Uhd24q0g8diZnKC4JTQoC1Y5of4qaV3XOZC+Bj+HeBF6lGEXZBvEukmIUn6A6sNCYvjpD1WJr5ghGSSizYEh3frzMbNPm5pYy4mEvta3rg392D9Fyv72H6jTUtAbA0dnXvFEjyUgYZ0/odJ37qVTDGLMyd1atewNi5bGDnEbVjUNSipbXQ7te2iJ7J/TGkSY3ue0A7khhjmxy1dUAB9hTVdVZCeSgylBIQVhMPowskXh8gW70W8nhcQhXEUWfGYOkaI8+E9+lg6UKHeatPjVB46C8v98Gq4cZ9n04j87+KhxTcEprifz6M/fCzoPmsvooYOioaMJwez9OKWR+/VSuMgfOVYdNLUzTVTtjzd3MnFjRNtan95ZnUVWvUg46J2X8dH/d3gN+5A7OZ9kDOWn1J1ZXMYiB0UpTllpn52QVmvHLuYyMczsVFqIcStJUiZU/gq7p+7UUGac76fOWo98h8cyCZZ6KYq1+W/pF8Tw6aKwCmPearvLpiyId+gb3isRv32sOrV8/n0Jx4Vm5l2cOMIIFBordDd2d+1I7Sk+tHw3XzLnkeTOdnIkD7BMLPiXwgxbWkyc3S/VDAJLT+fskvnoHLaS0BcjbKXNSAFLOnfn47NC/nE5nLypPjhmtw+Q7aXPT9Heq4kMhNl4yl5cT/ygQTTSkPYrek4yQNOTzPFdExfkqEr16ru2O5qb9dNN07rQ00BZyxMCKAPRcKPXZ4o0ZA7vcVWnkZu5h/I/T15mmrPVlUy6/nnYWGTwz32tLQicHCBg5ypDQO+PTIad/yUEPap1Oc/a4RXwg0mEalBrDuezMzUhgp5Ax0a/AgY/P4j1MCZLjzGBM8joKZ40vOdszE2GXTTT9QP+Z1+dVodU94k0SfxzyEgEv92xZB6OYGfBJmm58n2573dsTLHHzj0H2IwA7I1AdodgiC3NGQesmfRGMsiMT2vIa2qYIVna4szftqhfoY81HXv0B1UbHCZqgRh3x+TWiCvUVK4BTYJL0JrMaocMpG1zrBq7kknxt5vbeYw/ydnrEi+RZCjWehexx4mgTb96XbiysBMU/tr1F8zOH5RmGH5PHAWwRWPC+jRDNAGE7/lSw4gBvTPHjbN74gmV+15m4DdLXYsG93XsqmChDw1jhfG1+cwrx+rlprjvXmNTFYrtrW6NolRE5fwQFpqhMjjWNgWc7rOlCxaQa4EvbDNbzUfyGpe94ivR5OqOAQ+SsUCoDikdMQNOnnPlTF+D7F8Pe2C9s3791YP9//iXXDdirfxTyy7Gxn5spxzRFDNUTCMPb6YTfRoNI1CPWb9B6NcnIvMvw/ZiPiazmoEO2/B3Gi5pYaCYiPG5eq0a+qgoiH1q6yJpJGDOsDnNHpQYkEirAOZXg+enmMHQKlYMO0HVoM0gZ0kVCnlWTTgIYBVhkJxmwzyDZHlaPVjwc8EhDSqlwwYrM24rfVJDe89Aufj+nYvw6A63Qr6DBvapW6WahoT58Se5j5P0weUyXSy+UVKsje2c70YTbhs8Oih3qnDbHtyXA0KFtaFR0RGXXQOSoDyUpHelKNxGHpMluN9ZqfyZxo5DBK0Y0UfEAh3ztKoxc6yhIWX1vSpsItkP41XGvcIEJ/2Qn48pd+mA3apD0UMvsxhyLrCYAbCA6X3Jcb0IvS0t9kFr1HkRBbOEPJ3eGENPxmrXq0PGs+rYRmwAAIABJREFUE2QhSUZOeCFIS9OlXLfihVZMUaiSnN2UIi7QJqDuKO9scGiXyi7TZ9r3QeCXGhY0JxH80MiK2NxoBJp1zOdJV6U83e/KJ9xbDtgekpllY+B0cbB72I4kzhzkpaAqex1y5lJV6qD2t65jEuXOGGxpWl/Hjl98B+I+rYSwhrSiPhbWCF9QnEoZs5uhRGcS/g+6PlIqXEcjMgBdLvLbTQqb7B6q41HN8iAbSkOoqSYqJIvxZmFOI/NrzgXavdla9w5Omozyz8rb9j6DGC6k+/D2q7MRNTD/xFRyCvWCCwE5kBuOJ4oHmvtQ2hQSvrnmSCeDcnMIca+4hzdJuqHHsU/abaLI9JoM/UUGQ696YSD0Kb93eX6j188FlCcdyndRM0pYU1KL/Ism55/MM31SVJ0H5STZcrbP+5ci/wO6kwZyWQ8clKEdU+w5RMr5RwLKmmF91x/C6ziGOQvcSgyrWsm90eunay6ASqgTtyl+eY91po3aE8huEtVRk3OWYxvnhlpBInn9lbjCPNaxk0aXLN2KR5FYkwn9Uuo+r+wulgSee1W83N04KU0+oD2zFQrW28eal2QNbJ+Ozmrw/HmvhzHpc1ieokFJej3RjoapSdEP3hX8N74nxLQogY4oiYPx0MD2njuCU9yHgo12oYxh8SxhjQaVHlQeukpmSffsYtZ4OjdDl4Lyng5FZ0s0P2aGRbqaCUkNgfmMrmtPCO8f55izrkkmo4w0+2XNIDR+zLMAKEKVLMj47pByj7gfnKPEaL6XObl4N3ntVTXEB+6oKqXE+Z7T2pQigBs/b7ql6eKyX+hmWvj2/LQDMN2yMwuJoOd3zthmjxWxr6fH/6J8esz7GpM7O+Ea1KU+nnGjGklcNhHmvKKzBWhtLlGhGZUSKw7SjtSmQ7mX6Fh9p8Jrw2HR1/0gNanzuS0qLCZbKkS5bc4onutTPNmeEgtbBCGIsgH4gsUC8wIQxG3vf88yuzP36cgyS5XPGw82mT9hXXwDUbyjBTDt2G0BgYrwqFRm1y4gTu5XgZvGRsV2nP2Tmhuw/1qjT0WY5pyfGeqKs9gNrp8Y2aJFcOnbRzA+O2d1dez8oqKpjYoiCp41dqP67M0zyJWgmLse6Ej6e8Qm890934b0OjPaAoPOKVdoZdbrnMftSjXXXoBZMbyMXCjO8ZbZ4rO/z17enr7akkUrmiKBAI6CGYk4xQwj/ZoV3qWyldpRaWA+anl80BT4xgyiBvHBUX6G8SrdOPKNCZRpp3J4Ki/HwypHO8l6NOYNXJGjXIXQ5qV6uEG9kdOtQlaVmqrlofJBvG5+g6K+pd0bQ50kt6P/P1XzCt6fFhUuJtuTpU5FgvOOYWn5um3V8dDhg3MfMRTK0OWNA4XheI86StSKppCxqh2FpEl6I5mapO0i6m77oGs7eB1zB6S2aPVOzrMQot7Es/N+gyYbeKAGlnon953r45Vzz+MY/N2Ms+gTSf/1DYjLDgZ2QtyVPbj6Pj0oS5sisaJDRzA/Km+0UJRrb+FM8A9HPPz1KZxy0B0Hy6uW4fPqWqphJegCgf46bX5hvxk7HR5q/RsaJDvEP/xrDsJwnl23GSREuhcu8SiGlZdNkUBhmENwgoAKJaKIyOMqn1jTMgPtN37uKNXUndzDxu5TdeuZ08nnzACzNLgmwEGOx0No0S4m8O52uMhMkkaSm9uLJQaxzPtSMNl6PgoaJPldw/gOSzb4sB+eXx5PL2+/JwkGkbxNd6Lu7bbX98xBksdHB2IpBqXf7S5GxCrY5+PtosiIcwoaNMLTtcjzAIPOYqLaLmgLafcEXat2w0QyAxOEBkAcZM1JEWmiopnZU54f8YmEozM/RfZ5HvVl4Bnw/RqQ1a29RXdi3HQ2ghpjTAdS+On9jhHxJNBRm4ukteBJ1jg0t5kNlGuvEhIJctZB5OGhX44RZwAfh1czo7SShJnPG+pO0VLoJFwPyQezIjlER95Vh3oloO2iqZzWDsDPX4+np5fHJAAkBBpr1gh3fHToFjw5s+KcBbQxwo8y8umMAUB9+FxySA+PmvgTus7wxZtgR4gFqul0ivhnBFViTCqopmSvCSffz7D7qP1xvnU9scbx9Ki7+RpQhcaXjj+UwGPH3gOexI5DnTXN9e9OwcXpYhWjg8X+wTjgHrRwqGiHxbO0m4o1aCJ6l4RKeVLjiV0vPX7Ozrh/DpBDx1PIxjXUeSyHlP1zVF/jeb692K3suddud4DGmQnL+ZQ1bkcq53q21dADs76d5YxKW8QvLEyiPDRASkQIWE8pRKSzKxxATGLt3Cxz0giW5DMIpBp4JpFcn4eOD/ff93fWTlEUihpmB52VG4ZIPo+zZwqIvCdxjdjLCNwIsPmGET+5KsJ9iiS6M3tTO435rRQg0e7M+AV4aYdun52l5JUOx6HkeQ1VPVycbyg964SZG4ATPiIzgRYzdn7CNFkdpe+CBJvKPIqlWTOurYo1mLTWI0wakrOUu2soLVeq5aZOjUleij/p+xZim42S2DsAaf3RcpwO+GTnasDMJcc9VgFDb1xVQ/aP4kXsdJJb9snTb4AI5xpNmjc4VrADwceHB6mczc/a3XDA3s61NN05zyc9KP2pQFBnlcpCiWrjzKPYjdXIlnMwBUryCXNunmVBuIKWykrv55PnkllQAOeajm9aakFm/XM4d1SRdG9/p2f1/G8B1c2jxPUe16DYL3sjnagUV9LxAPkBzGQT3WkqHbGvChqYv1mI6hWp2a/0uIEW/YzfS9MD3ck93bPNzjpnkjk86n+fH/jIvL19mSxCuXoP8kVLPcNdI1+IqaSDU6iXbfQnm2QWUZL4KPJoGskCUd6uqJmoyDHidIj72O7UH0PEQjMvbpYbOMNzQYW2hC0BJj40tzqah5KQOKP8U0ahh8cntU1+PF96ATA0ufmyc4Frj6QMWtKWf250lVyoDqmYo5YUoyg2hW1ODjIuqN2cnUDanjRxMnByfS5mUBgdgcH8IzlKEjha9aA8La5EByobekQodyHj3ThXxx6eJvc3SJJtWxNoE7kMUj0p9UehxxzKsSg4UsVsNQ7nf7w9DKLSPUrDOT7fohXHorVKRQ3kOxGlw4Dfgsm7aFG5nnKtSSxtuTqYW7dv27gWjT2sUsqmAwCSwQGqmhMFiZLVe1BZozSfUeRNZ35oGwKCRlMf1lBTmVILB9+HvcCwXOZxEsQNKukkgvzkMGftbTpAi7wEeZTWEGcYszgd6E3oGphOUYdyNivc/hR74xqeQqAKczOrNk0uCyi6QQ6PEhjl2GvMx98nQeTClySsKFTW0xQx3dKVZC0dTX7u0+nlFQ6rHRzu4fVlAZHLQaX0p/A1hxJXqcoDhaHcf7jCnUUp1aXFlUaOe5CxcwfSeOwSilYN6jcD/vS628HyNavtj2KbtAcNOR0cfX2jm/ua+6Oc8nc6bBLh5+d0ZQ3qygarJihtNkfvDB93/i73YNDrfp8km5jMXJhzLXZHimo64FzJUp9jujFj2NvD28Fxil0pSJnhGXohBXcN1Dx4jII5iPFSOXCsjWN2/Yj3zFVEGWzM7/ocueafP38nhtNZpgByAHQbk1qEbkNUP7MFpt0Pu34dKu86MVEEtXZompgjosrzR6TEoV1FVuxq7PgAbcAOnHFNpad4uSB+MRRb4weJA9RkOi4WxFUGpNBNx+kDWiGHeSWa7UboQ/Ocgz3CJw/KqaZ7MEqHRn+vx/3TGSjPqaDzI6RwXMs9u+7uUeWj2O1BvwUxlPSn4zX6sihGnpQAb+GhyIXAkx2UnWhbFFkAmLjbBQgqm3OejgiGhpMsJ4+c2DCsz8x0jWiOTAflhzljkrylq+X9EvF1iL2IsbHQRCn+Odf+bBjfQzc9CiNVJMP7Ubl8cwX2UZLbJxJ1+vh7aL+gh9RcVRCzjqCjZAZxSweXClQ6OGtaJTOLGL6k66pUyOtUvrmJpvt1ukiz3gJ0DG2qe2jdswyiqxy6/IKGsZCubD6r9CFNVUfGffkAbn+9DrUvQ894VRUY7D2zuDK2jRS82Pyar+H67TY4R5ICf2SvKWpI0tOJioiQZ5RnlrGvDAoV4mYdFlCbHK4+SfyiQiud1yqN9DDjFJqglQ/XJfXvXc+eko5GWEg/KRUhb27PTg8P5j/tIgpaF4xSoYw41/g1Hqq7iz3Pu2fPsXuWSe+cf9tvaHkujWeXHoKqpSqWInjrLI15TKX0u24K0jqfJO2uRWcAgVmP3wYDjt3rpDfDdFhiFlvxLWcps4Rv0wmN1YPnjPk1a4VZR2fcYp4eH4PGVqmrdw8jYDP0XGJ2TWiNKQfrlOEZ5TnYYlvATOnOAgDTBT2HZXVLDIFa9vXFIoRDixs2yBhdi7xB7obVii1/nXDZoNWPzuDPCR6ueu2iV1Rd0C1Gp38GqtzmPazkyyekJOmdgfUgvCJa3MjMyy3DPZOh3EaGmkayFnUUigcTPukXOexZ+++i+bZsO2hK6wvH6vvT7d1Ux0PH6QEoBSj/NTMUdWIuuiACgPNp+cegnm0pk2DLbSUR7pyAiYgSesMbj7a3MysEpWrJk3j9fvx9enx6CkIUE7HLFgnObbBoLtPq1b16qZmUF1uEauhimQOAk0pyhZzqKJuUfkOcEPGXNuOMzngJHOQli6QYaBx543N1mMxCs3rpJAAm4K3+myjlwEmROG7vQ2vpzAHt4CSVoSF9p7cZvEHrTKgqKWlHo8l2uzLA/hNECVLx5XgJfxOeZa819MMMu1f3PZXKGkQ9JtpS6Ig0I6U8xYoJmFQjun0opDngeJRFPCYePscGzwZDEZyvKDc51DtqPSlO7CgpjWqRpMLXV1TdmpRRoF2MHHic58egUz480q0akrFResCJuO6C6WzEBBJkMdjKDFqOWguPSWCkInR/T5JYf4PPEU7InIBylqGZkrg1RWKjhvOt14VUvMsRa9hiBLyP914DwQg4ZFj7VnrjSgjFIkXpW8wadNv5SvIwWv7tRBadFUmswzmCH6yNGw/szDao4GirXCnNHNJZegVMKCy3N0gTmf6zcwkqbIl0SRvr0KcUGKTQf/0ChRJdNBkY4YBUx+ySwpciXxE+GCqc6kTjAD33TmqQMstQQRatcaiKdi74MIo0RFyAQ4p4GjW6cWpvMTgD5yT/G+wgzIjgri5cFbsynF7PICWxK5ZRGk+KCbqfYwqYAeoguyPLP92sCIcMgl8PISVA6eIbwjsszO+XMphHdcZnmeF+KIIXJG/30o2Drlvcr254/Big0El3Y9aL369kL+/TwjmS8JmxQr3R50G8kio5cusfqkouAYDx4Ch4lI75UNKSAIUqOapss95MevQ5y6zSoKJ25KAms0kBBp8jsJHB+DPuzcifr2F7vb12Z1d6X2TG5zkrNDIGlpkBq27iBiIa/ylsmMusyEPmGMcrxxjmDFqQ9Jy/nrcW2EPhHq+kiMaUSth5hSYUlewdMCSGhFFg3bMG3O+3KLsNPTA+YnSVLCA6KyQzQuAjR87XxWJRWFgNwEUnNucu5/vOa7p3m2giiMRrBqCcHKXzcfmtyEOPgusf0rm5Jy1SiaWTGyHpXQPt+gD1bCptOfGaHIMZqhE4KdPF7p4dWnAu8jr3uzHMs1xF2ea+fwp9rD0TypnzoQGKR7pfaX7VxASQNz2Nj51CmTk6cqFb92nHA0DtkyzrDB6Lj84xd9DfBMjE2jmXREQT4KGi62koQGHeaaLejlpYDUh6p/sjmOhIg+dfz4SowCEljX9PqK4WbenixhjbuNQzdOU+MSedfGS6Ueu+jjBOFbhKg0v+PLNUvE5FAmpQ3JzSZN/z11zAWUfuoaISSEtfnq4pVAfxW2tkifmQXyhDrrLfUAJnPzFz9BpPMpXGXlHgpEMzZw+xk3ynYJFrcZsOh0Fwi3LjWJuQd3SNJ1mYrsyMs7SDHqXV0DalLie2rRlonyMsp9vbuxT3b28M+398fRH8CMr//Ofp9PsXRQocdfxMLhN0PyKdjLoLVI2rZczneXoeOVAcigmkkUe8Jki8h3J2yYZH6i7DytIX8qcc1qW/3Y7NRr9jjAN6U/OyQf1ZlCl0UCrjYpM4m0yHOhTZVQ7dz8jdRjGBIubzJdS3mLhFiQZZT2vWBmjrFm9yAiqI2XAYi5S0Vadq2un0iItrEispdj5cDuq2UqWetdPAIQtHnQ379TEyps/IK6vexMFH4ABZRN0pvxuFNWguKCFV1QoOewsck9t1f4NuKNfHhhAlfgt/VC66g5FB41OZl8spehKvBRBJkN2g9pues6hlkSHUyrubZPHrh8+pX9DRFd1hMbnytIFrruZriJohl/yRQyaa8My5zMBfpV2lT8Djh+f6367LXGOSdVRbOhiXHFPFnxzWtLybkI8SlPME8sFxFAYx5MAjFqjlrzx3rhUVoEcPGJOeNFw1OItJIOg/MzrC7+7dopzlvRddsrgpRWQir4l4ZDWRazV4G7jo/LEXq51Cx1Lp0Vw/KknJBlyTR7RTuW8VvmgO8FmUTm93BInhUTh6c14lzu23M+NzxuEMVYX1JZ2va6LroHSpjsvKn1WFTzXQ8Qxgd0VOlIyawV+LmSj7XF/HeZouE+sxyXgGl0k83W9XVzWZBJBwvfTZ9+ePilE9xMODLgUtqjck6Mj6KhFs9wbPLA6Wh9Pl+R0t7MgcM4/jAciakHZWR+POQqWoSiLuNYt2C1h0QNqOmHQxikTNMCfZZSXhA/H2fnqKGziGw1Abxswz9CRRK0zbHNiUysNzvX8gcSbW2olboMxQ5zKPQ+Kb+RoP4cznvUOX0ln64YEiXN+RFDJDhYAeBNppoggVrN1XOr3Kv/p57mBmT3wlJ6GoZBBXl3vuWT+zCl+CMpUS3dQLB2S7L0s/ymcfkMPnajFMXHtA3fG+EqAmxnxm5jH5wwHYTrQ0F/cWide32Yt0T5KqZEues24/zyOCE0XJMY9sfOJn9rwY+25Ah3gOkTCxJ1lfo8h0ouMNNYyOKh28A68/8dnE0rkW4xBxOTM/nH1ThDgHxFCttC4pMa4pZdu/IkwCJYN1jLKoinPQODcdNR2i2UPENABJznOKmRQSBy+rAFlTcAguSg1vDMgcyptzU+02FcgMTSlDvvKwqvoZutkovNmx5PxxrodYF6bHUGZEdgtesP5Hfjloul02PXnGHDh7DaVL5u7283bNbaApte+AgXqAYQgMCKo/S4HXGLMjJT1sCmV190wMaDlnWIDGfAY/j/mFHVGuv9SaQScXTTyMhgOgSiwkF4pC1G88lDi0Ro11fOVkduzhbujULay5950H8SikSFfdy/mJdktGYS/PomfWUMFGaIV9/BjFOH7feTPWm8++HmIUqvgPWngp8y1LIGcOBXcSY9kj7GvOGeIX18ZCvsYP6RuVzdeXrgaYzY/ZheHehBExlGpBqbehjTuekM7BmCSz1zpbZrw/PLsZHnSMgvskLRM2DN45EQIZqpdF/oB/8zpl5oR+3q9DbtlcUj8uYqIz2xFuSIfFOSHWhz/THGDWTTz+WFecXXYR698ozfDqdIcSISwAri0S7IevIDx27wWq5jm3mJnyhqM6xqjPp9Pjb7upPivBpH4OvRRhu3iuO9eL0NVL9i2UcmSylXI3J03MjhCAgiA0LWSrKEyiwiUdMc5HlOTwE+Oe1JJi+Y+hWvb5RaD59ev19M//MNfxnlZqXJ+Rtj29zkDPqD7loK25lsNzKCsxPE+VniTrWg5ffDlmI3R+JIoqoU+dn84vP4M4gxi15ZgNBr/++eX08xdo19twP+HIjmLFJOaiT0rJcqBwLRRguEhHsSro+Gs2KwmCOtwiO0VFCA4ic3aeji3MHKgJNHI+TAdiAXp6fZND//JkEcPDbUeIZJYkmwV4Or/L9Wy6hOgjbUqGgGk7c7hA+0gr9w4ZUt5jU4G8OBFV52tIBu16GKTkd1eBg8PTYS+G1PaQYlGDzvhQqNIaFoEjsYN6AC1FOpMUMWc9qrayFaPimQy2Z+KRIdnhpj45aBeU+VrBAJ4TQWf7AyiJqZDE5gsX8ecak1yNIVW16DNrFPUj5kK4DyA79fUxGSsiSEJyFz8ZA+pk9MsXx+FQD7p0hjJr0O7GUF4y++TGS9IWCqVc8FDJXjTZKwe2iI4iFfj2zKYn4ZhDzIAy8uIU4UtMYMzbRheavwal4B61OOFgaQeL+xddfj7HUJ949pEBzYCmniXWcaL8qt/ZJcsa+zZMqdR4ukPIS7POXjNMlyt2GNXCOuajGebnj3SpFE6h7w2HNp02aFvOcZj06Q/gTIX3gYAIZ58CkTh1dsFBzKAtq8tCuQWI3Ga7osk96aDhkJ6Oq89eWh9qNbouJyGY+T/4v+noZEYJgADVNQciHS4nYVL//uLs83SDlwpxJ0IY8txN+qUFvr/ju6KPRzpKB/dt/v341RkOf5bbyrrj+t2jEU2ZYXC+jxnb28tZgKLIQqPuhM8V/iBXBFZRY/ZWJHBfZmAeKmoMKuX2m3x5JZsTvf0PUmQNNVF5VZE1gSEKytH2n9kHZJwRTEEO+ePzWX+hUWI06bZDyiHr3A+HsCo43+ijEQGgc1Iq6veuZWh24FQg0RNbXt9e8oxUxSF+DQ15xBJ4FpwB8NAjl3w1XcMRNADZhHXAUiVperhjvtKuaxNwUelNoVSJEgBkkqZQQkZ+/fMt1yO9kHkkD9es0SSe/NlUmqK+swCGOuc+pthAdjrFfBJfFfwS21NHOd9RGikFLPsjs3ih4/CenNfQsWBHkAzdJt7xjFenZOR48Yn79Vs6uSCbgNXoiMy8ConqzHlNsksoDWcdLy+EOXJObsPW7PFxoz+hdtQOcIoRC/CqMNk1VQFQ9NwuSrsRAylOsqVkuLLMztrxvpwDpUqFzjSD23RDOHRkDPzhX7WyOs/z7o3dDXKvEH9Z6ygLClbaKXbO6iKFBgX6sdtR1kWkxDPUXMr/CEYMRS9ULYDAKRwbK4K2D8AX+tZQqnhd3gegLzTr5ADOezlcbex2kJzznBkhXTMFd6RhLkn5ofvg8+bvVdqdIgPvupdI5pbRRVyvcbDPyDUVqu6oXdqZn0It8YJZJKnPEZtIx0NQlNig0qIeSBpcMweld5fdSGN51TTbMbMj9HF6fXbWBH+urzPmnumUz6x2EH/3R2m9vL/7wASdbjfqshRbXre5Vs55mAmZ+essq0VsQekC5/GZin+OOYLD9Y41cIJJ/7U+3fG38IjPinvgDDDApzMnPCtkwumMdDak9PooLqJUN1YS3Ctl851x4ivd5XQuYB5sUCs57ZiPNss8ng9cmeecJpWd79qCDuZ+jJzwzPhoVZk7MmeSEwawQTCHjhYzstpOGF87zuLIBuu8bJGuL7qCzvzs2ayK3ZB/RQL/9e3vs/fP1y+SNzoqP/8DWqVTciqge7iLVVXSnK+0kswZZPGfxWTt16/HHCoMm5FARFqUuQaoFZN096BYhztI+hXDlLY2277ndeDEIThADgUFLK6qQR22lCt30OH58QUIj9SFaMtW/wW4yQxkHs3mMoBtfjcDzLbMSymx7SVastCaPBiTMmeJVC2xldhKWtddB0ZBUwlEM5yLqR3S06d5YKh2wR8NRYqDFR65UqfpDBlepzO0558sWiYNZL5m0DgCQyh306LvnIrD3CaORV1dKMoDEywzaDfiAhYxbS+PAVSCYYlAsyGThw53Yx5qh7ISFDS2X4pU6sLb2ZDnz/0cju0YQpmAXWdRg1IUoWyikBbq8GCVR95DjItX3nkIgndmq2Z4lgA2nkI42oNWqZA0ClggO0k6VK4CDSehb4KewL0cwB38oyMIIldEpwmdibcGiBpvabx4lC1EtYUPEJ+iUe/yubT4/Dp9QUXJXhvlnaGBVhqW9chnkr5Di77ormgGIJsUIde2CYQ3P34eB5GKKg812ZydlPudQ2dQzjVvQtKQjpcr1WRhJF8z8Ay1Cp6/FK0WMCliShcN7cKORP2bOHzTZQMlDW1q6KiT4CzqEp9pHOyDUKf9LLpEAo+rOdQxAkGUDlPE2ImjaA8NKtQqqUnuE+9lkEGSLtCncPdnnm32Xe7fJwmYg5F0aSgc+TmDdGfQnHnbB7HooeuDtj3UlRnojYeNoE4GnelCpejzT+Zsol7GM7VjlD29fE2qzOW6ylq/YD852J+CPIdIE/XtF5QEJB2X8UhhxgKDs6xdh2Ht7DrDaGcKxA0fpeG5L3rDLlhU/7ILJbIm0ui1+BnkXA9YsPwkLOQ0N0bAQMSRNQvg8+MvPIdc7yZ+Uoj13fLMQU3w8+w9gBznWQ1f+Tl+DwXDu1HuajxsXG1Hvl1SKZ9UVSKPBjfndDLDGJ8HkE/FAyI3SpKNql4KTROMJpTpgCdem0RTiJAMcVYVcCMmq4CpmZ9giWo/Ee+AHhxlMlFsTX6JUdoGeIgMGjuZiom6Z/cbwj7IMg9H3/POsysJyZgBmly4jttdzz5iGJoCaBSu7OxtZTcKmKt4ptA5Ngk0ifH8KBdexJlOvMlrixFWd7rmkzBXWTKdmqxt7BsAIraqV2nbWeOc/xRNQ+Oxw7NBqb6/cclr8vzy/rB/uA9PXFskxe0otAMdpUOKhUN8akcqSS6zYayLIPYzeL2ECMYHbOYvndHbf+J19KpZIJ9fgEB5/SaN/h0FXQVNnJ8kBiYxJqmNJcWI28wZveI7yD1ATRRViUH1eZohJK5nvGKUy52EMqIOBaJ2POlsUwL2UhJrfNJkXbGevZ7I1SIU8Irfn6p+nv12Jy38NyBkjNbTilj18eGMGQAsYAB7KPLZ7MWZJ805dgAjO8fKc4MRIjDg/nT/6z2U3w9QOvNbB+W37mM7SDPOkHq+OdJwESIt/6e64qz/UTDluVcIombuiQ1Jb2azDMBPNzYdl2vMqDFHV3Sj9NLOEsfwEureBYA5YBE5V73quB6NSBcvctZGYlbMjp/suH0eH2iFAAAgAElEQVQCsFAoK7al+bpgZIy0oc5NN7AgY4t6c0DvB2eoCqV2btlX7byvrlfUjx1h4U/2GU9j1G63bPkcwtbL7NW/z94+n75CSXk7Oz3+hvOrv0j4bZENZQDJh5XFsLhtUXCOus8//yA1/JTfwfgIOcoMdXKYZCM06ZZeUYm7tPPDD908agKmqBYzMnRTzvN6eqyouLVQ4Rz6Bl3pQv5RUc2An+A1Luke4lJB5GMT7L7pME3SOA+8zulz6FoIgNBg/iM1JTSYHCRSPjqIzGd7fuZnx1MnXD846STG1V4vLGRhoyynwz0rMT5TaaOt/WOnchcjHuQtTHQ/N7GDJmYSZBA8FpOihvJP12F860zHCkqDUfheBninvy0A6WgNb8WHnANh0MwcRIgevGdY2UJGdEx+JTu1rUgpUBRyoLR8D+QJKdn4C6V17aZpd2Hfo82rTmFWlbVQ8qoSo5M0p2ja6+OyrYOsKLQJtpQgpYsdwBX9bxDQ/bmUjYuL0kRqrmWxSCDmYGYvEQjg3XPgWGQPt5ckIAIR0vz4bN66zkgwLDtzSuO4y17CKBV6DHvv7Otmc91nCE/5X1vqzm/w7DfBSMSlSa97pclyHmEDB+uCdTnS0IIIosMmQh+nR1S2xtjPfaWMtN8ngcX7g8SbPXITzxuCIMkt9ASuRZrjljc3yOk0LuL0vT0/MXdREpLwjAJaXL2HatWkye6estgmciKjHHzhrY8pmEimFLbQP/Edmg5013bfu3fzKDleJUfeQ9qC3VNej/ULGKP6VTtctuzp7Co7bdzt/aMIBmH0IBdUkcrFPdNTYItbjKxshB+gKjwmCXIomXi8peOLzJLgz5ZdYI00Y/Yr6wsjXhMYVZAm+RyHZoU3VJK7uyeR32pqxDjWR+iX43liV9XZQBNZCFtQFXiCF0Gnq2JpcvNy+hh1uP48iSiATyVIG2vsCMAMeB4akJLH+JSYgCm/774mDNRzxLmkdum5H3tOEIrmFJyZMWNPIZk+rvMU7VWTPLikGyMNixx9nFnQKuN8PWud646haGigDtHrWu8Z0lkpniGeF/r61LFdmd3MRSah17R23YtV8Dtm0AJCBPx7spoZt5lRjfDMgFudB2nhc2RUWOxw3a+nsy985JR7lTZUPy2TN4BKukuyCTShLjiXIWjEAKLkKK3RfV91uapWblW1UghN5i0EQy2aGUrXtoARCR5Nm4itfOtGuouLSSTVqunoyO8mBo0JbDuwnMNw84llAVFnuD37fjqSPXt4fRI3hYhqgPk9obUAlx55VIXr/VXsaAbFp8vcczzPdDpd0g93HlP1Q/IUzt/u/yL2vVcLHBn/saL6vH88VChwkinu+VTX5iiiTfrSNVLw5nj+D9Vlqa9VPCUkzbTmfHbsmRhoj5ce104nt4VMvH7ik8T+d8Y44F8Cw8T06bwlr6NgLdFmgnYKzxEOqsJf8MHpYnVup/RBwTdVRQWXBFVS6gwNrWqWOWe/WXHMLFVEcZo3TYrUgmimKcyr3IfEP+IlHUDi8OfHgBYzwB+mwuSvmvS2uTBreii0xAvATvKz+7tbabYAmgupGWXZ1QzY3VDzXOxX9EiSio4PI+wDmSq8TP6ebs9QXi3ItqR2zsb4UToakec0NQH/bk7gnGrA87FwWYypsgi+keJ2LMhz0B6DQuY3jDO2nc7pGRZW+QcZT8Cn+4e7dEUI2tGODkdOaUDbrlbPPMwM0I8T9D4k5ybPBy2VKG7TcGjD75YSUsQ6i0b9yJWElxpVrXOSe2gBPiDnQDgs6shMcKVj4BCWBmzRrM+DEWVUAWerGZUvuyLdON+Kiqtf/fMXiQJqNAgG0O2pPOMk8KNGAVrL5zPJYt4FOebKiraQciM1tHKNpclkWDMqTyjeqEoR74ETSdgkGFGlqnrHDHynkPHgjOnlmtXZQ+M+P3juzMxY5Uu/29KK3BcP+aP086FbMHxQUdHv6G6C8SANquCR8HvgiepVicPE2ODqs2lHhkSYYdvMm8SDIkMBU1D1c4lM9qDaiaYnVQ+KHHwElFQKeuPsew39oHK/Jo2RT4ZbGmNGZ5VE7QwcDvfa5ZM6UKRvz0P0GQTzP78az5M5zCkA0+6fOYEMfHe4dg6LUaSpFGsLiXg8RQacQpw5BGh6ReGVWQ09sAha+Lu9M3ZmDDj8u8VbDzEV3qpEwqCe3RITlR4cHj4OKjob14y4yKbKSLrZl9bRJM2OK4WMnawkTwS74feXa26gHK+TQ4HVxDod1FVUWyCyjGLiO5TPKKtkbbHXnaHJsCJ0tiuGTRUyCTKIauOj6mCqIdK1U0RjCxCUgpryydmemI45cJ8ezjow8YRhP488arjk2+uBTgxAhx4pihdUoS60zqwHuVUBcJaZaa+f5+OeAjEL4pWuyUeK3bzmhJYOk3PY8PPEaa6F2p2YFpQyMz3SVzP/EtqtFF27TfU7uV6dyyBtM7/BWvFgtSsAoAKvmvVRBFOKgEpI4ViffejDBK2TAvRN49ZQUb8AAfApUOhCfn/9KKTEep3uPSWP4e1/xQA5w/4X0vJCzYiSl4p+kXAflLBAVJHq0lqVOe+5pFocVE2eUWbvAuzNMG0PjAqtjHqVUvfzLMYoVmrnSOHHbFDgiS6O0vIzJ7TU2xxIBmXmTxK1AS3ivb5MWi0IU/gmQYGSUlqacYnOkjNKUhVv7thjAgzbNFAAMt5G8TzZyXQTOpNP4gQ0Nqjodzn3i55bENlJ837SxQPEHGopXVDW0w33UyqPSas5QAfPk6iu2DVg3VKJeo88tJS/nWR2nlP57hb8QweuLP8UCO1CdX+0oHC96kVlTEMCeptaSnEy1kCP6ozZPsvnrAh9qxK5rlOTYGVpAeoqe1yRGNZ6uz7mHbsj00LmCDSmKMv5206Xe5hYBuOBQsb9YWe0STiLpP4kq/iYPAzg5ccD68LPbyA5/tkn7fEzt3A5cqgsEqVjOvvgDGdif9ave6zSxFxLAe92H/i8ATY+PnIePfyoQum3E99dOGIRMa2FLpcZ6xYs7QwpZiSdtzMuxjs+wxHUKsjWmZoWgul/htEgJThsksnT2j3w1u1CpnnCAjtGsTD7adRI9TCDMsXvAfwZg7UicV5sxwDoxFWsM7by2txnu4jnp7vbu4gOKYhi96fdv4xnzHwe95zrK3tEmn9nh+x8qQxKzmhX6C5zlEMln45in0iUAl+cS9RSgEc9hLuMLAiQkUeh7prZ+qRn08nJ2SUTYoPlMlTaMZ/v/332/vVoIZOERqSYh0gx8/iEfKYzKn/9eEiLKkljNo3twCBNHPxDG6CY2cPVIN3yEbuQjh0BkgcSfRJ+HUnrXvv95zOotDOxfDPIC23bu603TvfBBOllruc2QgMOQEslKa/TNhjJrZKU0j/uTzej8Z0BQYLOHExW7pqDgvoRvFK4/WUHIyh+6i6H2FMQgrJOkmc3yKDWg79qYXuT2bFyofDUWUhyX9XUF7XVnG4kZC/hZW/u/ndkB1UZOzoWLrb0WshFgW4KPCUC3fA9FBJYhzJXlMxiYp8stvkN0E1Ku5BBk0wukBpGEQgVL30oPFTf4vzcOq7PxtcxWesgdIqfQT0raOB7HgNq141By7bk/rvhKCnLTOue9x//lXYBVNORRkEnAjSlhX0/awYNh+9bx+bjs2xR1W6PzxeqJQk2SatDqlVPcdgYhJG5Io0poxB2ztoFXGjw2KIMJhKsz1GayXyHiW0Sv3ZQD0nAEYOUQmkhQ/AOZSj3RGRG+lF6Nyto5LlMsPV3+Zm6Jhus4wlxhmgFkrtSXrq+jzGAV3ZLN97wLFTHcmCQji7788XC/Y8kJ4f9JYZkXtBS1fqQ+hllKobyT8z8kTTpp8E9D8/+hgAKYnzwcXlXvZH7zWHSGCHl4ShrKhUtdIYx9DPhH2WvATEJwGzjqOcwZB3qWAtD5kekUPTvTeCqYGRco0gSoCG578E8w65f+MVQYJyfri5JsjTe7SEnWCn1tHMVNTnTD+LyxAwDyVRNTkut5D7xmsTPeZV96F9cq9wF9bLzbcufRnSNjiv7H5Es57pE6lgjxlpdszkoiUG4cavwptwtwg34vCCYEf+G6Ti0mHdWAMqPlKuV+AUpJM7Y/QrVK/cZpUKdvDnD+DuRRTsArPd+lkVtGqCGg5Y/CqfsQjbhMiCRmyyUiXT7TKqh9mTuA+WloQaZ8FvI8EWyRdHdw577Kn1JyV/Wb0URuF+dtwg9C+f5iBE4A2YxKiE0dK0Yepr8df+0YBCNB4TTgDTd+naip/MaCdqh6rX7fTwfAn4BmIwEtsDgBhR5rq+vFJZjrHdy5of9rVkne0qD2yNV6c/OUiN8qShBhUe5y9ErY0yR/Q0qOUBeuqtFvrNNUkEtsPfa8TBp96mqnhVcKPo/zZ+hrDnfA5NFMGIk/g+zFDtp3WBf55G4PmK/iqdSkAMcxaupAGE7A9N5OYBSdirLlrB44v2I43Q1mK9jPQXtX51uwUQQ86yPET3hZ1qQsUcfkEwHSKrAg14bswfmPec1nXmcjvdQ2zMjMfMWPK+CV8SY7O+I1RjjZNM49E0XuTOUrn3Fm3hm7PsUzhFLktmxlbzMX6VsOlfyMkV7i7eyUvo5Vi41McB1ZCGQjlA8CnWp5/5VTatrMgDg5FDcP/OkMnQAS4wPm9rWorPFjZ1ZfauOHj7E8RsMC8bIXOn8yB0Pqyh77UuWD1+VgGc9p+hK8dACnOu3I2vxKqhfBdTuH+MCuSUzjgcvnzUfuQ1SA8KOp9s+23c+yGzgL8zn091/XVTY2lkw28wZv55BgOGh+nf0Y/KN5i6KcnXWqC2ts7/PPr5eeL0gJcwFOBjlIDCHLAcMCz7tfB7o5WWUBtL6eoYaQlJwE+oEyXXasZNdym0fy8FDxinKsrnNBCORXQ0aG5Cy2ELr+p4MmQyAbso9bV7N+7LQWBAsWOdNMsm2vCqyoXOIwQ1+imEb7+fBaXu8FBQ2FPxWdeLll1O0EbTgPXNg3t6w6UT8pAh4kLDhYiyZ1q7O4AaoTb9I0CyCNyhCZ1w8MOkcWDwZBLaPSg+6JPwttkhOUfsYoQCNxAhGtMNR2oE6+JTnE1+HJMu7w1KOY4spuhC8eGkLRSs6DFdhB2lv34tNESvnB3R7BeVGAepmDNygMGq8yZoTDR36XWSt9qHSRIHr5nmaBI2fyHTMvnUfG2UGhVnVfEB7UQnpd4gk2G5ecx9DPQvVC2Qo3koY7Mnxp7BrR0Paje7LDQQ9LCy0SYAcAlwkwqnVewAxZgBC1WKp81NRkTm/On1FVcrENc/58LyyoUObIChSRY8WPYpRt4pGLDCtN2Ehxq0ApwE/h2H5w9xzZlVeUM1qkEXhaJR5LAhY+4AgUzgOnbdc58wNEAyrl7Fcw7ecpknYeGiMCaQFAGjO2+k3A6cDcDRBaaLTDpnI2D4YNhWA5yu1KxLxmYGSxgkVCpQKn57stTVzVvoB8eE1PPUgXqPmYoEnYk7s4fnuAdhq6O8COnz1zMqxByg8oKMeTc0oXkXBnB/Z1DOvS3M5E9R6TonYobBGlzeJ1aeHvzRG5H6HwiVYtrjzdtEoGqVefZw5s1c1oe6HHMoxQeZgpiNSsQrDrWeGa6OfS/76Tiq5T3d0Rq6uTexjYgbVUAQ23GoKnhTxDOkzZ1i/LOlVpdJWgjNdgpg/ikRmJiFCK/XCURmnIMEG0bwP/HfW1hNznXYmSkWq9HmTfV5XYQFjtzFuxmMqFzzUEWKmvH6esUW6gMzuMnSOrXMmpTQZ318FvqKy5UxDX6PxfKPzrDuesXLMUbhkTjL+LEp0l+bB+i+ivyXqXWOlXrIH9dxqYepekkZags5QX5Z0r/B/7lVVwZZ63ZggMqM0Zo05h+7wvcGLqV3tSfAO8fr4rzMdeAC6BOxI0Fh3mVkaM+cjbbpgaYG5xoka/BaI4oWlf3WQ2NmPFjYFwrqGON+XGhrzMqx1KIJj4s21H2cVIyqCIM0Ysh49YIwj54nfFrnSRDPHu8QBvBvfsKgJCb1Pf+C7shDmfKM4TldmfMDWey7Q8et0PipZ5FJ8nzyMe8sX3kn3Uzz7fnPYLlXXpZOtEEUAYwHCUDKJ62PFUCBVFSqLg7Ascp4KNMPsYQ1nDgzxjSmaYiKcmOMZqPFn/Vbw9bKjmZgWarn7jutNkp+YK+WwMtOlbgZQm0IjKepImfucn5MveK1VWv2+WOOXNudjz37FccwXeR/nP+mKqba7zZJlanDeyY5Rca7dqVxvuu3uZ+WkBSaMn+795swtwFu0KjtNfgUYrm+b5uB2Y5mPYs1lhm1EEKS4ed3NK7v+YpkQn0dzW0DLK4DTxMaaX7r+WPuPT68pZKgtiDeILyGck9edISrmi8kDBVsq5DH3m3i7gOr5l8OctjVErg7VsvcvJQafT79/PeUA+OuvhywULhTfER4qyUbmQODJTbFAoL8Zt+djJ6bVGasiVpN/7LYEyZHKe39H1cX2VpPJFUwmyy+lLIfWFETleZsAO/fCn6gtvbaQqRdCjZQ0vhS1cPG85CbyfQUCpFbUnVR+7WrlXWCsdUoRE4U0HH+j8lKqD4HVQ6wPC9ATPXedtG2n90AS3vbaTLYsgpb8aHTRv06vM7wXxBK/npEATUfpi2LARZBWeoLh7l6AqHpwKlv769evFG4glg9jqOZCbWFZ75WhYk3S0larxlzcQxJ0KRZtnVdeewX+Qb8wBvW6TTCSgNAJC+e7nGZpY6WYsbYcHrXTlY7FDEM3GIFGghap578lEP+gVDYES8HIcLSD6KE5ZEZHGgTXlTWb1r93JQE5c0ZVlGIjJpWbticUka0h/32NinZWkrfruhx4+OtRbYnTtQeeiHNpCVBXVN3JsO3Isfop5HBHevHDmRySqR6moeGQECXZKJ96UxxW5n6Yafozn/BejSFjKFe7e8bNNOHrzImCERYbrv9Qd2YoNwpnoIzZriMEAV43js/lJZeaEH149uIr4IFrsn820KFuXkLCCASUqsd8H8UdgZJ2Np0n/U9GRWUUlCwCh/4WX6VSOEf9J5REVZiipf+KGqMyn3w+ZXF7X3sdolKhoo7AgN1GZ634XmcBm5BzL4vGSqGSejUA1Ld0htcAnTNpJoRcLOqGh5zJdwzcmnzHj4lEzI5TYh4vjqHtpfS0o+IdYUnQgP1JbFWpsuvG+GlXI7OOa8aATphUNX7/xz20BoVcjl2/UEcAfyZb8b2uT/eZh3Qe81tigeTsowajEWdAdj4u4NynkWfP3Mh3ZaGsQ/nDU8j6XKW44N2FchoHJ12mUUOMOh/fZy4FRgKgGd2uinU4/xm/FvwOpjPFM4nnV2gmoLge2sb3Lc3L35Vu9TGeDc5PinKUGtVzs7GX9+lZ1YS5iaD0ab+/upeRaa9Cp4lz92y9UhqvjIEgpJt2cox5LRSaNNm1Jz6qGqj9AXu/PjMg6763cwTuf+cjJ9Ls5WTRV4bqfD9xNZRs15PdQqW4k6SdKXMf9bIDk6DD8HwmvWpYS6U37jkk45TFjF1MY5dUqFFZDHVRaln288yzpDiJItjH6Twqn1IfOyubxD3UR7sMrj+FBJSfn+Scrt/MxwrKUgAQo9zHAMeljO7i2HOi3ck8k2wkO/8tQi3+XRM9e/iZ0uiIa1wnhYHUbSS5pbbz98yq3gMWH11HV4HO54A6KIDrZ+vz4ex2Ro6rusIsNvmP8uPKeps/9L5oYKkwTCnAGVzHFDzU9+6f2kqopqp0eX3F/Dybnig4GkGd7AU73gVGdyzbHa2CRaHmYWi75H+NEY4euH4tGGUmlYLKeVQwXYB8/N+mUGhxu3JdZhgjOrQVeY1Zs3eiwCZtOqMYoTF6/pDHvHM2DWD7ne004CJLNEwEAXr3tOqXdLSI60fxjeYA+YwJwCqUNXkKK+mVDiQzPI9Jm/FiND7WUJbvPzqC8UJ8VgwF0J/nD/AfqizFD93jYYJwbqRDHgBNe5Kt+Ddb5lDIdA9k2P/j8yOFzD//+X36v//nnzyQf/37r9OPv1QJM5F5Ob1SzPi5UtRE2u3++nQb4zUXhwlGiwY6Mbbxi0fX+deOCGgnwdfKvckJD57uDgcxByx/TzHFIVbKSx+YCb+UOA81zJemkLlgI7JBXRAZZDyYbbXcV5Z3PyiSFXivkeLNvAqeA/qpxCma1uUXLUO6GVISeih8oll+Jh0rCTqdigsHuk1MkqrP4piCJ1dV1Mv5jCNyw7d094ZvzgA/S4qZHJOUyysWNEjnY4IfnR88IDpUXGlizZ30aOHr4eEhQ2DeGxZtr8EsNEGzgHAOeBYwBSeHHd/hvjHMRYLrrEODeQ8Viw/VMyxibG9KGwO9gr/pIieoFQ3gvaUuEhDHv2JQLwvZDqs/ny4iNWoxdByE3IFvOkUcZulwSWnDaDTypWc8Qx3bdaC3w9UNnPmDyJLC4dymbE3WPdwMZg1OXZ+uC9HjBNMptnVxppNB0LOYURvdjmC5vaFFnZ6jUAWPfSlf5WDZ+ihSJ6XO2FGxvR6PjRmQ5D1BTqQeNRhv+eUjfTMt38yocUicnx6n0GIvK1NrjLNA26rWLdDV+H/X++idQKoIQA6CDJi7B5R+NmFWte3AE8waAIFF6hxawe7YbjoIw+HOA1TWNTMMk3gHbRvVEyUkuU8WM+/IL+cQlg4X6eS0yhU46XB70PGZrakRIs+MAhtaJAe/hVAl6Z37UPpdypvzNvVIcVgzA5InaLVK15tUQxm1MyOdKtORUxSO2MpKFkvDFYBxNuhjZnzoHurF4yCm68HO32uoXvKbb05X6RgO2h7Ov7M4PF+H5H3GDM1nPY7qmXu8BbdxmASTQgl/C2dQpM3QGWxHI+BAgASSFA5hKS4x5+PZscciNjJKN9mbikOQ6HAYpxM+xsteu8dvTfvqEm/nVL8Jiy4KD52hO6DN/QbUMcl2Xde34enp1+n17bezJDe3p+srOgo3KZ7tgIgCB1oKkm+y5X0zOU6MHNoM12hRBagk24EOf6TMRylSWgd+QvPcoko5IjajqGhXapTFwlqot0mpPyZ70nKn2JtOdItPvSuUIFf4APTXZNaE2MOeZ0FhyetZ7FRZS7rjK/LgNu41co0vxQA/mUWl2zEJyShf+nxMxvGh64xkcwDeOwlfht35p+aDiBJdXHCdyLjKbri60ZvFBN0Cp8miCbaUO15bkKNCCfXV+E595+ekEKG4yJwCz7eznZz5itOkOOKznr+OdPxRUMN90a9dGLUbKi04hchQE33e0DxRKoPporAD8w0aJPpcWkg2kdb80xk7nq3PjQKoMsuuow6l8+8VRUpOMADynxS7AMWcU6zpCM78qfxl7ENYJJ2EoYtdX9+fLi8QtRGEzTmcGUMVZPlnTGG5d1lnAhyZ6Xii+42KGubGF9mrjDb0jOC1oEQFwEE9lKTs6zK/HzA7OaCxdnWRDzoxKR8P8+7GZxlABeYKethpUcSKe17aFv/c+Y3rxLxUIYgwlkZUw+cxs2IHIQsBDmcZWQCK5AAKl048jXho3Wd+/qiMjWQy+w2BGASUALkdQfjf6JWhO+Q+pTgMnR2wm9k08i+l3qMceVivYUSMITR1A4IiFSniYoiniMH885+faQSQm9zfMxvvHuDeAZj/Qub+jFnFuyliKMCeTl+fL6GkkX+GdRKxMdYxVGT233lGIogbUE/NMTZAemjTTIF19vfZ67v2sRxAP3+idIBuuEktiw5PMwLz5zuVEwPWDl/eYfaHolAdrde2nUNlOicWdqPgcBikIqGO8eE4iVfnew90DiI+0rmpuof+5izKaJGDun5WA9zjLElo2lQXoY/I3ZUO4gPbsxX5L4JqgvC458KzD6XHQ01TSt5DrnF4vllUIUNJn8vfu6EWtQauJIoiC5XbNZN0nLlp3+g+VakyIWWGKBKZJCBDuwuKQiJyZ9XKomPm4zV67GyMkXulQ1Wz0neG/AwmBH4Lvzr5lvu9D7C9rkUzi/LkMB5aIJU5iRjvbbKuopcBt38n+lyqhF0XB+34O1qN9bzgc7Urkc07QSj/vhAtExKH4ejq+J5JsJdogFr/0TlHOjDDpIOQD/IT6dgZ8C9CuB3Vpb5kCO1WI7hsnhTprC1RR+LfB/KKFNPr8N/rP3KWeW4UBSYBdtwuTmdDYSDZc33YBpca6H9ndivqVMduTMLoBLeq4KhznbmST/cpbWgOGXwlREWdEanhHNchjRREyM/YBCJFWYZ0QXzsQvbriCxn1mqM8kpVsQh1lqOy6AABeMPQOXQNQ5GiY4QqGTQ4jVnj2D4Gfx4GHLT6xbQr66HTW0TiKB+ZhI0z5uKC4lRFspXgTvxZ3Z7S6DBoTGegJp2IOzifkxkmULEUkRqI5plH7ESlpOcnaKYk/iqy0Bls9xMPC5BVgjC/i7M7Ykcg/BiF2W3hsL5OMVvk1Gus9wCf3eJBpSyptClwRq1RjQy7uBk+jliLBVrEB8bjqQBADrJQCvjzdbq81uxNjxIOFGS2NT7TDA85VGcxIm2K0Sbc9AgcTCc4mWQVEYenHsCgpoSTlAWV3XLdpcGwVjNjwPmSdWlBL+XDeNNip9eBl45Dpog3DMI2e4Z9CnecEanHn5enl2e+7+fMukgHp/eBvWWC2k69aPyOuatDPh3TrqPMFZ7wraj8tJ00i1rBBgUPLFQ7Z9KOC/9dmkiMV6cbuAe5D4X9zFtxBtaIkzWIj4gAHdcCcm1nVNQbdFMjQOl0zHYSM+1oce2fn89j7sq8DKZ1ds/QkwPQwKemnPacnVVcZL7i9ev065f0YdZ6WRG6cWuaG+uDKHruAfaCQLlDEfyRdsh62SCl3ebMWQRcsitNp0tp1kncRiDkEBQWrZvzQXn1OfMzD7MVK/V/ke7pl0NPNRBOaTx0pnbAZAM0O551l6KsbIKtYHaW15XeAyj09Mi8KOciz22kw8dA2Rkwu/ppNccAACAASURBVNulvulCogiDTUXuKzPJ7VJsw+0UDsNyybl6g4HgeCkdOk1V5OTT6s00s6KhatrR2EltZ5xlYBRnatcnXfAYGSsww36k+LmGbp0uwIwQjKpkh+t3watarnQ2u60CASD7Su/y7EJ/unVWL1LYzL1ECATGgWC3ne3pMOU8kJ606NUF9D2oPWFN/hZgu8+4DWjwzBiaj2w03Z4I5xBzSOhHuS8xVbNNadI+cztAjAbQTf6ddfXXXz9OP37QJADUpTi38yZAaKJovjOp7KQdPjdfu+pzYboQL6/0i+Kep+s9MzBhrByMzLtGLWynUKCoidfRcJAXmGiCmlvUNdH7Nms9hexYHjQWMVfJukXV9/fjc6iTqHVCY5NFAFuK0YZhDGRdDzAAYP5m3JWCfHZ6uIcdpihN6PPZL/xOC9CcPX+fPb18fnHYUhH9/PmSAwVEjhsXxPxeAyOoQTE0vECpS9fyIiHe9a1cxX91uKk4f1tTonF0WJ5SIGCaRhCvbOsanJxDYyVGoYVI6+Da5ORRcIzD8SyAUkVsz3GPRFszvBqvDRCdzmQUVeSCRWZtU5J0XiRJxcWVpI6EwqBkEbUKmcwmWFXbfjcQcU9oyZIDQ69Rg99gvg6qDdpM0tVeu8hKkAoOrhglKd3Z11C5SdoQh3ylIDXLlKoWM7xRpOJwSdIalNbOwj4w9zGwq92qg7nIPMQmxS5qGa6kNLy27juUW/46v5d7PhKPLEY2GqgKG4Vqv8OUFRngXZxHUSK1SnbtdppwG7xEHDqwLtVFlJznL9JfmcYmDnJRCb7OFdiin8ndoeilgxBX9854zAzGKrBmyDDF0H8LIPT5VRYb5LUt4SDCIN74W8QMULleKJGqo1kM5+CeveE9MjkyFlf15UhNnG7eBD0RTtVONNZz8Fwu/hiakqxPG9uD1I5ZaFkZ3jdo93A7/vP/MfZuvb6uW1bXO+ZhzDnXqaiyDripqg14oWDwAgwY5AIFgmVC7apUgmj8MutzGC8QuQASD2gBhQknNSSCtQU5BqHUcDCFRe291zyM8zC/9uvted4x19ZyJHOvteca4z/ew/P0p/fWW2/NgOvMSdd3KRo+06n9AhKokEdxRZKo4tqL47LSvrNfLXqVeWRYmhmdpnNcW5HDpB1jGsfmEXG8iPdLknSK16EHumdrXtGB1FE/iaHdlm13aNrPDmUqrXgP0vpDRYUwKjz3x00KBmSqLQpT9M6snt4ItN7rMWKyZFzqZrIADVUgKlNV85MC16SKveyAMCphrB27ljEdHk54vQgsCNhD/ozvbPN4jI3SxV5cjmM1hnrTDa7qWgrRiT3pOiH7vBRzBBD63otk5r3HQJLkFF+yq/x+Dm8oXEvVagbdVegZQ8P4jVl8FeQxnuyZD+4DakSG1KMoN8VaxbgfNDuNYmCAL5IL905pt3bbjH/5/CQl+7k3KdrrrZTYLcdelJ9nWZNZO6YFcuDuw2m3iOGrgM5Zlat0r3Vens6EU1Q+zThVPtlODmbLpUlXIaxgWoRlJm4YW0We91kEWm6RZ5FF4X6KM3QeIgJkXGiSm58YP6F3kdfW66Q0shS5EUQBFKWj4VpUsZIkVaVNkrI7EO2hBvE7Ni1I8OZF5p1M8AuiqDfEHlQB0g7bBjga5+MzFpUek0A20/NQwOjySWfPWTCf7b6oF9ZIwk7HT6CmZ2HPwekqfYT0d7+FNpvcw24w5otRKIxiV4246RR1TmfPGQhsPR43V1KsUyykQCY2c81bqcrzcTNf9gyrxVEBHRWq7FhJ0zXuwfgwRu443+7YYpWdgFe9jMYQOUWl9E6YYpwlq+DlHKIjkQ6XlgAW3GXusFcE10pbXqDBgE90OAQ6n8ezh7wxthxjikuRTLComIhnv2MQmduezmZy0icCeMNomNy1BUT3XH49ZsMRzVCsxVlNC72k+OQKS/a6IwsWX3mnURhUQIHr5ro+/VQp5MTLmaXz/WxwvblDOlLJ505rf15mYhTrlvliDNcx352OZArz04jDZogIJJqfO4pBflN6Zmm5zQMsZMpmoqjvoL17SqAToJ/3azeFWMu1RMIehbyoklHkEWNlLCVejgJjnl+WX4FUlRUpbFmDUNbomPPzeWMjAmWez35I/P/y4urmIWAdhx8UB4c3h+qSRFKvFVW5HpOUawIkJeF5tJ8377BDtwk69Wg5AUuVlsshj0pHBuBtte0/pxC+uKAkDqI/ej2gbkASqlKMgWZkKadDEnrSzA40SKb99xKlJRHEHkQc0CSR0NhANaGPBRkN7Y2XT5vPBbXbfPxnOzIdGOR60m5l0zIQOK25Hl6tkNe8xDgduznsXBlVTAYYdmYT8aVhpgoaSYly+BqQsqgSpAzuBnaScCks3KcKIA53tUuxioP+2iUc0EJmb7LQNMYsjH8HbWRfxDp0NkYHJaUX2cHKwHDoh0nBlfUM7ckDlI266AAnnrhqM/VXcR6iXNciWC2UFyUkUs8MxM3cU9CTPcdhYPfAZt2B6IvobFW7PKskAS+O51HZMRHk7yMrHARjujSjDPX9EDkrDgAApC9JzH0/SYQpZKJSw3ORKhfd9uEDJymIAMVr3+G44S4619cl4c95z/r35rB9PijIraHi/EeCT+VVLZ5Kq7I5QNK3UboWm0lCCKYM6SVw+65adLq3fIaKZZh8QBMJbzz1v90+nLlRNUk3cagB3EBAigxzz5YYJKmDhV6L0th5bkmEoFVA6RSAUQVsD/Ce2WtxvW6KPwdXaHnTUbLwNBGoa7P+O3KUs8ZiwkZnCd8FDy6eSdUTeQbGHGMcoFHnr6SZbrM1aQiASvXbsCvXIkfnbU1N68XSvd/EYyUg6dqqTNa5CJ/X6PzTFSU+pYXv7IfFszQHrrU0pM4mnZXHeG7cEweNxpSl2G5PkCZMXIMqYuw11kAH9QGm3A/+bilWgjPOpoWeEZ8QKTG55ngpKBLSOUVxlt7feL5EUl4uvfStzZE3EZYyy3P1uWg5QAz3Gdvta6KYOJGk2z/OSdR4mXus35nDy/FyGK8kEWJEV3wfjV9PN209MfzbmHze+v4T38cfSsEI5WqTlMf7RqrPui7Q/IldFhUmvrwDDQM9KxMCzrFk7bWZ1yM5mnNF/50Was5A3MRg1u5nZalzbyNKQqEi5VWUumae3t+cd7PBO+ScDnSAiGlODqhn7BR5z/qY2UTWSQutM9iXwnxQXpKqCC9E7bAxH0R8J1EpAPGeuazB6Ucc/Y8j7CmvWeyKmZ3IXFOMWekQewYl9uV5+YMi7CpEVu2qQKDnIvRVz0tpfjs5tqgbc+kT7cYk1BkfKbQqBdptHMreaR4Z5/g+s4KkiYmdY57kWDp5wWrP0JwVAWctiGOoHQYKRtF0fASzKADoSkR1a+Z/IrmcM0M6ozHKolkaPBTYMZCtMAhU0ckPXmUG8NVxOd0xfs+5s8daEvV3bqPIyGLgZD7Z843DtbTJda4FBORBOAMb1dt0fDjLdLNPjlUZT5M2e0hz7vG+eDbOJOmZBvU/s4v1jJuC4ON3ldwujI7rdEb3/JVguL/uImINXH+UOmf2MbnL+J/ZCKjdggVsEv45+SpBX9uLzjx3qdswGQGv+bHmqv0Y8j87xVInE7NYN+QG2U+MQthFYV87LzN5xjy1/r6cDxEYkrKoQp3nZ5shc+t7N14cX17c3j9kRiZGWVCTosku4lLkTn6smwA331Js1KGXe+9m6IIs5WW4fvViGaSy6lu0iNP+e1Fawk5YirhIx3Fx5AbHKKkHaReLXie2yOreywtUu76BlMCkHraHMhXivU6il5eRJpCLf58RJ/nxbEwpCXIJu+Gc94hJWrjt3Iv0E30DQKP4v9EgdOZgBpZ3a88kr67HRZxSlD13nkPlJFGGLmaTDBMGi4npFM01V7FHbAAaj4egiiFKBFZpiSS1hk0asnXQdg7Q6XzoGGsnw2dQpF654rpLS+FyMXJdJuuzaAdt3BtA1NthVocMz4gB77jPrAkov4uEgORwbegJvA1kFafY0oLDRx00oHKczg+Ihrfw8veNeh5F2r2HYQ8DlX94fhQX93EOV2a5w+8b1QoSeI9aHC1x1iGHMHcV7dRxNr+PYEEK5GXi264Iv/95gsJum7dgKC/e/d2kxEJtaJJzGCbejulXFWXqkyPyR5DWVV6Vqgm0JxfuRo3GAfePSeju1H08lO+a5V3Bn608qwfl7tgwt0IQVLGmMzMksxz6Jr1d/1KsOtRt8uo+2Ko1mm6J/IUvncO2SlZ2TkPRgk5X+uIpSTERIBk9jqsPFl/S3mbmIjHpReRvX1zeZU7wDZK6y7mYQPx+3Ngprky4LUwt9pIUQEt9fiMgNN4mizs/nhCiuYMKxlSxBrfb+yDv4cHuT2ct4rqcmLjXY4wHxzvKguzxuL+Fozz+YHSWc9DYIbdolmqThGT4+JEtH2ND7kdAaYMRJpV2IETgew08U7slpejVKX05Oo+qI0EziR8d+LABiP+igKJx0yENHYONI1jBf+uALV2bV69Zg+4597lnm5LUd8f1B4uj+C5FmY1r9zkkNg81o13XztvkmY/XCvfD9dSoj+tA7Y57JZYQb/RXez1JwZZs9j5kGWza1tggBA2eoglGQKgi7FFnT7KfJpGLmtDNeNLg08H5HakdZWN5ntxf5kpe6v3TgmOJdMy+7BxMiqf4FxG7nsoV95wNGDA+bBaiOw9IvzaJCe+xMxxPAThjR5W7PmYtQOU0HlukjWlfY0QpIR8VQgIqAlCZx808FjGOtWziJ8WV38zikElRUMEOG4AfFL1TtfIkRnTgvjOcJ/PkAIyAM7exX6CgzF4MoINSmbTpFgvmN52J2h2mUPyjWGgC5SzonjnqTJe0SzuuAmrNDTQfX0VHOjebOZM5kxTsT0UKepuh94aqKsOh6qIVn1i5WUC3FjLQvez+p9vD9dROYWajWMd8BTThfipushRFz3M/PY+rkidTAzpozqk8hEnL47dlHsEXBQOFTKiAViWJuj738c6CkRELAAWb0smdro6zb/vsgMGRmdmXL45baHkYXt9A3d5iKcnzMIEf9a8MH4y64jpfQyGdOdVZK0usZ6xAFiCYfSxDxU6q87qeH0NxnwH8yC2nG2UuSl7ZgtmzeisC2/URCAecadzs/G7BFsURng4amQPYzQtYPoVg4s+VAHeYMZybYx6OaBbnHZfu/JIKsFJxd7czwAPKhHSiHu5m/kx6pXmlBvMdQZi8B0PMxxRoKlyIQKpuc5MgkIfyZiTg4gtyddyiPT4oSJ3Hi6aoXmAidP7qpqMFFX1z9MBfIYFqUmhyM+hjF9UyMDsPMxlA/H0uUn6XqOtTulTbg2deaAMrBQ6qNAyjm9hcHgfKDmlFX+QFJAnjgWNAO3/aNhU5UKKV69bXxUM7xotty83gtWon08oe7fW9SOb7Zz6g3RuC3f0jyi2VGy3lbBZkgpdFHveQQ2QNc1vE5Lmmtau/TqRkB2Hfh+imHFSKtImvw7INrv4+pWiZzfH/g8rUHJLfZ0EB+nJ/vJ5ida2HU6t7J8eiU+3mdS3k+Y5BYzZkkEmlB+OuPO1YO3FTlIxJHu+8fjBu5umcxbQPJGk4yZPk51qm0JIWhxrRw3F/a0clh8mgE+3mIXTwcFxP8qds7PKHiAkch6hyhdLvKFaGzpZA5DyHLu3b7C7p+Qz5Yvhm101krV1H351PsN02i0lNXuOsHhNApW3nO6doNck0oQYxU4u+gTZBMNKiBv/zVw9CD0zazaJZRX1akJaeYxdCilN/J88o4goJ+KBwJFsmmiaqtEH8E/rUnQU0P098cTbMTlYGvOtvw+zNJKl0nTR/85kVTTR2eHCnwB6508SKoaBUpIEu2ocPdjodVjWmxT8HrxMQyFcYtnZ4v0uIRBlEnpmEofGB0j1DghM0uFQX5CsZFmaW4TK+LaXdVD40wTsyxyRGzhdJ63CgHETNWaRrVZyy3xRV8PzZlJtzgWvhcXHcXjOnYyfDZE7/JuMrc5B2SkjGMkdzjyS5nXHvjXhi3G2HyW6BRQxPxIFYPTa2ZLLGnK9fw5+m6zrCEUl2EAGwQH58RDbb2R3unwJT0EA6GHu0cUO0sWa1zF5BnVNqVDM341KQ8vH9yrwCkwg8tze6c0dZaYp40cvNFjgX4A4E6//AsxME0mg4z3OKqtJceB7dKzyL0qj1NpmCZYC7rNcHn7cUCotUKI5hSbikx0KF71XNi3kDFdkAHDHFfZVkz3fK87yNQIviFsrzd+6DNZcCfgw6HUbOih+66e68RDiEbnJq8kDb0/l/+qwad0rv4vyP0AOFTTpsBl7PryqMdd6ksSD496DJ48kzXh3byHNmCypUU6XgoRwQVpxpNHmjsFFEYUm4LiGLPBfm2iKE8fUYaOwzkVOQZtO1Cmh5Xj0cj6iborAXsRVczJ9F5ax0r/TEU1xPgb06YAChpQ1vkKzx+NzVa7Fnt8N3xH5qocRZ3Rnkgs3GO5+vMsFfn/PU8JM1boIsyGVXVZ+uAbJyBnV+wckepJiJ5wjskJuZHzW59kwxNneQ28NXoECWhnvPDq5g9AhNTCcldNsmlichjYKh7BcKmdI9H0MfcfaLeARAzLB8dvi8kAWQzOcRo7LGBtCQ4nQcH66ZfbvKy6s8O+u48vaeY34tivewQfruWzg7gyYdUwrsiMOUETJd3ycD7+7K/G+MJ5Fmfk9+9zgFHGJZ+52e78szTNPbzkjZGRyq7eRBpXl+3Klr0XcWC9G6pAqwzjEHuE1++CKeYAJjxFvWzdkAes/QSWsecY+ALxY9xLLK/ZO7qz4KAJXP/fLi5v7uMd2Om7vIL2dQdJCr+ACgSIAk5ms7E5GjHWoID/D61gSZm2MxlH/bhCdVLJs4CRYdD2X2uBCSJbxMYs50Gtjqyy+HlYVpQqTMrgkbhoUu5DOSbWa3qUSVM26Scg6kzrLIo43HxIMJOtes8hiBHqqKSF3bthZIPFjpA25yntHTAi7o+MT5c+uyGy1/F4oWBY6HsF0gqRAsxAuU28ZgrdSOtgcbNK3WCRaTnNW4baWvHcCWqtHCJK3Lm6uRFy7fXYNDkznb+Hnmi99s4pogPq1rUCZRMAfGdIr9kKDx2SevwwutSaqX5MHku1ptiLXxDbJDp4gWuoGGNRMUJO1y0b7MmoxGPO/Azp0bgfcKOqSakUlt5xXSteulLH8T1VmkY5XS4SB9Ocgt+k0WruKBEcfdkxt1gwbvqWoyJvKXkSLkM6LEQ/CItLLtV52Bi6Lb+MyMzXTB7V6pysfvdl/oBG4xbvLIszrTYJrc9bA6rx8LATnLQe6y7i2I6KbJAd5dlwT8Gbk4vcXck+/sKerjYeoMV5NQlJCkToLss68QIniV/Req2rOHKKvwfW2x12yucwYpToIGi1JfotLDGhxX8yKCHiKueSlBHcSczsjIoX+MZpaa+fDg/JMI/Vm5aQ6oC31goNyKbk5cYmD6ROVS6QikEpRz9nsKNhA9knrUypT4TZfwzn2Uual0v6Q5cLCSEEANqkAD8RS5y/McnbQoEqgtF9okqF07k0u41dMdC9K2O6PE5xR7ea5buYrCh2FODjJiaBDd4cpL+xJcYk1QUMoPZ/B7ZiSmSxQKRACoFojTZRnKnQGXZ6G6m4aZzvQ0KZpcJ3+vFCp0niKYFzMD5NyHtGaLL/crc0GadpTytz08dgHfLpkdmLPXyp5V83wy/klTdU5S9Tb3JvuvSTChRwYB/g4FbATFPPAFaxjiLe2vtNIUt0O/ocg/I/rOeNk55O/jRj/0HwpNhm3xT4v5LnS7UUp0mFv1u85OQNVUFGI6oAAHa/C+HZ1x4V4Hr/SaAgOG2NIU66ouqJPEZ+TTG7/4fmOmc5fsDWahTKZmIHlmvDo3uBPDOV1O8xwzSzz0YhVAIxbD2UfBdk3Hb+jGocS1+z5UuZGnNfHeFNsCfWUemHTvsyidvMytOAsTanDyiCYF45+1qI263Rd0bYcFLKCdQQsI1dQE9ApGKfZQYRAL3hFtGABuUdnHH2Qdw/Vhm+S2Z5f0oYsoC+IHwjMrWM37Lb2y3SLnh+8Pbi/KbvcWxZQJUMg++RSTWru8+2uAk+kEtjtX4CCD+MMKc86mnmY3B7Ll/J4IDyXGF+TbAHqKgolFnukWMf1DgYS8MqB1Db8L7vl5FSqa+NTC5BGGhZ4uvF1yZGIgOVEBHoFUO7o9g86AQItMlg1zPtKnaoYsbTBrzt19emZnLtapkHl/k8KKGFfDUOJtqYrrA3p2J4bQ+XC+JfEozChBb9lKUtcau7KX54yPXUrotYCxPKeagG7RA9bNV+9URoTu/ckb1SZZJzQRMGKmODN3HOP3ATPPz8zf27i0vSb5+3SoXjyjI3P3yGJEF/pXf/W7Qb0uL0GX4TT7cDGNww8lFJgkNTMgCco1Jkhyc01Oz5w83gT0A1UdpGOVksJGp61IgGjRws+rIQ2ax2Gu8ZuIl+owQZBGiUqfhe5GU6u83nIcBwFXZKBeBLe6jA6qEzWnu+dKqoISMcBPAL1UHpjB4SgFHSSftOI4KETKSbySSGcx2x42URh0tvn6KQHsokp3KLQaUD3NLsNrHpfctZFPVIoGzPPCFD1UgrrJC0nOuoYniEMXhagx3NXSxTbqql5+huknODuwX+fmPZQcyeKZHxHVEK2Scvd4fPbJq/jVnA+hRQMZZKXOzL2nM3rg8/RgpFVPUmQQlxteikvkhWfjphOCJnnqEj0EpN7AUZXOWE8M0CMLVANcjt1EEQ/tdOfCNS8EOt4+Mba6O27iabCHTc8HQX4HiW7aqSCfUEvYA8dxM11HeMBc6BoyHV8eOy8izykolikYyYgtcNcLAWCQkPCZnd9ot6bP1KTRwVmQO4oo3ls7WXlvkaK0c8VeRYEGVTlV6vagvfTBSYuHY/9xMrHfpUgjSSgKMHl3Uc7jmSmxCup+PL4OjY5PpUPx5tPn0boXSZfGFm78tOIr2FDaBMlaQBSKuSWF6x4IiMHg7LS8O1jagpI1TKFt8m0LnucfL5BL5+mGkTJKNXKAOeR5j6CH/BJ9ZXxuJsrGjQ7st8BMh208eZoQRXwhQ7QvZ1hS6msLftYMST/oH5QpJYpn7ggHa1Duk/w2e9nDGfUvvy+HVZLk0m+fdtscbhVoqqpfVP9mxqT7cFH57uziQeEAIHBY1MQWGgFrEcl4kELWDHMykehc3jazx4ZbLhorZctEjnUGtXLHo3QNkWx/4xyFHXKBmqCh40Qvyl9/qdJlid/OwNSNvjH76X4R+RX0MeHs/6+Ec+hoNVMcaW33hZ0D1yrdDWnbxti9jwShLGRyZuLYHQ45iKy0R/csRX5pzPXrcFbHLo7CIY3/3FeHdk0wTmbFp9kJr7Fgkcl8i+0q9xEvXyGs8EqVOxLxDUJtit9KPBMj9bzIOc9ZGapNqcPSy7hvPXleRhHRmVeTxqeAJgmQnHqLYGN1vr7PXM/TbM/sJ+g7+238NnhWGlg6pxcFxZiWymhgn5T+GLrNiE8kqVw+PO066YmyqHkDtjqL1XPl8XhYszG8K5P7rIWh3RnbLNprJ5FCj9nbVw9Z6yS7/ExU8N7jGUZsAFyur1n9WS4ys8e+L5jgXprHNl2BxoO8sXN76PQQ+bFb7DeWgp/MDf4k0UQ6OHuMs0rqfTxRRjjkiq4FQO9h14KZldKd7EaYr23Twzzllaknbo9fG79TwQRkmlHJs5ODTxrvuWfDk/fUAfpR33LYv1Qt1jOoiz4+xuszqLKfVxPp9liI9x+uzdmIPeS35JMt7rwG9zZ5Q/baEpToOVqLBBkmXd/k2s3ddlr7USGz3uX4sbGHUKed+WBzZefPHbQfMGv2TJXVzJMUZIhYziUA9ggqRKBEWjTAfvN6gZaOcbAPfI+7iVHqG36Lj8d3v0uDRAsTTewvJVXTkclZsRVxNxhqXEr8nS5ccpLMb44K8RTkQ/398uLu8faRRINuzHe/9zYI1ReffxGFmT5QuXhW3C5jHDcJrnYyimI3aagOf9GvIeUMGrW2lCgy7bN0AOq3occBf/g85AZJtlnSHIJsBr0oLJiQOGyLfvNc/R2hnEz/ncNXyWeGrjh8Px01hOfZOkodo8+tStjt/U08Wj77RASUjRqPmuG+xkzxUSdSB1nbjfFuEyhyOprknL+anHMdUJdAG2kNEljlYmu4FjUlDsQxabSdLPpuwsxuNvlkYTikKoIT7mlocdOWHqPNtlC/FvQFLJbXRtWKcmZkH40E42r/ijgGZQwKaVv7zIcHQHvDIDSeQCSJU/A4w7Sa5MvE61yk9TotCkX0SIgoZPidcM4pOFDZi6RoVOlUA4kZ1xyOGLjylULmOUagzlikyIiUbguXeQC5VZEOk3efVGf6LDJH+x7H9g9suvpIdEi6yfDD8fwlynwkJ1XscfAzijThn0Nh6wwXb7qJkAUF3UDb8nJzSy3LGsrKVS6YPYeLM8UC/05xbuEyhXmS2FEk6gESOod83aC8tzcZTiaBTnFs1WOSPtSPuiMvdHLOnXO3cq8tkbLsrZvjeP9OGg5r9hlyzMOVxsvn4niD0OZ0heicadxl8j/0msSDumvTSey8VocR+8yUfCWGnFFU1qiUUjvC6dZGhrbGfZj7uc/ZO+xrEkNFAQQyXBMUtsY/YkbfI0XpikFDnUCvPx2UDGZbqPUrnU1iTmRZBRTkZDO3ouxs5zrtjMLdR+WREStndgQrXAcc9CTyFI2sCTunHXwfLny6tuXZs/YtaGP4mYJBirEdNAfts9Zm9s09OhF9RBAyvDmKXc6LdR1TwHpNXCfxmzVsEu8sV9eAv39mPK5M0E0IVLlySBeqGIkthy7/fwqNQeso5Dq/4zvq/E9Ogyjn3T/wnG9TKKAeBLDReQoTwypqia6yZkk0Yy47c1Y8AuONHmrLJ+WjfCNAy81jUva/SQAAIABJREFUJHdbzJwTLd5xJK7j7YAD+LPjMnQmrrVy/8b6uNm/Z+6mEtU8F9BNk2/iRty6K+Yy3fEkivkVo2o1/iVFOKtMF1Cufl94++Txk2TdRdbc5HiKorzjbVdgwUliLtctAAES8Ncfjg90jqNctgtL1cuU2M47T1JuodCZSM9P17h+OGefMHPdAobmAk+pyQUUHzj337/XNyxCGbUCGBn8SJSXSibQw7tCYCciFDzfmXH9GEQk+XsTH709e+J56UKQhAQF60rxjzEszfTS6qbAA/a56bXG+tNK4P7++ng43kbu/JNPPg2wwt+TQAfICu1QOnzOivhuDOX0FJfbIWvcWcVg6XenZKDJZNkObEPmQc4CFwPRCvwxuxufGJkFAF8puo7neY7vPnxIXMu8CoVMumqlzG2J330Js5ZanEj8yjuKGfn10GzTWR+QfArgdvLK3Mks9Mzqcs/MclD4cA0pjt+8OJ693O5lC4Buwn8qkFYOO/M0rCfOkXRbA0aUfl5mS3ORMQ1e1h2ew8QO878RAHoQtGKt86woKgJkjkraRwzvlWMWYEyhN9RSpd6ZLxH477xNQeZ2lVWsU4rdAsH9R3c/ynBLbnrPZLO2yQGQVEaoaKlvTnwuWGNMIi98drx7i+fNjDUMyMXeSY3xEoVS4uM23JZeJv03MTwPXyl32GGhC15uUOPx8fjy4u7h8dEDpHQv6GQ9dA0W+/Bq9TWHWfp+FDVdhtKEMt8e6VYSSJVXrgflU6nEITw2YBC/tJWSLq4XtDTdo7aihKmHzm4d6v1itftxEmyip9paDBDxKQidbWQDY0B0coMPiuRBTrFDEE71+QxEFgqCLUw6MJoYGcAwlHNw0uDVmqWJel7GR0G3NU6Kq1FVg1OapOF4cTwf/wfb7lLLCIgEC54DCA17J3NNQfzKIY2E2BocNKgarbhvNohGeydkq+9uzLkwQA2yObJ/pXB5b3vIVgSNw0nzw6qjFLXyfZgomvy3fS91iUVJgl//noZyiwZ/T5NQ82kSWORcfS8YMIFWpvCceQhu/okM9iCjLRxNoJwnSrAb+mC57eeuQhNzGBqsXxCP0AjIPONDYUuC/8t7U+nGYlYnatctAeksa7gP393SUD7Vzz8PHDpIr3y0Q9ui+/FvSTLqu+TQoUCgUI/ePfTI6eplUHqGRTWE24msQ9zunT4bnr+BRQlE5rNc2FWmmxbwKBWZODHfQbJpdSqd4yJmuu/f+37OQ6dNWCicoJGhxAf9ULWsxpxyuMcx/LT+9lrksoaytWgXDqLzTh6hDYWmeZZb36IbJGo0fol37QpLO5rDJIIOp1O+AMX8Fc9tmtALbec+O7ipH40dFt4VAZhuSnjWWTugaFJL9RCCpwytTpf7dKWHG6xQhBL4mZPh8OHZ46dy+X1mAye55z2+e/cu1OEm4qWLxtH+jZ3vdjOgcXUAWoNY5cDbodTM03gt+OQQNl8kWp999qldoFG6dI7A4rH041IVRK5rDMv+LmWSQoPOnM/h9ai+NYHKPiX2D/ASSfErRQT4vc4/cYADGrD2KvntTBfJIrLF8atIt8M9oMy2XSU+D3qsXWkpp0VOTaqnIGuiscCrxvtNi4GCi0Ec+5Nn99lnn+WfPPN3b5k3PaOcxosa+gFSvXvv3ibORu1pRDl4NpWUrRrYluGlcyza+v3On0p1mxRX4nWS+5m5VDTGWciNiFq4kWTFhwQ54YBGEybi9eB6qVCHz+1VKDjpFHSuYc6edvoAJlBVpKiPQhoMDoCFWBx4H713wDFNJP29nvPOQNmtHlBt6HBaMMAseX68BuSICMWW+f6YNpa9PYIkUWcbr7R0dyKEVIVHqcJ2fJwfTQ4UIFV1tYBl+XfmXu7yzsouQe2wAjmNw+wr4+/1cXvvXKXXJ424+yBiS8ST0Cadv+W/uf5Rito0tvP53X/3yW3ZZsGsvZfs+GMPUOB052cBkQckXt2dOVt7xvKfY3S7VNlUdfxodry3MzHFXNR4wX6lqBNMMW7KSCA20b38NAwLDDhfhCYlaODspbPT5kCl1EdRLDkn6/g4Ll/zLhZaO4vY/BVA52rkxcn9eJ5S2QSPS4cshZxnopIj6rLQyB+P91dXx4erD7nnyEEvwHvyamZDI7blHuf58xkRB3nj2jiDX09Oo+45s6vk03pgSXvj34lzFM09w3tm5XnmGRjvEsdHVY59CzDuDOPnKawpxh8fb2Qp0X3P3huGVi7RWJEmR9bLUDWy2ARu6dDhLYMJq8puAJdIR8/6jafTmEkHmFEgI/GBPff47HhzeXl8Chj9qrYYubMWMg4tQi8jcId7OYhBk1+R9qJxO6FNxThGPnmYaxMPpWRoPrSXuSE+lw2gcy6ok0mlia7yqaUhOQzNzwwqPUnA2pTBofZAXF/y7nhsBPfdu6skATpn6wqs4IUByxdgVW0iD98Q2o+JeJL4GIQxmIvjLsjoM/QBnmzEXsOi3swekVK3OdYuqD2HYg0HYvD8oIsQKt4LZf5UCRHJrnymfMaRuVtUjC7op6IJBjgQG1VlbDWWtuRMTvDmGbTLsNUMq525ziYn0nsM5Ph1dF08bb1zbRmG7UE5yULbkgnMrKnI0T4TyaHrMEVW9sZQIQhqddD1gJo1kyRE2VeTs/K5t3cGnxMK3wT6ojY8qSAjGZo20W1C48wNzx+UG56/fhpZD2O0SjHJoQLiSlfFwFbKg8+HopEOUDuIFrkb0XatnBGo3SL3WuwU7lawfkLtfDUR9AByfqC86YgxgFKenLhVFxpq0dDW6I6V1qb4hNHRZwY1xNkti0uvWBEBpGq9Z+fVSKoGiZyCN12nUO/8wfMMTzi24embnHQ9StepTK5bq125cxC3qB7BquxbB2a3KpVILz5MggknNbn5IKgbL1/Kweera6xc8IATEWOQQ80a+X5ffS7ZjzNbJqLM7CGf62BiZV2jlhYuMjSR2zGC1CtCA03AilI5mWHpQPGYwc4cYwrll0oRF4WsYpNDqaUaOi8W1C7zGMqTRxwllNkt8Ux3MW7rCBok7tLdbSLlu0oHA1GTeMWQ8Du3dn7Hzu05s8WjsND2+86d5Rx6zEZN49pklXuisFAumPkcrl2kTkWoKu3FsDjJpXOUdeC2Q9RnMApF0zWAGkxno3LyXXvZCxmZaTdWYCRd8DXX47NO/JrF0Fi1zx/3S5KKutOPdxXXRwFJ7Iih8HvAi5q7uU6NPyRbIqGgo6qOTRGcDr3JcGbCGlama56OwEnJ34RSamVnOhrHTcpnBmVmIy2spToqTTsJedTCBrSLIbDnj99b7zgpkF0jCzR6QeJCItjZkH32bRqhxrDpgAHeBGlXjCTU3/iP8E4cHucZPnRW8iQxa2dTgIU9hweC7A2LwEtoRPVX+n6snYlzPRMd4BYIZS1LWZRyGcCm1Ln4s0zcJjRlZm5mDk/iG8lpZl3RIWgHZ+cOqi5GqjmdVX/HmQ6YImNk2CMwFKNECxnmoiy2eYZS385fie2sy3ThOpdmYt1B7uxTpOMv3yQXafxsrmbx4jpzONvRguY1/HtOt2UbsOebVVaUlREFwZOilvexqdMUKNJkpe9X4Tb7JKavggCyEphdUWSH4k+fKYvMCkzEEiPdVcVQnr1wL51B2lw3uc747oQOOfLizmFaPHIDfo8A5M6LBiB/xtrV8weGDIVMxYDWBl1+NRWHuRZ0Lg13Zj4/Pvsmdegr2EloPf6umHWkAz0CCfFU8j595xYyiuY4Y7X9EN3LmdF+9iLP9eYaethtchobHR+LAZUh0gKmZ/LEwdCfGROpeiD5NmZodmUjzf0IWC99LCwUgBpM3TMbfXvcXd8B8QtudeSDdcSwP6plvAAoF1999XaGRkVhkQv95M0naSM53+JhpVwxC8yF3Fhgu1pubGhRoPuDYPB9tOczExM+ocZeoqflSsMJpcJWpjKV9+11DhaRZKpcK9S03Sh6Ri744wSjyYVIvhQB/i7V8ica9OSgH3WpDIgOcuvhoY61g94WMgQXfjutU4wKM4wM3WQ4r2e50/0supA8gM/c/qJACfZBXESz2SjpEqRYaasbgyAKGV6i6ljtGnjvk0TmoPA9bKU0E6meeAbE++H0G5CDbg6VrcHaeQ552edEsBuWNfDJG9bCRtJ7TXwGqEb8Zka3vkUI15GAdRq+JkCAvAZJnWLGGSKTpUqcriImhdd04uYQjTpQqICj2NTG4YkbrjFXtfUrI+9BUNlFki89H2h7OkScoXQanem8sNE8Ha6vQG1GnjRogr80xdlrte7t+FSpZrUvzT/We9kr+OsH25YxVVFIRTVnXM5GbXZietiEchglm74/M56qsp2LwrMHzO5cMezn5/drIZ9RrXIQvciUCZ0wZodAQ4cLONF5hVFKWwef9Cc+i66E9ClmU0DLZfntxLfc9Ce52zzHmYU5rf1Iykfpa6/fXqtFG5+9qakV0+iBrGT5zaCn2wvGZPPkTXMKPk9eZw6Vx1DHwqemYzj6/sRSZ5lUBDOemeCEr5wkxFjnIz3LoW+JVj/nqas1e6jqRF13djUBaeBAq6ZG4URDRMqhlJb4P8zQMdfKgG4Pu8benXBt80ueXeNbixrRSWSHoUCdBoQHxJFG5HwGkY/9ljjPDFAGo2e9JtlpTOOAJhaOyMJIWTf5qNjMLsp318xZL/Ys9IkraY4xiNQ+IAp5t65DizjjgEXFdLFX52GibhX7khRu47qcO6Cs1xq7tYh3xlM1t9CHMVaNkteWfS2Nk3uwYIPeZSLEuzgPFSwiQ8PKsEGrpJV0cyhbFJz86fUoIiDtEcDS38cagVooMBJT3ABFVU0c6tQUe56PLaQtYEJBm3Vu8iTAIIZT3zBFJdijxIoWvqz5DllDO7kPfdMk3v25E8bVCXnS2dl8fdRW69nB96brf55f/Thp+Oj/F8yBZmbxbxKceYr4Y9U6YijZ4y/UeZyIwLycmS48nVhDK+aPgkuuaYsIPElY55FlVoXuwKjRWTQ09tsdEyi1Gy9YS8eKZynt8HzOmHu1MJscbt7hGawhD4na2XhMSQd9+pBcL57RzW1aFPQc6U/soraKhpytzPtIqz2f7S2UVGQ9FfcBnU5zyLX2ONGOyTl5T507sYuzvZ+kgQlyt+DqNT9lKCjO4HVpLhs66YhMtdPgzPQeQuczluhNFOTsSCpGJBjsGVIVL68FEQfiAP+tcaLPe+Vfp+c/22mKwYIvW4zploIw3avxvxm58tIwE3VPlg/mLApplbXDjBRU5esrRjLuQ8n7hG7oYkbtzksBnYKJ+oDJ1okwVAQ8zNsvYlXw4riHrTVrR9EkwasAUa9A6dz/zO4jZU7fAnyR+KInYkDoLy+ub1Qts5gRNZNnHPKu7ffTMD43SNsrFAKSlPKdZzMFZboWvc58R1rbde8cxGm5lOui7eCicr287M8+gzaEwtl1HiBB1MPW6+Sr6mUvXymN14Os/9yt7vKL+Xyrudx8Chm8CkgyUGBgWUwba5zNY3aZA1bEPhz4qDQYkCJ7GO7jONF/ZAoYPj8BY5I2F85WsCGBUb1lL2oKcP1qLO7Svp9Ays/ryfFm65CH+91T7NwmPinHFGEKck/3jXcsZzGcUVrs8DWnnc7hJjVDB+SidyLOW5WqdBnWwceId1D0mqnnWe0A2E6UMpiIDgxlL1S+MfGcpONj7nOfYQprfDHu5j4SLGwz17uiP2sXYre0nyLo2ySsylhtjacQS7BDOndUOUaeld+d4fErxB9sh5rocVbXYLJKYqhHidKcE8uPD4WPz9WwTEdwoBSAtGhTPBk4m/RIMStaXfdeZcNNjGcW4ELq2A0GZUEYnX1KN3KoBfwznxsltc41bO63fiLuWdX2plCYva730iigZTC9hdyWHW2nrwOvSjkaxIMEzcGUTu5SeNoD7KXUldpl906u7T5QWYP1j9kdwz3YaaIMurbFFDxUKHhRhuM5CZzUQHfkj8ebxs719mtxzc2bHINLqU/MCszs0QyFc820/p0ZqDiAh6ddKOdNXFN2JHZ8s1N37vKyHs7Pys9UlrxJ2QYFemioKildjA4S8QZp3FKttpFt127ngLhIVZnqMyYtZPtBKb1dOmOTJJFflbXyZxmPDhoXiWH3K9ScqEwhI75ENewmKVO6DeIagwoEdI01PLpGRGehcfC8GDqvyXBBrxUbR82oCWviwkiIrgIT0Rc6f6euVDs22Y+co6tTZBGzxDIGIe1Maddt3yFroIUVaxbp8YB8A+Y9ibmrYHDtNrGUbmsHqQnWpvpIXxRQ25TOLQVMAkEusGN+JWB7/wR55cz1j6mymgIT0icj1ZuOFOAZiYgUnSbf3K+Iu1YMKoR2EJjrdu3re7G7SiZGTz28el7ZnbOzWdAvZ+skgl9rxMzzK2LNNXHfUINa/InkVxVyd5kzIzF7TFrx0MxYo6+eHa/pagJMjDGjHa7OAEgX8112fxc5t5LhmtwD0v8VuFFGHnPPvtt2fgGgPWs4QSiEFZtYXZInXSAT0Xahux6ckZxu+LAj2jXdYM2wLj4wA1QRnvqdWKy323I+27o/O9vLP6s8WtPYNc9ZxsyAlaW4rjg4dhkkZCTsUPV5Zzwz4s4n7YJMPiHAXLorgGDufnXFukf4edgaADmIi2SPVDSgHa4sAaXdfTabZePZSEeEPJPz8GmxqsqXNhCJc1Flk+bJ76oCbUDEj8ATz4PxxBrRKVXEqnw7diUZ8UBV1U4167SKhnYOm9upENhcIsyYGG2qWofFiH45R5THBAfMLxVD2QP7AsKCDlDw4uLQmaMUy5415OzkMu/f3eSdVQ6+zK/m5/E9S7PD+cXMg6Yra8Gj2SaqZXf3jy6sUlhMVh3+c46Fh/T+/ftlNKTEqENEFGaa6FymvEsbKIUMLbXAqQla6X+kMrQlTvIrP1qkrrMiPMDPP/8kF9lZiaiPTBJdRL0LGSrbObk1SRn6VByiVdhyeN3hYF4ImxxEMihPvAg0tnKT0pochZ+ZK+Azcz200edaMD3jQbPQzt2VJsJ8iI7Loll8RittNqobysOchAXEJgdC0D8Gse6OqxRzelH48zwblZSEuDT+28GlPMWtj++zslOj/LWVfw4W6Hs5yPg3EyaQMPmcJjEcbBkCHunRHriiFFWG2i1q0TXWhGZ5OfwWRcgDLptoONzMn1D1kxAErTC/XN2gbjD+usk7m413eHs3CGqpUrPxE7inzW/RW5O/fWgbEPyjh4kHYze4+vUGI/icDqhydffH7f3VcQuShEBDDM80N2UviR6KHHZtNgmykLVDYcLTpLXdhhZDyiJrBunvoKPJoQ5iCqrcAV3+3sCjPv6az4now5hPRVlmPjtUIg7cclt3EdOEzOtVinyO10W/FFXyQPAPCnHDQSdxhaMNF/7lDKWfDa+eNqT86NPzdx5sHwisu7MhaZFt6QTbgLMHkO9wy7UTOFuE9N2eiwGpbVVhsSCRxuS95VqSTG/ufRNIwxv0C4tnvtqVCKIYWoi0KecspLZkjuv5JHKnw6eHd+OH8yi+t167hedOw6YPO+IRRR3d04mvp2viOhLTg4Cb5LX7QZJl95dh2vGHSSdNnju/34HQmrm5pxUV2NcnTcivoIzptJ2dqTfHP08lohd6ixgH6ZAwtCztk3XN98Tv4MqhcLv2xHipwSK/+7k0vnRttYBpB6D7vN0/eevuQ7tWerF09qNdT6moJiD8zlCKuO4R6zjv95xDc2AXmd7F8h5Mb2LRn+2zc80qlwyqmvMjQhDbG2KDYtJcvU87yyrzjTT5ePq0wHJ9TdwZWo0zM02GhjY0oiTnJHg/U/cJ0rXun3q9ET89k8wpmswOvRnAaYz9iC3dSwAunQOMMEOoZKwvxVW65C2y9LpLgbXmZ85rsPRngBzR9KhpZT5n1u0CBUqp8rmdqcdNju1+KIwSIY6hYIVNciqkWPqJh+QJo2CYmdblYu7ecIZwt9D2/llbZ9GV2t1cudBQ4J314MyBpWKe0UIn6z+Ayt3xeKEASmOGBZ6sDtS2Ki3Osur8ygKZCoAmyd7Pph2FxuB2srM3092DjqbfTOZ8Toq2vcOesS207VhUYUsQo1Tt/VRKy/bCEn8eVMnLvOejSffb9+9n1gRqN13M7psCOsqdx+jzAZbQFpLYnT+6skfEHBgjUBDEw4r8T7CS99i5pX2VUi5lcThjaw5YA1HWUjxwcr4y92rO0a5OaZHGOH+rQNSO757fztA6y2ZutM7+5OQUDO4rchOuV3loKYjkDeef83420B7q3ACEHMIU4xQxqPjyHOLtdVPvtxH/GNXGUH2PSqc3HzefkLIN3fju+Op7H9L9rV+l9+u+urlDoe69Xni85+PlzK0R1yz2RgDpy4tHpb12Inweth26kYtYfqgoyxw8M3sBqvXqNV4hI69c6ePAPHIQRf51T+6Qcv7zBMtwqK8YaLxPEo1iUF708BVNLnRk7saQgyx1JAv7o2HutLBSiaPooBFWDnLU14J06rpKRf78+atRInKRkmiQBGr0OLMD/JoJgCRuQUdInNbB/dQYK/zvKFzNMGkKBDbsljHWjZkDBDQazj7yhYNIE0CGlsXBcxlamZLYJjdVpOIKzgXMLhaSUOUFO1Beo6J4rER20HdDJKD7AKeb57WoRuEXu0H6p4h9DsYUSF+nzSXIjgxtzaRa7J0RU4oEZwBU78pnN2RkZ0nTanHKf1f1wyKLwrLt4F6nBzkzHBbiBPqnyaoIpXSnjaaL+G2+bwJSUG8LPJV3Lo7nOGMnRzRZrXNz5UHtOPV5teNDcuhQ7HZdLz2pbvNPi5uN8CAV6juWMmgXKGpeY0iZBDkzUAw4tgOlP8ae3SmVrfulx4FJbHnWbfMnqYtTss7OoVV0fmsKiXKq2zkJHaGO7slBpOmU6rSJqG6aMzLafdSkXT8r7nnL73bttZB/mNY112znaeZrhhKg6IEJfOmD5XOfk8fGjlKTmpx1fkdqV+eWnLkqta6FO9fm2iuVkwPLebfc/7wLfVZGKW5i65nWlq5U1+ZQ2KScdValEN358BSk2Ei8BRqfZXJmcaM8rmhuYtEbeeQ9LHd8NdmO/D3d25G/L1rX/RPp0SDK8z7r+xDKiR4y7AVnQ1C6mcHTOZxF7OX3630yPioYkL5sMYbqHd0BZXqlDAGSbBQ7u/FUEKdzPPu/a9t3A+Kp8o6gEvLU0jEGMM9zZF6UZ9nZj54va/6DzibGl9BYZq7FTrB72efjYers4XSfTrMELcT57BboZ0BMpbg6mw+YlxmhPRNEsRTJ7lnjG61XtTLnLcatAcfapW8nD9qJdHFRf+a1jMHLF2JEPHZyLOjjOcqMgdTRDSTQaVCU4Aw68BzxWsqQ9QnA6e9uMBBT9cyykDFR7VcKmVHXg67S39WY0b3IP3nm6aY83kcS/Q1n53hl1HDRd+D51U5iC8QkgjmLHeIvM6NI9L5nQY/MnYyrewDcKaIQGEgBNUCGsxtA1ZNPzexs41HjyA0SuEG1t1S3fjqjXkl+lFmFisXMLFhApnom3S5ab9dIgcF6jvH39VGyGLbTEp+9JOwCvucij8/QZJP94/spPdAO2FwTypyZzao30JmmbsTv+V7gpc/BYf0NwEmD2rSyjpuO09nME9OVQXDF2RTvq0qvA6COV0ljYuem2+UPHZ5z7/Y6uWJmG7EEGXEdG6IzozldmdUd7VItSBvTSTukoSbSVRi7BDfQeBnO/jW/GUrfEptpc6FMqQ1I8Xk0FehO2/kAUPQzwoQ44UaZWX7PnKLxOFS3dM0E1C3kp1NYwQ/2NsAgHa5aXGQma4rbmf9cAO3kUwaVh9DAoCYqub+FwMh7YzuCF89zOl8wjc4x3Xu2s0W8YV754vjAmQK7YYyYA+xcXFjILKSyNLCpMETNpYfJSxSFoShAWeRDDqnh30WG14Fx/tmhYw4bggebOTJ9WVgnWdsZaGajvH//bpRdXoS+ljZnujl8OUmtxGMPLTddD4rSnhaClGEu/gdUTyTHBUjxAS1H5Q0kFuvH4SCUSRED3br7ThidmsCnMJTfj1B9W79V8eIbLe6aHNbbofSC0A+otNONSBNytOvtJlFo8Q5YkLoNtx3pFWxVtI8RybnX6dZkaDIFKMiA808OTJXCYSL07oMa9XZ47FoV0WnysgLhzDt5DxuxabKZ4nOGMYtcNbnKOxrULRSVnJRK/vbAkF4gorQ7bacW7ZKPbJtTh/I+/yQPWbybOrVTP9H0LQVaDv/2fLAQ5kCUkmIiq0Y7ayNdkHgqWSyI3E73y308fkMN5B7wGz2WJ99CvIdw75+DRAWXev20hdvBaly734xCiNcVBD9KLfP+VifsLNZRN+Xs6lVOfEw/YM3EiHDQcikIUoWUjyxKNAXoUEZU95PymKIvB/dOwls0mCBMMnqqaAzIigQQvHz+Hi5FAxcVoyIcMySfeYbxmzhT985F4eYzq3zV/fkxot7it7SvdrQWd35ouC08zp0Si37llDP7NUIlE0KfyFaqltgZE1ryxEfjnXQx13+UiCZJ6MHJcL7oq3GkggXnBKHUlXxe1rFceqlZW3Gxe2N/9jkJ6TBvhx0oNJiRw8Szncq+t7NSmYPbFA2geew5KUU9nNsRb7KGCAjgBIW/MVFJXz2FuLaIL0ynsfFkJ6Tu/54F9Qgxia8zPYpvdpbo6rLPtv8S51sLwlG5HNnzzpcJnNjZQuhm0WKQTR3hCDvKj0rXTpeknewN6Ei/FZgZysVMZltA7ZmEUAsHiLJbFBfHVcR0vRl7NboEgIOiN425RStpfJS2dpv3KI3YazZpf2o6nf+23Od1tc+7GRNJCzUTLYsLO2fOCDJTspN5swnjU55jnqWrT9GdUrwf9aGJStR0gVk3mZeCds3vEZ1tUSEFz6FqDatNeqrYiO8J4EeS9Cng8ntPwWLF4SbpudhNn+FWYoR7AAAgAElEQVQ99PtNtkTK9cTiUKpymbQjjRtTRow4iqyLxDjOqwEJmyOsNR0qHsmgjAmZBRpW57jMAGHXyBkSkkGhghuFkCyV3Unac5O9956v585AEtHnAoctghojPDuddSlg7GftNSvtyGs5M2la6Lsnd1f94/dgvnFiMIzQRM+HUH7pNqUjDDVeCXm6BNcwXUjKH6Xz9v3FsSJnjmpdCIrQNVtg9eRz7C9mCaHMEfcpgte86+SkyZtPIPp5DfX0BUyNau57zSqX71tGpPb7Wzn4CZD3PqsCaPGyu7DEw3YKKwG/aWjmbsZjwWyLDzpWfMGacCZucpvxg3Rmzc5MTMwzMqJXGnuYdRI14KzZ0ttRZ7XjueYJiwolnkxuOpYbxENmFN++fZ9rIddHtVRGi0BGAfjm/uSRjCG8fXd3fO+rDxHjIj8ecO7Li/sMh3S2otSqCSpDv/KBbKpSKUooCfAgrOJ1y03nJvx4VL1EzjCVfDXqVqGbhZfu7wjikm4LC+fd8dVXX+VmPvv8s/AbM3RU7fuhfvUgKKIhzaXDoLsrck+AjESztLGEyaxqOapcA9Wi7tHKmhKcXeDMXGAGOgdKpBVF5fNJ3bCn+LE6VoOwpPU31XcP1yeIcl6Yxo1a2NIf5V3QxhyUfPi0tCBzMCE7N5rtDmRNgdeu6zlTH9+WNJLW4LzzQEmwRvmhqiY3t0h9Ij0tlY0vBgadL9ldkaLFGcpfhdxpNmCugd+J5J4Hr06xDdI58Oh8EZyo1qeQgcepBwiJ8v1xc6fsaOlhaYeOHDM8forQfmYDXDn8OXxZO3NstuCyyp/C8dQabpK8UPlBwKVXamzH3AR+FCybUITGLLPBuYhtHJynmLE4brHjKd5WMXSZ0NdmvqGdpyZ8qIOxp3hHkfmeoeMkP5Etv4yfQBK38K7hRCtj6BqV5qeCT/nwp4q8bZB5Z3veSu4rTVcQ88rnstc89ESBeRbht8KTBy2cWbKomnGwj/y3gcmvJgrt+rVAqMJNPjXO5Tzv7ktRwXNBnPm88QVQfa5t691x2pSK8opN+ifCLZS63ZpzIeDx1+FZlKY6C7JlsvmoFvilL/LcnVPgPYD+q7LSgfGs02VyO1cyFc5WmStvuh0xRQnShZ1EUcM15V9bqPX5nDtMdlFUP8u8wqBoHnbKK/v9zJ04C1YKk2HauBgD0Nk7FgVDk5sAUsqWcd01zzX2PfP3TaJX1ypoO6irRrXEXJJTkHToxnb6SIJZu53Zu02xwyOr+es6E/pmpzu/wQHBjEVZGcVLeNxF46Uxej2m2sYrC3cBKe9fZ3VzBdF6BULo8AiBpnNK8T1Uz037EMl2n8uPF7l/CkTlqS+VUM/fbeoqTSW0lmFBVI3MzpIdoQAuYRS4bs/0IN+RPi0ADexnwYYNOvjmp+joDEnAGWdfuD9UDaWtb749CQ7UMh3GLagSH/dhsc7PdY+lKD7w7GqoSXEwM6bJM/hFvEfOBnMWZlDY+8YLBH1gNUBrcq22W5+1PUwHvGUqn1tkugPOJryNVFDEmhAOmHJds9h6vm0aauSXU33qFZYcFzGPzFdgDHqb50Jnii5GhDoe+LvNKJE+ruhNmjZNZIf2I9W3qnT7+vYUvsCG8YczDvq31Ci+Cng0H/n43DkXMqzJSMZH7KK2DRYffLVD0v1uXK04zKgMhn50Pt+qnFoq5/g1vbfgPINcBVQUkJiZkgiglEE0nlUUhFHHpJAhznFuCdjknB6BgM7kpdYk5jx/OF69wSS7Yw4+WrtJ9xHxIV6yzkJnxfJgch7D4gDykwPuhkDfp3R93gUdXgbWKWQUVpm8Lblo5yCfKsiFxjbA5/nsrPx759PLuPC8byLoqiqduDmHflZVelMlMLEkYJHvLNL+GQt4dpBDpwit19MU/JvquI0qnVmRNp01Muya2jK4aI4U/HhWfuc75PoXxw/+4A8cn3/+6ZilCm4EaBjvH/aQ3Zj746t318d76IowqSKHnbmZLy8eyAZPwb//nsWyNrVvKsPPQfXv0+pPN+CZVREHFtceyVNUCEbe89UlPg1bcSWLf3qCFkdyyHnAqKaRKLKJP//icyUW2w5ffcR2CKQNsVGpwLkeW94dQPL6hzl30rf2gNXQjCSF25czSeDrRiqCjBwyDxIuZeSRYzoGz9RBalG62djtWM1AaQ7Zw6GmjRBWXaJFlYcA+meRhoQOsFyBURKTYxnaxSQGtmBNMUQsoO54PeckyY3ghuHn9Wk4KYQkOI2CzvA6zzzO0Fmmi5aDaEQaWsRtEOtpAdw1RGDDiZfqO/z32bw+Y2ZnNMn0/k0IWJgiWNNxyrDa0IYuRWc0ebQL8Dw6953jMAg9RTeqibxW+XD3MX90xknDRQ9JW+bPj9eoNb3k3V3E60ODNNDlUnwsvu9uFRvQlX2SgLPeP4kuvORXzw5ce3lHHI7ptlHwIt8cRM+CtsGkVLa4obzQj0bjPYLQ43GRribXrM5+uykkZdvHxL0JiucMh2BEzf2gLFwiX8nhEM6/qCLJiUkpz+5V6Gsirh5ILUgzy3Ap//ZcTPbALD0BRDWt+lMQNbFhfalkmGR3aHG8PzqUGNPiDkwxupNj14sJO8k94hsiTo1DdtlUFGqRnnNnTBgJlFxTEL2YLU7XdFHHnHXJ0Ps9z2ekwSMF+ZS+1fk/PR34Ptph3C+CGnfH4/1lvKhyELMGTj4KQZFP6kPn2MuBZDLGZ91H5ptimgMbkEE/IZ+7c1T4KoAumjg6N0dHQZUY01EGXjjoSzElSWQwVjWZJsHl0OOTpfCIyX3BoqzbiUkgdWsuZoAZ7kOvKIu/qgM1mW8RQ4LCIG057E3mCwi5ptkXKrblWUxHmfhhYedaXZ3jmW3MHGeed016KfrdKwz4KpJQoY7pysSdEsCIa5d2plCFCYJJHt5dvBfQ9KGMZU/gowN9zqKH74M6cXNzneK+SnIBnxZFpr5sLRnmn2vwfOYTh57TvbeKc+71JfuD83hU8MapPvFjukXcD9d/c0uyiD+EhsmqQ4KYzoznUBGbFMfwcCGqm+IlzUxFvisEWxaNdjynhq/P3QSUYrZwaJXSPxW02ECkz1WK9TY5TUKT+DyS88/H9HE84JBnZv+2WxMgEFByOlcRM0kqKbW767Dnv+uP3GQj8nYL7fbgXfFIxzPqgqfZyRoYD034XPw3+V6F3RQpipro92aXUGqp4Flp8UpXI3qQ+dQRSfIknCR3WDNrkHQZS+/zjfvj93D23tzVVNYYzteiaVPEZ87TDm1R+6Dv6WxdHm9el0EjRbv3t6uJgkKn6DWJgZ3mWkFMDjMCUkH2p+OgQiwGjFKQC/iQ293dPj/wtjJW9xwYue/kI+xp6dtnsDg5cwRBVB90HqjeVxrU8v3MeEkJbYFot8bzhvWjeW5AqhFWaHE/pcIAk9BfpckSo9c5m46vtEU6ltyzRrrMd7zEcva4jryx6o0CogKEeV8P5kU1Gr54dh9wOaAPM195NHvgq7Eh6zUMKQf2Y7xNN34UKQPI50YoCIyRAX1GtCN0wsRH5xj5qn0Hn02erkCPgkOJffGCk6kBqCrDxne0ixmLRAq77331NvR/fLU+/+LT6WZPITOURhsP2FxcHO/f3R1vv3K+24aAEu3PLv5/FjImVyrSgDKK1k+rMzKhtoOzgVDFSktzgs94I1BFfjrykVMWmTzdH6GpUcSQgLGRv/jis+Ozzz/Nv5+AXEurU9VpwNIvwkTQRI0/6XCA2A19KUnOLNYi5BQMb944J2KQexqwCIQkNMuo8hnJFkkXykokE3LmSdA7t8H/i7jANRxLi70ipjmmZpMXxTXAqvAQOhtBLNLWqnBImyutySIsh2m0/pnlcV7EWY89FBlkIcvPrk2Sw494qiTTIlYeoG4i0Qnbxj6bdAnd2guN2WFrYXYbFJr/mBmLuCTfJNg0wfR6hh4wSbNKA/5g+15uxm0sGZO4oHuDPAR8aI+s0OEpoH7UbTDBNuhxXZElhG98QRHuAWiw18+DZ0sgUIMetA+UUbqEyQF8bd+Dga/DthOESCQy1OceicETqKDRR0+PmHny8wQWi2XjkoGm+vU6ujt8LYfcB1bTOn9/+d4bAUsb+DQoGJQ81+Qf5lkiPFFq0hQrZyW8dpt8fs4k2eY+oshTkYOub7tSoo7rmZPwJNmqWsrMnFAoDHfeQtBEL1K4ke62kCnA0GtxrfNZmPlVmrVSy1Jj5JPbgQ09KzMDFVgYjnP25NAVZ714ACOKMYORpwHIFnTcfyhFGQCWi2yXjtIT+Xb5v7EAWWai40kyghS83xbG3s9u76abGB4yIAtFIM9cAKAStxzUxA73tfNXmqXa0UzR3ENuYeszJzFzG5oW7iRNyUxjIfeFk7LCGs7W5Nlkrk9vDdZwVBeH9786O4kf0lm4fsVFtsSqM3QmLaVQnW5/xX2eSKl8fA7JoAajvttKy/J7pRdJgUtCCEIINZj9NjOC7GXeC9fDfu8cR3n9DsZawBQU2edOOyMak1LIEOPbxWsixj9LteL+4zt2mo1c95niaCegOz6N8tXyzTFJO1NLLPyVOfbeBUZUg/P9hV0wa497oIih4GvBZcJov9ojQEuCXlIia2Ls/mwBFumBzKhcgdaeEuT6LdnlwthyJ+qekYIW69mOkEVnMFx3yhuHgrvEHHyP7V5VzSnnyEgPk3C5bzblNVLaA7TaUS2V1DVPPBUksiNFYVyKHHvhEZw3AKLf067sHFSJcc48er0VUfC09E9o3QESb3Jut0vOtSS/WHuUnEJpd7v9F5knWobNp6NtmjI9MNd95QwbKiOiSzfYBpwMge3UeSZJAb5dNgxce4U3+OA3r5DaVQq9XZjzJfy//Xvi2KnAUqJ5RESS+BLnLWRUVPMdJfcZU2nPMu0NEAJifTRBiAF3aKdbaavvptck8Fo1WJ+lhZCgbuYzkhD7blcRt6T6zTMAETOrM/kjiXlULiMkRRGvOac0csGRgpKAdHRxqpon48BcsZ276/sjrBW6NcS1AIJT/ES4B0+cdL8UNNCYdrxUKIZOYkFZcxPXBckeQs0kRgkqaroeQD7nvwwGZzZ7XXb9UfMl/7Xr7N4LE2PoX8mj2P+RBBfMBRzBqkWPp32WEUOSyw1lrYX2u3fvIwxGQcfPkePYzRkPokVFe0gRg40B+T734F5bjKRfoyNTCdx7Td1QLuPC+YA49b7B76HynNJ4QFS4OBYJichDpNOgnuBJwBD/q+MVviOzwfne737vqzgf89SQXv7ii8/Tprcw7jyNyYxokFU+hxouoTXwMgXuILeBpRzDJm4uZDmtbKQ3zMG82RKtBvw9AIgqTTpPzNGsQoiEjAHYvSmlI2kKGFnhSdoyKbAQ5KcJWekb5RVXFYLnM3nDClQsqAbhfj4oBhuarz3UvDtO64gcmsU5GDXp5RBoh6RzTVbeOqeu7svp38+F2cfBbB/+HjBKnRowpIxVLlIeK10RkYd9q52K6nNLsjdJaH02MgQ4VIUzB9Pn9FEFM4hXk8MiY6F4RwlIB/WggumOSM1KMRN3cFGCCC7MwFuQ2hmumyxgENtRj6EVO0GSy8yamvkxFnbXUnn7dZ/voadxlx2L6KUnITt33LZizvk9f+1wSQLn/mXvBg2fzo9y45idSdeLj9AyNtT5+NkzUH1RvB7iO5lH9c4vAmd/djurj2zlPP+uJQu+0af/cJPEYyNRouNLtSjJlfvGZKJSr7vbws/zu1UWs4gTdd2Keh4AUhTayRDt2YpXRZotdk08MCOUbtr4U1qFyXQLmd6bKjEiqOrfSw0MYNBFXlntdNt4x1L1GNrsoWpneSsukmBwDa4/ED0OttNszChFcg8vXowq0dlz4bR/u0ba+VhrZsCFszyxg7BQfMeUMs9aoEa6aL2/7EScixHBLzuESehHLclu95Zn3+u3oM/8cyjDCrVwnrAvmQWDfmPX7Xxggoh++KDSIO9Vzjaxw0NV+tGW5+Z5ali41G/WrNs0hPNz5vKlPHAgS1VW0WcLsvjWKaYENxQHoeNohyczTkta2+Qke6eDw4fUNQQSTHgnsZmH2j3QOcsUcpMvSHvT1VvFMoHasH0mHDbWlPLVcyZhtPQYYtUyzZP67BzIFKNDabMDOzF7OjqlsAYYyWwAz5r9vbvNgEYVLUncn4TEAwA3b2k8rPPM1ZyGuz3/NgBNAplB6hvnqUTtK7Kw11AT59CAlwxuC18T4snYFlCaM2R+YQoKOnxDCTSBsrNe5PsMQthpmFWdZzRny5Vr03UH/c1Cht+9QMg5U5LE3t3m/p3PeL1k6XvGBeQc2rLdQt+TtGn9g+xcboXH0mq7ns3lGAEg9sBuETzhmlFbY0Z4WGl5RD2T1549qQV2szRPSZ88xcpj7ALIAzwj3BfOQpBD+TzY03rSmedxRgCabHELc8GexzIhlFmuASif3bnhUq7OZ2Ll/rkWZy55Tlvxr/TyeHuNIp+xwIKWa2POirVJ/ndNl3MKse7tlbdE0dJ5UsEu51TbXcseIV/G7PEOUIVOHDFtrD2WkI1iTQV/241QwGKb4vYM7rxyKGsU77PB23Vz1tBipsyFANYBEEchMkXeQ84a41ZFkXZu5Tt6iIAAs0SJ8bOWKjO/uldTyPAC834fHjM39N2v3uV85B2S+6OkuWayhtZGoyN2E+nM1cx9TGWh/zPs//9JLVteHlPIDEXIhc8LsuW1Ny0KByB290FqgiTeWImxYojbFDOff4b037NU6W9Rh7n+kLXWBSknk8qUhSOiU1pMhrmu2xpU5pEFJdI8jrvh8Isk4OqbRD8VtciVB7UtVTaPm/jpIZwDbA0CN2DPwFR8XVTjSaCA3jTVoZuwEX6oTiMn+3Fh0eB37sjgmsriUfFm42N+r5+7DqklzyulLmhKPHHsmLlwN/82T3GKmiafBoOi0mdUOKXmcXFxv9xWc7gEad8cVT9zh4pzEUHyDj1IOdeHRWlq6zZSoSCoFAkzg2RRMgdEihvvw8OhyaBKeEGCoSqEP2uB5H0Z8PZQ/S4CpcW0Dc3vkc7GH9WxdA2n5UpQhXZQH5TNZT/fv7K67SPZvRzKwJDpOLCT0FEk3fV3jtMxc1iZxZk5BLxp0obWWdnkgD/7gF6ZyU6z1gs4F5K+et9pUbE6VCe6Qcu4eDFc7i0hDvqECMSrV/DKT8Vs9eBPic55tqQcdfZSFWiMpSSLIvtb2Q066cPx4Z1dGgdGKfjsMDgY27VWhEZUqImc0sTeevMOD/RRdpvBY2mdrnP3aYfG9a6gkCjHnkNzFy2jDrMQ0x0H3I9S+6R5KoxBYgyy1PvMoZ7nRUKoapYUCNe9CRP3xb5/c7x49ip0xh7e0k+MoTwjhtxZC1AmpH3tjkU6hxiHhfNs0uYegUo0lA1+JvMlQxmb2QQPae+Pw4kiLhz7zJS3iDt3jEzs6QhwFjRm9TNE3e5CK+V98t6qWnaOF+fv96DeNBEldicZZz2EWiQdKB2nSulmfsT19P4Jauc8oZKeytFmNjJmlxosq4r0NIatzvN0qitBWkU66RnONNZXpd1EfkfNXQUr7F7wZfep8ytS6rj/0vRCeZz1304XSb37xmSixXnW33SZBLZKX1EIxGKRjpgiCbNL1lB8kmnWReihdHZUn4pyZQbX6Vh7vrazWp8LC2pMoV8FtdcwsZBG40Upvu0OITQhNVKKpGwDk22+FxoPzt6K2vCOExeXhDP0m/oJ8TsaM2fOJEqjdldyP6PmhdpRQU9ivx2JSmjXV0jjQJLqCjfU8JvZlkW9+yhpb+9q0b7mKfdcn5N3OjLOGoRaNh33vS6M8Ylng0iH/fIBSvZdOnqqlVq4Szn1syxaN/3TrqSCDaGzpsOhglvXr9+zvc6KzlsESO1zVqfnzj7fdw6zC+T+nSBcaatTzE/eUgB6IujKZRZQugbwz3lOLREa/413BaTsRko5ayF4BmfOsaWHBDFJSWgpfgLfxkpj7Y7x9irt4vE/xuoq8FqI3WXGCbrXSeE2THc6Kb6HVeTamhigVfsJzDs/zKx59hOCKGPW7vV4RiSvuGvHTJqYKsA+g3OB2vfL/buuppCajqQU32EgPVjUdLa3+TH/PfnPpzKQzL+aj877yPlXqrIdWCiZrLfMeSVGz/mxWnSTwx7m4d/73rvj3XuKIIomqLkYKCsQwmd99fZ9Ch7OxMwXhbXymL1uoZ24+GsVMkkRgj5FCeJqKvU30AJ8gNs1dg52Bh1Bh0A0P0CdkRKRwba7mwTPT99o6Bj6xdX7PCRaSxx0HUpbvOQpAgz2HGyPcQO1fW4S2XYs1WB4zTNj4mHd9H/QrylkoBdwaKisUsRxU7+aoJ/B/SLrFgxjzJVgv7tFboMZLKVoyIzJU2StC80Eay/szMkw1D1tvviNnKh73RD7WOrxZAIQukeQBml2Ld6a3Haxl05RhGBt+GU61nkIN2kGzccnxdanC1tazB4C7GKXCmc7EzOjeoFYjO7Ekw+JNDNtyxSaM/QaxFpaXirwJANnicy4WE1iulV/ephyjS26WKG2fEv3aqufYHDSgh96mYcC6MjFcfna4NT1tMP5fmdF8laAHuTE9SM1Q4oQdKO7A6dciqcE0FPrm+8X+SxiPAnJUNNMwEfKfHFZtw/N+aix2zYzYzS7xj9kS0tb9D97+fJ4fHFYTDIYidACnUXazmmf211Id/DjJlcR3FIdyxuf+7Z4uwnPlpdV9Id/Zh2kq6oSEol+92rRrMoNh+oxNIKiZZ1F4kBrMhukrJS25XNj8C1StQdcS43TVIufC80vVCloSUVfS2N8epD3Gu24uIb6xXuKF1S8C5yJMoFtMt35Iw8o6EmZb4jHFQfqiyR8lYo3ce2gujTSzOi9kjYhVlG0Tn+NiDOUhpUEWkqmM1ZQCQQA2G/EKtXh6v69qYjpdGeEcg+i+5xNxjuU6edZWJQqx/fEfyfGqZsG0qKonbUW8Mb2nWz5rlgXIPN24SjGlBefzmQLnyTyM0sEPz2eA8rbIhjSAdio7CBn+1zn7A7nK2ZyVvwZmuYMtUOdursHXLgJbceYvWl+Jr8mDLxTioDEEeYjo6IESn6zhnpLQWOdwWKoLDTvskPNxnrnv1zXW3VqU4T5nhdjSTC+YJOoW/hs2mzXJz+rcAdUFpItaXihew3FtCpakVAeo0p+f2NwOx8phKJG2pmCvRHOHYrGRp+FKDsCJaGHDG0pxdMtPMy7JE4vxvJAA7wtdOBsLrHJZ65ZoebWjdtdH0knZ0ZABS8+nznUs2+IXbBNHb6MQEEK8/qfPQmuH3Ulwrh8et+993RUUVeL6WslxreNhepnHWS3uNrFjDEAee81gzaxlbVVsKtFTDp/KXRUlTI5tRvZGlOAbSfqeZ8xR56u8cxCFK133UlvPlN6CxDaBTQv22eO8a3043abqg7qbIxCDYnNa35Jhs02dWxst1uWWBNWRL1qpgP8fc6mvi4lgtsFEqzlLG4Rs+lVUhmbn5RiDqMo43cTf0uRogIZbN0YwwzvCGsAMsWINPYeUjtdHnuWqJh0nx+zTPxO1C01mxQYi9DE+iIuO4eDkij/lEaLYbPCK+czSMDP2a91/kwxsu4vRR3Ph7xzBA8mR0sx8kbQzGbFBhN3V2nAnCqinYzbja/Mh6qQ2jO/XS2uV3qqSmp0dACA+KII+uyzTwPcvfvAcD9dXeMtORPPl3VJEQOQ8vz5rzUjM1z8qDbdXBxXH0QruUEliVWpSKJcDna10TExu6aYeTjubkSa4EMG4QBNT5E7Eq2jI40EW/mETxfjdrVN5yVtLuhAavkTSGqoU5Q2S+BUnrejUf1rgjm7um7wpXmtNvyaCtmBKojxUGIIyAkMh86pzt9YvbupnyZLJMQEaL5UwJo5jcwbTRcifHV4iTogp3h4pbN6AsnIUjYZyBsYxJcDVo8YPSP4HpFxZS9LB+LaCHjOefDfBo08FRjhf5NMEYAjDzkIcmQwdxuez8cMsCZ5XKN0GNFBgmSlu9OqzX/fB0EKwJhq6i2QGZiopD29pr5KkXYPBgP4kDnSmZLaxH3muhjWRWniIJmqAagDYr3OhzGNSwLJIPSIEdQcLHLGo1xmYVKuagfl3AOnY2wFw35/DuGiVLk+Ea/6Bq6u0Zp7KaIp+qNrcAsTVbtE2eGr7iKyB01npfjhdEavmNMoSutcTJA3qG4UCc9uEnTbEXtBF4gOSoblB2l9Gk9XwCwHvMWC3T7XuEUZB9N0FAZVUirYLq7+QrToSaSL4HXOA6qVw4xnH6MiVK79kSfPmuSZSOFR2MAOT9dSuzR1xjYhpdvoEKMJvUWJ1LjLdI0NxCfEfu3vGd4l0RhE1H1/lhPVgbh0RGZCnnDoR5q0PgPlfO+uUVNA941CHMz6gIiD3u4ZGJXkTBIoiohvpYi0Mys4oFCA3+8QpkVE1+aIl4zZWym5TfbrbM+7dtbMOZl2vUK/TBfBuJBu4FC6+N6qF3JYlbJWWmCpiY1vzgN5X65ri8HOc7FmBIUYYnVfOeNHl228VRALmTO+ifiij0x3pGikQIiHNnQR9s/trYlIRCWeu/dEcDWozXMZUKe+MZVkzYzmPSBg5WcBYM7y67xX151I5kWcxEmkk8y0tppiXHoX+9nkLMYBzy5HR9OCRzDP+aH40JTmdDL+TZGMMA7dr8yW2o4TlhQsL32Ke3ZAvwZ+ipe0a0W+tlKoRSE1SfW+er7tIfzMBKYQdL0KeNttV3JfZT6oVSnVZt6tssP+rKI4KeZPjIAi/OvUDk2nhs7OMvLuTGgFs4wpo8IXCrPzXZndA8yZTsz59wxIr3BLuq3bz6ysBGIJZ2DOwUHA7QjxfsdlHaW8PH67KkuIIXyus1KdJrWd1WlnTqCpPjfb6PRce/X8LGXeM0SgAepsC9vE5CTtNR/hLo0Xu5DZqnZ2hlyLjcuhQ48hec6CkW6g9C4AACAASURBVDxPLhNlPOOyZ/f8GTAswDcCKwOeOJvC2nB/8N2dAexM2+66lCJvUd0OFEICTZApYDvDZbdalk6A4ybbs1Z4Jpn1puAfiifPJh2V8ajiJhg2j7rWiyq8OZtocVGextrIveNcI4AB3SGoU9ze5eXrAPp2m58WMjI9LjIrSe5IzE6hNIwZ7qX3zGeH3cRZmPyvwM8EgWl6pZAYumPp5mkQZHaQbh6m1kaFDVyPp+JpgXWm1Hlf5K7LwJAVBRiTHGFm2JR23jrd2Se398fbt0gyv0ssh51w+erVcTuzu/xMzuV0askdKL4ej5d81vFrUss0jwThurm+ON6/d/gHus3LVyqWtfrX1XZzWDlzi8aDtmD4mKEuUB6Gnc789VHSOLfBMuadA5biwUJIc8QGGjcbKLe8UyWT4947rbkUyy1/hyrmobmTJtpT4SXWFW7gVdtoRnUrY6f2nRXikJOD+gIlrVS9uj03+CyFElp0w/8kMc4CHo65gggzZF8Rg9DkdErPyz9dhzKlDso1IeVFF9E2gI6iR4orAvHwOcNXN5HgGULx05hzmFE9jjyjSg/OIbAThw6dVtt8aFkzTNjOj90AXZezftJileqwOcpsZAfSkpyNvHBU2wY57iB7EuSJWPJvJ8GbAywdwBuCgspzPIcUceHs1yfCQ6woTIJ1UIY53EIRqvoZ3G09hiL9PV0zEALRSw/1dEsHNTHQz/sv8jV87nD8h6oBAsVzEU1hffpMHCy0Q6BJnxkInTUR+no0FDnf3QbuS264qFx9PewyfMiBbXEnPSE0RArp2+vj7rgNKhqvApLc+8d0ZF6jdHbJkIyHTYLy+UCv5O/gkatbeNrXFq12XYq4kziF+sC6HDqLdBrN+aLcN7NU8Z5a9CET7LW2ZpiR9bO7mpOFDR2xA9+7wAYZNeE18cCsUzCDwN2WO+iU3hfOJVUN8JwcLMBi5p5ciib3LR7dj3ZTWC9SBCtAoNHq9QdBDeY/pDOqFnQuegIOJBn2kFH2U6qUswEDegTRPYt+bGqElEqlvnf3pRRMD/VSIjuUubxEQMcHXGhRV7BG2VM+cyhzUZgyWUetijWXzsMkPZXEtei1c7KpEHsWQQNRAR47vSMOMobITUDtDnTw08Fred/dyzPfNNz5rMOAIf7JLMvIMu/u6kgJp3A0cYPKBwvhiUJfabXNyOZsnjR/hEWUbk9XKvM9nlF8cT6CMVBkh54SdSTZDianRqTy+pswLrT7LCaSOcIm9ida8qnKcM0Sz4yh8WOpEt7spwBEo1CZ0ubhZro2zikuxsOwKRuPVyI7yparC33qKPAevXafOftFlf8qDnq28eV8zXXyBfbMnsfdhUvUTxdY6cM/I9MrUe6M4hik5tkP9Z010MLZBHtQG5491J0Y/LqezvNNWY+ZUbGrsWiHQ9nKno+HnXHaexwp/PHwCA3ruuwFB9gVmnHwOkVeFCPdYzw7KV+jqBfj4039lQJ1otmugFUFRAez95pvEZkTZGjyZ7f3Yb1MJnSm5baQ0lx8FzoFHSokESQ/QM+mWFVdViHFWQcA38wkXulzl+cFvLjA9Kdy7wW3NoW+OcF5DYSP4XpDqvslRf6Is8z+agHZddM4c31FIXOVQqaG2inyxjvG/CzRJ4JShDLpqvrqlPrujNep0h45jXawyF/pigCakB8pvY30MY+g8zQFBjoDR6dWSj05XEYoTjOAATliQP9Mc+phzRjfKr4hYAE7BIXvNXMeYRZVLCNKQJ32bJuSB9wcawn3i3REh/4RdQIYBEwECBw13Rk/6fo879PkCDMvTw73/t1VqGQZD2AOKfk3gDIdeeX5cX54/gJ/pON4ybp9/DU6Mg/HfToO8OBurp4db7+iGDmOTz+j/WoLLVzh6USgjgBiniB52lBs9OtrZkpuj1cvnx+fffpJXlYOt0guuhncwAY1EZ2H4+Fu0K8gmxwoI2GqH1AOdxYCBjkEgR4UGaKNi7CJYpKgOJgadPj/BAFUl6L9P6fl6nYMbGBd0/ZmCxnkUAlUL4/LT+Ctq4i2Wspz7VHbuHHWoYXOmerCNbB4y68uwhQtnqA8tKa3bKOeCh72LBQ2Ea3rFAqhsHFNPMfxfiHAECuGBkKizx++3rx5M21MURP5MZ1HmVbgNAX4/p4X525TAuxImbad3KQ6iXXmaZSyzL0G2ZCCEUSXn0/Ro3JJOlGR8/bduD1N0PU5qIv4Dg69rkpunlvuTfh2HPE9+Vk8d147Qc7f00KmfiyRH7yxC2eLfDoh40cQNG7aumw06R9buUxj5DEh5P64NwLDc99vEIqR9Q59D57t6PZbx4y+eyXFV4Hp4Vc1u82jtYArl17DqhbtdaZGrle6G9H2GXQYhtvxYLi7TzfmFTKTCSAPxwX82AmUi9I1h89QiBciWiQyx9BAbuVN1xSN4XeNIu0oUTAq/2vCms4qLel0CxxxW238WYfpJqVQjgzKCCdoKqnkrXHKQsaDy44dz43tPLxn4gXynOHZMuh6kkfNOiEZ37MNm8bhodxhX30AdtwS8fYojvIOCnn3d3m/9XQJ9e6K+KcYAwU1SogIj+hrwF13UpsuC+jsiJ1EgbCD64iOcJDKGyaZ3QOaSkv7BJ0jicrjoHBROnum30elkikQiJPpcOWzZtbwXMUFYRPFzp7JnE09KojFH/IOiAHEmXZefAeCHBY/Qx+dIVopoQ7HCgwQC4xvKjVWRMVYJd7JO5Sek25X0OPOx7WV6NwiZ5Wu8M5otJAJaDXD/LzXUuccitWV+uUlB7TxtfEweYH/b0xMS6OQ9mEnRhXLDnUjz/zpZ5gaMiP6eLx9jzJf53b4XdyWiRGdaqR/pRftLvuZPZBih6RsHWGTzeaVPxwPFwPUhDKiSIEy2iOtesvaGhnpAc9cLiozgb1pYD3zCZG0rSqh7UoL7T3b1zNUpNY4TzK0zuZS+TLvoQFpHcUjvvJsuhUMuz+nkGF91gi6fSMzoPiP5RUkKx6a5ewTmS9SHKH3jfRx0Wtpr/Uhc/0KMO1nRiKaJOqUAGe3Dn2arjZ0xXORaWcF2hsiEpXb9mytepbnaNfPiAHQRY1HkUWLNBzPKtecRXmp4XqkaE3A9zrkbSxVvdV1XYDRPSfQEOoRbI/lH7TV79wb+552h8ln3f+fzu5LVf6Skwy9tMCDKWqpneYQS3CDd+HASYbtQ5tinY9c9Ivnxm2a5eRF7ZbGCPXOeYwAwZnx6OzYnn0UzOCzHT+w+zLeLTMP6IxhZ7AtnkLTrVQ2eSI/u2wVRsVv6BQaTN6N+plMlzOAkmc83mrZEx8JrpjAI3p0d1y9592N4WXWzFkcxnfZHMvuhNQt1hfPueCuefPM6c15TmfG+GhxpBx5zxZpiKyXJcDDnHXAFQNcRQ/siJcFMGMbQ+1zbWHequy+lHzW76ak9RzqUZL8PTNCAOwWco6xSLWmiLGm7egGoPjd8fIS75/nxyevL4/Xz18BNX15cff4gZ7AcBb3oHo2Ah8TZ/Xnx90tOs7cIAHdoW/++8OFMsu2LSkWNn84yf0Dqgbvjg9XH5IswH374otPc3hGHo7DbOSFXaTblCyH2bTIO7TK4rSF7+PgH1FOiFSqaIM89fGSQNkFOblBtBsI0gJleJagPJQFAv/oTS5Oo8OSbgBeSfTZr6wYK06wDpbZ5EUY8Ru4vQKGmmGpUWYpisgirHRyKUbTta9IhoofUf5RvnQlifldmodZPKibHlpUkEPpGOlkjH46z4c/XG8QrqX6Uw7kzBydKIWPDwTRLUW6UNuh0TAjEM5zNvfw+VfxQXLn0FtRG6X+nB1KmJt10wKvtLSqm7QFTMDlTxXN5PGKPEamerpApaeUI8rvAdlLYhUFmFdpuYp4TaftCWCyVeYy5DsqTR4I0vtEl8f8FSlYqCwnVa9y2Bv0TUIsVFrEWagqu93uWxM5/tmOIPLQDu7Kda6Sn92JQeiHHrTlcKFFEEVmhm0oTCgI0l5H7QTAWj4vcxUM6V0dF1Eo43dhsvnsuIKadncdCpqUgTMH2zUtBdL7OqP6Iq8Uqh5evh8T+qzhoaDtYf1SK+woJXHg8Ik8bBPSczZtArlQ9JkTOSe8+b1T/PUnz+gYn89a4HmwHpZSWb2WWKcAJ5FsPg8zTzLBAXsQ/+xQPkXeOKSeHze3z5TXHHO+FoNcD4XJw63FBg3C58+nsHpV6m4x5Zm3OnkklVJld8Xk4hzjVBuTWmAio2wyw/DQN1jL6US9dO6qghMklKhm8b6qMlYktj4v+y1Af1Bhzs68G4nELvs4FIiKPVSxUHnNFN9ZwybWpYY2ybIzaSeIwpVBfuZ+6D5XVTGJwfzeFjAm3P7RX8mBVA4KqWV2v1iLHfZNRybP32QzQ+ngKg9SIKSaSunb806T9MzAfQ7+Qd7tdgy1cnwWImXPzyfxs9NHR/od1M/QKi+Of/JPvnP87b/9fx6/+qsfQlW5OG6PhxQxCHJAh7o/fvAH3hz/xr/+zeO3/GvfOD7/7FJK2PJZGjyqHdTQxWRKhNlwElJwD9Id1kdIYQC7v0q0qspIjgwSenP/cPzD/+MfH//8V37l+Ikf//XHN3/ix47YT93zfF8cKLWmw3B3fdw9XIeSksIF4OqFSWkBlk3/cqbrY3nuApmqPDpf5x50dpJz+jyL1UzAn2v3V/DMKCG9EdA0s2hB+jUT7Sxez/DSD9mv/H5ItwVLkpTGL68zbOyj3UWW0uo6cw6qlKUJVfNeUphnJmjPy3RPdR/kM7i+GBMKkAWEzbxZz1qBWkFSafbSLavcyHPaXfrOWbUoJjZYJJx3tMl1JJxhjuCndc3ZSa70Onu8lDwLNmXO15nVhlaA6YkHIwduwl3RE4s1qV0167TrrsjN5XitbEENrlI2y/aB4e/O745303M06o69v57xVV6zDzA0N0CpAW9XcUH8us7Zo5y9NNk+O//dcQtUu0iwX712plJpd5493RnPFotP2UIWej6owFWjKqq3zZ6lUSRrQKOA1XZhXoZBMPOOy1tn6NpTWESs5cNV1jo5D++IztKTo5QYebJy0OoD4AQKm+sNUNdOsfsP4FnPRtb0CErl2eqD6KiGIip2TE/2GANIWfQ7+xUwae65a7X7P+svqnX63xAv07W8uE+Oy33RLb3AR+bm7sNjqr2glQ6fJWkcSFyClTxfzWj0DUgChAoPrecchPCSR8p1+ChpsfPLhzbCw2c2AwlmUB0TvVJktla9BRFBthxKD76iZWnzjva1pl4dUK2axx7wqh572/E8LA54rmOJAky4G4hno40UpDHzwWBuOkAc9FeqicDDLufynGI1GKEB/nhXN+JpWw/aFpSPxDZUuFMk6QfNvWeIfyHFT5OloN2rEJBfLMWoB7CtxX5+Zfn4HpFhB/eDKA4tra3HHg62tnXkPg/xmYgkjKggE0NIOy3tFFAgvn4tVex8eJ2f1ZL9nHVQvn67DP7TgbsUk4OsZ92ktY/SjUiuibRrpSgRv8vC4i5BM/SeoTQ1EX7S+U10MeoloK9Dw0Qtm2+pBIEcTIEzalhFRPhngk4SfO/YTpnqeF5n7KqHP70D2D7MCF52LqQ2qOTXryRg/N7sz63GEprAwD8raMYIE7qUhxfzat/5zvcSJH7oh37g+OIHXoVmlf0eYv2zHGQfQNdj5GVnTGTfuYS062d+oRzqJLKrqGTvW3ARsQ2+pRjs4uQ8v9VgVnTrTEM9vZonvPjszQbh4f7bCULeW5+LosRnegTX8/qVYIYorYCHw6BGvsygjQodv9+CrnMbFlomu3MYD1LrtT4/bu8uRr1Rjnta/ikWpVVFyhcq1sg2OzhvUn12fN9dgzkAZ41a2Df+Och95tLb2RLR0xvnOgcRiQIziaigKaziqvIZbHS94EmBocaXndDPaXza1IIS4y6OOiQeUun6QDnYoEi6ODnEn8oiN+mt1Hq6tzMfBxih8ejwrE+JU0GodlfSebwDFNBvRtRQyXqKKeLVq0sEZuiECJDxs4AzdMtKwaObAJ1BXy3RYd5t10s+N5TJMYmeLqHft1WyKv5gQsfMaNjngbe+8523x3//P3z7+FN/8s8d3/723z3eX70TzQ71+FXiLNf8kz/xo8fP/czvO37uZ3/f8Ru/+evXnuzjb3zi3EgXKmDMHsDuOsoaTFKl+AEIr+aCE/fYs0h5P3+eBOJv/d1fOv70f/sLxy/90i8dv/N3/vbjp37q9x4//o0fPh5Q+0rhg/KfsZO5msdJ8ENRrdHmR+e9NB7j6RYw2F1l1vXtCOJwLgkYbK8Vh5mTyCx6aVUpeRfp2/FeM0xmFzqJLjnOAETO1G66WmfREpMij6uf1QaydvdRQJKOSCmRo+rZzTQS2M4FWvBL5zHObOBJ4LWsjVw718m5BhgB1XgETOgmOrvFmqNoKTXSe2iOtOOsiX5nJ92b7vdFlTsfyEnKhsoJZYjco9TkPGtzQeXXpfS3C9FuT2NkYuIALBbLOw8wHssWKf2/HVvWRdgbk+dl1us0e7yEnsYQ/OMilM8JBS9zIpsG3vN+x9Ld8Q4IM2emthGoNuqDVEDHWcrJAQJUUBwDJqJadqSbrvT4mE/OXKPMG8Vo9M6aDlt8fOzmOt/SfTpnJrsK2v6oTyL8hPiGnl193wvTX6IzfBaS9xQyQG2A1sTexrecTSNuMuS1E3D/7Li/fXZcXyltHiYBlPfMpphfhbkwczqCQFKAOUda2IbWH/RIKivg1lZk3FLptaFgbaSrF5DVJIfc5N37m+P9O61ckgu9YKb27ri5uwogBTj78PD45cXd/cMjmwpeGkpeHK6vX0MHINGfYoNOxPXD8fatPLjMFVyUEuRgkD+j+lcCVDTAx6+FYfx4H+hNYYvem18J8yCqTUBsVYsKtD167lo4FNihP7nhTaK5xhiwzUtgcRWxNMl9OVKgl84G5M3652tJ7Vxh24BsalzeQxVoRVpy0iSz7cgQOMPznPkJqUkgc12M5eQ+fQ5WzVV1uIvhZ5MTC5AJbFE9Ortst/U7BlZBJ+Q3tsptkr+5+vMG1gDeDGatzTXqbBNci0wXEaabR1K0+KHPpFLw7ljBlffMz+VB9173DNL5oTcJ6js/t8ijk0/7PRQBr5uDmvVnh0mH9q34ZPGTBCPyz+i6QxMQKROE+f5of1DsMhZmDZSaKH/bFv25Xdpnw+/jq8+kh8oelD4tqgHdAyYMZerclQp5ZxLfFkkt6qsEtn0CtvKUnyclxeTTQqif9dVXXx3f/vbfOv7hP/pnx2/6zb/x+B3/5m89fuRHPg8nPfzUqTAtbSo9WelPE90UMx+ZVRaVTwEKMJICyg6hfF6GTLtOn/oE9Lm16LAdb0LfQmnRJtcAY5HmPbzLxyd5AV0v8nXqZlhkqPr1itmHSWayOsfTI8UmSfaV0tm9tj7LfsazKPtIv+JnFBMZQ8MMhn59CHh1ZUjQoaVMF5l7k6YmkmqnaxL2RspVCFUNZ9M+2XeLq5xEaLjao3yWJH38rUDJ32RObjyrTgVBv6+D5UU57ewIprRrdi5oLPh8hqHOTQeY789w/xsLGRN5hz+5nnrSpKCbAXzfhasva+qBQ3RmjaAURK3K/d+krD8j2icwxyyjSf2g+Z2pWfNugnYFCFL8fsA0k7jXs4dut3RXixE7nu5H1MhMPFv0EZ/PYgc57E/gSNXZoFyzvkFY33+4Pv7SX/rF44/+0f/6+Gt//X897h+hUIDw0wV9lXj34cPb48d+9LPjD//cHzj+4//wp45/5Tf/huMibvYnkY1Fnx5570rZzz7o+hUo2D5PglktSivPexy314/H3/v7//j4r/70f3f86Z//88cv//NfOX7rb/lXj5/91k8dP/UHf8/xjW98EaCSQoZiKODg+BvxPlCj5N5dE9MRG3aECatFfddW1xpdIBLZSOKvGRQT93ZhnbM1xjedE0QTXEpH6DUoNu/LxCp01XkfA8I/TeNnH6TIpguCuA8zbFG9LODHb2tS3nnRbZrZzkcERSieZj26vl2vzkl6TsgekEFiAjdeMHQ6M5817JKg3HbYKiCRzuI8k3T9B9SrQNBSbv3arMZ0BSreMzGx8ZuLdPZUpViLE591JZZ5JhWC4L0UROkD9bNI1C1ipMQ7T6yJ+iaIWtSqdCpLx3MHglHX5i7CFIqo8mEFBEzgZZ3wu0HsC1jnmkb+eBc0zoplXQw3k2MvIAwehaEpI6oxVMEBfxc9LtRE1xlx1A7ydKFi5WAR3PfJ7y0Iz+XcDzic0YMZgTCGec7GS25mLCclVIxxUT8VI3Ifb1qJxYYdJX4nXjY1Gt0zYO53VBNz3o8IiaI3dO999+Q8DvuPEMdcnz5a/lyFYIy75kXtllPINOWr2lnZC7WWaCHaOGCxL8Dx7v318fYdDCjGIT45Pvn0dUA/jEhjavoesZn7Ly/u7x8f2fzv398cb9++T/teSUAQbh3PeZy65cJrpBCwRS7XjiA9izPIS6VyaYPa3mXBffopxY6UiYgEQEkYSTpjrI7Bae2PJKmUjD0XUt39cCTp8pAAZP5ka+wXkTfZs0LkZfPVg3V3d5CaVZvaw7BULzdZNtIA5bSnq7Ff/fbVuh604AltJAuRQkZxA4KplIjtXp77X1zFmSvYKzW/Tz8HXOXlYFZjW8nJIidyvqGOrCHW1a4zePag3Z+jQhxfHtBrTGjkWIceEkrMVks5o0aVCmYBUkiQqHBdPbDSBRkTP39XsyULGguBpyYO/t3+alJrgVKJXK6H7sLL6UiZrCsWIfUryh7x09lmYOx1lLB0o5+W+j4D9y9tl3AKRSmPg4KNupPdkKf+CednYyEDwrAlktuVMqfpANKp9XpSxHIdT7E3Le16BxSxMylhXe2DrnK2IjydBwOBf3m8fmMRTBfvn/3TXz7+zJ/9y8ef+4W/evzgD//w8TM/8/uP3/Vv/bbj1/3AJ1m37F2OTQxjK1IhF75zZluJZweqPbSbVjqFO4GOojFcaP+sg4TlD72qzajhdLdDc4MwB4FxOiHngqxFY5W4FniQoNxW/lDhJon0mViUmJDPup8uVz9/qe5wpXiGZEZqI1/8/A3UKRKO6dxYeMzs1yReVEI8A9bcShxbnIULepFCi0PT910aXosfvTGUEpdiaNHUAt0DR1+TrdznPIZ0Uwc1LTz4+TPqubp1y0hwy5bnoKW7Nd2oPrvOApjYgIiTvJrUKyTgQdauIr9jGe694JAszU5ajWpjJkomOvpB5fsw/M29EIxNapMMDCW385TKcgpWORfWwsLD8Pz5GqJWPW6kaZcsqQmAXlwmFNK2qJb45Z5F9Q7LYf1MeXoLMAuKDjw3OedZRPo8KlkVmzD+cd2gnR+u7o6/8lf+l+OP/ec/f/zi3/h7sSci+TgeKWLYsw/Hh6vvHT/6w6+Pn/vZ33v8R3/kDx7f/PEfOe6TbKzUcUmtp5jPeTazipPINp4KbpG12dVXmp2zH0qTQOP9/bPjH/yDXz7+i//yzx//zc//heOf/l//4niIdPzj8Zu++ePHt3763z1++qf/7eMnv/kjFkEM+oYC7PnpjCEdGzd4C9yuIa7FZMY1VLBNlHcX8KXRboqqcymbWsu9QNF0DXjvIzn+aoDT6YQ33ctbnWv++LzptbYjexOxhrNcf4EhnoWdvjOtsxQ6i5gKIhU8MQdod8K51nbH7NSLeDMvc5v4IL1OpVYKMucZ7E4hjsNn2IEqlexsifD18/R8xnbGqMDdQggDEl7EsDEUo+nw+azqN6N0N3uKL2ePjUPtyishDhMCJs5rDS8LIj5NB2Z9zLxWqG36GZ3zrPz2yTfTkWvHZZgAdCJWIUNOEh+d0hgGNeyBlb09YxWzCM45Vews3jOIv01MG0PbXV8D9yNzPbWbc+KLFUBxRTJuHhVgnRJNflb2jPGZ7ktnrS0AYt8AC4WZu5lDKRAYMacB0lYBOveRQoj1MQJYXW/DM/C7Mg/EtbSpMPPY8SJjf0Bn5V0TT1XUtXgBCJbRYyw2lnQ2p+cP66RnQcRfQhlHLKCxEsARKuGsqo+K7QAJN/fHu3fYtJAHzL6DtRCF25fprl48XkAteww9kKQP+bPvfe99EmfftShYOw8ZMnqlqg4VqKilyFpudjTBFzo1EosOuWJyVXldh/86MNo0oYVMea7xQxifhlbyXFhcnpcuvwvx/CLlSJrUqoHeKtmgs4od0NIkAXsozkNILqwHvYvNFj0qW9IH6sYsIuRiM7nd3Q8CPtQTqDxJRkaNxodb9LztzYbTUm+UtM4AVtq4JidF1Nf9zh410bftHEQqSIEoOAdtkq/xKBGNtr3Zf+9BsmcvbOV3SNOZmyJng1rELR6zIgcOVQnT1DCDxLgDY4T4+tzWXBOyFjKDqH1cwKzDZFBa/j9FHVU434vmOsGRQ5huouiQyBb35L2SLG0qAE80c1FDDUoBNzSeypWujlyGJ+9i1kRHTNRi+NprJsZN3uS4779rIXzRN1WpKtq/snaL90FUW+ScD9V2hKTR7XmijVxJu4tRYta7cz9ypSnk7sKxj0njp6+P5yOy8Pbd9fHX//rfOf7En/yF4y/8xV/MYfm7f/dvO/7QH/p3jt/x23/r8cXnb44HDDnj7qyClrMDHbauN4yHK2t+FxIeboAWdDugXrDW6Y6msE9RM13Q3Fg9P9oSNAkGrSLBRzVG9+r9p2ujhbEiIXX8HS+T8JGfehZ02LXJdmcCKp3q+63qlfKr7N9+fve5vhMmGohtEAuMORaKGzS4P14wTP/SdfmMQuf0glFj6RB6OxTuA8EAB1pBuzfdpgWN3YCCFybujT274OOZ1l9jutZQgscBnGSJWN9ub1HhRev7aL8bG/awvjLvG7zqHNAuSFrYlv5rvOBQ189FmXT54y0wtnxqE1clyLEAcAA5MTnrypNDGeRNVW4hy3sz1m9EOIqAQxHtywD6vgAAIABJREFUbE4O6BzSI0aQwhWgxPeZRGioTTkrsheNqcqfckibVFlkNhlT0rqD00H0Q+tRwTFJILHo8vnx9v3V8Zf/yt88/tgf/7PHt//G30drKTSSZxevMiPjO3t7/NAPXh7f+unfc/yRP/wHjp/8DRYyPI6uGwsv6VQRcXjTxNmCzDmZ8fnIuQ29cWjid7qUlwL+cLw8/qe/9g+P/+Q//VPH//hXv30cF6+PFy9fHdfkBw+3xzd/8oeOb/3M7zl+5lu///gN3/jRKCSSCxCbUcu8Zf1ew9O363A+u7rXPG9nDmJRzybP6hteiY7fkHUfkIbi0P1SU8Oe7XkGSL++wOOjFFi6Q3yGIGMynFHSfBJ3p6OY3xNBmpnlHa67NFtoiXb3OefIUzifek63YKTbV/q7Re4kfjOX2y5Yvn/uv/ssIkkBTFqct4hurBN4VRhmgNtJXM1LmrgXJJ3nukwZ7U41l2ihSexNDGZdZAgfinDVDrdCWcGgAi2+062A6JwcM1gP6YykOzI5QuN5O2SFiaSQSRUOeIgnU/KUEWwaGWvfuXTQntl8ZrsfrLVQqqaQ2eyfnB4nINGOZvbFqKjWGiES3dd2iBpfe/b0XrmfzqsERKzMMJQqCk4KEAAZQIKhtsezad4ZibzziVv11rXTy9wiVcwqMRzfubEUJ/XYmQKyOZ1rmwJSta+z6l7XemmUyd8jza/YTUUUYjKHxPsULIAcFYOJkXjOPNdgGxh9VqXCtztErLRzNf4/A+Y+ixjAptWvfTgJUcRAxkgXz5mYPt9eB/8mr3yVua3nX17cDveCi6eI+ep77xIgaHVV77y+IiyeJIt1nmdoMwtrd1eWYszIpjYxtu1JZ8IAm6HnIFkaWnaIOwf7koMbJOuEoBqokGKe4cxRr1kbYzoAdco9J4gF+7vwufY4DPMnbc0OrU/reEwIbcFNweNKWUhd22WpgD/uJtCSjNeKkrptu/dlpTM17tyrQu5wcmdkkMpd/jC2op/8nqAbBtPSOjgo23YdmfOFhpX/X8Q08wvTLsytVYZxkoMsVKhYRfBOEV+RBdGoFqX3D25a1gTX8Pmnnx9vXr/RtCyFy/Zi2VjROb1rsN00n1BIED34QCFDYNQ0CbSFoKPQAwmfB2aRPYOiw8UJuqEVqHRDMiRyC+otR7mJaJ8xlJ/4ZGRwj2eqvGIRnnQpk2A8lbVsQVM/klLL9kDyKVB9fcRgPeEkxLMOzgddTbFIpLnGHmIOV5JYK1XOmoDa8QbVErplGEy9vz1+8dv/2/Gn/uSfPf7iX/qfj1/+v6+Om9ur48d+7PXxsz/7+44/8h/8oeM3f/Mb4VWpnlPpTGdIpENU6tnkWDTmqaCGtDoOtSrRidI2RSmxsIjYOZHo88++C8q6kZ1dJOzV09kjqacDizz1N3ROZHUBexnck6107s2DuWAEn6U8dz+fn2qSsfY7e6/UvQFMehCmHZ8pCBOJ/n7XojGkxrXrEJwfTrKdjmwNDEtl3EmJQhgdlN2u5Q6n7iHedvZKa2G9iCLTNXfeaR9uPod2SDx4tv+NIJMUDosgfu+mBwkmCCJxD9JMTfC2Uo5xoGjuTnKftkfP6GalagMaJP6LSEd9bxKdJvGdXYTKTBK7koK8vy1/LxWGdgZdCM8Tuz/EU1USjX/ywPP+QxlBwMYZB+KcHPLLAHwqYLoXqqCXDsHJ2HZ1/ibJ5b189+3V8Rf/8t84/rM//meOb//Nf3DcJi4BdOBujww65po3x6/7gZfHv//v/a50ZH7TT/768Wg7FzJDl+kg9mVnwCyOpV1LjWZdWER2vtC44d59dfzKv3h//Jlf+GvHH/8TP3/8nb//v0MQP55nFpbZo6vj4f7d8ZM/8S8d3/rW7z++9dN/4PjGv/xDxw3xebxl8Nsg/giC+Udluc3vX+fZojbujZszPbD0OdmWtm5x6NoNmMN5lb1gUmrsJBkngVTNNDlBkkYFREyY5fD36F7J/HRdrzL0X4lmYxGXpFfG5fFm6EYCiXb0SumlgAnoO/5RZ/p6u6HLc2g2YAugsEHGwgIgrf5wPo52f2HKeIbxZQducqssej1g1vlzOmbzbOsBNHOA7Sy1u6TPWyg0Egjm+wLALZrp/nzWdY2oQ5Od85N3lHwkCpL7HHAYvLGn73gusvPRp4NBiWCNRUsfb0xpMdZClrX26vXr0DOXUE6SwQ0oJtpAkaJgSfdn1tSAltmnQ3tc72W6zc3BSnWsaETiY7zT7PYA7hOvuE6uiZylXSTPFzpW3GSVNLewS+utUN1mBpaZJWJY7AvSwem87Y7bqyMYE1H39PJGWsJB5otRsEQki30yIhr11aNYIRb67qQgC4gLIHhe2vkpoyC5QcxqbXbw3yjAKEBayGl3AKgwqnEGga/lz51Zsia4OOiMEneh4UItS/GVRsrDlxc3j6WW/T+svQmXpVWVLbpOF3EiIpMEMgE7QDr7psDSUmkUqKJPQAEtBNQq3xvj/Q3+w7u3undf1S3prBJBkE4QUcQqtRAQRUH6sqETso2I078x51zz2/ucTOrWq3HDkZJNxDnf+b69115rrjnn2ow9u/cx+EK4v7a2ha1AzHHAh93YGAUNA5LTqkmraLmh6DEiXEST7NZMJTrSIaY0WW0pBDTxkunPn8OndEimkwHthlQ7I5A4WbPbk6YgI0gs8zXNO3bLT0mkbEzLAV52RX24UQjYWEiKkuTr1eGloIJVIz900aHE4dZBWKMaJROFTYCFhWmTh3uWVbi6TEKj6i+jEoULW+gSLth4N/OD6VotKMtgxuJDf6/gV5LBJlHPZMZVtlq4SZnK52w3tDrZULAXF9librvJ2LqYG5f2ictqh+euFCXFCXA73ULm01gH+YZyxM6UBcG4315DbXJoPUzRr+2JtsUuUK+vhDKF4bQohLMHOjwFMazvEw5CPBtw4ksgSGccdL/Q8ciWq7syphdqPRRHIdGY3ApWUWuR6YFlnB+byZciXmp/mL8qbQVwCGxoPv+OfOLp6tHt8JCFlTIgW3jdbw6m8ejPnokbb7wr7r/v4dizFzqK1ZhMN2JtbRxnnXVKfPmLl8ZH/ug9sdyFHfGEriHYiqIYOdEHCoggzTDddGL9FF0M2JEPQR3rKLWfeha2osxnMr8C8k/ZWj/o/TE1pEkAFirCnD1i5qaLqFJMHVhBlmTGh7Z8D0oBqjer8QpK9apraBDFbDbazGLx8zn+wF7a+1EUumSG4/CjXXCHbXUknzgs/KVCQxPv8VqmdeiwlL6x+axVASl+srtbcubyLJda5O9ZBEhogWzq9VK3N0SSLotlfCnWyuKz1swg0cS1y3HRs4w0A6NZ+/O1y1xn3fdaVGO517CrRxcxzU0haMHiJLU2nPyucwrxf2VNNFInuJyfNJDegakGpVSi3+kcgpYiCxoWxeJ7F3c9WTjDwRN0bLpg8VmgC4nngXNNJiQcSjrAGYl/Mwgip0Vy0pGgK+TGnn2DeOD7j8VXb7w7Hnv8mRgyyxxzrlMnuujJsUO37ZCluPiCU+NL11wUJxx/dGAwswE4dUWt1ZF9shzX1LGqqZVcS0xwgNqiWJVLoOPf66/vigcfeiT+6ZYH4iePPBX7N8bR6i6ng9YoZpP1mI4ghp7FCccfE5d95rw4/7wz4q1HbYO3VMwm42jPoEFbkgWtkfPFzWwXqQS5nDDq2FIAIH/BCD0E0dTNFl0Q1omGp+Z5irMOACDMLWglK8bASh8JlgYEumCR66ZBrXmNFt33pkh6DJDJPUwgRup7OEy5fKj5znQ7VmmnLzqNvksBQ6YqOpV8z+v4qSIuuRvVQE+4lnGgaFKsrGX0zwp0Ua4hqpnWtYvIjDbpMCu6o8BoJcJznW+cfVw76pjiHkvHaadEgdj45S63u24q1kW9Q37EM5/7XgCLgTkXMj4vSXfymvChnRQlzzqxYyj+rNymzKjx9TfncKWvJDOnso5nEQgKPteenMvMtlFXV91MGs7kDDVfmxku6kJjHpmHoiPpRo4gjaaAbps3eDiy2S3uRigIqFtr3VezVJrYRZvmTRRcuGbPrUMM17kgEEkd5IaOiRwhdVCKYYoPMp4QI4SuqcwZRAMme6AlCmM5q8u5YXdiaoDIjlJ+r5l4Gi5tsAaxE+Yq7FSmMYRNOmAGJWKbvrz36/2ADBvdTox+gfAfZwC17DRmgRnHAGv42tYmxf6y3FxfXyfaAZu91VXMeunGdALXgE0G7skYixMBr5f0CVRxEyIdW7b0yadHO9dVr2k35Ci3ZO/YePijC0LHqQkrVIhP8YO8OUmP4s1IyzoHKbWq4Dyjg5FuKyxk1BmgbiZduaRHSYFmOl9UuYAOkya5Fb1Owj7xqi1FI9eVhx4OKaE+ikE4VOVaUguyHVSI9IzFQzZVBFbA0hlhYxfHoLIZcyOTTgMOvaZ6112YQmOTsIXFXQ4TLJ776VueiLARqvkWqXiSOiTkoMGNTJTCYnFV9KZ/4N5KVIcCFb7hQPplKyhhMi4JZhCCcMbQVNDhQpQQJvSc8QPDg5wNU7naOGD4UMa9pOYm7Y6dTPM5ptDMSHcpkoQI+3qcEKU/RHoOuBhLrmgG8ZrvjIMMUddze2j/zEnlFpbL+KIMiBIP1PQicGuBqOvg0QFmdF90JXTsSjvem9+JLQoVzuDJIaBYnx6KSEAB08vZzk43HxQyaQeMJK+PmSwp8Ae/9uFHnoh/+Idb4rv3PxaDzdVYWjpcSO9kX8xmb8Txxx0aV1x+Tlx0/pnx9rccyUFUg7ESAj2/MlBU3ahhjGdaz6ZWiesretCrr+6Oh3/yRDz22BOxa9fr3JcItGp1o8BCwqdDmclIIq8acpnW0hzo/GaljIsKFXDqBsuGXN4SShJE2VDFUIwLSmUr/nBJKJyMUG+GRD+nQPv7nARxarVgXb62dTBK+NWGH6T7ojU01oDweoCWTTdiNFwn4nXSScfFKR/5cBxz7NvYCeAw2lFX82YwOXFBK0Tr+J7oUxbm6x4LYcd7AEygc1m28k1rFflas0UQe/SZEqWuZhHgtb2mfV9qKiW7L6nhEUWiJCK4f0gU1bVRQqVOkekg5Zk0MbPS1yhhkh0yDRTGovmh+4GigQUKAbMqdrOQsZNgRKeH80l0YewfAHVMbDtIMNFhwI0xEFAQ2JJDZTLt7kB2bKBv39xAXHJiCxouippEKWkAgMsT/53Xu6SOIYp/EYeL18gbezbju99/JK676Z547OfPxiaqpdkoeniG7V5Mppg7M4jDtq3GJReeFl+6+qI48YRjAqFFFvFVhyI1RzIYsFVxmUUiSg5itc6vYgajDtrLv38t7r//gfja178VP/35izFprcXKlsNwM4ncRgyj08IHn8VoHWfFKN79rrfH5z9/flx4/hlx5BGHxgSJC2a1Ebi0pmSeAq6CrgAK6hKUAZGMDRb+5hBpzUkBVUy2xDz7aJemghq5SzE/kSheRTnyGsz1wHoHkivan+YKqZDBvrVmh8J7MAFizKTJYKs7eqYY4nxzYYE959itcxbnJmzMlcBap8BEjB0hofZZ2TSMBbEr0CUQUJUlN9eTTJCkRaFtOwc5q9trQNVUejJXMGiVg0wVE5wkkoECyhpoU9kFrmMUfo/XHHOwC3R+0naIjpT0r9yrpnO5o23ARWBN6kBIw8PZWJJcIPICVrIQqTWiSdnl2ZdDKAWell9KniUDKCyM0qkXiyYHhOeQUT0fFV+kO1NnjdlIS9HlPcLn1jpFXofuY+3q6FxC3U13ytRxoVELCwwUAspnsV9wPhvIVHdDsUuvq/EUiUUn+OlZdCNSvMWSwbgSdCVAtxMlW/RBgTu4XhUIHESVzpNyRtRzESWQzbVkqOBsIJ045/2pMy13NZuTNGdmmi5w/XD2k53rtBbZve7J+RDniOI15lBmLphlua4FOseuRmHQiMNnhs5pU8BBKwStEsUbmD8AbXrd5VhdWyOtDHPuNoc4P4eilkEnsn8/RDVwwBCCA6QZXGY5RGnqMESJbKV2eo34H6153EC4CYh2w9XbbCwhWkoGhGYoMTIXjxspxXkOBBZrYuOsrEDgLjG/25sWk6sowUGnli5uKHmobq/yoTETmusCFFQ2+fvsxiDoqcPQUOWcpNCFAQlBT570HManpBS0Kw7qJMXGJU5pXUMwV2g388OqNJhPw6D8gJVwGfl2B8jFiudVmD6jQR5OMJxMlYQKfyOxnZLk0tJvUFltW93H9DO3tZ4q97SNtMiVzgH6/kLDEToqe1IVUOJj105SRgK0sXgPaWxW+OKm3qkPIYRIh42nt2vBu71OkWRXgcntfLyz0RgWS2y/ak1yM2cBIQSo3Gu8ruwU1ZFjByLfDAHKxWOd8OLnOV22FnPnYeGAic0o62q3X2W3KOTIdr5AEiXYV0AWfYXT7icqFEwdNNoM/j4oC7jnOCsAjqObSaoN0BXaQcK1p0ML4p88/ERcd8Nt8d3v/ST2b4A+cki0sZ7J/R/HGDbL63vj6LfviD+/4qK47LPnxbHHHEl6wP79m7QA1z7G0QgAAkG+G9Ox9h8S8ZVV8V9xQOGan3n6+fjqP34zvv7P98VvX9obs85SzDhXCNbl3ei2liOmKGgOYj+emW2D0Dblzv++39TdTb+qO6s+8Gvqgv+tTlbq1xDaWDRy/rdFpMn0h+kU9vUIxJuxstKJM844Jb7ylcvjjNM/Gmv91cCM38Gm1jwTzu5EgxnByzcvPsWSSGbltgXAibuAax3rgAkciw0PjtOnXexAySbW+1MdEM1TKXSMxkYW75Dzg9yFIVc8ndI0W2xRw6NDkraqpDjoOtQlTZ46ikfSPFBwaBizu/c4ArDeAQAJ7ZUJAIodOynJTc922+pw0aq/mpMi3reKKtwfO5bVnbayyuzimPeAZ46yb8U3gGelU2ajChWdirumnVjoW8SutK/ic9izbyMeePCRuO6Gu9k1HWH2WBf95lG0pp1oTboxHY5i+6H9uHjnJ+Oaq8+L4094O5Mb1AymWUnLgM8vJySeuYwJQudJ607jGSQQzVmdM9SQOLzwwu/jrjvvj1u+eW88/fwfotU+JDqtVQ5nxLVPppsxa23kUGsMyl6P2WQU733X8XHBeWfGyX/0njjyiK1xxI7DSCueEbFWTNKwYxTgAoWYALKApr9ngmoAf0DpRbfAhWIyDvJsV1KmvaH7D6pKl2vfHTcawlALqg4Z9htiHQpOdojTsKLMMcmCO6nvdTLHk9SAX3amEYsNzJbkXUmw93hz7uD9aK1u90ifx2ZKpLEGzzKBsuz4J3hsemddsOQuzi6m8pICRogRQ5txDusG+Kw1TPfUFKcrRinZ13NRZ6sBJJo4rN+4M2agV7KDWtzvPW0wpwAwLpSsixIArGvy/fL+IVjN3FCOfyq+PYIgz24WMvj3PDOpcVFOKKpW6nzTlrqO8S7q8PMCYd3NUzxSBpP5Dxk3slyXQN4UVTjKahSHUkVp+agf4TgK3UfusQwuBnLLvxWtn8+XRjQPxxF2Worj6Nzpx+6VrklaSOVMtKpvOtOiPtudtaFe58BddkzZxUn6Q3ZGavCQWVLFPMBzWV+XOxw+HxgALlIRF1mEU9eF4q4AWwKdVEQSZEt3R+f2dm3Fs0djhVp9AhSyWde5YbBBuZJkIdNrW6OpCpl9+waxe9d6ag1y6GS2oXAjV9eWY+sW6BIwlLDNVv/G+oBdHDwozofBXALzQd0Yzd55pt4qBMwnHYj/ba6ukWwLSlkpVwOXlIjWyKloX56czIDGlrORBySPmnNjASqRhlxUXmS0MB7INlVonmdeqDBRNYv2MAaTyWWIhRMLPLll1bw/Bi8ZhzZi83oBmmerSaryD3cB48q+qaDTHhrJtGYflAni3CCVrWydMAnR1rBFbR5V31wQOS9B76mFRr1QonqmmGlDlwTcB7jbuSgY/Xo6uO2UJORRSLgQHL2mvkxxUOdNxZq409m+zEKGBVoz30j6LDt72KmIA/Oy0CiHR+oIOB9JG8eBWvx9HcilXSyaGE0VMC24KtREgUpSQHZt/D74a6AZpZBx4PInTXqAXdAySVS3S1OkmayRFoif1UwetZntwKT1K96rUJim80TkxB0rDfGjEwpnQ8woIh5NJ/H4z38V111/S9x737/EvvVZdFnE9KMFYToSGAiv0csZbMRosDeOeccRceH5Z8eFF5wdxx/3VhZr7JL48yOSs6ZBESX+dGNs0FA5Z/HsMy/Gdf94e3zjlgfi5Vc3otXrR3Sw1keaEwDUiq6I5asuJOaC9n/hD3UX8z/743WxotbdQYSIGexdqJRDKjtAc/y1+Xduini2WfXy48EoYPzziU98IL785Uvi1E+eEv2lfgw24I6Gtj+CPlAsDWUUmqcuCxJDJR2aJYT1a7cxFc8lkSiieum8+HMJOJheYh2UBrMhCU9qaFIYba+JT8V7xUJCCSn2fxnym6+fiaYMEmQsoLljReCPNY/L5OAzcv7hUKMuo5JRAVmyPjalSG5t47HoIHVHHtfGRIFnhSd3y3mTn2uGJFIDN0EEqAsqFaLa7wagdB5ZD8pWcLMP3UU1L93XYXTayWPyiBLpVSElGpvaMnvXN+KB7z8a191wV1XIIFOD6UY32tOlmA1Hcfi25bj4ok/G1VefG8cf/3Z27BFDuZwq+pXiMfQ1SuiECsvBkoBWFlmkk7GLmfeh1SYC+sILL8X9D/xr3HbH9+LJp34XMcUsmyXqBdtdAHvjGE+GDT1qMh5FezaJ5V7E9sNX4/TTPxafu/zieP97T8gzRLqm8VhzhTD9G3Q26bXw3KVN0nkk3Uc5AwXAORH2UGUWDAS7lFjyrKHDmLpTQtXViaIBDbUKYGxIOyJEGkNjC9VRCWyi2AkoypCjmpierA8ly6I2+nkbjC0UM1BvnUNo7Zp2pe8Vw0FaLe1lRp3sSrda0jA5v5iLTwkY+++0viVOVyKZ2hkKydG9yoGT3KfKraxlE6jmtVH0qUpi9fnVZRbNVecW6FSa4+N4UMdEFSiKE3XX2xFRXakyTLgGrfT5VYgRnCaDoxgO8f3Uq8jCEZa8OYQ2mSUOsIvh2O+DvNYjAdx1EUBU6zXs3KhcCe+oeCOWgil1xQacO0/nWzqUEfzLUQjJ8spbINBRz13net0xY3FM1ok0UTW9v8lJGn2X1qdodwBXxChqteEopz2lYju7oBm/ZQqC/FV6Qi7J1BYXracul/3dxj02ddCcDyaQzGuXeyjty7Uu9POcicj5NGX9KN9xl6gYIYkqDbbWEkelmOmhmKA5OMwvZfx7bWs4GZNit75vELt27aeYGhekwZUrbN+SFrCU7UW8ABc20MIRaWe4eQiOmEtQnCnM8Ey6Aj9R+pCnaAtFjLnY7iLoA5fBQGidItjigeLQlllATWHQhxEil65KHFLo5LNQo7AQ8Pfu+OgGqlVmbjGT0x7oC9n+y+nlXGAZOMFRxMPA4Yzv10IAF1gOYaINiEfKycCmuBhISOEcH+zA1bM/s9qUeFBOXv2g/V6aDq+Vxc+5sFMdcEDHYsGVYnUI5HGfsai1AXFA9PLzg8Kkw05aDrnq4PM4iDW8y5wmbrtq0iU8vZ4OF4mYMiosaApSnOahSkC0GDia1niaASSq5Xktrt7Lgs7uUg6rVdA0eipkgvcBm7oZaJZC7sqOUYFDiRDQTNwTJDkOnETCIFz0VPCkLyo4Y0L0wZNX/LsRawscXdjpUJTDCpI7IzrqclW/MggIybNZRFUwpi6WLkooYhh59IuC1k4rNoaT+NFPHo//8f/cGN994Ccxmi7H8to2TIqTe1h+NuxpCHPHm+sx2Ngbb3vLjrh451nx2Us+Fce9861Edfgr3cuIFtKJQOtbaLw4yExou5144fnfxY033BW33fZQvPbGKLr91Yg2upnDgqYnD74uYOa7XvOFQP2n/0qhcrBXq5ODxUShRtPqn10sbpvDuaKoLb7X4iFPash0ic5T3fYkPvKRk+Lqqy+I0z7x4ej3+qRljUHlgWFCV3NMVHwLvZYBBToc82Losval07DBB9fkwoR1oWRFNO89LuRW1riKNzUdLClhnASfdOGc1uz4Qeok3RoVqyV+x1kx5F43ysiCLA0dzDJsEOMsWkxHKaCLRL9O1g5WUHr/miEgwCuHzmF6Pfc52FJar/jS/dShjNd0UiAaUeko+z6WGFHinakvvF+YyTCyWQs6RdZbyIyFRUQmFvs2hvG9Hzwa1994Vzz6+LOkjOGZBzpxrflCZufOT8ZVXzgnjj3mKGnYmCyquGUyT/BGE9JNs5IzmxBmJ4j4GWubOkxiNLcJ1w76yvMvwKL9wfjm7ffFM0//LiJWottb1XlDkS+SWdDLhYpP4PK4d1cMNvfGW9+yPc4799NxxRXnxQc+dCJ1BuiyyDFMcQPMDupQeEbhfQVU2SVJiL3ja75tJkXWmRTwDYmv7GRFfwKIp/tCbJ1dB8XFHBni2jJHOHgWHah6JUEV0u71rmSxpqG5i870dSERxVrQUFWtr9KhzcSVOgQVMmaTeGAiiQ/NnA5RSAsl8+AxUYCkXd1yFg0wJ9L60bUUUCDAQd0h/HJ+oYJBxh00SoBdPehtWRCxcJyzVhbVmAPU05Wuzt9IDW3MYgoY6CINiac7WfPdGg/xJrmtoWUV04I853hf0z459dUY2QEGgk1IbAV+sLNC51QBMgrl0l0UrCPQqFJLxM8iDYg6R6CUuJNViiylZCpKEQPxPdL3aEyGNW3sDrZkse9izwWNiyDldyUnOki6x+dXCgwZeahY1vgB7wff63ot4tpwnShkwLiyntBgu/NM/kzO6KMdN+lkiO9yqzW1rz4HC0CpHMsmKTJBQbcdezspr+x6QbMnvaHAlhyfAqOsapA2zzcC+1jbzEmubQ0m63gUCrjoDtCfHIiJHBaQjOEnmqm6WZdKW4HODKqsAS0CG5JpAAAgAElEQVTRWMysyG5XKKGHRenwRSGg5H3EoZIIuHSuyfkBbDFVaASRlomES0B/gOSi47O6Chs/t8u0kFXtjanlkbgPfFgg72rd+pdbl1zYaeuJz29EDYsK9NilZdxQCSa5rMtcH6JAOBQhYsXrSR8gfiKdOhm5pKtJFQ4/l0RStTsagiy8ui1YxwIRL1gbuwhsEUBxT/HZ5Y3uiF44xvNJnoKa0ClRDfCaWIAe6Ag0tQUhKTsQ4ndzSnFS5WSUoASGQZKtdE18xeGjgisF5kmlaFAzdBAaH3Et6UXajQO9aVdCX+x8IlqEK3MVMkJRXXzwRQ8yxLSmiAgBV1AW6uwpulgnshGuk2hRTpC8qXPl1rcH9/kQc6GHxL1QAeYHJ9ZzMYzmGL3yOrdRgdErPcPsvHCom6kgCIruWAmtJrrChZmUu0RZFPzUERxOWvHSK3viBw89Gt+87f740b89Hvs2RrG8shptOgcmTWY0i9YUXZJWDDb2k59/+ml/FP/X/3FpfPxj70vureqkMQEDrSm5ZomOCcQT9wJrBvvhxRdfjhtuvCdu/9YP4/Xd4+gur5FaxkImHXOmbax3O09pTc8XEwc/tB2M3/xf/3P/UqOAB/6EdnAymOf++c0Kmfk9WFMKyn71e6qQWY7xYBrdGMUpJ58QV3/h/DjjtJNjy8qqaCKYt5UzTHisA22F5e5U1tdKcJTkid/s6fNJAxlp/SuJVTJeXImcoAm9hk6R7fqkSpWuCYqlAxMpd1vRGVEylratmZjhNbGXAPLg+moEU50g8ai1B9HpVxwmVZdOYYotAgBQFKhr7mRA3R0JuecLNO1pAjLURMgJU+CBNJiydkbnB4d+iU2ifEgzVAuY/fd8dqkxMT2kxpHq3zNmQmPG4XLuvma3H7GdyQH2S8T+wTAefOixuP5GUMueC43AQhaaHZlJLyYDdGSWSC27+qrz4uijj+DAOKwTFAU1NRXvXduSF8qgkWQNtGVflYYm2SViYgsTFXX5Xnr59fj2tx+MW275djz51G+i1V6N3tIa/x2FVrsNUwqgKDrjoYkZjwaxf/+eOOyw5Tjn3I/F5ZefHx94/7tp5Y6gzpEHmeB7CrqsXsXNx1rTgEFcl9a2aV0sJHIApJ+RqGmKGwKhxBrRTDU7L2YHAl04WmQLVVd3QcWYknENpXVHwCCADS109ggorQ1gFvc9wT92BhRf3TU0zVj6vTIpXuej968G7MIwrCm6shBqqq/sYysOFY2Br8MW1QIHcvZMdjx9zuP9HA9sUW7wkucmnSvLUOV6iKrir0415yqlm1S6GO6U1QVQk1DXGqHMDxRzMvfCs+fzd0pcSxaUlFEjlBpK6IlAK4TBA/YE8jHJElTcWmtc09jAYLDzWAEytD4ECHsujmK5O7D4vbTU6OzJeh0uncyZcs36jJLluRxy6ZCZIz/wLDvUqWk9udhSDlKMU2rGwjxo4wGrmr1Ic5G06+cwWI6igM5dNNhSzKnDVvIi0S1BWSbARDMuFZN8pnl0IX+yLgh7XfpIUSSV32qtGOhh3G322SiGcEjDkHuuwyBAs9TrZ+6NLi+KI1CnNWBUsw3THCO7ytp7WuVafzz84Fq2fwaeHQ5GHCScwpvWhPwM/KkyEIwbMJMnbtBJi1OQ9+3bR8RpZa0fW7asaYJ30xqESF7iVQR08uvYxYGTCA66MtDSSbMvlAcQhUXw0EaxBO6/nG/8PWqpSxCLBwoEojhXlW6N24EORCyu0rVHSDiXb7Qo4J9RGMjqMDOF0vhKC08KueVYwfdD65MIUtKqqhuumQ94kHYgE1qEe86ayhOns3AQOqBAh0CLgGsKH4pFCqrtzFRn7k0y6xZhCbG4NyhCNtZRFOKg00KXZkMJpXQ/6daRNKHmWdAGMP3yqZlQ0cdiRilow8NVsFCxWDpS5RBwq7QEDHEqkRjLus9uTOLasytIDY4+t4PEgcmn1uxiQiGKh5M7abQOXsjYHlzrAc/NlqWlaJWzh/UA1gJZBF2uSRSx5l7w2bhNrADrIK2Cy/MnhJArWGitC0HzvU67c/ZVfTv0GyHByR0HZxeksXY7/vDGfs6MufFr34qHH308hgj0/ZVo5Rpoz7rU2kjXsMlBVR/+4PFx5efOjD8962Nx1BGHka5GFA2OT6Tn4LWTmpjUC8QAHfK9eP6Fl+Kr198Zt93+UPzhjXG0l1bYSgcgwXMYzxGFTHveurxGz/7jQuNgT////9/VRcliQlJTy+pr8YGy+G7/qy5RU8SkOw0O4skQ1D4UMsfFNVddEGee/sexbcsWFagE9NxpVMd5OMAzyCKShTQObiGXOsBwwOTcjgpSkwhTXRp3UO3igwMaAmrFmyLQt6aicLqLXsbgh++B74mSFlwjvhfgTjmUD9DPIRkgNSi55TTXQCILoxcBQk5iRf2UYxWLwERUUawYWPDer0NigppJoXVhAdoeaE7DOXttF3sq/ETPso26UXF/XqOj/hl9v+IG7wE1a9IeqmjImURZFGKPg5KFGLA+GMWDP/xZFjLoyMBKUdQyJmujTow3hyxkLtl5alxzzfnxzncepWGF2UUm+FJp9BiRK6DHYJQSKxdzuAbNalKRppk5yA+oreouxUsv74q77n4wvvZPd8Qvn3wxOr0tsbyyVft3hnMJ5gUQK1rHCpOSQYzGe+Pww3tx9tmfjCsuuyg+/MF3cxQBgBAUM3JbwnkNcArIMdBvgXk6U9WJwP2pwaKGsUB6ZXGscjFiYb0su5N9kPdeox8KfRBJFQBJnAfkT+RQUz9HFkIzGV7AvQ8xW0WTiRB1mrkQDfhPKgjnGSPzrqi4btHMTK0U2o09jNl7ThSVhmS3wIVMgl5e78qfxPKQCYEGllsDq3NfbrHoTvnz2xChyfeobfZ1uXCri2XrS33eFsCz2R+ZbDru2Jran1fXJcqbCs6SBKs4akWnp+TWNHCPu6B2kbIOaXYNlCM/QSGD18I6gMmGqPQFjHWRx/05hji9aGB5JpOFIoqrulfFXt4ACd5cOZ3jBHRH6lDIZEh0W887ks4Xd0Z0Qs1MBOVfxUgNMGEtQHcCwFo6sHlrYp9XugE6O9VQ0Od2IQAqnvJLfX5mYpkzukPEnHQE+2Wwi5T/IUdBzGbhmmZbLGgILCv/w/uwCQFKWjNvzMycwlJBGIMz7L5969Qfi64MwAznAoZmI7dR116FIzr2MMhIylrPTnOmxknb5hww7+W1rfF0cyaqFBAjIzsQ7RaOM+kiKSZqOrscNIh2MowCNmPvvr0MNlu2rMYhh2xJwwDxXOn0tdCNwUNFUFtJb/fycJqcWB2NTD5FGxPibdTfVWA96BGtciwCz7cQqq8ugnidFlhLCC7r0UwiUTVP0GmQpzYWJsRQ4NDiM7Bqph20EgIbDIhrmZxrC+rZzs4BZJxXo4Aq7qIDkippLERpbTSHoO624N/kIa7JsPx8Wcjwaqq5E7yHixzPyjaQ92EDQVtzgvB+bCNnyxAtdetwFqllrt7p8JIoKgItRMpIslVYVHz1LNjMy3VwMxqD19dzkuhTA99k40eki9xmIQkaOOhCxghB3kd3mQ9SzJE2Q0zAXRcJ9YzMgo7lAtZoMQKDbBclEh0NMdRN1remtxV7W9ANlZA7gV1M5spEbyWH+GYghqbs1K1vB1iit2mxWVruQpfdciUCz18qnNXVUKlt3rY6gEw3o9XpxKuv74kHHvy3uPX2e+NnP3syNgboqK1EqyW7RdnOqruCRGStH/Hh9x8Tl+w8Kz79qY/FEUdsjRaCO4TEyb0tSV0VcLOgeva539FO9tZv/SBe/cOA9q0W+6uPikNDxgAuTBeDtukaBytP/ldFQ31t/9nypn5NXYs0FotFzGIhbUSt/vnFaz/geklXbcdkOIxuaxgfPeWE+OLVF8SnTvtIbNuyFjADYSHK91fSp2LXQ4p1z3VYqphRsiyKlFG9ggjbwlzUA7h/eUCkUi4l3JoRA7BDFDDbt9Jco5oBQsAGFsG8tkSGKzCDoMcGKD4CegrPPwmQtr3nMMGiFZwT9XfVHcFnFPUTHQ0csupKC82cT6ZKYZW01kxieJawmDPoNaYAXdeFhKp0q0y9Fb2uWPkzEWjEu3JcEnWjzCHC9cpFDuY5RdcmTUKhoND9MBHU/ShksiPzCMT+qO9RyEHPwUIGtM9hbD90OS65+NT44jUXxAknvC0B+txLTuoroGduDlVikipkikudrj8RWs6EGweoZnCq6rEw6sZLr+yOu+59ML72z3fEz594jnFjdW2rjD0oKIcj1TI7wdDBgEExHEFztz+O3LEtzj77tPjspefEH33opFjudTgxHYUMUWAasugsVpfec+mkkRDwWHU3kwJFJgeo741ONCk6iRCLcqtn3Th90VZXdvosSlpBUNXFPV3xKs0ro1Mz7LpiQeQic6fLa64k3IVWjXXnoopuTlwrouOJNiyrYryPhidq7wnM9JBedeZL0jhP2bbQUF1SIef4THgdJIwW+6vYw2dUZ9Gzb6QjNQPDOuEONaDmxklXWgrHpjvk828BPSCgBhYHO5LKvxp9Z7IBYFICzXHthOhYa7G+pA2eTyWpg8+JHIeexHQzZZRnMdFOO2IXMlr7ej+SX2boEopKKi2qnrGGxsLUZkqZgV+nAUipe1GhrG6rGCq4tx79gc9hCqzXUNG6FMqk81jEXcQN/FwpZKQfqc+yAoYp78DnGAym1J/gC2yi5b7Gb/B7naSIj9kM10Yc3MRzAeUVFL4cMixameKWHGYTHMthz+h6cb/M0gnwoEYyKpJhUS/h/ibjJsAANDpk8dymNtfju5DzePYWrpuF6AoKHa85586KwfgCiDOdzVDIjGZwEdu3byP278OU9hmT97W1lVhZBfKPu6FAwkYRDnY1FBmkQedCtbW5uc5FsGXrKq2byQ3E9+chw5+eilYGDiNuFjoYsF/j5kwakrJ8PQAVMioIPIhMjiTifYoCABQDlaiclNBKxMLzgtRD1vAybuo85B3I+GyZ3GqQkZAqCPmFcGJCMUWZ+QvX5Em/M2x+6HbwObDYXfyxrZyTyRsrZyXNHNxF4bY6MTic4WyF99Jh72BVijgc4lgILGRYqYu6x6LsoNQqU+kkFsOLkxaGuSCbGqhUhP+yN8QiklOKXOQkPhfljGLRFDRavEf7Unxm6Ldp++tnqOClil/JiTofKiCNXuLPpaIH5S1iOBAtUGI5BRcFAIic1W5UR0ZIrRCqdjo9Hxy10B4W/UrtfVlCq2Wsn1eiB1olChahMA03O4MzEesmOcR6yGDqDLDqhCloiu5gVxfpYczdFSqhpEYhCt/vQ1zcYl13QeHUxvcEax866ACS58uEzmTstEjE896A49gg2r12rGxdjd37NuL+Bx6OW269L372s2dicwhRdD/FwrZfjBiNN2LfnjdiqT2Nj330/fG5z18Qnzr95NixfStnS2GQGANeFnL+TZPwzyKefu63cd3X7mIh88qrm9GCsrqD4gkdCDw3/n+iRIWHvlh0HABy5Df87ypkXIQsFid6/TenvdVF18G6OnX3ZbHQ5XuhiOF8kFEst8fx8Y++K7509flxxic+HIesrGgwMA6ipCuYTtggemkDr7XjPSznIuwfxriu6SOiiThhwFpGZxcHBWNlo9tT4oeYWfatDl2h1Z70nOL71JdoryaYwaRYGjAczPg3oIueR8PPntuShQUO4ZztokeLvQ0tg5BWodrF7IQFWjWks6Ya+JmU+528/jQNUfdHnVlywzlbpIB27uzbjQzIITpV6lKLNsJjNO2VARqAlVB3+/U8bDJSJaN2w0pRjiaHg942i/2bw/j+Dx6j2N+FTAtobRcqy24EkONNuJYtx8U7UcicHyee+LYMHrXrnxBqn5tBA5XSFTeQI9BESbWYGB3Oi0JSg/3ZWxZvvo0O7HgW7V4vXvnDnrjjnofin75+dzzxq2cjWhgIuUUFSM4gA8gOp7UZ6KMwcUABNhjE4Ycvx+mnnRyX7PzTOPmD7yaA2YJ1PYAM7jMAiyiGlG94dAMSJnUaPZ1cJg6k+LioTsCzEaM4PuDO5gDUwobwftZkctrF0nBAKLPmAZklIjS4/prvfDTppdKWhTqH50CCpJpOjvcR7Qr3DMgy5+gtyeqXKz+pz3b94yR32FiTcukCzFQen2MGEvMwYuGUrpfTYeoIpJVQDiTqFs4wmenYqEPFHTsFpBqCKlgS6aaIaT5nUuiz2GzuhnWCOFdJrVTii/eWvbVsmMXQQWd0vhtTqJ0Cf/FcxMjQz9q62IUUJz1kfkm7Xo57EE3dlFDd26SYW5tDYygUwsp1pBkSMEgDqASHEB8FVEsvmzBMpc0uTBvEKg2/tQNpxi4alyDvst6pNBU4ZqMZVqvZXF6DOe948UhsVji7vxPk4eh8QH86YyHT76OTlCAck1x1vMVwSopydmLxmRTbkkqdBk2m3zI3peGE5pMJ7NIQcndBRcV3Z0XFIoqS/ftB3VRDAzF0bUufxmEASYS7y37aMo8RQS1RAzWoXFRj66MYewFqoHuDeybQ99rWaAa/YdyISezevT/27dvPIAzOHwoS2CeifYTFIzaT3tR2sBiUuW/vfs6UwMGIakvi0GqanVus4OxzKjQEqBNW+yt9LRAujzpKcOEBGdYEYiAKfGAbQBVJIM6iRCg1ec4I/B3xDunpT240/Pex0MrwNhcxukbwH/CQUZhhY6cL2hgi8SnpNhT7YXM2Gp6SZEpTI04vNwFQTXQXBkggMRVYyTJEcfTsZvKq5I3JO1qhG7gfw0ZbIKtFJ9jSz/j60Y2RRibtJXJOjHRMi21uPXR8iUOpDQcEAoim7I4980WD3lx8qA3Kn+T/K4ipK6UkCc9NrV9Syyq+q1uZuH96z0I3Egc/B5BxUJa4xnTCgy33QIWWO3EKvC2uQRR5EpTj4nAIQmw/73ne7HhTJDNrYrBIZyRxNGcxm6jlagczD7cU0qxgvtSYHhSXM7N15pi7+Qejw7yOis4G9IPUGLpxSKSmWQ4leCgJ8yEtapDF2KR/sAVugEyFo+yfEYS95uU5TwE1izYgfJvR6k2j14f98XL86qnfxXXX3Ra3f+t7sWs37NO3JEdeU8nHk82YzgYqxtc3Y/tha3HpZ86Kq666KN5z0juii+cNehnWQ6Ka5KmnGBL3Exf+9LP/Hv940x1xy+0PxiuvbQYsoiRah3KsRUvZNouZN7dffpMIrtt70DX/H/3Egf9W0L+yd8o+KpaU9d6quzNG2hY7Mv9RYeNrn0Q7hpMu10W/N4nT/uQ98eWrz4/TPvGB2LK0LGpWl+M7snNlFx9RE7TdWRIQQQPAo+GZE8Yt0STUZbZg13fAmjN1+QAcFDqAUF0PWlQXA2CRO7Y69JVUubBWmV2BQnQUAyA0INefE85haRVCwKU1A7VXtBuAYiXpoIKGDnz8Nw4XFQUDa53ddiYUivFOsPwMrIP0fmE3OYcoktrJhBmxBMmaqDZOQq0D1DBL7NXKQhmaSQrQhd7StWrS5X0XUKFk2HodDe0sYIQSq2KawKSC1JRZ7NsYUOwP++VSyGhPE7Sb9Gi/TNcyaGSuPi9OPOFtybAwmpBdMSfQSNzg1MU1oqn0xfRAcRa6KM50YvzVhHMUTwCouuDve/ghgK2lpXj1jb1x5z0/jH+++a548lcvRmvWj+UlGABoODHmRoxpz4zzbCna47WY0kr+9di2tRVnffpjceXndsYpH34PE5TBcCMGm7CwRZK3Ev3+CtcjOzp0ucPsCFCE1D00gOel3+AoTRadLXr/mWd7uo7xOmQSQRE+PnXOMJN4GGwPAVblfJXL3rwGSy/uM1LxoJxZ1mCYnigNrGbWUDNDgxQZ6bS7mIdXJq/rTFZso6vphjQFuD6J00tXRhqfEUFIvRfWpvUV0Jji50YJEneSMip9Jc4d2UsrVsuYxoloJp5pd0uDhtSH1KCPAW521JNvV8fGJjkFoJZ0VjMM8H102cIssnSB8wwfJ8sE9Cala8RZQNktUzGjA9ZAK/BSrF91SJJWR0C2aF50nxTr1e3SL8cz3H/d+zG138jNkH+ie438Vh1ssQiU50h/ZyotuuViQohaK72rZkshjlN7nbQ+1oOgdKfhQzGQUkcG4ntTGP0Z5k+wNDiatmM4aMXGOvY79O0R/VXEyTT9yTxEtszFEh9pLWzQubcI5iT/LF3LkLehm4IuITv4y31KQfB75a0wFihdNsdhxF8A78j9plPlmvgsAIz8+dXFx9qUvz+oqa1YiukEen3l4PiSVj07MhVQgGeE997LJsrmta3BxmgmvQUSfnRmNtmdwWFDms9yL9a2rMTaKgIWknUVM0Lc1DraHEjov2ULujioRPGYs9LKNrymlUiHg2IBVRfdznIOR6FBlDY325K0UyyDLhVAdFig+wJE8c2qVhYyU20iFE+4AlSV0uRowfLLHaBKQ2FuI9uPTOBVWGnzqsoWl1dUKDp3JFVNg+DE9RVv0pPs5yEbPEwIn7FQyHVmYg3xv7RH6oxkAYF7B/H3Ej5DVtvUpohzqeSoBFfVQYkoZzeChcKmkgMebGybF9tHI9CqshUAlABhFoOKl1rXYZExE0piInbcKocHWq8OYrY+xnWSDjhEYmYOJ97HOh1R7WB3XexdjXIWCgcHfdFdTkOVlPR7An0ZsKh1hA2M5AgFjIpTBjU8z4Z+V4s47QZVXE0yVjeHFu9XW1054SslWdD34oLMj5ZGCskZLlVJZvJCE73FPUZQkUBRa8UFr1vioA/xoCTlSeiPOk323M/kkpRJFeZ4TiurWDNIIsfx4gsvxR3fui9uvuWueOY3r0V7eSs57x0OpcW+HUZ7JmtVBEgMPDzt1JPjC39+QfzxR06KtdUuMFgWOrSybQt9EvWpcMef/PVv4h+v/1bcfPM98eoru6PfPyRa7S5BDzpxeSSR9SKuENNSk3e0aA2bGN4UMEiEc4AZgiGXfGbTEnHikhDbRtHqQMuGe7Mler01agEmsI8F8jNLd5cZXLV2xXC0X1ze9rI6b+lAqAuQtSZjAp4f29tlTZZDU4VdoTVmqKkHbyJB4cDY/bG8NIrTzzglvvyVz8XHP/5BHqxAcDkdHcPDVtQBYchqqEN+TQMV6jzLmUiFgQsq/Nm/dAi4mLBYVzHKBh96DyWFLAyI3mPPqAMhSqzEtupwZNINvVNLg/h0DeJa47URDzc2Nrj3lTDiMFEMtjGGXZRkBCAanW2QnUyJDitLYRQ0iOccYJimL+o84edH0YITI7nk6f4D7j31jNLtKJbr/km3gf+CLiLdhDs3tIbP5x+B9bIETD2fsbrGAIXwC/uM95L0GQzYKzPUnJhQF8A5ISgcWgFq2fcf+llcd+M98fAjz8Rwov2KfYZibzaFaHccOw5bkUbmC+fGCce9VdqiLCL9WUyVxusPYUhDSnUOBsyuGgtAAIB0vdPUdjEE1DnwHuPcB5r2IImGM2cvdu/eE/fd95247obb4xe/3h2t3hZag2PuDfa1BvlK10CVJyyymaCM47BDV+Lssz8Sl13+p/HBDxzHfILnwLRDK3cmf2JRplWyBpqazks2tYaSpzNjmQPU1C4JcMAynmvG7m2Ik9SYIfkXTRHgJJxZlStYo1LE1zKUUHEjEbZRe615X6x0MCqUSmFhh8l0y6xczRzDx3jPpA6p6w+wE0PHBVTRhayiXhnostuf0hfnFeoyisKYVrpZ6Tk5r4dXikKkjkQNxHifcaYMi3dpPgR2KP6oWLOld577eD0UagmCioaJLl9Sn+gmVgYgi0HgPexzz1rlzGdYVGg/1sYLci8V+KzEF3Sxxc7OLCYzJNtDrisAAtYFswuDIqYrwxAbFriAVWdWwCPuh51pnTfOU471FBpqPU1JpJ+uO8R4ZmRi0AlYn1PnO4ZLiwmEm+eRHrj/c5TKxZZfPnvEAGqdNvCeAD7QkQHQnAODk26I+wDnQJxXjr/udM5RInMjKR6oYEHBLL3gcua5KkRHY7C4BM7iWTgftd4FwOWWrStkeIml5SIQe1Nxyecpi76Uq2CPoji08QF+tvn4yXhBt3L//iG0Qde2pmOJLJjyTlsxwPTjdVtljtN7SwkF2npb1uDpjPaS2oUSG+pBr6FltKzWsB2tGv5qFjIMzRTYjWI4QJdEN9VonIOJkrgcdpaIg9E30cMwIbUewFiETPXiwcPAgvKAJSwgtcnEsTYO2wikc4ijRPm1A4NarEbqsZmx8PBLB7Y4vh6WBDSCnYS+5z7o0HRiUVfW7j6oAAIdowjR6QqFliCDgwRl/T4qWxwsdj4piLaRoYXmlpJdmiYI4VHsNHpV/ovkzIJhu7uw7KGzj1vY1cTcRoBYirTSkUEXSAm8OivzjkDioZbhn7bGZIDJCbMqDsvwOTsuNUh42vIZMVNBZ2od+TuZqKSAPr3nWdAgxaA7jJI8I2nlORV0z38nJFuoWEM7aBJLJXjiZGuYG5A3Hb6mZYITmkYOQKWyO8VkLl1WEIAWn6OLmkJbKyvXND4ml6R8uVBTO5loUFdD6dAtGY9a8cJzL8Xd9/4gbrv7e/HCb/8QrU6fnvOi1aFXgKnC0HYhCZvEYYf16WJ22Wf+LE4++V3RX+6Qtgbhrsw1gOyiEHIxOY2nnno+brjp1rjtW/fGS79/XcJOHPgoxmYjDfpEsm3edVJi/BnF0wUqJTfDxS9aySIYUsNnk42cg80JxEgsNimYBq1uub8tZrMt0etui5XVrUTip6ATwkmGJgd7YzR+I4bDvaJENV2CpNE1F5BULBxe1RynmsqANajOo/Uj81fPZAGW10CyJ5uxttaOT5/5J/GlL38+Pv7xU3jYYd/Ift50VCV3Al6qDnbScuuuUUMBS12L9q+uQRox0yGMUCr7kBYNVCokbqJR6HkUdzx3UURR0PNGBwXIMrYrklM7idXFheJlGeoEt48AACAASURBVFBMbUpv/tkudsj8XqWbWfPF5dSGm8HPzi3h4oQRPfDyKtDUgWFhmvvV2hDN3RjRPhgflgcr74a7PQKFGFc4dkmOnVyfKQ4nsovuTnZ4Giei1GDqfpfikZ+TQmzdq32bo3gA1LIb745HHkMhg1ivQoZaqRmGz45iOwqZi06Nq688J955zFGMHy6u9Xm85jIRJDLse55GKn1RuHwv9HydvWh9gIIsFoBGAdj1UvrFdrz++q648+4fxv+84Z74xZPQzLRiebUfnV5H1Gt2bCN66F4BMd6YMlZ02pPYvmM5PvXpP5Kb2fveRadEgVrqKKDLDto26eLsxPmZei5JpXOpBpo60ZH5itYanpnPXGgFSEMi9RsdGRRzGtDqQsZUJu8lARbl7K47M7g+gCHKC0rcxc/6fFJcVOJa6DHZcQE1BkY+qR/h/qNjVBoAcS2qe60cQcJyGcZAH4S4oOKFoFBaedttah421TMuRg/SYaquKLoXdyyca+F81Hns+WXVjMGKhWDtBQ0sCCLkUOns+Dj6+d6QepnjHrCmpA9O3VKuRxWrum6LzP1M/Vzlmpn7Py3U1V3BM4XmSF0DnPf6nLi3cjqTRbLp1P4Z0UQ96wR7E7GQhjvpdleAtNTnNfzq7IhWmjNR69UhwudQLDdwYEt3Ve4ASxR/c8RIOu42FLqF/LHZtxVtHsCx8zsWSm3pzUzNJU0/B1GaKrdYHy3mT+i+INeXtitjhbEhOCuSwqm9Sc05B3Sjgw8pRC+2HrISq6vSY2vJKK9qnJDTqp4dPHTVoMHZNMVuKZb6Akp1nSVQIU7tX2dD5NrWdDqayb4wBy1Gm970aKmJawjEBCjGRnZdVrnoeChNxg1v0fQzVphsFQnprg9CuXQVq2QkC0CLtGDn238sOBgENJG2cCWF5GlhVaiD43CjTyiJnkScQmLwX7lBKcDU3H4Gi2YwpDoRnJ+TLW0FCm9kXZMQBi1gCwsRLBCQ6KbTU8XPR1wNPWLgm2IqOlzD1E7GoWEaWfFudyFj+z85jsBVTdpsVcFCc+TBr2QFNqM56yO7NmqBuh2pG1a7gLhQQ7LbcGRzCJ2KzeL2op/2Pdahz7/JrpaG1SE5VPdO/1bmvOi99TN6L3FH3eq1haE3mYNwQ0tLGhYtwDNY1IWiArL50EbPcLAqMZQGBUMjJSTEAeUi2u+hdrE5zfrExaJRZgDsPDLAKDjWBwV+72uiMB8HDroxDYcYiJECPj6nhdXuJKqQznuTbX6jOFwtjXFBTtLNYOlCMp8w6ZOwSYVnPdDH5aU+W7nPPPtKfPOOB+Pu7zwU//7bV2M0ZuSj1gu0EiROmCcBisfm5p446sitcf55Z8Rlnzk3PvD+46PXAdVzyAPRSby7gthbcCt5+pnn49lnXqCTTLenIXhIHHDnSHki2pu0pkS1msOOk5KF+PurTnSFFqurC595BVTFHq9fCKbbXVgYt+M3v9sdP3jwiXjiF78JDA0GZ7cLO+gcmnrkUVvilFNOiPe85xgiSNAmdElddMcztQfZ9RMiW74kzvX3Klhz32R3szkAcy/QDpyUwRFpAEcffWS8970nxo4d2/mi4jOLY45Ya6jTzkq+T7WQ1PRVJ3+kTVXMPRfIFnd7OKuRWtuwqnsqRxl3Z73dBYqgqw4UVM9Pn1PgilzEtLfVfUdSLNfFQuGQNkcUsboos3DfqHyKalOw7bljBEU43DiRwUTYmw42usqdVvSXcpZNInqA7QgYZUfKz4SzV7KTtUzaLA5eJbh5iqXmTfMgoOthXMNn4FBcvI/0DqIGyQ2MVs9MGGu+vxB+aFExlBH3YM/6Rnz3QcyRuSceeQz2y2m3juGgLJzAZEAh04+LLzg1rvrzc+PYo3dQX6CzW5pCaQxVjGoatpIHrxHHV69aFtxAg9NchLoWmtmoIyU6nyyN8cXRBuSud+N3L+2KO+75l/jGrffEU79+LtoYntrr03EN6TfWQw+UVyQoo7b0EgMIf9+Iw3f049xzTo3PXX5RfOgD72aSiGQJy4Hdl2QD2ITFWksDXzJ86BGI8jlUFzwsZGheIzomYjP0rtwfaRBAQABncu7ZmhKm99VsmjpRrsEK5QoyyCEARNG+Z98kpZx6idQDzFFjTC2fxiZnPdmIyE6lsrNHoq39p+7f/PNFHiR9jRD1ArwRpqPZAWyolTDXZ67Xo/avBy4XEb3OZkRSUc8EhEg3Q7ZEPUzXmhPPKaKYHpRmtuW4dhSXlJAqH1MuJn2OC1N39h0DSgHp4tQdEnWNilECPoPzKxWbpu+LbqWhpamTTWp5wvdz1EGtcQ39lLmStITIEWQy0LDoKlvoksvUKZHo/IgVdbeoZq0kq4fgoUARF28uHDmstiqC63xIFt9ZMKadssCllBkQ49FwWe9/F41mJblrVuKBbafTlCL1hHWB71pBoyHKTEeBxhrMvH/fOqUVvSUPtBRIyjljNLiwMVUCfezmyZwDhlTIXbHOwPBCbeEBmKXdl/sHz3I8u7Y1mQxmnAZOdALwRoe6DrXrQEVJbcXmBhESIm1tWQLjJqxu6TcuWqYj+EAXgq/N4QTarWG2S9m6R4Ll4Y8aVombXgoZobwuGvC9slZWu9OJXYMozaUW5Q9yq4FoXkM4tfDRUta8E12nvt+IMM0DVspQt9LB4HfN0aksKqQrSQ5cY2Ey0SA0dyTkVZ+dCc7hETcZ30t7YXwu2tFqIrCFveWw178hCbQLmr3cXZzhHhV6hZGIglQ2VlukXNiXu1S6SujBb5cYU/MpYGZgdCndi6oOje+ZEyO9BjZaTp2uZvm4da3iSIFfxZMFxcWL/SDd1OahqsCFLkACsTpYl9ZtcmjJyW+lCx0OBSBy4K0q8XIh3SQ2RDbnr9/PoCl4aFuNtVNQZSNZpVWfQ0aT6oO9I7oU9EvEYXK9JbKRSD6QJA0yLRN98fsmuSIVwuYUHk6Z+ppcXyy0kD1w6JZ4upgNgMO521mOwaAV//Kvv4yv3nBb/Pjhx2M0QcAArQFGHDoYRznNeTLaiOlkI4468pD4s7M/GRfvPCfe994TY7XfjTGRZq0fC4jBa8fMI3aXsLuyo8fPXDCG5vfcx/lkfVgwAUt6QuGjlz2K5Uu2OV47f96v7Rqfu4gUzlk8/sQL8ff/cHvcffePYs+eIY0z4JoEjj5m55z0rrfFVVdfEDsv/FS85cjt7JjQuHTh2mSnWw40dzvwGetCgbQkavbcYSvzLriua0STs2JwauhwImLY7gXym/V1oLZAqDzluQyyc1z0nqoLGR4cLGLKMEcne01n2MBDBeA0dqScByQbTBT/oiypA2OXQXwGOQqp4+HDirGPnXejeRMWRlgTeD2ZZVRrIWmBdSeyQZCpaSjouud3IC7hemoHLhmNqMvU62KuGZyX9ADtNrkJJ8LUsziJwudDV4/T3usJ4gtYDQohWp1uTKn3nCB5THMQHLg8l9Ctp5B/GGOwDlKsXd/75jPQuS5i1951FTI3oZB5NgaghKK7kx2ZCQqZ0ZDUsosvOjWu+vw58c5jj1Tnl8l2+dyIEaQogc+fg+UW16aoe+i6wgrZc1OKFoKmNBTUG0iRTf/6OvQsSPD6sbyyFC+9+oe4464H4+Zv3Be/evLfYzztRq+/Fi1UMVjTrQH3dbe9ws4SXNoQS4aDvXHIId0481N/HJd99oI45ZQPxNYtfQ29buypRV+XY6avcX7S+lyV3mg5K0eo3FdY77B6beZzpPucsvv5pMHdVM280JqvQYgGTGF3Tv8mirkso+vZGnKQrAGQMtOJus00I1CiKZANX+5yIn6IAgmkOwGr7MKhIyO738rJi+i7zjyyA4jQl6GWNRAnWlNxZdT7zl8fuugExjJY2fDD7AxTzJCToHsE8AD/nUxHAWofqMQ+w4r2V2tV5jZiStRFZMkHxchpzCvyEDAjR6DJ/Kydkr/pmdZOvcoXNEJCM2DEYPBXzZZRRw5MhtTksSMgcN6F3AGdjKoTw3uZ8gvPotHZVLpfZCTQ8liFHF5PIKoocviSyYPzrnlGjGK/wPTSrRPVW10fPDf8u7uTnk84b6Ndr22vAXU0/bplSLpzVxW0ZXBlDXJBG7N3z3rsX98ko4J0NNMTsxh24d2AbKzBc43DDAyuxv1u9FcE6Mzn3nnOMlfnOXJtazLe5O0lEkP7Qx3SSsRasbmJQgbIkmwBeWgzGZEIDhxK/Bc304cp24R0ppDoWMhxGQhGJ5qmstXhQWFzlGnKSvxdkStY1AWODAUUhOzsVFerXDQLhYkPXyMBLN5o+1iKGMU1IVy0X+7joLbQuz7VqmyMYtuSYAE81YaRVkYoiu6pW9Mu8lzgEflC92c554VQUCbxrJLjLJ2S72jOKBGqxl54PuCqCKqpOaUFm1ebCIARVbv3CGmiWHeKgkZVszQw6gCZamAtRylWC0Kgn/HkYKEETcua3SnPRVHwJcKegdUJRu3h7nvogIN1OtjUkDyvP3+PqST25sdmxrqlBmVJIjp+Lmg1cnp0QyeoT7a0Ga8NCLyWdcCJBlC35I3CI/Dh/rHzA24+f2XB5sy9mQWUjjUwuEhES4O6hIgVpCf/XLWzkYBpoF3pmvmQkp04aD8qGHG4oDPJ15314le/+k3cfMs9cd8DP4rXd8PDvZdORipgUSXwfk9hpbsvBhu74+1vOyw+c8m5cfnlF8Zxx741CxnNAHJyyucHK1PoBZKewLeknkpfQrvrbLZoFuj2A4QZWhzOEikiTQderMcueM9MAHJ4baJaTWBFxwvJYLsVv/jlc/F3/+Mbcfe9P471zUl0l2C92WIbG5/txBOOjC9/6eK49JIz44jth8cM+hkg45oe3PDI3aWz9SqRQWoNVPxxOCh5w+D/FhqB15eRQ/bzQLGjQ6ISCj1r2B+gE92J4XgW67RMBzpuEEeaE3XuJEz1rwISiH4LxExrQXfdSZj+W2gCPsx12MukA4cZPo9irSgXOmClJ8Av0RSUNOtwKhopfP/Ghjrh0u1AzwIu/FJSykxHMKLpJFWvTTFwGmTgc8myvZ96iTJHy8kLLo02pHACmyIh7pACibVBZ8bcW/hv2a/SOAKkQdIuAxEL8r1OvWCTngOAb3MaA3SCc33iczMhoTAV5+GYbIM2riOt7n1mWePRdHuykLn/+4+QWvbwI0/H5mhGcXAP2pwZhNrQAoziiO2rcenO0+KaK8+NE45/e1JZLWAvZ7BAulZMQZ/JpANBxHRodt9ZgxWjB2m9pBewqyU6I9jUoq+mjTGcTWFJ3e+RWvnb3/4h7rjzwfj6N+6Np599KaLTj3avT63UFIUM/Vl6EROYI4DWjCRpI2K6Hu864S1xxeUXxvkXnBXveMd2GvWACsdrI62422iA3O0vgn10ZNX50F6o54GITugp4UgvKAU2gFAjHnM0Tec+XotY96KnyyRABTX3MEwYMIeNzqraw6RVZkeSVBqwLpr5YEpQm3OGWZx+FZ1AFjEcQ9COZWjjKkcza3BMy6buAxUvkzpr9QyoSEvpv/f+l6jeGrFm589dp85T3NclaS3558JwYN6V1bH+XsY9cKGFI5XyFdH3irih7HPFcDFKsB/kbAaHq3J/dUYVDXDdVdD5riR3fs5MU5dkB7WAJcpRau0L3l9d3frL8VmFgJg5+oy2dLbGWq+tXE5UYutqCqgq8LHRVaaDbKHWSRNj+qH1hnVBWVPynUPhelXwWOMseYaAcux9Ud91FiEWKS/T+TyfBzqf8tmg1y45ldkiov9pyLzOKlvf593LZwka8O7d+zgvstUCcNVfGPCJIlYFWF08kh6Oa5siX2pT/w5pRt1prAsar6FZzK5tzaYjhjNstvXNYezfDzFmIsE9iF3lrz/BoRbFNQJBAQsV7U+I1ZEMuO3vh+KBjz74cOES6QOpTd6bq2YGf2lnimC1iM5dKdbdG91I2+bJok0PQciFF5N+1sVQKYqwicSxNBLhg0uBERvEwk22h7N9Ww7rgrRggbizw5ZiTjFFMqL5HItFRmlHSqDXpuUlzRRcnDWUEFvrmqIlHmIRVuv67ZzjBSK6k7Q7i6IxFlTZCvfnUSfN1IikoBHZEedVAVntbbUXTbOrEKfkUZpf7ra6A8V8IYfPI65sKQ6KS5oDylyUyWRMhQ+QTxVW9Wb3YeGWrC26KXqnewYQ5myjsyuldygHTAlsdiWh60yFHOl7oR+Ra5ECTHa3kkbGgV4Y5sWBXvNJUsG4MnltrsHrJBGjOcTcVDdTCk3NS2vO1NZoLQiJoX6kcZlSASe+rix69+7ZjH/90eNx09fvjB/++OexMUABsqykF4O6oCPhY2rFDNzh9d2xsjyLc889Pb7ylc/FyR88MeCegKCFQ1YURwkx8YDA8ccMKiKLAAToCiP/dz4fxluXNqDBgCebtBzOdar3bkkC8olRzC27XrnfgRaEglHqt+y0wuK1HfHYz38d/+2vb4p77/9JjKbYb8tEREH/GW6sx3HHbo8vXnNhXHzRmbHjsG0Sf9PKWBoBBd15LjzeBnGnMfRgOJF2B7Sw8RBui6It+iAWaIPlM4nOMmZ2YA5HFmJZyAC9xtreGIxjfUMCfutXFh2cNAdKSaZc8dTRthuf6TDee8U5y2utmIQgJmrmhTQSLIKrgWemn2q/aO1aKEq0NtFF0mFs+z7SBHXTy4qNaupW0jrVQxq9f7FG5zvxsgBFctrE9MaoRXbvcnHS4DUWJhSTZnJqPCDNPRi/SAtT94FxsAH/MtHSTmhQMdsXg1oGgS7+5zlIvA9VUoP13wWDwJazWXzWIBsxvaYj80h89QYVMnMdmRnoQW06EB65Yy0+s/P0+OJV58VJJ76dMRBAoznstPjPifGEDLj/RV3WUEm4MCmBkN5F9DYbnjiGNcg7q13Y6KLDpkTe2lHRqfDMl+L3L+2Ne+79l/j6rd+On//yuZghgVnDwN08s9CVAOUMNDZ2xNZjx/a1OO/sP4nLPntufPCDJ8TqFhQGiBc4SXFuiWbl22+QpNB3NcjTIw18BpqWrZir7iWLC4A5dl61PjQp7Y79fNqJiOqMAWMC9EhNTffeInUvLWcpyAeYkKCRtBcaLuqxEgZi/foF1CwMDfyb1zCSOU6mX9Ue8Ze7Chx4OUScdLJfRhU0NHAUb10POSzJq/KLykGvAtMMErn7qgJaZ5+NjhaTSQJuCTwvZ3cWiSj3QoLNhe2ivKLRcqWGtX52JaHW+bY49LQ8H5lsKA8RGK58wx1KmQQ4L63/3pIAFfy1Bmu+K4n1IwqhNJ0qFgo4pHPflPsEgLkOklVEFoutiU3716wkzZ6RQ5zdH6VFVMwpBda8EYXjOYHLppAr8b4BqGy01czR8hw9zzXMoeW5uJxvqYmRXXwMu01dDQwEBOpnDs2ztzZBqallcEDGuYXcpB+rq33NHOwCTC3nlQrXPA7h5Jq0e4JQ1fs1G6CiT+rv+KxRyMxmnu+yZ+86CxlsXLr2AKnqyzIYaxItX7kh4JBSACbShSCHAJctaoknJbDCMC0NDZOvPhYB5gnAzg6HB7mLjd2uJ6ECMS5zRuTWoxtb/3J1WpLjYp1nTp9nt2hzCM3ma+UgSrrRuLVjUatvUBYUBWnUHbemg/zjdNVgcphUI3HIxTF0lUx0pjqY/RAcQCluTyRDgmuJEBnUaYsHG0048CA4aoaPJ0ab1rWIyjJhTAqMDRjM2xc9TxxqfaVVTFI8uJsYh9KJK9vosvAT7aoOaFr8JTFSgoNC0K3xYu+qoiOTg8a20tPAjSopQPvQqotSbzSmqig4c/AVvemrYaVaQ+C6IzkWYtZfBoKcvM4mPZlHYJWkqVACTRBokV2e5tecUHOK65InbRQEn51WkZxpZPEwiWROrzOhV/KuYtI0P14Bn4oRFAuTsccosLbWie8r6p8MCKQ90VwEoeCiG6XAtwlSDkLteO7538cNN90RX7v5nnj51X2xurqNwQfJ/wipGhoacPbCFPrRZvS643jf+46NC8//VJx15kfiHW8/gvcKVuy4Xifq6mgAuZNOhYU67Su1dvl8sMf4u9JyN7KFuNLC+6bYv04GnJzRplc2dAI1UsuVfUPNCcDA1s4sHnnsl/F///cb4977H45xgAKDAX5yG0Ihc/yxR8ZffOmSuPTis2L7odtiuCELTh96ihNKTghb0Iq86LtALZE1b05cTo46LOCNhjkg4zUHsB5tjaO3rBlUrQQN8Gw77OR0hQTzwNN+4/PkgEaJJ40wq7M7PydBXY1CUSjD2Dx0Vzx8XZsckkgd86wV3lMJUL1nGxAnuzzUV1DnUwAIxzxp9lS44nMYcXXiQWoCu/ZCfE2R4H1dcF1T4lfPewG9dkzaoDtTsihXF5OoJAqknMNBQwAus+IgJftlUUsPVsjYAdGdYiGzcpS0zSpiipP+xUSJ3Q3z3/Mz+XM1NLMEnEUtQyEDatkzMUZXDrn8dESXRRQyoJahkLl05+nsyKCQwfXI2dMFhulJcuyEzq04LBWKZ5P0WYxIUNBUY9GmuaemOjcJ+KEwzYKGjkyghdN5KKK7vBYvvbonbrvze/GNb34nnn7u9zFp9SBe416BPgVBYgzx9QBg6Ua856Rj4v/8i8vi4os+HYdvX6Uda4fGHehypHlOkriLpsvd2YyNBFwKNd2JuGJFgm5TWWxjj5k2yPk1TRqmxNf0VccZvWfqTStNlbuQfbqfqitqDU/pWqYmMrtAdZLoRF2dewEBjvUsZDi8G4yXdJYj5Trn2RnRZ44FgLmwRNQpyoHSnL1RaFc+Mx1/6v/WqHjWAPxnfPYhpQXK3bRvrWVOpB/rk4eUGBssHKEPhmkDzr2OXapswFPyOO35oiOtz1bpl8uX75mvtQCf8yyPuqug+KdBwe4qaE6Rz1cxcpQXWhtSOgUaY5BAPuNKzuXT05JDKuedyLpaAFHmRezQCmRXcVWKJVHWs1vCjkkBiovzlxkw+tl6XTsWIo9Z7stkhF9VY6mZKedb2BSMko2gWaG8pWYZzXfsdZ7ISQ2dfeb+0Ks09y/nRCbFy1WrgPxh7N27EevriA8dyk8AwAmEktCfroJpYmWKFvMjFoeyGnecbPZKNfOMH1m1MlzLZjMk3BvsxmzGcCSuJg4DHRRpf4iBQEgCkfxqSpIeJ3+bRzu1GRp6KYQIondNDcdhLEQOWhAJSVkgkLozv73UZZGAsrSxnFwevKApSELN98Vi8vwWUTxEc4O4ccxDHGIoHUQaUulFXVAzBxkJs7AtGwR2SQ+FFAgfJOmModdCITORqDinotpNBZ9Y1rnw5FaizL9rRPWqsMUtTNEW25y44b2YjjtETTcHGpTpB+6AWZAJO56Y7iLnKrcJxb/1xsbLex5NItop4EJWK2GtChl62xOqT/Q3hbEuZrTIoEEBsqTWqYO1qYDzgcpJ+zwl0J0n8eBr/i7a+WmdyLUinj7WDm2mU7fRbmPwGtalnjUOMxTkMM6leQOcuhh0SzFjCoPtNKHlcpfrYEna5sAJY3KDQWNjIaONy/XFpDf1MXad4g0wVax6BnnEln0hpENzjmRJ7g6Rk1t1+ZWMCCF2EmrbbJkRqBXubr8KgNde2xN33/evcf3X7ozHfv4s+q6xvLTCpG9KZH8p2rOlQM4yA2VqvC8mkz1x7LGHMwk579yz4uijj8n5RoVWiWYvMHFcE2wwpzEkzQuWtO2WJvv2kOjxgPQwNhUWPMxH40BtZoqpEwyjmQBa8GGcbMDKVnQ8CP5VciyDJtPvRKvXiUcffyr+6m+/Ht954NHYgLs09hUQYyTam4M47pgj44tX7YydF5wZh27ZQiQSc3KArObZVQoYIjlwPdNz41wG6mHSu5//1bVzyy5Q45DUbwJRnS1jhHvMpig8tW7kSAz752puRlIvcQ8IQizPC2P5E+kgKMCkDH3VoTnfEcI6BqVtOFrPPSzTEXUXRZth4QBUN510PP+qASxsOMFBf6WDKNvptN9NWhPBBB6MekaFC14ZYqQZivcYqcnpyOQYpT1pYEGOdeZZI7aLkqqOICdao5PIzq0KHxyeCHjuFIO8qIFw6uSBRkinzUSN9bkkmNWhrxECcj5SjNNZlYAd0Xl1mHFtot7K7hp/h+urtYw8A7stamS+872fxldvuCse/dnzMW2BFojzEQUDngsKmVEctWONrmVXXXlOnHg8BmKK+gR6LTvlafmteAH0iZs2uf2iG9oQhvQgO7kZhGKylsOGaYeKazAlRQmYGQ8orNpTDNBsRQtd2P5q/PblXfGN278Xt9z6nXj+xZcJGCC+AmFF93S4uT82N/ZSK3XGqR+NL125M079xAdibSvMBMCN1+yQ2USzbTybhkVFFs2FtoNEOTtpzBlAJRNlSusN5gIa8CoQFdTGBA1Iu5EGUoJ20WkMBggIza57Uil9Xik/8bR3PV/fF8Vl3Ewh10DMi54gtaVN+qTCsVC2BHjIDVZnDmiQer8y3qHkOkIcmuTds8/SqIMFUksgW81SsHmJPo9os4tfOgM1tkD3TyMYPGelzJVKsxZqWdDCF9BKzRnWPkZxpNjcSbOv33ke9kQdn6Qf08+7sHI3TjlEznkB7XTgwdYFKC3FTAJK6TYrLV9NqdMaqV+zAOB4rujGpCV4HgB0qsNsJsYCofmIJXA2k+V6sjAa84XaECbbU3wtF8/qTuC8k24nn0l2I+W2VoBKvK2cMHOmVrJ4il7cyXTl3Jqgm62qUZhKUyzNpc6ChSQ87zPiNdYQPpsHknNGI90Edc/NUhAnSfk8gHyMZkFXhhrwzE3cxeU9o+EJDICSnsnCRmMdoNvnM4c7JAHp8uw0NiSd3hSbrm2Nphuz6bgV6/vHnAwKrjCGl2Ez7gM3m7NSZgHwcnWlE8tYYKY/5GRvtbJEO2KlN8AFoF3dYaEDgTF5/2m/6WSDYt2W+LigDCARlYi/BFPRd+a3mavyIrCXbZR/jAAAIABJREFUew4elOhUVXJYT4Fn96Ukewya5OPppsodpErmM4lHIIBoH215IgjwXm8vRbRyhkcezqLV4ADKIg3Uke44B0aam1gSdhlwgv8MSp34oTWioA2vhQ2uvSyekYxCxKRWi4BQLyhV1PgcFB1Cv5SovtAJ895tsYqBhqWTorus19IiKjN9auGXnwYpQOms5Y3shMUe8xxgx2IsW74HDDEsSPwBwdQJfQ70FOqc4kkk9dNJjNB9SMMITf3FpnCxCjQTXSyhsA5YTVBP2geQNVsrWgvD1wBqPtJz0bMt3GIHerXJlcgV0Z0XbBYTmMGDg6hCGPRZU+zXBIS8A7b05f1HsM1ilM9b2iUftIuHkAKEZuvoQC+ca+xTF2wq1LGWJbZ85bXdcf/3fxz/dPNd8ejjz8d40o8OXIgwWbwL/Vw3JgYspqPY3L8nNge74/gT3xJXXnlRXHbxmXH0Ww/Bak6F/lLMgKxySSnwaOCXhHx8HowPsmR2cYJvNzpPhRfaze6iZjGAz0hXrRQze5Fbb4af1xwRIMYydMAw0J8/8Vz81d98Pe5/4GcxnnWlkWlBgDyL4fpGvPPoHXHVlefGheefyiGg+FkASKQIJk1Q6H8OzmWioYGDJaCnNXPy6DUXYrFQxuEu9ytoOtQ1KVx2gRmiyiIB9J6qOx+6TzpURatTh7UW1GqdKxHCOsX9B0UGMY/ADenBMm2BOBToo4b2ofueHdtEYDUUUIi+Dj1ds4YyKeGDnoFd1Bysy4SeZhM4CKWlQdcZ14V1QPCnmXSuNaHPobXrQZW4vy5gTDUjeov/JRWDCB7BDMXxgkALNcT/gYqDWQuImRDEIoaiuO4g9i8tRwui0hacsybR4VwTnF2ilCx+ETCCNov24Acmgo41dgw64AWyk4B8ZdrqxBu7hvHgDx6LG266M3766NMxHPd4wzH/qIsJ7JjZtmd3HLV9a1z55+fFlXQtO5LGME0nr3LRa9ajH092r2tkm2hmDgPl91dZY5OoWZ+34Dip6MVVK/fB0WbOa1mJ117fiLu+/WDccNMt8dRTL0anuyU6vS06L2eD6PfH8ccfOTE+d/k58ck/+XBsXdvCwhlaIhzXsq/HvAvcezkp+nmanslYSoomaHfqCormqWLGQ/RsNY7zyAAk9jJjNovLMtvEYGCTaKMrmI5hoogJTOIZ4cHEVXLin+NqYwdOcYO0cRrKOH81m6Gm1ZYV4teh5TAKVBZGygOIviRLQm5snuUimmQtwtb+kfZOr4l8R0klk1Amy3o9f7lg8OfDW6OeM63cRhqirmIgdgI2pNHlqAvnMhz6CbMm3LvU1yQwob0uYwRGIWpkRANDbNK8v4ybzcUp1HhOHwxQYKoBoMksAHeGOfcl57E5XonC5Vwpu445/64k40VDouHoAEWlRdHewb/XDnClO++Ot8DhpMUx56w+gLsI9AEXaKSCUZ/f1EXuL+YWyi945vUwjFKDTf197CZTjlCAM50XsjLmqsnHi9fxgHJpFos2p8mpcz17v1mz1NChc22TrknKZuq381prejCvPTsueAag+WFQJq4dexR6R1DOSCEDayJBdBS+iLvUpI0AEmS3NPXKcsOV9pxdwFb72tZ0Np4B0UHltHcPKhAIJPsM/kgSURMA0VzB7BJ0iin21+Ca+V5WTnVOa0okB0hQ6KfIC3SiZ8FbCrwJCgtxQAG1ulY+lHZvWSgKEC4EEhmCoD4nuaozZE2KK3Qh1OqmaAifEn0hjkzmaB9qtMSaiUSh6GqRk6aROEPgSUthbE74++eGaHQRTiTdScl2pDK63NS5slP/UHdkvBmMOujgxiWoY6SWJpInbSxNqa5tDXV/hfyhHQiBudBQCerkz+2kh7GxyZ9dxAiRdPIgoV8R6/swFKKl6cjSCBR7ZtFVpqQKFNOGyv7JHPt882aze9Nzn8veuLQsQfUqBggYZomBYpjm67a0KXys2HOoDxDWhu5UURR58GXL3oWOPxvvPzjl6ThnRMBW3DgglVja3ECoV0lg1DqGXoLUB04YVsfP3G0m7+Sf6gBSMqE5B0bUWciwoBaFSuhwOQjnrZZ9gOq1RAUwbc1t7kLPwdq3s/to0opXXtsb9333x3HTP98Vv/jlC+g90p4a1zSGZoP0QgxpnEQH6OrGvtiythSXXnZO/OVffDZOPPbImAw3+Fl7vRU5srVkCsLuRc5BcBcKnwIHpYaBGeUqWjLwZTvQ0lRzUkSfSLtOdIcZyEvBrvuvg5dGGdjf6Lp0WvHIY0/Gf/urf47vfPfRGE46HPaLgAJ6xnBjM44/5oi4+qrz4+KdcC07NGlvptzk0MOGotom1xeJOmKAk1klSOXzkNqWfHTtbdMa5cgEVy+7Fuqzlb3J51fNbzJ9zKix6Y74zO7AFv607N9NW+Ehtjnk/sf7oHDhv3fStYhdBnXUCeITUZbmQxQJW2YW7YgnVvPuUzCbyV7q9+jcRZt+FEsaXGnHsuaQzmShFvmK9uoBoKUDUA/xJPoOYWsz4yOTlMZwIDVwTN7Es8f1iS4qyihpEygE4AaIjiDr2qR+Yisjxqu1V5kYzJckOc/zYHXKXHJ40G9IOjzeY8++QfzgoZ/H9TfeGT95+IkYjNrR6S1xBhKC7BR03tEw3vHWw+OznzkrrrjiT+PYY45SCrrg/uZz0rTDN7u4Bh/MGuYA9DvDTOZttWabL0lzPXZUoYWTQB9UcujPfvfyrrj3vh/G1266LR57/KmYxlL0+qucJ3HyySdxHtVpn/xgHLZtWZbppJD2RKMbgc45UGcoxcte347PPK8ThFPXIGcUpe4VZ6WTVlEETQ3SDWM8zQ4/42AW0bXGgjGUXcl6H2n9iNkh3RCvv+ZkNeepNEQCFec1KXpo+eyyg+kCqCnaEMeykKj3i6hJOVOmSYxz1lsyOkh/JyVU1F6lHuXc0Pvn4q44SQIwUxSPIdL4rJU4XOdKUjJBiwN24TkiLg6pz0waPM2UVPTYjEavIVCNlM906lTiKs2EnM4AAMqsg/ekykmYF8HoiMWmnD3xCGzI4HgDKpRjoO5vKSzmuxBOPMxgkYmQ5sFZh1PpQ7LD7dkqZsI0lNEselxcFgCx6pg04xOk5UFcF0jn0SDWbrtrjc6s8jjcC803EpVZhUwCVDDuYgxOk6ZcmwZanacY9HR+VseJAnj4PFUn3HFawGOtqc5zO0cT6F6LiYT8UJ3GAQciy0SmdFDZgecQV4OvylnkEAnwaRDr6xtZ6Gndas3YwKB1bWsyBbVsFvv3DWL3rnV2VCgAxKwHVPPdVqyuLcXaKlqbPKr4edlylolsMyWdBywPJiwo3QDNcXAlbDRPr0E9w+Y4Ntblow6btkMOWWMxA4oG3h/vqFZoRQDM1hLdS4ZGw4UKGjlRJSoXJ2w1HFpAL/F7fDYJZiX6no9BzqyT4tRk+SpYkKRAyA8hL4MlkqjUe1gHxMSCFauoTk5kSkXvbsf84hD3Vo4Y+JJ7ULYcU9SuRA3FClr6aC+ik4XnVfQh9lrH54T4DrqBujDSJk/noOTnOhCTV5zULKL+OQW2TvRV9KV+BRxdOsxYcF/QHw970yYuXaNywi8csVURk+ezdW+6HzywRKFg+xqfi5bC2mCFcmDxn6zCzcn3AeENLS2stQEqEEqRlo4vFbfdHRV8X51U+WccxEoxYycqdywLv1tdNnDHi71p3TVS92wcmFfL/zWdrNo/33RI0x/LnB5tdNkz4qvWRzRoERJaHiiiaKED/ON/g47kq/HA934Snd5y9NcAauA+d+VqCB3ccBJgD1MD02nFu991dFx47qlx9qc/EscefRQTTO5bnmG6jwx8SR1yoWF0z51CHyyFHinnM3y6mvLh58Q9RqprioIpgSgW3iViyHvm4UefjP/+1yhkHqHVdBeFDMhuOLAHwzjumB0sZC69+NPx9rceTqG2pGOiKADd1Jd8jaV4KqHJlMSaAuOOHYp6ASh27NL+Nk1QRZ70FkASgUaaTmWxugqF8oxFkfUcq6qT1RZ1FLFEtA2/l9YUElNSbkGzUVNqoQObnH/oHOl4B1DEnQ7rLErHRMxUr8HcT54jxa6RHcvUbcFnZBHLqeUlBpq+KecdxRgBN/P6GWsUrD0rzQQnav6vCisyrNBJTyBJIIQOflBzn372N/GLX70Ye/et0ymMMWOq7hK0VVjHNcDhdcrcMAdbHqxYELo974hZf58oP4jjnRiOIp557jfxbz/9BWc6wW4ZexJdCQ60BGAUs9i2dTne/953xoc+dGJs374tSJ0lz78+H3X28b5UHfC6Y8DfJ3EL97iOz/4+6VdFF6kRWZ3dAoqOOOLQeN/73hnHHn0E9YcUKGOEQyvipZd3x3fu+1F87Z9uj3/98aOxb30zjj76bfHZz6CjtDNOPOEt0ZqiaBF9DmAddjs6UJ4mT9panuPzCanqAGkiRSXGXhCgrHuus9fi7yxePFfGeQxjhjuBogfVmpW6F1d0ihasI9/JpDLPN58x7oDQ2bWxqlVBxF8+ExcyG58dZDsgn6L1sT6P9JFJISQAK7ezxQTUBZzma9lwZqGQyrxGeYGYFY6rDXsDfw82QOZedbLOjnEKHD0ziWM8CA5qvTjnwH/rIdvJRmp0qPrMil8Ggch8If2+6ExkZ2wdXCbCHKqrAkOyBpme4D0Ra1ZW9O/+qkHA+b2oP+n5qSAC/QrvB72P2B7zQK3MlWSu4v1Xx2cl6zm7iMB5id8CGUCDR47nTpRop+rgmzKpBcKzhR0VvSf2mc89udKlhppAqfahdOAH7yaLvivDp9KlKnfEMdWMnjJEuQyaFbdWsdasFxtvMDemBkxAo/JZDR52McS9m/ktwE+4myGfNegks5hZbGQhA0aUupzJnCJ7iONTrm2NxrMZqrv9+0YsZPDwXDHj8MZFrKwuR39FyXIjYKJ4PWcKwDEnByBxQ0yxwcRT7nQnyRss/NAiREK7f0ZR0J7de/lB19ZWY9uhW2i9Js63kbSDbTZxCi0Y8kbDYsINYKLICcYHJkL4HBD+SfNTBwMnjvPVrOEToMfDTbyv6Gh0caCzk3mb4ATK7YcVaadPzjZQGQ+JY2uUCblmteC1XYk3Bz0XrlubQI9UOOl+YOEWW2TpC3I2TXVw4QCcjMvkYS/Thm/YE/VPi1aIaj1vBwcMWocselLjoko8OcVMCJQkuYhTMaHNg0Unm0RdW92ZcZJ2ECCrStbq4rQ4upBGQGEhgiwSZfVQHUTwXk7kmAjn56vfy4wAHRDiqcrpq3Sf9BkOxh+2jkgFgnmmarceaBxQArX58/b6L2vXB2D9nkgATQ0qh7gLmQxEeSD62Rq582FUIyj1ezj/ptYYSU+nS4HxU0//e9z0tVvjjjvvj9d37Yul/mq0e+hcQK8A+lGHSDWgwjE5yuux4/DVOO+cT8YVl50b7z7pWFGhqELCyrY9pOhgPOAyscZvgBYSDqk6ZVpjlX0wW+VyujG9yskkunLYex4Mhp8VtQSD7xLNa89iNJvFTx95Kv76b0EtQ0cGrmUYQiC93GhzM45DR+YLF8Ql2ZFBWuXp7aY5+Vk24+ETY2kYJg3MrSfigwpUGXyRwop9x2vWlHggi+q0aaYAQBYUMrYw9dr2My5Jp/Qf6jQo/titsXR2RaOREUuN8LUp3MScLMUlU0wVd1RkSShr+1bec9LQ9CyttdD+yjidMasu9EmRI7VMsw2QoBndw3U1hUFuUK8F/LdGOB3fpYXI86FCpDW2PSk0PNx10OEeqeutCdu4H6DO4Ux7+ZXX4tZv3hfX3/Ct+PVzvyHdsI9is7VEHcykTaeLuUSlHPemp8zlks0fUv7cuFYufpcStcxkod+kLlXz3Fqdngx0UOjIvoCFDLRUrRhEu4MECrQjFDJFL1WDAWQvVJTFZs/kYtWfa5pM9ckae1wlRiqIZSahpGRMW/WTP/Su+MKfXxh/dvafxBHbt8lggeIbFauvvLIrvn3vv8T1198cP3vsF3HcicfFFZ+7NM7509PjLUeiEFNHgxRDIt9t3n84m1IYXIVf5xvSrhRxNtBsxe0Uxae4WutI91d7pj7b84xK2rESu9Ix9T4XIFR0T7WGYnFt1iCY6bEuDpxTFZDG8TvdvfLWex9rvIJAByeH9Rkn8bh0qyIeWDdQrzIPstSZrcRVhZT3mJzsSnLp63M+ANfaRbG5qdm8r0jO8T/cf1qeY58vM/aKBaL5V4Vyry5CE0f5uwLECdwoLqYqEsRiKJ9RhacRfJ9rZpC4s0Hq2pzOutaNJCCfGm9eRa4Tdg/onotrRzwGzc0GKaXj7yHC6iAVOqv3Ga7D7BjnCChgXczicxs0VuFVgJ7yrDUDTWvf+sAcYsp9qfs8nggQYPHEGTI5/yfd5JzH+Hqo5yEIv3BgLQapBIJwjlmb6LjM6JLAgIBKdcasU+MogtQn1YWe3wIdexgEUa9DLRBitTSyZPoki8VabDzL/irORhkOiP3A/YmBmLMZfnDf3kHs2bNB7plJPZrCqQfMAiUwILIfW7eukQbmAwKVuIMED0wE47YeSm9Jkzybqi81K1q+4vJBfLR3txzTUMFt27Yl1rb0hbgvzE1xYFAgw/8Dw1GS7EpWG0MtxFpYXjzE5fACbQydFJJTrYW8UMh4xgzR2Cws6OJRFzKmTNlW0DoGBGe0zOsAiUWXNphMXGSDqcRAyFrT4mdyIgqKHuw811ZBr/b7Lm4/uDNAi4bDTf5XG1X/3iyqHMqopLGICaX5UAKDQk0J6HxCz6IhhaVGQqQhSjvBLCBU2BZnkcIjVSLigZwOnDo4FMiU4Nl+Vy1vUdYyCAmTy+es63NXxqgtksbFYskHjtEGvKZmE8i+1shwbbm7mEz6fmqNud3u4ZXzIkUHSa/ZMlRQ1AR/JiM7Pky4hpMKWSOFfL1GsK+wME8LmRf64TZJN+IhqgqE6qnmXsH+WV6O0XgWv3zyubj99nvj/u8+FK++vjcmrS4RYgzLXOouI6+L8eZmrO99I7Zu7cYFF3wqrrnqM/Gh9x8fy0sYqDuNEd4PBTvnKAGRl5NNORRBU23FMoTS6f5n+3A8364nk2MOSnZNKzo6rx+F3iA/UxmqJpoXp0njNVBEgxMfs/jpY0/F3/zt1+O++x+JwagVvRUYPYgKBmrZCcceEddcfWHsvPA0amTQceqEppqTC0wKWyLsoJxWzIw3K2Sw/nEgFm6w1khB2VRoaN2qW6wi3B0ZazwWT5gCPtjEYc6WtinIlbTgntjJy25BKM6W+x0WNKLZzr8HsbYEaAriPf9NWoeKKbo3NhbA96kgVbEvQEFaSdEo/CXk0vQQ0WC5VnNqffP6ucibgoYxX13XZk8QtEJxKjS1HqjHgi4F3bjHq2sr1IZ9/eZ74//9+1vptNVbXtHzoci0EzMsdjhcLWj7FEurc+3Ax2Nm6wH3tflWHPJYmWofkEbFBG0ZYw+wj1Tc4uPxlCO9ZhTDAZgT+8U/b61y1oeTOSeZArYAsGm6/X/lS2s6Hcsq7Rr+lnrO2SRO/tAJ8ZdfvjQuuuCTccT2QzQHgpRSn6OteOnl1+Pb3/lB/OjHj8Y73vGOOOvMM+KE446O5SU8OyG6XJM5MqGD87KjoX2wbJd1tJ6dC4mmKGNx525CmaNRdyLdETa1CWdO05XPsQx+vnVnyjGesYbrRl1/n6NO2uqCxmdQc4ZZtFxtG/+8O45eID6XXTBajO0Cq6a9GdhS8m6Do6Ld0ecpZ8P8es0MD8L1tAr2NZWCDpSg1CZlx0Rnc+5NsjVwPqkbjvlAeEPmEpnH2CQD29bUIceBxc9cihl3H6w9zfEPjdGP4g3PEoLpplrr7C9dkHTxnAM6CthZzu/5Tqa6/zasGjFmmiVTcpPKrISsBmusi2ENm/ks5NLBN7vS1gDS8bZ5H9H9Db6WdTCJYWp0a+2uci/H3ZQbcB4Zci/sKdH58DlwHab0Yj2og+R5ONl9rG6B94H2lzRhAt5RWKv71OSLzTlWTEYMWNMohmfDm59f6qhKo4p5Y+i8oONEEgmpzc5Vxfzor/RibQ1NATniIFeBOZkKmSkKmUms78dQODhnedJ5JvU4iDeGbAuzzQYR1UqfBzu5obBWW5ZBAFp4KGRAT0NXBslXH64KyfzQTTJirxuFT4vDBsXM/n0bTHrgaLK2tsyNpA6BXNAshi8fULQBdwkoEs3W8MGQ/kKbErKLgwHUK7iKmf7UEFeZuYoaULfQ5Kg05s3HJgaqa5eURpyKDc+WNygrSsa1MKSZQKcLXyxiqC2xz7hbj80Rn92CupBRq7i0Z+0sUhJw3B/fa7hAONBrkcnLvAm0OCiJ1iy6oug9JMgzzaPWJ6XgDIhntmIZFNPVTUVZm/oH85ddhM4fAEZGrM9xMYjr5l3KYibtgiuKGgMk2vZJa8N3uxjB79UNKgVOjY41waKxjC72tfg+BWQZLLh97y5H3bXxoKz6cPL69OhH3vekOIieULQ13AUVEu0nr/WioX7SM7kFnN+RAk4lLoX64tfi8m34zrqndaHGFCWDHoM35Px0JlxmoPv10y/GN279dtz97Yfidy/vjmj3o93pcxL45v7dsbH/9dixvc/hkV/+4hXx/veeSIQW6433B5brKfy2BbicffTZGWfQFU19kJ+djRWIyMIVMO+NW901wxQHKfaZP786PaYZpvaNrWgshk489vjT8Td/d7M0MqN2dEGFCdBT1ZE56fi3xJe+uJOFzOHbVmOcU9NxYMLwxEiiEOp0ucq5S77f7Byl+NjJhMCGYimP/c4kAXAzRZnqyIjHrzWN4o3D7FCoN/baQsbLGhGdogzoVELjZ61DR45wQjAlTG9QT54YY4k2G1dBT692d9Gc8US3sa7yPg9tSVutYXo4JIUQyQYTypzDwOJEp1TjQqMDT79KouZ1ggNbB7IRbu+9JmHhdevfBV5pH6PbTe2caXSkbJiGWPQ0L73yRtz6zQfiq9ffHc//++uxvLoqlJm2sBDby651/oAvndoGnX6TSkENlyy0DtjnYA1UsTwp0xgyyRjCRWUTCBW6tolWKooeTY9aNl+fC8SSXC8UngsHowuCg12+i1InffWfpYGYxAffe2xcc+V5cd45H43th25ht5bnLAYp0xGuy679717+Q7z62q7Ydsgh8ZYjd0QPCTAAC1ANqQ9UvIO9M6ieQFp5rlMEPD92wdeKe6HREL6/6lLwF9DuySQ2MFcoh7HirAVAYGMXOaHlzKqFrgQ/c9LaRZUqDqq+hUTXOYPHzp+ZhGd3pAGo0hTHeop8Za6rCWniZZBp3eHXHCTp5DzfrX5OTASTfaJuhVyepI+wA5Z0XnXuVYo2xQfkTH5fA6mOt/MAmSnSpTsO3STHTgDUbAaFFkDDgLKYPMkcya5E7RRaPpe7M/obvGzjHgpXr2pOnRK04tpW5xfqgFgrmoD2m4B/JaDme1J8r5lUWCOKTzIsoD45O9MGMPHvB7t/eLUyk0sW0HTNM72WAnjplvG83LXxfsOzqGnzhSVWqJNk46QximMvLdmpHZd1MoeA99Fh9jwkFGg2zCl0uToPcfcHQCTWlWO047TviXROAtw1ckTmMgQuebZLo7UYZwi8EIxsxebmlI7JKGR4H9o6r/AeYhkMG3qyQTHmXS3o98F46knsjwtF0o2zgA5eHHqjRYKhcJhizIoJQx45BAzzjNXyXu4uRx8OE30k9ELTwHtGpwUH2cpyORDLUMYMrpy3oMoS59vGBpDLYc6aWeaNQBLgB+0FM1/IqHLHomYFyINUyUD5vkQWmg6HXU5mnEJLYWk19M3tdqw8uuJwZWWgZYECbp+KCxx0OowR1HRANghTUq8EPtqJDdVl7TFur+wDjxLsF9sd080z6VQMMhBYphDYKIm1Md4IXHSVxmOuG8NpxPo1l4QxALq48LR4tU290Gu0qeluZGdCm6oMplLiLn5kg4Il0ps3VkdGvn6DtCVKKS1C4Xq6w4Z7ACQWiDsKGd/3ur2s6y3WjjUKzGCer6viS9fse0Rkin+XSKjdUigq9cwMu5iUZKFOKPB7BTvztHXIq+Wc1Ds6NNmautjkGnmEHawdQkDRK/Q8PrVE20shUye53DubCJIK9r42fw87me0eE+bhWDbeeA90XXEff/DDR+Pv/v6W+NGPfxmz2Up0Oiuc/zAe7Yrth3fjogtOi6/85eUsYlqJqOJOtLsQKXdk1ZHFlFAduQuqjazrt42jrwn3HwiSgz3X+uLpnUUa/9rUnBQ823qbTmDpygaACkXa4088F3/9tzfH/Q88FqMJxN0dtsZHmGK/OWAh8+UvXhSXXHxG7Dj8kJiQ4uDp2NIbmeogkw0czO6OJd2yEvsbUdW68vyS/G+uK3Yx6MqS4sUc8KliBBopGXe4EDEQoaSy0F4WOxxOSFDEcf00a1vJljnPjhmOzVgLuNZ56oY7LvnU8udFj0UQLIWB9GiiICPBZBecvO505EmKi531tN8OjH25PJTMNKJYd4qr2RFEDUXTdTGjMyWjS9IUPTdLKLMTskmgkPnm7d+P//nVO+OZF15jIYO5Q9y7TCI1y0sxcr4zw+5iDp886Ccg5wcJfwFr/Dr8XOh2AYjg2ZX3uNJa8CRhrEihemV+oxjvxL1c3/x1yPGrvsE10CGx+UGcAprdCY2GXPkacCY7bgQVYxrvPuno+MLnz4md538ijjz8kJiNcs4OEvQYxHQyihGSTyQn6HZ1egFbdsz3IUDEQwxrVGc2rmkM3esQSQ50snK9q8+0EqPRzdUgWZ9hddcWa29j8P8R9ibsmp1Vtej8dt9Upa1KAgSSVAJBjoooAoqQIEq6qiSCikkl4Ln3uT8kv+Geo16bSI/SKOQoihLSECJNUk0CCjFBscGjAQyp2nt//XeeMccc75xr7R1v8RSVqr33t9Z61/vOZswxxwSqzeS5zhtjYBp6ME6HJK0TC4XxAAAgAElEQVQYv+QHJAQE/4LYhr1SzcKqVz/8V56NzjsI+j3nzFCambNCuCsApFQVLFVfHMwI++kVuQZeBp1RtEAJRqg8DAGiGcFNv15RjSJFNK+HREyiRwpMO/vDF120325C7NUJD/gZwLoSovau6vw6L8GOUZxEFgNtBmfdwI9KmU5JkIJf9vhJvYu+U6CKFNP4UiqoIPvHwFu9SdEnFPtF70n2gD0lBK9ZTdGA4Ygtgy1D+xgAdFEo4x7tHalYI68Ot4GaSozYx1pFW/QMBGqY+ImVlKAl6Z6wTZyDlU33rAQxPkUsjcQL/pSJDIbnUtpbYK1iigok+buFYuto5HPUsFehMAZwUeM62jmL8+AxaNB3eYZCjtr9wH7riOeDGt/O7tTOnUcj/56vHRWMo79zGT1EHNtC0auu/Dt25PrWhq2urd03mM5HPvaaTYkqlSPAhaGCMUeZfdmb93f35rY7GruSky0jcxrYwOVwXeIl+LhBKVha9RIjEFcYG0hjyqEr2/fyM5IlLNzUnCsHehn+DbJsmMPhDt0zS/OFhEOqqCRpQSx3onESL857e4Jj352qqh4QblJsDNwfml7btFYvBRMFpcEUAkqzo4FoWA8vG7agNoJpf2k0vDpwrormhloyruSu0iiq10gl6yJ/LDRipLkt2hBc7xzm2XWyOgQIXjwY9wC4IB1kMjBCjIOXzVyk3clxyLApI8e/C/Fl9q0yJfqFslmSB4pJjD9l8aeiy3H2TpbAq7NqGXvAEK1JMhpBHWmmD+RjtOCFwR0PmlSKurOHhCy6A8HExph+jUOE3638HY6OilvZR4N7Ix0wlXMysEx+r9AJIYRcCRptIhYhXxhD1VStEPqMIBElexr+FAUAgiaqn4bd7UtSQc8Zs2ERa8EmQlIEE3lRAx7lJb0lXn1pi4H97d991z70sc85FevcOQSPGzZYmtpll63ZTb/80/beX3uXve61r/RZMP6jrlCD5IC937OQdoZ90GwN3AunKVM+23swIlASSsR5QHTkPoqgGsJaBo84jGAg+2Qo6xsa+TD0obi1vL5iT33jWVct+8JDZzyR4RyaaKIdjuzaay639917m915+9vtiqMX+t5irAenDRtDJ8BBv9GvBhl0pzdGcBJywIkOUsZYUtjOdY7z54EqR/nE1lDAyzM2giON+Sw8Q0qWhOBSCS/3c6oveYDigVcObGwpYexn0jZzoDHRRp4HVwwKm829Fhz1kMKUU8HmpMQs/5Qjd/uHavqIiCM+F+sAh5pDeDOhPbAyEPKkativqm3uLL3SGcFvU76T7eeQOgc4wjZQvZIzhvB/UFT73//+gn3u81+xj378r+w7//R9W8GcgZWgdMEfLoju99FKfATbkbHI+/vowvpQzSt6AvqVV/z8PJBJof8KEBhkc64C9heTQ1q7lAHG+tHfVaApAQsc5pe+P0Zt3BUHI6ZIZFBlT7RYVemWyFz3Srvrve+y225+i11yaNsme3iSVVtamdtisGc2cFUcW7hK3oaPd8CaznyWBYBRJkugeHrVGftsgjNJGscAqno+k4moNwcMhv8sXMgWgJd422WDEUg6/SptjXwF9w8EPziQVcATr8GE13d+qZpFmczPq8slxAvblwCUKqUScQC84v83KlVQ1nW+O3sETfKuPhZSx1H9JejAeMuTvADsXEo55HxdlMiTOIqBZI8lQV+CD6T/MDmogAnBVYnMCLgUWJLgJdgSAJsp4U8LyICCqDzZHwRGi1qY6ODLsDNUNWU1NquvLemLPjcCOEpywl4qmSs9lnyHBLFZQclBvRJd0LMpmqKtIkhCOpb6jxhL8LkzmWmJjJRvywdVUAamFHEtxUUIiKlqrAqZ7k9rqnfBGA5+g4OPxSbCn7w+YocAgaIlQtfG7aIi47MJB7C7rAJh/eCHNaNIMQveWauWFR/DERqh3Neq5j1mSPhgVDbVZ8z4iMqT3lJSXpdYIvgnxO0/Oje0F1887+9p+/Cmi315f2gjY2RC63MMMbIg8oThaGQzONClxX0D7/TXr4I4ybAp2PbZAGMedikdeFDrk88ntjfEME0YVQ6QYzDMRWSZSI1AvEkN3QLijBtE0w8eCJtpc3PTG8b8JQ8gFsB5ClQ9ItInNJpaLoH8eRCjxj8gBPgZaG+rzEV0HsoWuD9v+F9f2kedEnuDa8DEzA2M9xpw2i0yXlBI6ET204NokOho2sC1Nkck4pYeYEY0oDY+M8HT1GBXB4sGL2bppKPo+joMTOI4RyY3RD22iRoIkFMpsfaIsK+JnHOh+t3rk3+N70Og7EFKqJWQ8sdmwLK9GlVOjbc0slnBcQfR0n0abB+6GTKWjox5JS9kUpWNKRYs+H2iKwpIoxQP9ECTxJ0iAZW5kPStSULMk1P/DNZb6LgHp66hLmWyCDACKXcjIYXN6GWCMQMaxzWkismKKwCLDkNalJDBDDAS0VXCwqCW1yRHN2eVKIn0RvMhS+E0ZpRBRPXVDbZnl+TRg/rkA0ZDjx7vFAIgX338GfvUJx+yr339W3Z+d2aXXXGRvfNdb7D3/Oov2Ot//Grb3lxvgzY9SC/zithgnqpN+EwGyHrfOWNKzfoeADryRScIsENBdQUwaJfoqGhESRGD0yC/lsnDGgayrrNK8NRTz9r//J1P2l9/8bSNF6u2vLHOJMWb/Xft2muO2PvuOW53nrjRLj96MZPk1szfnWVC54ZnI3UKf/fruYLgcsz74UwEDSHUecqT6FM4PFD05AYN3TGMWCgkDLeSwCpRnH0nam5XdU5OJPtS2vXiKKZdS6qoaDDsj2NV1u0nGs9jsjTtAAUAWJlC1Z2ceA8yReuVcwMH3KkTpAxgHUQZFCKue5MTJhrIZ5ZTF0qpYFa0karDAVcxHiF4Y6WcPXKoZDEQdeceMr2eVEGWddXse88/bw888Kh97KOft+/+8w9tdWvdMJB+DoDDa+DpiLsWNOxUcZ/9r9PqdKtDDtCoCh7TwV1GtshX+1U55AekMWc2gKLlNtoTfwT3SBQiKO1duBvUZ+9S//4IVEYSvkCjLewDlGsISDgQ5HToANlA81ritG9w9zGg8/rrXmX33HWr3XbTm+2SC9ZdyhzziFz5NOY8iWKb71obEfM6AbiQOq49hftv6LqPm6JtJhij6jarBeTgd6sFvubqZdOAvpg9gQCPvom9P5HndgQn2G/LxDxwifYec58WH17Blf230kSRPNBrKldRTfOhmen/KgXY+6MiyFcFEzGQmARMsAXl8X5og0Ulhk2sDIvs5XRQ2VW0GMBXv9N8jO9B0vs5s6oCl7RzXL8Uw8B7E/PC+5oCUKSt1Jth4i+wR1UT90VOsY0REt5ArjiKlWXGkuq1iz5axU1RqfERHA40dUsBmYCJAeJ34eeJ89kUz7ACDqALnyCAkSAc3ltRyYyKDym8pSJT3oWUGeXX9ewEIeXfQggnqiGkbkZcKdqgJxVBA6xztiLOiB0QycrY41PEBoxVoidZwBwqQT6vKSmICbiK6kshK0nvt2S4ZSaq7qcQAO6Bzf6MR1wSWqprUU3z3iZIluzN7PyL6PkbGZTmL7hww/tgmKhrrSluxYlVpNNOfRi8OUPs/N4OKjb3DRbJ8ygBZ2mo9o2EWQtMZPxGg4qFq6nk5y8bC+4vfm5DlLBGo5AIxqZfp5qCB7ZIeCBrh4Owwmb/czvu8LAIhw8f8oVAUygMFeVIV50mJRws8opWSVJ2qYNEFAHUOPwMM358Jr5PtB04XsxZ0fCsTjYdBkGohKOXMR8ByZtTV5zrrex/Pw/QS7mByAklIFKRG6WL9O2vHNTqggf80VynhnxlzbURsF0jNhJVzhL58BAwKE41kVElAF9341Im+dZmalLlNJ+EyV6/NIl7cKQFyjOeaJI645zkQDmUr8i5Z/KcogTSfUeiwV4mfJymt3utS/FCx0/XqoMjmB0jz0QG3Gn0fJDbm8/cqhZIFr2ZTCpjNNjs8SHizXuJ2UqNfhe0hUhlszeLQ5w4sJVNrDR++1W7PGhDNa1J0KrpMQM8OoLkN9eqmZ+DWGsYKDkAJZAKGiiPSMSvUjO9YjI1e+Zb37M/+vhf2p/86RccvX7dj19v7737FrvtxJvt5VccxoAZDsAMA6myNJ1ZNwFTL0atKHX6HzzxkTY8nYyj6U5B6FL/qjPgYFYmNETU2BfiwY9XCxgMnX3q770iw0RmxZbX1wk1gPo03LFjV13qzf63H7/RLrvkIkrMe6BBSgJ+Sf2KCCYdplfOFpgcnvxnBSTOz/dGe95/0sxwfijp3OS1ycpvNAsPztucrJwPlTx6IqoufyqBjIYsJ2/b94U0/9tQtzwuieQxgQAVjE5dCaWAo9qvEYFcSF7LvuZzoseHzZhEAElnIJ0EaKKUxxiw5z7IeUyeFIdqWiLyKQpQE0P2UjJxB9jEBHLJ1tcYYLgNctAN537CKe8bq/aDF160zzzwsH3wg39u//jd79saqGVoJnU1JlTMVBVRoNiNVGsPTMcA6Tz0VMH2IfdRHpAykypfCEJQkfH+CCi9xfvF1WGXqZRyMGWtOPLGkta/1eu7f/KEFDYIMqawpTkk0QM/p2BhsCnRXapUzW00HtlkNLTXHLvS7r37uB2/5efsyEVbXiCAYqkzMIAYHwAEKKDDucD/KCucs8Ca7faKB8+H7C72vuwc37/o6d2gtWuPosfKr8NERs3S3nNUbJd8H/1fzKiKgluKOzCA81+q9gVDrwKRlUpNdgDBT9ptDokmgJZ2AR8p/1gDaCZXsPVdlTPeu34mRQxkR+twcPlkVbUIeKFpOlkEfR+MfgWfGyiZXVVygj6KmKyLuJPyyjgM1Damsaz8Uh5bAbOA27bWQQGjPSJQmdLzVbgp/GVUytknyQZ4iQPlXKv9Qh1K1MRKUYUueyAJuDnVMSSA2YdI/8JYpoK7Ev5IP+FPHTQ1fX+LqwrNl8AhqWF694rDPJmPoe3MASP5BqPBfU9sQb9NxRAEt1VFAgjCYdxxFmPbtni5qUxqjpugG1aAfQbSWlb0StUjno+sjoMlpFF0kHg3D4tXoY3Fj53zQxvtYej0io942dzCeWBqSdMW88n8jKt0jGLEwCbTgQ1HM9sbjm08m943mAHyK2XQrqHlbaukA5oAfq2FdjefRAeaJXzEuEBHMcDm/HlkSxMv366vs8qC7NBnN8zGpJTNllxMAEkMrr21tWnb25v+ctFMCke/sSGnh56Vwun1IglRaT4Df+vQeNAh9DkSiE4i4wpBlPGr2To+tTnWQAdI/2A2DoPvTt65vbx2RQ+FJnlp2o1gN8mpyCLLhuKAagOm05RhSeNNtQupuOAFd3tSNKtESK2qNt0BRELOccj0/rUGOuieiKACEtrqRPPJ6XT82MvBqlol77wFyW6oOd1dykxOXwxqlRB2JZ/VmdFhMYDC97l8tabIxgwEIhaaHSRXHYe7h5LVRAbcTBhvdzROn9b7idJv8Hfd2XhfUpe/LsOT8rj49Po9jDHYjF7oO87DZoUvCB0yK+3muTdiaq6vfRc17xi5NogxqRF6hzSKeEbuj5rEt4qXiyVAtUpSlkEN0l3NF/a/v/d9+/PPPWwf/egD9p1/+Dd701veZCfvvdPe9KbXGFg4iylC7/1zLGi047cnSTSMOVNIVUxRZeQAtbc5R8HPlXO7M1nWs3nS4n0MKnczGVPgTjGDCGQHZmfPPtMSmeF8mYkMgA1v9j9v114dqmXHb7AjF11oi6mHUF5poOQjdf99IFkIQuBe2GfC6rMPfPTeENBOMW+KNDedsRqQ+9mCiECn94F7Q8gqwKM27C/QLsqh728wrsiqO7IIOvoN9bXPKgMvngHOphG9NBHfrPryWYTOITDz+RHhQ6pt897HVqHkeQOdizN1iLADmFF1Waiw3rVUk1ry0+sRa2BMBDC1D4EJIZrjAZixQgfbTQBo7A5zdWPVVcs+85mH7aMf+bz9EyoyGxu2gNBCUGNogor77v/3f1mR2a8uWH1t1Il9v2CPt37FSFFIDYYBoFAH1sWHH7u3Fx18P4DWjEkzzfuD/PBKfG/FvnWtKNBUItboQcLwVzhYvBeg85Px0I5d9TI7+d5b7MStb7XLLtl22hgSGX93mAXXGtK7yL+/Y0fcAWYyU1DsIRvmIENRKuO+S3EIgWf0fzo3tCN6Ps04UZUxvAOrbW4fKDpQ/bfWwP23n9EUoxAQkZ+f61+TmBQd0QytpEbR/sZzeGWkCl6k4iXHLxA0xb1o/AVp7xkjKBaovoHrGdWDiI/St9AOKwEijavbw0ogDX6XbBYpR1bU0N9TeLK65xSiOagV558zREjdEsPF47ZgvUjQJNU5qUbHYdYptFDYhE3EIHQGPJFRNddBvPAfpHN159hpr/X9bUsOSp+dv+sIOzNWIyBOUFz0tegVdLqoEhn6f/mLplpW5sTUKp/svts2xCcBCPq/85SwvSHoybLt+CpAH4nKeAXPxYo4gkAU2+75plADWzOk/pZ9vLimVHVFZWc8JoADjKxMgvHZrISLno9Ks4xQtEyEbzy/s2svvrBji9mSXXDBITt8AQTE8AmiPkYS43ZOlpJ9cxz5AR8L+roLTbx0IsNDKY1/UMVYusfGReDDITeB5qhxLhYaHw5nv7c3tOEuHDk1ppHIbG3BEC+cira7O/RqDOg2fMGpLMPyMuguE0ci1mPoo/jyDHG7FKluIpOzChKlJZ9cfNh0zny9NWDV99Wg3PttXNqOFQY3SEBUnYvZnYegsqm4tsyAu02LpGykykjydLNiQ8ppopQ0UN2mw+SYBuoTEqO6p5oMNScR9yNVDlUZNGE+qyW0VFp3V21zap42dDTchRqaDjevGZs3EJmGggVaLvUYGVQZZAUyfCvk+FNZpfYh7UdsdEhLrNEMkAyRHwQEVKDHgBkYHHih2nxHVcaRvV7JMebaq+cnK4OZcEgm2hPq2Bf+/r2y0xU2iC3R9l8N+DWstV7Lr9fQv0zagYgwwaQxYYJMB4X/xvnCL+0xGmcGu0BP61yQxCZAuxrbd77zL/boY6fsn/7l+3b99dfbm9/8U3b55Yec/7+YgYqSqkk6R+r/YfJZ+dEe2sSrYrWUvOo0sXIWoKq68ytDvWgXRF/A+6O6nFPn1tmUy/7mBFnCrXgi81u//Sn7qy+esuFsyZZ8GuTAZkhkRrv26mOX2fvff8Juj0Rm5sN26TGcRuHIOCsMdExEubDn8QAbUTlmYJqJvQf74VRlF2hrouE1VMPw+QRQNPeF1cuK7NJO7lexa/u7fL8SwJwDw2DRUToHbxAo5jBZd7ihAke6Zx/9VhVWSDSRKzjbmoRk0ABqjiSYiSBSfpn71O2f0NRCa67oO9eda6Xfcvb4LMwv45llNStBAqwlfMuETciebEvOPyoyWxv278//yD79qQftwx/8M/vH7z5va5tbNsCcH/8sgFa0BxncZlLgw1dL/8y+IOEAqnb9Hn+eEKjxoAsN6d7HRvCHQCH2zoT03dVVP/uYdI1B0pJGzj5O0TJ5j7o/nnWBkvmn95A4KBSIrjee87fbwGhq9oRTbAanC3GPon/nNddeaffcdYsdv+UtdvRiqpaBmsZTzkoOZaRVKVXfBNFmH0YZTc0VRBXIBfupmUPVx9LOwCcgqceaCVDMRIZGBUwRql11fTmoLyv+/mivu8pobmPwc6LVFWWqyn6o55p7mtRBr6CFQl+rxMb+Y2wVIGwBObXvlSzhe0gtTdpoVfoCJVXyyXrHXftCkJRN7FnV0v0LzFQCpj3Cyg0pwKBnZn9tiQk9JgCwfAD5Mo5IBQ8lwkKKOitQ7t2bXaSf570Fnd0FJdjfiX7pCt7E6eBximDQ18vHVYRQSlS/lPBqT8meKh5jbyZsIm284gcyFA7o8QhfRV+Q9pPVlWzkb+85fIH8cB14yT0Tj1HiOsX/BK153nAWOJIi9zivB9CUlE/6e87+Y8xMsZLKNsoSWlIRFYewn4vrp1iBFLHsFffKZAz31Bww7JkqEEPzhUSGthk34GfDexNndu7F8/bCC+c8HrroosN2wYVbFAtzentUiD3RZZ+zwGcH2lAdc6CYVfbpbH7fYI7/UlixT9mIThzm2svyI2aebCSl7FqntKpd5Y48ZqCMg7s8RMMn+XNoUh+Pd21vuOsvaW113Q4d2vYNq2CWRg2INpyeBi2tulxyKwerrFoqFNXY6aDitqrqjwwmvk4UL6fCV2NEY6mJ9SkPykCLzYMtgyzfS0MkhJ6Ly0Ajy5w8wPgcvgwd6P41WTLMRjHsJzV+KstmiT0RKV1Hp1zzHdzxRw9RDTbgCJMakhOAW5AeflzVLqoVMYltqkih3lEDLw/eYyiZAi16aNJn2DORzWNEhMnRrwE3ecL7UUWglf0puImcqNTK4KwNlYpBo1MvvyIZIn2LCUKtzGhCcaL9+jpRnBgk2KbuhupUU1WJd+rPm1U7Cgvw7wzI8B+qKHZRI3xbNiiGMomcRKPjZCO9khY5KjomNXEyKFVQoMQazXKkboV6Xtyr7/sl8PP5Tv7jB+e9MW9r+5AdPrRpy4OprS4PbH11wxue+2pxRNxBB2TVoeMsndvumCjnfMQ19Yaxh+j4wIEmhQufV5MYfzZfNyDAXBvYJOxHOXv/PJioGPp19swz9lu/w0RmLxIZ/0wYR09kLrfffP/xlshM0QvnTcJZEVKgomQb55OT6zkHAJXD5jSKg63nIoMmJvvdimqlBmSDv96XrtvojSHeUIP8RPUo3+xBWUhC4z5w9ryJ1EUmsufFJ7nHfq1UsWywlv4WUTZf/TASVVVI71rUEiD+ajiVDSFaGsIcdTZUCaJU7RbQoQS2BiLeL9Kh61LNh7/QgMyE1lHnaTp87BNIjf/rv/2nfeqTf2Uf+fBn7TvP/YutIGBCwjDH7CScT0qYyi90K/dsyK8VG/lSfb8Ctvr+9D2eaHn/37KtrK3bytqGy4murq17huMKcqXJGAnjcHfXxkMqDPo+8p6wetX8b72fmiDU7/Qw339cASolk2kzAHBAwAWTtjGiAEMBN108QEAD7u81111pJ3/jJrvt5jc7tWzhjfqD+NxpR/UsJcAJRvj8Oe8BCvnvsMGtQIk00gOZLvW2AhmgwnFw3n6ZfVZnOYPCzy2hz6Cphd0PG5HgUMrwezWoyf1mxaj69gpi1gRcdsKvF0p+YjaQOkblLbJSCMwQHBEFlUk3GCVORy7N+bTr8c6Cuq6YIytWjAf8XU0reCvfI3/FzVMrFop5cP68V6j1fnQTGf+k8F/9c1GxKTwjK8usyOjzCQgz/mK/CKsvLZHB/oheibR3OVjdX51XDOVjpZKIQDzFGwT0+u0GCKYKFHu5s3eT7y0APrAVHADMWV8JPOZ+S/lsKTaqB0gKawlE6/3UpLFbZSyCKQLDkFig+uPJOMViWmwXjf5R+2z7mzRIVHRpDxUjtqQpxJcizKa1jEHVZABUsJGHREObuV8yXlLiS7Gk7ogA9aDFMYsq4Nx29/bs3Is7LsQBYa/DF2x5kz/3Nd+nRE288uIsmjnXwVlSoJJjOD3mjc26iYyWpwV0cXiaLvUIuvyY0gqaDx22ykzy3lIrVpAG8G00RA/MntPN8Nk+xAwBR0iDwsChCRSHkcgegy/KMjM7xC9cdw3cW2TNTjmR/FY2GRMdpYRio1C0OQy9Q+BBLZ1cv7mUL0sKTzXQTK/BzRJZe3OmtZFM241/Jmqq4BOHOBGTtj2LBCdfKmVqpfku5KBm2S/prKLpHutObXSKIYgCIqnBerBSApJ0QXKYyW/lhsdmY/AIxF1VnNyENIwNsZAKWiQwVMgTSqRkMQ1DKlzRsONehXIJReE7ZoCUA03zc2vg0BxhcFapNsP3AUMpQ0et/uz9cSWTMrBS96wgT5PNhXgzpsl5G0ri8j3RqSp5a8mdXnwgp+mo582Qy/jrPdfnkyERxYKVA7xvzFAINLc1oafTpB/K/h8qUakZduCKORug9KHReLBsc1QMfNbDzAZzcFvJ84ahScStzkSQ3GUzYxFEJDigBFzBmDtviBSgwoRmxRhIhjUjtTHtgfeKhDqNSvziHMs5NOnUpYGdPRs9Mg+dZkUGgwcjkUGz/3XXHLX33XvcTtz6drv0ogvYYxSNsxXRlFx2dYoe+MXgR0WW7EtJ+V7agORYM2En6sRgUo3VqVJX9z819am2qHeuACIredXGCUhg4OSgjSdmSEKiLyrm45AHH+o4DckkUtk49b05DBEXpupacXB0PABOWFFzCmOoGuKMyR6y71D2hUGmegHY/8OvSxGnVqcc4XTlIPmilFpNV6+5N5wezwrQlLLfy8v2wotDO3v2WTv15N/ZD3/4gje3Ijiaz3BxgnXs08tK6r7/Lue3859hLwVi9SvkTtPwPsJVQ6ve9/79+/bMs/9o//GDH7H1zOklU1InUf+cTGxzfcVee/3V9uM/fp0DCujvchGRqLB3EibBuoVtUFkHpJQhVcI610oMkoslG03n9t1//g97+pvftv94/ge2tITh0Zs2GKy6WhXu7dpjL7e774Jq2Zvs0gu2XFoZdHH65oVLFrOarmSjAlKse3nITWSjk5QxXO/+0lrKtwBcVZVb54u+m3QapxC68E2g7a0CokQ8VRzZ05ABmp/9eA8Z+CaNkvsgQZqKuB/Uy6I9r4HIToMqQ1qrD5ZdVJ7M865zIxUtxh858kCqs7FmZf8pGMz+DvUwJnhWYwhfP4/v2AfsNiBUCdsb8cXqVSvl7DSNHqi504FAs0XCQsEinFkCl0U4JEY3eFUE/3MRjEw+mOhpeC4peVKO03q5H/L5L1Qv5DBL+Ciqjtbr0V+yb5r2ncF6E1UJqXjYAdod7cZgEjTHruRYtPCQksb+lax+ZEANQAwqX/XdOpsV9FtEL45T86OK5xXYiE2zt1e2r5usOeukQ8lkfCPfJMLb2SMAACAASURBVNCPs8Hod2GzGV9B7ED2QUNnCRQyDuwOY6/KZwRCuWebfL22JXz8dGY7OyPb3Rv7Od3aBlsLCm2gb+Md0EdhMDF9SfiTCeKCkU1nGCIK1WEXmLpvMMVkx15G3jEd8LN4yAmzaiBpRDXUpMQSrQeuUmpy2UMOm5JazG4MvEHQuLW94TeNqdLeaB9cenHDeT+0Yrgumjg9QcFm8+aDkNXz0jyDqURAgj7hwxA16DJpCcwkGzWzoeJVtECBAu5DFLI6A4eHiShSHcBZP1tBv55D5UAF5GoWSwWV7LHQ+nsyGDMmXN1iFepgrAYIZX6pBMYDtNbU6CvaaDG4tg4xg5cuR1bIkg8b86AYAQmNAw8e37kGMUWVuB10Vhx4PUjIMgkKdTJvUlNfEIIcDopScNCS6Dh8ROKlnJLDH/kOQU2QaljX4Wk/ZJIB7JOHA6VtUF6YiKPykskM0btI2BBg+XylDBRqIqV7loPiT6nUnpqdjV/ssuAI1LLqpfJ7vvNE6Pz8cNt3ELM0dDyLeE8w2FXjHUYJghuQDMaZ28QQ25Xo7WqxBCuqcAa+/x21z4bYJSSrGNiIdYOTAeUmVGp8PpHmcRRaRu8txFkj/dJXJ5xDo1uocllK7L5vMNtlwkSGwSqTM80uwdqj+oHz4Mo7bvzE843gxPtq5raGZHt1xVXLUJH5a09kll21zM8JnB+a/a8+YvfcfYsdv/VtdumFF/hQREdCA9GV01ECyxK89qSb9qYk6I4RAIqfFfU8ibrA9Sb/nYhpm4K9RKCIyi9dqUsF/EJvdW6VZCnBVpUyhO1o41pTJ+eF+QyhUGfS/KtMgDW0lE4rOepJLfO97xu/RJtqfA5JZ28iDkRbXOsa4NF5kqPdVWSLpuYwntyTpDowQE3qLRQtq3pZq0x5VAoDGJQzJIsRc4mGAWRv5o5y1ebYD5jvtTJzyWH0oICORjGxDKfrmSci/RLlkHYQqtw5vzdtXCApS8v2oxf37EuPP2mf+NSf2emz37bJdMlWVtdIPQP9GBSK0ciuuPwiu/POd9iv/uov21WvupzqXKEMqM9tAVcEmkoU9idjwV5rleisWGCNz++O7fGvf9P+6JMP2Ne+dsoH12GW1GKx4sqdoLJc/+or7d6Tt3gic/HhTQMdE0kOe2k40JLiHl0f3aHLVodXDIg3BoewTAWIFAyS/sKqZk3QlBDwT8Yp2HeezHixLkQEUB1wpcCUse30YIRUOmIZ9hEk3SaZGpUelTLR9J30UbzDEIBpqqShzhf3Lz+e7zDBClXwPdBuksIp3pPnIUHUfoyTVaBkf3B9DpYO96/F+tXkoVW7g76r/LP6L84+impEPDfBSQjrkBJIcJJnge8nx0RUgBbf76qUkKJ36nTYxzW0N6BUlAg+7oFgLQF3VXGwtgKBZEPIGOA4Asm7U8EtlW9JUabqn/YYBV70M0lXVLLX+pgKc6ICloz/KI1ce4L7lVtGbHF9NxsRJDvw0AOCQ5qdFLD8mvsHBxa69FixNDgShaIh6gn3Pe4jReAfkMiwh5GV7ygmxEBPMp6YzHTev2iM8Huw1S4aEnYwwDDkEbu7Uzt/fuwUTPjyzS0oDIM1QnVX+lkM98QYiamNcG+hZGxghKwO7PD2lq2vrd43GI+GXKZeQzNvrGSgMWeGFBJsKlDFsAmhasHhd5S0DcpU8JbxddwUtJ9xmDY31+zQYUj1LtnSSkzLriBNMWRe6ppwSimR8Ri6EEorLi4QVRlu2mhuihfqB6InzaigmRuKA51wUORgRPug0SeH2zeVX0u65EIGuqoj/Jl8AAUQXRQkEXAidOKQhxKWb6xItlrzGq/r6MiaEH0GTqT2vcQCSgWpSFBqyBOevzXcLlOWt1ZC8llqWT/nVEjul4hllqu5VkEdcEQrm7dpDJjl+8HxuRWcyK1fClQy+GNG7yXVqC5JsCeHH7L5WgFdfy/LqHoag30OYxRKTqBHNbUuraUm0fpQPGKG2eRHg1yR4Vx/ITVMZqi0lo2V7f4lOtT2ZjcYSlTVzUk09uZQsFqOh+ESN7XSK4hgj31wKgdMrbVkX/fLs6MycVQGhEpivRHPjWIIFWRXl2a2WJq7euCyx4lzm7v8aQEPCq2SVQAmGQy+q1R4sS+gKC6veBmfyRbVwZx/7L1YXU41n5ny4kqiGaRGk3yoCxIBhBLiwmccfeMb32mJzCia/b3iCE61q5YdsZNIZG55mx25+EI6XZdoz8FkqkKrsuLUsOBVU6OfvUrqT8FdUQITZXcmJ0zyMUgOHGvNWqIUpycXoOTFkLPGZ44DUhFj2WLaRtqwpKawIk2gCI4cwQASL7y4oJKuxuTliGVI6WBywcBHHHzSD1mBTpUl9nDJ0YfH0OyrAD7QmO7qTDEEmCpYrFrC7mJ6tsQTlChqHytL0nnQ17nfS5JXE3PnEpICQ+CLyobsn1GFBzNMdm08HdnqOga9bQYdDT+HuSnsPwGlSra/OepejYAhzsH2121S/OC+dSrDeNGL8+L5sX3psdP24Y9+1p44/a0Y2LrGZnvQj0HRHg7tissO26/92i/aXb+BROZIfHq3Wb7Z0nZv+5MtBfutxyeCykzMBrY7NvvKk39v93/oE/bYl75i8/mKrW9c4LQ7n1EyHtmrr3u53XP3zXbrTW+2iw+v2xQjGmawr4Hgr6R9qHuH/iXkk5VIBfqnhIu0MoJetXnePZ/7TtoNVULFwNAZIdDAvgFcy8U4fERAoKQRyFPGeP87dP8dIxcOos4KaCBFPdF+xVOk82iAZX0r2IdStmTAqP2MawpUxc/6v3uwzQQENl29kGz0zmHVSdligkB/jqCwxiTV11I9U6CrfLdiISYzMR8m2Cd8hxqUnb2iLX6KSoNXPmJ9mZBGX5WLPAi01bNrNhCrctqbOlsEYejPfGizMzGojOeArr86+mjYONgUt8vuHLp0fsas+Hn2oqlSo4Z99soynnARBgaRjXrPajztqYAz3A+B7SLC0M59rn0DSAPoUSzG5K5S1fjCQLn0vnEkFNhLUQlBnsHZNEoiAhAJCqzfjzf7I9bi7MQUdEBFn4wcT+KCeuyxWYhuMIYPv7vEQZoclMy2EoCHjPGyV0fnhwM+o8oWabJHRSH8hOQT5wK0zd3diZ07x8QR75G0NIppwcaTaob5klPb2Rm7AiZiqk0onG2vuCIlZtgtmd03mI9nC5d4w4YF8hhlenfUPlmXAX3eKCUu9/ZG7hQHCwRIuCCqNaAtUaYRBxAcZJR+kMjs4kbGE9eJPnzBuq1vBHc91FeSe5gNye7sJtFHIOgv7E1D3koTvehSohqQVyoliahct+GGbNpVVqxDLGMgSoecaT4/gxVWbYgwi/vbb0YD0joaqZLFII4ZuzZCaq5XtFdGjQZbzVdSrSHdA9f1ylhM6tXhrwkBtS/bZKFG0RC6ic9eHsCwQ5tdxoaHgwkF59BIbYrINAUOeL6jMd6TFwYLMNBZxmaztChXeaQDlXRa0/7JxqSg5ByMhvyWYE40I80fqMlLvQ6DWzqBXP+Qu/Spwvz3REn50ww8qhhDohZKdpU44XvrzzdaU6iPNRSrP/WX9rfT7Ne993Q6dM58R0js2WTIZllSAWkIhdrjHp3uhMPeqB3ZyMjrBJAgakf34l4tGO2xKtqdBSEaFANnfj5pHC0eCKSsGrvqIMnvN5uNML8Cn4P5VHgfRFFnoCKg0dmpPks+eHcJ0rC+5aBGteTPhlkgS+VMhe8l/RFSsHhGzNxYGtgpNPv/ziftoUfO2nQObf01/zygfajIYI7M+993m91x4h129NKLSesTfVYiKoRXSwIoOmFX8IN7iCIpQJTwvByimoPJKsKr4IeAjIQt8Bmck9GfxeFr6UBHNFM6OEBEkg2YcEx0DDoDWn+9ZuwPLAGSJu7h2BVtHhD7MESrqUCB9rjmNVQkOcEg9A1ROh+/2jysqErIDuFr3Ec5SyERS96brlf/VF+UKGhp+yTnzCRc9yY7ICAAnyUlTdk/9hHSucInwvFKYEFKiqq863q1+i5b4omqK7qFDG2gljyrdNCu9oa9vLJs54cje/Sxs/bRj/+lnTr7rGGO4WAF/hd9Ass2mC7bbDSxo5ds2u0nfsHpXK965dGg7mWflfyW268IpBsC3JSJaEu0R4WQK/CWnRyNZ/blv3nafv8P/8S+8rW/tcVg3VbWsc/AS4d00MKuP/ZKu/uum+34rW+xyy497OMOAJxPEAzZlHNoWqM/96MSGgV+qkqLAkyQgFQe7XEOa40N2uhcOVZAQKboLbLJUv1DE7FQ+Oanm3lVtSSljwkMkKdfVcGwZgqyOLZBybEShyLsEeBbRB70P1FtlQoUk7EEZMRgwd4BCIUZWKvefyqhihT/QFzl/Uje/Bw9q6WflIg5n0OBK9+xGCpSLlMVPsWdlJxzzRPw6vbo8r4YG1XKLO2dqvACj5WgKpZS/FTlp/tnS3ZOMvS4H4GcrKwFUycU2nxNPNBPCWLaCQKKrFILnBXwLtoUQUGdT55fiVQIwOGzotLM6oWEgQh2VTEGetikK1bKeKtYoZrqeYuYTlFUaDPXkjqrtVGiXvclKWzdeX+qgtLu1/sg5Y3DUgig5ZmMalkRoai2XX4q7b+UBBPMls9XXz37qXPoJp6D1FCoFZMqXeMnioJtuFIoqvrnIdM8AnOHscbGJqo3+G/4ZyTa8/sGi0mpjYd4UBoMtkvipaV8IaZrTr3fBR+OIBjN+l4GCo4hXl/jRC+vuAM7d27X+Xebm+t2wYWbtrFJeUxtPNF30oilg06UPjnQchj9/pYai7XA1bNABNqqFKgJS9UWvoRajdFhIeqRh1+VC2zi1qDW5HKDGxnJElFQOrIscZNmIkOrkmu9dpat9XmqBNHhqz/JD3Ukagc1nLIkyKir3reu5RUClNZj0np1+NywTGS6HFlxSfinE7YKis8+i9rMmCX1XpwcxzwHmtWAxY1CNOHz5xL9VRlUxqoaSAUrOhxU9iE9RrLGaWwUIB6MWBI1Jnf0IEqZrqs9qyqNnkNBqRJBBfkVATsIcc91YlM8nykSwibVTWUrFiSJsNc97MGhD2gEOpNUtv3voG/kmPT5Nd0hJCVHamB6Xrx/IqJEWeQklPxTLYXOjkETr64gz9W8XJEHCkkqfyeCCxAF2Y1TAREPwanwKLliku9NTAEOoQk6yMTIYxSgJ9wYdfPkmW+7/PJDj5yx2QIVkg3SVzG0EfLLGIh5LxKZGw9MZBwtFHAr5dCyoP1k2JE79ftMMByTSSfRrFRJygC8VmdZxeCaH/TWlHzza9gHtDdMcGtTqoKSmnAzKcHZrhz7FLbgZyp5z3utNoL7eP/NVTCIwSo55lTWI/866TDZqM1/IyiQgh/pICtYQ+CHyLBkmvVMQguRDIEvj3+v16v2otp3XrcrngELweuoYr6/z9IRS0n+loF2jtjGv2tNOByV58EnvWNfLA9sZzhuiczps88aRrahv2SxFInMbMXmo7EdvXjL7rj9rXbXXe+ya665gu95oPPX7c/UfRFhJTKfQYmqbtwHagYmuEHwA9XQx7/ytP3e/X9if/NVJDJrtrIO9sXEq5ho5MEcmZN33Wwnbvt5u+zIBVFtJ68d1D3Mgsv+At0f1lNgFQPDfkO/9h7tPve4+nEr8CRbtc93eA8G1ljS1eyZ4GDABLdUrejuawFfpCELCND35F5KQZ8KdGbFnDSq1qvrledQ5or+L0erI75I2xhov+GeKZGfQWlKsyNQ9CqrB+2sOkkIKCtMqqQGGNBosmk3OPBSQEyzRk3OmKqRYXjDjvd9mWwL7bzAh9yP1VdWH02WQlID+4BkC4pDibXaDu/wXLDi5mfcZ6oBWF8OgQPIhWMNc6YW907XnglEVrUJf1dfntPhihgAzy5B/jaKoggS1D5VJR7JdmFyJTtGv6hkUJS/ALxjzhZjFYEO1VfrTLilDp8KAY2k9aW9lA3VOy8qoYNQhY1B1aL+KqaTH6g9YhkLaZRGjqioPtDtz0xsmhTMUVLNeCWpjn1gC3bdqX6wkQPQ5zHCBVTzga2sIfblVJqBLe4bLKYMd3kDIvkwZQe7Ew2bO7u7tnN+x50LEaW14HwCTRK1Zc354KJNNDoPyqHjiVdw8G/bhzbswguhUABDg6y2alhroffLBfYHuvGeNaQy5A77E2ojePXD0cqb2eRWOeV0tlkiVgapIE2BmDYV0Q5WE6RKQjRMSQOa2+rwKw3FK84mysgqW9cXmRmvNnHKV/p04xjk5RWnGumUZkVX6orSMcvSPPQyNnR0QYUtsVI9OAxWs8GOjbqIYETHS0TKHVZQC934M8Q6EE1ujinoeH1D5/ux9WPxwCggrk6u22shOWJNKk5Fo34io/jr4CAx5A6lnBWzdhSI0rGQm4+fF4VKCLuMrRyYKDkZQHGxFaR2kZYuh56lbv52AxJKXXQc6XRqcJyBm1S8urNw9FOSZWQQnMFjHyFR0Kj97YmMS9tiDyjZlqKNFPaoNoYJ31JEU5Ng9npAGhc2hWcDOwUlZzyWB/zIVDTpHuo2kD0G1cz7AiiPisGFpCPwt9fRgorGORy4RQiVmj1xConMH3siMzfMtNrwfaVE5pqrLrH33XOrnTh+ox255MIY7hcJPc5biEG08QexkEI4ZfRbZSMa7NlAieZECQJIVYtOvAZR3YCMQ2lFO6jBQzrDsIOFwskzSBuqZlDtvbzHTFiZAAi1JdCid929Zv98paxuNznQZ4iWyabean/w+ai8okJV97Kux/vPYEvBYeWV+zU1NygEQbS3FSx5X18g0kLr++BUBvxdGV533j5oSuILQl15/uWIq5OvyRYNYKWlJGKLa7qQzRhIYyQyX2ZFpiYyhkQGVfUpEpmJXXYpE5mTSGSOvaxT0s3gNek5pDBlson/YmCVip1KALl2tJnoS5vNB16J+f37P22Pf+WbNh+seiKDgdZzoKyzub32uivt7rtusttuQSJzOOKCZW+ShyKi26426JZy4rye9gj9ST+RCAsZioVS8irN7OGGCIpk8ln3MgJb2Cf29VJAyKVqvcqY8z/kD/tnhOp+2QPcDcAzIFWSyv2QQTJ7P4pYhhsKARO5v3ld0cF6zxLDvGuljWe49L21REaMD+0zXo/+R2t3EGgn0ELnLRK9oOi6PSnJDN9VPn8FM+QjlbDrPFc7klR7VoIEYuucVbSfSUp3tIV8vicyc/RYANUnK4RVU1b5qQqoeCeSUu+VCyU8j20IuvMzY7xDMBtIF2SgX1kN3tIQPeAUD0hAPEEcxnmMDRSPVCEcVVqyb5LxXwhbuRx0d+xD2rYM1joJZfjA2iZQ4z32Q/HdJudV4zOC2VEpu3mZZjO6FE94YgIG9Ve1QzWuawmnj4MQ8yCLCKSTkzopmzp28a4l21jfsm30w2zgPMHu82HjiZDI+KCEZhBxU5A52xuObG9vz0aTkev+cxYCOJurtrm5bVubW0FxIqKuqfMwmlASgSLBcDh05FSHFJsFJaONTSiUUeefSjo5YK4GpgwEc3IvAwYZPTXRqYdATVTcNMqy4egYFHflcYlka34NOdeV+8isM6+lLFTzboQyCmEUxQb3jO+VvjipZ6RJVeRFiVhKzGWPCn5em4GOkffRqjqO6mmIZ6JpCopUGVBpnhWZbKjVGrszbUhMHkZtPhpl6pKnIS0grDvJbNrLTF0N73hHUmJKZ5r0ENEfEnXwIDl4trXCkYMvG+u8yfLCyNSSrrTk+fOJwKiEynfBKgUCxTS2ug/egytkgfPt5f9s2PaDVILndKZsBq0GWdWJlnL00Kds0MvSrxI1BOpcC36uytxpLLtOVuuVQW5QAYuVqYFyJvhUCstyfPRdeQ8PEGOigkrgEhGFQWfFhvca99lQp/2ITTdwn3lFcdWbmgGCQO2IkrCidZPK4F1VtpiNbTGb2LJXoFadckZZStomBb8auIpEZjWGTmLA4ROnXzqRGe6dMyQy95y8xU7cdoMnMrgZDvSKsMppG8tBv+XeVTKrBKFS+/SjsJ2ia3aVXZLSlWe267RF3aqJggIqUjc4+VxBc0U0ibSnqmK1KbKJAlGqw8NnqO+KNjirQgqCa5OnzgYTrjznvM8UYdC+VeBW0cauI8y/MUHdH6zqOWVz8PcaaCo4FZVL1R5duyZMVURB79HXp9jd/UFWOOBgK8hmyaeIoqLguV5XiRMqMqBQvmRFxpVfWZExr8iURObud9mxYy9rFXfdd/2T1Yx4J2JlFSqU0xADza6+Dj+CJBP9KV/9+t/Z793/aXvs8adtZiuZyEzmrlz42uugWpaJjL//ORMZ99CeqBMBzvfIJn35c/55ED03BHWCFuR2p9qyRr2WXLv6YURF1PBqX5Ww87DtbBpu56NJGwtsVN+JekAS0T4I8NFe0/7TXuEsLSm2yRbrCfRnnhn5PgGatB8QI8D9qDIUFemW5JPm65BliBqo4VwUKt5f/pYMdSf6bNVVxoK8F1D72Q8iwFYCBpIc5vdm4oz3qORNFL4u0JOgExUL1ZOXrIe0ddz/pJ93wW2JKeDrJSrvVYiZcDFxlXAS/BUp996jtYRKeVaR9gNLZTh1VM6SLpaqZDr/SqSrrVVyS2BJ1V0KDWj9FJ9hb/oaRkWmGzN2Ewate4SG/kXZlrwmY8lkRuTASwKWogBKvCuS92BZHGS3kgIKlgT2R9BoS39Ii1cDBHegsqjUEchiv43U8hNgIbUXCY3EorhurOL6mAPI5MMfuyEf3DeYTSYLovviWEPjeeRUsN298166W98AZ23LAw4vsfsHUgGEzWyB8kDZzFUjJtHcP3N+JzjSXkWIkiM3lpQOGPjjIWuFRGpmGZQp0FZjE96aF2ZbI2d1sjxQuEE1Cqr8KJSQSIASHgX3dSNTqz954rhPJiw5vVvPkTzqTGQQZLHhltl3DXqUyIQsjm9CNZRXKejcunHQm9Glce0GLjJAUcJEIOZGMJXJ9DOiImkjK3mq6FLj5dcqT5uWi8MB48rm/RqwJ7KFJBfl3a586UGleR1CBfE6iHp+GlaVTrEX+ghy0qeyMT9lrsmxjr4mb/RPGo3uN/eAUEvK1bK0TEpIVhVSxKBWMDqIYDRD11kDNSCqwWkNoCqqt786ErQc0V0w6bsowPTXjahQ9mJ1r48sn9KUfVqc71f0qwxgWKX936VZ8t0wkVUiUXnupABqECjRbjl9N0wuTbxsP/jhj+zbz/yT/ev3fmCjcTB3YfRmQ7P5rh25dNte92PX2nXHXmnbW+tRQoRn5uBCl6VsJWrR8EiqBBNgGQHhypKdOkP55YcfPeM9Mj4jYzHwigx6ZK65BhWZpJYhowIQ0xJEl0GnSqIrJcqxlflQcmg6T6xIsQKT+74g5PGfdf30zrV+Soh01rVXaJu4rz3kCeoMnbzeVdITu26QRxaJqCp+Chb0nmoFQ46ZNjYbm2uVUpQp3a8AHTUnIziGL0gnn3fUp6roGSk60JUXrtXqmrRnMEDfoqpPrarXvVpBE12jfraceO1Pkn/wc1YqX9rX9A9dNFUBRz1njDrovcBqOL83skfQI/Oxv7BTZ5+zCfq7QC3zRAZTV9kjg4rMnXe8zU7e/S67FhUZjxIPVp6STRWVkzQ3Jc9Jr8pAkFRhJmPLNl8s2def+LZTy7705adstlix5TVAChNX+oNm9GuOXeGJzPHb3mqXO7WMPsGDvVA8TZAhE1KsicAk2UHtv2pDJf1N/xggVyQhnqQtSGPT+6vnDICGfEFNZNAvw2tks7rigCY1XhiTByXTeb3sH662V8m9J+tF0l9r7fvMQQLGLwKHKrDoPZFBzckhyzwzBGJL/28ob8pHsXe8ik0okyWwJzGMalMaoC3RlDlsIwVblCjxPrP/RKpnenfVvleaW/16O/UeV+AdRZ9Pb6g4QWsIp2R/lIA4VVCYjGQsoKRJgTSvpXk6pIrjeg3gXEw68uoVDFFSpuqS+/4ek1Y9XLXqkoBut7887X9WvLmnNRKBfa2KQ+re2We7e//gdtkZJFVdNhLpEuvUGDNFiwg2t3fXVNCyn+0g0Imqk5p1lEqXGUPzeVYxwsEH6qZoB9eWSoKgwIvaqvWX3P5wNPGCiOYf4gWsra3b5samra6ue/zgicwcAs1ANieoouzZzi40mkFXWnFWx8rK3CsokG9lMpKIgBvm2HxYlOEQzTtjR46liLXhzZ6Q6uUBYvkIiw01H/HFk6KgQLoNYStyuAqWc/iPpjlLkYa8RVVklHCocRRGA8pI2Chqou8Hiol2Z5lRh1ABTc2+ZTjVbChkUM6+BRguB91FN5WNB3AVRjcl7WopTrNa2gt3XmTwWoOXKudfjcYKVOWW8Lw5P0TGQIiYDmc+O5NOPhtPjEsgOt+46qkTKUoOPqtG/tubsNjD03jB8ZmdAL5PsS9IE2/AXVCZg4H3K5ndbiOwo+WRLNPx8Z6lSJLCDzRIHvhIYaNNIGfSKcdJo5SGUp/7UjRArW2W84sDjnk6Mhj9d1Lfn4yhNPf9ucoQq6QMJXqoYFCOzh1wqNFVucd0Nnx/FVFjYMpmcxrSguTVgaFSeIuZQHIYCpSIwNbkPMvrWiOcmdHexJ544pv2x3/85/b4V56ynV0YhlWv481mu7a+vGv/7XVX2a//2nG7+eYb7IrLL6H8utP9WB1BL01OQM6mR9wABnpCtnxpbcXOuPzyJ+2LD59xVShRZF21bLRr11571H7zfbfZnbffaEePXNT6cRCwUkpYSjzZ8FNRWK2rn5cQzAB6BMU0OYIasCvg7wfxrZIDtR4fPtu1j6x8iIKYzcUu0R4yptp/2ssHO8IuxI37IBUiZymkreBBrYkaEUb00bHCqb1D0IaBspqt8XN9G6lADN+r55FMrNaVyoY0Ct1AIGQ9Y/G410QNZiKjHjWtl74uVR29r7R1ici/VBChqoKfj8LCWQAAIABJREFUp5iLIQBO50bVWgUpFZiqCRPU7FZBaVldtnO7e55gf+Rjf2GnlcisMpHBLAWbLLVE5o47fsFO3n2Tz3Dxiv5LSOjSVnH/aD6baHaSkU20PBqgXUUSVdIVmy+W7YlTz9jv/cGnPZGZutIfgIuJJ//okXntq19hJ++CZPnPebM/GQYBLoSqKCuSSY+VFH9N+GSDKohTbSmlcWlDsjqAgHC1qS2lXYvKujfqh1pWGyzqO61V4bXPlDxVQFO2XvdU976upVEE2kO1Kq79rb1dbSmvI4CzW+Gn/xY4XBvSBd72qyAUHWJ1v4BNTegoe3wru4PPoGprsHL87af6I6ZzcLgkKPS0IhqMyESFQFonwW+AFT+7D5CkLRIYmkl1BVR5tNUEz2dLuxetECHkw4AZVFXaWjwn35eSd86FYt9rUfyKHpFkqWSbQlZQCtW2UfSopto/63X/cm91qz01PuGz0G5hfUlhI+XKbWKvD7P692rPZbc9tm4zdCgvDQVMjxnjWkwm+gq1usdoBCglHsWE+Wd9ZgoB1eq8bLQSSZ5h0eySFaR/9z1bGDIVMEMCvbfHnAKiNxzgHCMYIAJGHRE82X2DxXy2wMve2RnaD//zRaeELS+v26FDh31IjatmYDGC7+cc11DjoLyh+NgpTYwgyCVfQ6cbcSGkg4H2UKIUjYdAZGP+TKCpejna+CqVplNhebab/SdXmY6KSmTYmJKcVXaH18nKSfKyhXr2kdTktmbyURFGfD9fbh7k7iETSpTNbKIR+cH3zaUDLBS5L81MB15pawpQfFouMvAysLFubpoj9gsQmcoqWN2UaihmoKD+nS5i3Jw3Jq07xxmHOPXUO8mL05GY3btxQVDc0OsDuAH9my5/bzQC0SHKASSvdv8P6yBl8KI1pFCEKipCY8XR7VcLEjXef5Hq/Grylz0xfVlKVSzSqHNNFTCmsdMekkFHsE1kXDSmrEjSsNEBychVY+fJejE0Cgj37ZOSYNaqgeh6LdAuvXT0d1Sd4/sXskgKBNWieCUq/yRlkHuDaAyQlq997Rv2gQ/8qX3psadsNF2xwcq6TSDjOD5vy/Pz9t9ee6WdPHmH3XHHO+2KKy4JulegsZpZVZoc6UxYkVldhoNbsqW1ZTtdEpnxFGgVe/3m6NNDInPsiCcyd9x+o112hKpl/piRlLlUJ3p1Cg9e6GYiumHTnO4GQQLStGpCISpD3b8HOSn1Xkm+uqLGDB7Un6aKm6qfQmtjFkCTO82ARs6Pgh+i9nB/CiHszzmowYrvpQiC5LwTwaSMNn5pmK7OV92D+v4EDrrzYlKKNfsDeRYSBZeDJtLYnWsgG54CAtmno8C1Uv2yKbu7ThWFxWNTcQcjCMCPl7x2SkLjuWuwIDnXCuB40ofqjVf3luxH53ftoUdP2Uc++hd26qnnbAaJ7NWBLQaYiaFEZmxHL9kyJTLXXPUyjg+IJv5ucBM2IaSo3WcGXzOD6FLJie9j7wiZB5ix8/Unv+09MqzIrNrKBoCPqc0ikfmxV7/KTkJ++ea32JGLt31uBbBRH8HEXuYYQqrAk3fJPrbuu5Tty6qEUGL/CmlCpaqu4FOBdCLB2fNL4RmJ7QQ1tDTXE8lWgpTMgerL3QYE9a2ucX0GJuOp/JlqqNGPEfetxKH6jVoVoW/RWjGmSoRf4gJKNPJ7k4JPloz8eVWkI+hQk5ounZlxVSZJMO1SAEPsxvtMBVBK4Ock92RC1IqNaPH7fTWDWcURXf9Qz24+ixIUSTlDtY0oPwAPJjMS04gAG50TZc4Q3ysTB/a2sCrWZWOkQBPfvdhA4Q+CigYxIoE2fYAq2UH74xTZwLSFqg4qRok4pTgF7RvZ/Lqa3aSXDJLWoxSiEtpXfWEH7sMU0eIQ76K8F05KvqfaagkLVMYA1yPtCu6XdjlnMHWA7DhbOg/5NYrX7OyCZjbxnvrNrTVPXs6dG9v5c6Og/ftUHSQy8wUuhErMCy+cs53zI+g+2trqpq2tr9rm9sA2N0EHQNVm4rQx8fUxlXo+8/q3G621dfTAcNBlKEwyppVe/IAbZDJGNiU5O2XZfDW1UYkHmAcom4OYBGQQkFQS3JcmX1PqlLMzmMhMQuY1h80pWNV1SYsb+6JXdFEOjsFnt+JDqb6uAVMQqtI3Pb6Ci8x+M/vsZ6o0WKSlRXYeGXUGDzyoSGRqs5w2eNsQnOjW+OP4dyFhkn0U0iJUTIG6VyyiN8rpAR6cIqmlChzWKNH8kPJbYjnRBRCCs6tKSUS17Qwy8WfSVN+FvsEPaGHA+n0VhRUaIjUq7m++5HW5lqxgZIWppSdFYS6VkroIcB8lrKiKAqJ6EBMNT/SC95n3mmp12Whdkyf/XG8U1mDXuHc3qvqtnp5+WaucpUlqvdemTyFByZEPI10mmGeDqIIiISD63pgD4fejfVZRr6qelUmc3jcqlJBrP3Xqb+2DH/yMfemxp208XbOltQ0HoRezkS32fmTXHbvc7r77uJ04caNdfhnnuziFBbQECJI0Q6m3Gsmda/GjIgOThkQG1LJPsCKDRGZt3ZahcBMDMa+5ms3+t59Asz8rMgABiBpxjaHkhDMH2qgoXUR4UfImSIK7g80Zw+ZAwrfM1tG5rsE41yO54zWYcQCiDB0TdUkVWtqu4iy8OT1RTDnqiqxx/2ovimJGGyTbhc8Vukz7y2Ssc059SdImCsHU9zHXSZSYYipFZSiqONUO1iq097JF0sKkJxtyeZbY8NxU8KK3LkEA2ijFA/2Eq1ZwlbS3zy3zw2RzdZ9MZKjAxsogewjZFxMJXLsXBgU1adPneCCEoHrJ7IUXd+yLj5xmRUaJzBqcBmDHZVugIrM3siOXbLZE5uqrrvDBlJwV3QVcOjbPg9cIgv19ZNN8ghRqgieVEt8DxcKvPvEtr8igR2Zuq7a6AdoYE5n5eGavPnal3ePyyz9nl1687QOEJ1MIBZEa58NWI1CkFDj3qtZZ98377faMtXkerYch6GhtAjyDUlWBc19rb5NuQwo51Ply0KqCU/gfJJ11FEMHKO1QfboV/+ZjC5DERFc9A1JlZUKinjrZC+6DrhBL19fE+sXza/6KrsEeWIrqMDjXKAMF3vp8nhsBea2fVAONg/4rACjtD/ubUO3GHpXaKu4fn6HYRO9Sz91lo7AiIICsm8wHOFcEktRzjGspSdLWznPMRI+6Q3h/7PGkQh6pYkT5Idcfzegeg4b4SayF23MH+urw0apElxUl2sJZiB5EfDDgNZTMHEQ7rxVm7fV+4pp7v9sLzSqbVBIzAdV6y28oZsY+x2bge2Yrg1emCn0NyUcmHnXwMn26v/swJSoMKJGu1UrtU/nyTIgUk8ivcH1xvjIuVgWeICdsk9aE/diUI8faYc4MmGJo7t/YWPPzsrcLlVH2PTmQupjfN5jN9xZQJ5nNlm06xuBKDKoZ2RgUMZvaMuZQgEtua/7SkcjAkKFJBwnLKuQ7cXFIvUrCDc4nZRFaIO2obCiYuJOD8SpUiGrcsHGIlOTCZwm/9kNEQF8WqlNNkRqZI2hYTDVcUS/cm4FDiYvypd3ZMk5bKT0icljaYAhwRI1wOUSnX4H6EsGeuKqhDNQPgltUH5tISDVnyTA+VIlSG03VBKdNYd5AbAQGNclxpiBBZsP4em3iRZWsDeyKG8H9Ye3hqGncJWuoMniWd3U/Nfio9ygJbjXU91ELdkMg8MJ9BMpaESHnsnYHdml6OlEYToCtxNWKzvFwpeMWVSqTHzUAEg2qqkrZrKsklXLESMo5AZz7FxzmSsXZj7TVRumu4IKQiwxuI1h2Gh8RDNEFaOzkFGLPAR2LigE1MbAZ0PiJe6Yq4NwwbIqose+9gJd9T8UZPSiJ1L70YYJoNvb3AkM+4mBLAxK3RlWxNlQzUfGGwPgHRbIKM4SAAo4tqHxIDE6d+bbd/8HP2IOPnLLRZMXW1je9lDydjmw6Hduxq66w3/jVX7b33HGjvezySz3xYIsdPLzoMxmEq8HbDTr2+PLcE6MzTz9rv/O7n7YvfPG0jSdoqETzDOfygId7zTWX2fvuvdVO3PpWO3LBpi3g4JZBDYNUc4qBqEm6rVGTAlag1EXkhXDpHbaEwGfETEJMY9WWMRQHPT9oP5hoRgzWXHMZ2EdYKTmekFTVyaBauP10FAzGK5ufhYKrSlHFCUhxyMRaAUjlutfKXz3PrR+qVKv6DlBoXgVKFDRWJ6/1qYl3Vp9q9ZoKRFSt4nBdOP+Uq+XQXUh4+r3E8GGq6NHRY44Uz1gmaRWVFhIKH9AYCIHyJ4Ck9V2JwZoBHPkAWJ7hVHFiou+7t4go/Oe5HXv40dOcI3PmWe+R8d4uBGA4a7MVp5ZdcuGa3X785+3kyZvs6qtRkeHcjIPWUcEF11HqVQpYCBoqqFHQ4kqATstDRQaJzN/aH9z/aZdfnkN+eQ00ZaqWLSZze/U1VC279fhb7NJLtmyGG5971wfVLqM/VGeFin+kpPvecxpjnV2WNCUAFd6D6W1AoE3S7vq8qTaImSIhvTzOL0cxIVKRHfQCCLdEgRROGyfaLrZCrcrvD7hVzRBolIljtZ96D60vyBvLs1qTqp6iHPNz1MdF307lKh+oHINxs8+m+65RrQOgDLCDsutZgWCzv0QNlMjk6Ie8V4nKZG+ZKp9UlmXslPFDVJgbbSyV2hTgtvMcwb4or91eC9oanAeBzfh57FvNklNsxShbVCz1XrKC5KyKpnAqUYCcf0egNqsq3E9kh2AODxKhrAJib4WKmfduZFLsnqz0eUvwoCZqis3c9hJh4FDeQnlvrAc01IN73xJK2uyshIsyyPthTFJbHnSWuWeULCSoioHufDYxjnxfOa0x1Snr3qrMAAH3/c8lgE0wFefS7SfmHGmNA7j3mGEOCWUCBQJIqk1o6zlbeO4BthasB/YL9vLukHGo23a31wR0MVICa4Ee1vlsdt9gvhgih/PAB5WS0R54aWiw2bPhZNcm8xFLcwMkM5zpgPLd9iHQz9ZsA1M+vdc7HoxhVINupZbgBaBA07moKBMzc0ZAIYQxnSOSHiQpqYiAxdNLkJpO5QB3vy79djp6NR0LdWB4tWQrBRWUQRO/XWJuDNS4GZXtynjpkChJI1Upy/iNn1IOQQbS2WDVPi+Qx4q4itfa5+gSiUqaRW3YVjDXHEj0NyjR4UbmnBh8fr+6waBe8sWSJ+wiUvhJPyQxfOogZwrVlhqwd1F+VRZqtSIrbB57AHFyG5SVCKIGSGLwb1l10TtKAx1VItfvF0oBwxF88CIVrXeiQC4PegwNi73IuRKcv+EofQwArTzRarRqcFiDNaHLDR1rfFk2V3L92R+AMyHj1ynBOrsKyloDW3YnDQM99x63nV2zMWbTelWMQUUNQrG2/lsb5IA/XeIYzz3GrBUEZDM7dBhqI0yQ0UdXZxrV89OMsdMZOBPI19STC/GLB4ZmvidPf8vu/+Cf2oMPn7IhEpmNLR90NZkMbTIe2tWvutzuQiJz5zvsissucX4+gizYIgbkdKQ8nynryiAUQwXnXvg78/Tf22/9zqeYyEyXnFONEAPqdHt7u3b11ZfZ+99/m7379hvsiksu8MVBw7O7oli8GoRXhL9WSuj8FKjQiaja0d1nmuHCAKvRNaP5FT+HRJ+zmhJlTXST9J2acKj6ymvmUEGeiVpRS0riQbQ2fD+pvaRqEC3fv0lqAJnP3O2x6dtOBSeteVvS4hIs8MpLXfPuWqado6Qq302VkOZ+ZzCL8xCCDSGjLgTffYBXkFOyW+qI7T2Fc87KmN5F9ufx+vlbvTE+8NKm/o66KnCBrpblfAGJzJeQyHyeiQxkxj1Gx/letkFLZNbt9hM/b/eevMmOHXuFAz3YoykWIVn88Mdu+xAE8R3y3NPGMmjScGc2pUtdE39i5M9Xv/5N+70/+JTLLy+WNmzFZZknNgWgOZnZ9de+0pX+bj3+c3bk0kN+ZlYGVGRqVUavHBA48V0cDGN/N0U5LcEaBkrcW0pSWOnXGIYMcGtFI0Gj9u4jwHffGYNi2aCOVCtoQ5EUtQAzBht2gt8yS64Cm3qFfd/TzmvI02stpKiJ3jGnvzZUX32b2dOp+W1+9nr9Ltyf8bvMFmPCFotMQl4ZTJkBtQLR7Jnhk1SwRXRmVlJTkZPJh5KX/DmtQYKJ9Nv+maUilLa0z1LIa2ScR5DAf6ZUuxrA7fY54wNSnZOOTyqdWB8Zb9A30H+zX7o7FLTOP+uCLNnKAP+MM4QbqxUn2Q7uXlaluzFJrDPWJJIZ3WNNqnVd7bHKEmr2uMl2q9E/x2u0gxYf0I8hamXuoDAAy8OeFDKatD/yPbNhPyup2faR/ibBdDwb2knAlEoaLysvo9HMhnsjv5bEO/zM+hkJP+TqtGRnbWyg9z6SuoXdN5jM9xbImoZ7czv/4sg/UC9iMsXslwmVehwthD43hy5tbm3Y4cMYbMnBbbmXsFnY6M39kwbeD15o2GMDgJ6BgBSBThr6bmmKSNjBDai8TzV+d7X+dfg7qGE/kXJ5Vc0oUbmLL6NREpaYbPFgdct77hAkFxwNjdTsV5DAnp66AbS2NSDS133jdxIrOpwuCkBHpdIrFG+YiKQyVSJLDJDAxcY7E/qKa/PnuRGE6CroVsLE76PUc+WPa9PzfSYdsFY09D3NxxcjmWpI+a7VlCklIKKFRJd4KEQyy/IrjS4RNlXIcN0MkOQU9D5FXeAcFA9+Xae/zodI2gXfC58E9goVSa/oRQN5yjBnr1N1cuRfp5qH3m8iIplgMAistATxo/c3euO5fU2CQoQAeHV51RUCd4d7dvrM39kDDzxif/OVb9gPX9jxh1AyWY1jSwgPsmLuDFBlXcMK2cb6hr3+9a+x47e/3d74xh+zQ9tbrLo2TnfO4GgfV0r53gjtCU03iMNQXSUyX0AiM14uiczIk5mrX3mZV2TefTsSmYtDoCGSePcr6slKND4D7xjaOjA7/dQzrlqGRGY6R+UHpWo2Dw739jyR+U0kMnfcaC8/cqHrQIPvj76YWnXEWlbkUc6/7usa+IsKItQvG4Jxec668DNe1I34nmqPQJjYAkg4ncSH5sUMAD+nCTZkoMN3w2qxuMp0phksMSAUosgkigF4DjztJjMMiHlf9XlrdUYOHN9TqbJZCZCSFe9LySjPSA0ainpcSep0ltTsTFsZCawCvRCkkAR/Np5XtR4JFiRt1mkZs0kTtKnavx5UuAx+reT05VhT3jST7JTi9zXzc2zeI/PoY2fsIx//S3vy9LM2RjXQE5m5LS1WWiJz6UWRyNxzi12LRMaBFFaN0+Z2ZxORrsGEwP1uCJwExBf07RxFQBol3svAvvr1b9tv/39/ZI986YwtBuu2trnuPm2GzxhP7dXH0Ox/s91628/ZpZduezUGiQzTBN6T95Zp3zkaTuW/g/y3/F8N/Fp1I4b/8h0TuKE0PJ9P735fdSaGxZLOq0S0yyzQGZav5d+Tkrx/5le39yOD5f3Zvq9E7bObUPQIvo5VF4J99OESM5AiaYwyaGBcIvLVbCebhT6Z8cXBcUGNN2rMkWwC9WMm5VXvoPbPOZVJoXo4yi4jgvFPq1gEO6JWOfWuaHe61FPaDFagm+pVs2GiFHLtssJMai1bCyiw1P2VyUzGMem/uSkFgjDBUeW17hGub6pG7k8S0Jsc9rINFt5vw7CJawLNBL17fgWEVZCVdj6p/bWSk8BxF8Ddd0ZKRbgfAugd4b07TToqKto7yY7iffAsp1AC/WUCyR6nIRZdWXUwE79Qfdnbm9poNLLxBIAKFFL5OQ6wLOa2tr5u6+sb3otO0JiFAjwjevA3fK7M0n2D2WKyQCXz/LmhvfCfGHq5sO3tbdvY2OAMEC+Nc/o7PgCzZUDDwEulnjNVFtTDwkoZG21lyJL6owxYVJ6ZBwk6TF00VTxuKelkI2ctAYt6UzN4vQTdgRCyHMwVRh+layfjZ4BbnYEP3VmCsSHSW1FtBd6i0NSSLtcrezOqkZOB1sFVcKMNop/zgxLDvrx2FEGGNjNV4YAqq6pSeMFt+Bw2EgJIloK10XAtvq9KX6soshBVyU3XycJly2sZw1Gov0j3WIOY+ny19MlDm8hMDb58//hGUlCXSQzcvwcHS5o1kChuQyebR0uFEwYzQshj/lGj63QH1uleWoLhwhZIvBe+9ihvyvD0DQH+Xpvta/9BdZYtKSkBqs6DqjYyEjWhZbI5tTnOqFM5Vmx9bcXG04l95avftPvv/4x94YtP2vnhzNY2Nlqzaj07eg8yfP1nIGI6sdHe0NZWBvaWt/yE/V//9512w40/bVsbGzaf8Jy/1MAynBsvBTtPnk6RrzPeY8ysIrXsTw2JzN5oiYkMhlg653ls17zqMnvvu3/JfuX2G+zyo0hkMIxTcmoKFislKs4eghFUs1YWtlga2KmnnrH/8VufsAe/eMpmBroYExlUwMajkV1zzeVOLbvjtl+woxdt2xxiJqhIxawNBaP9pLAfxGRAkBTYdJoy+EhyYcxBT+Qe9+oAaIshjuIBQGls555KGocSIp0t7Y+q1qUgigh89ryJjko+cibvdFzZa1ifWQGDEDihzLw+n1BVGYEJqpTV/hZ8X1OTKlQ47c2+raBj2z9rjBSRHPgX+HNLALnbQoQiXoDWAcmrklO9v5yynXOwsP8g1ytU0N99yN4eLNUbjdiSA3cbno2u9cwh0PHawPLAzu0O7ZHHzji17MkzSGQWNlih/0Eigzkys+HYkMjcceKtdu+9t9i1177Ckxj4bAVbCopkMwRO1cQgkyrYLybD+CV0lSAJ9j3kl5+x3/7dT9ojj572HpmVdQCaM6d3QmXgtddeaXfddbPdcutb7JJLts1mA1tarLIC475dioIzmyGwKYkMe6BSQayCeAL6GnvD6XyIH+DH2LuB97+6OncfWIGsDOIJgHXBpUKfhDJrm8+ixvlElVmRxD0yIOd+y16eTpyReWQzow3AaIwF39lx/7w3bCcPuDF/LoYfs4rBhMTnn3iSSgBZcrUK+OrZoy/JoNzPewBpWs9q47Xv016plyYB2/r9CcjIf+JpSIft+3q/Lz+bUUnTujVBofAHPeUv0jeT3s+9KspmVhMrG0UJLG1jDJRc5ZySjm8rCmrJ8Ai1k2DoJMOFAjVSbatsF9nZGpfIZ9ekxG1reT7GXznqwOOQIjmt5KALRmW8IhuYZ5zvuyY+NUbA/Sk2V39Uq5J2qvPdSmZNNOuw9mqfda9UPY2aWElkSBGE753bqrdwrHkOgXvFnkaPy94eZ1VOJlAlQ0y1bOsbAM4GbnNxPiC1vL6+7j8LPwkVs53zyEGQ+PD5lpcG9w2m88kCQ212dib2oxd2/NBfcMEhp40R7ecvPByMJXpk0EMjGV4cPmS9kGfe2ly3Nc+AE0HPl+6vulA0kiOq0j8WxJGumLTKa/Ll1wRAxhnfK+5xHwFlCZ0IB2RTW8Lg+vWhmAKetDcNd52PXoyjMMto0stKSXUQPDhaHzWjZnM+7p90n0RkuoaBPUOVI6wkiM+LHg5pnnctJdEBNjKTN5iKJh6AOm2g20OiNaRTFuWrO+NF1R2/p9Drb6hnkT9k1JLPLjRFgYsMSA2cZTjzXTLYV8OXuKQyxkxk0hDKYDUjFJQrOTHtgYpOSUCjJSVRleOaC8lnopgzC6qanByhlLhYkUEiU9GeTE7KGw5j0a8oag/l2arnLOlRDCzqjuE5VDAm7fo5lFniUOM/Id/60Y//tT362NO2Mx7b6gZFL1S1q2eyGqfulfiCB5A9HU9tZWlhb3zja+x9995mb3vrT9r21hpBAAy/i54BfVZzjAAA0EvE2K9JfapmiSuMxlM7feYZu/9Dn7EvPPSk7Y7Qk7fpvS2oBs9nE6eW/fq732m/cvvb7Yqjl3gQBdGJAfoa/GztV1lhyBD9ezgja8suv4xE5gsPnbb5YtXRnm4icxkHYt7683bkgi2bA0VG8BSoWQUoMvjlqmltVcmoQVndW/q55iTHVN7xOQ0+ZRr8X/QWHNCQXRJ+VSxlC3V92VBxzAUUAP3lnq8KYKnIWJ1XKsxl0qS9UQNxOUd8rTbc657w7x0uduxBqfUpKatBgPZmdY513xLAySoRK75ypKArZ4WeQQnk4WPWUavIh2x9zDIhSFSpOgpqQ4lzMHdEGDNwAF7o/FJ9TiqCSn6486q9qfz/iuqSP8/q+Pnh2B798llPZE6fLYmM98gs22DKHhlWZN5q70Mic+wVrliWVNRKK+EbY/DJ4J3+khK1CWKVykL0VAiIGo0W9vhX/9Z+9/c/bV9uzf5I/pnIDGYLe931r/QemZtufotdcvGWzcYLW8w4iLLHZUwjEKqdpImlAEs/MRBl1Pc6KHTol0Q/SKhpAWhdWoZCaVbca8JW902eXRoG7rMlp+1xlsnBFWUyKhLF974fH6WgJuw+LTrJuh2EOnp9aReCDu2VMiRjWX1MGxwVijERaJ4lJjI+r6kH8IkFovct/08xivTT+0G0AypITfClK0yk58lqNDID9igd/AvnUXPIslfVY5VIaCooQjuqwB1gVQKQtCnqB046Od93BbNieLMHuBlv+qks/YRxOrwXM+n/PMMCY3yf+dyZ7tNl/FJVO4OqVr4V10cQr4p2xj+qOswMk+ur36wxEj8q7U21q2kzmazVn1P8x14r2K4K9ua+5Xprb/TBqMps6e7per/Yd/JF9T4YYyJG4vnGPnSV3fHMxiNUYZiIAEz0OYsrEMtZCbno9OmMoRmvu8LonJWc4d7U9vaG3gIzmU7vG4wnE1DhXa3shf8854cGicyFF265Cpkyf1CoeKCZqY5H4JWPbG849I2EWTOHtzddWcD7qLDxAlnwRRZvszPnA9QNSVmyIVMBAANhBl+qSPQPIY0KD0huvlK5aXQkz9/jsxnAu2EDghGIR6I4ddfC00ktB9byAAAgAElEQVRmlFWbGjBQto/Vjk4Zuq8y3NDKdBotc44XLFqFEgyiKwoQsgdAm8WNifNBc7JtZvRcOyZCKafaRzwrilJRGQYmWQaV89W1he4waelKVgrtUxlTRZG2jzTUTH1Svtzq9WF1TAiaK72guT7K730EVLS1igzvrwIV1xBInpAulimpLEVD1+2FEL+3BkRwIGr2Vy8E7z8dWnMc/NQomXM9+7/qntY98F3kvpYRro7eA8cJETdvYgZ6uDaw8Xzm1JQPfOgv7YuPnLLhdOQoB37VtZHh6wINvbuDk/CG3Kmrf/3MG66ze0/eaje87afs8PYG9HZsAKTEG673T/clF577kwaJPWkoLbsk92BgowkTmT/80GftCw8/abtDJDIb3kQ4n1GFBtQyJjI32BVHL2ZDMSAIOIlVSoI25DYQLg+EXdmGvQbLayt29hvPsSLz8BlPZNDEj83m1LIhqGVH7d57brE7jr+NPTLYHzj+QX19KaUxBUEq7yuZ97UNmqkCem9QFNXFJ7tj8CAMBGwfgAk2+DptMeKDfVQZvaZSEe0EAGrYjxK+n9cmT81gQHRRDjWu0uu5B/wzWxVn/+Ttag8qHbXacIEgAsKqapn2XkUxmVQkalltTQJdSXeVnKz2d+ocxsTARc4Mwz5mFYbOkfTarvqikjg2TjN48oBkDb2h7CusgW33xGSKzjVPBLZSE7EmbmPRzDaf+RyZndHYHn3srH3ME5nnbIyEExWZl0hk7r33Zjt2zctdfvml5v6I8iEQD2vLJJAS4awC6mzy724Lo3oKRbSvPfFtT2S++PCTNpkt2eYhVEvRSzu0yXDIgZh332Inbn+7Hbn0sE2gJjSGZYh+OK/IRsUkqNliX1f73beL3POiZRPs8iPtc0CC6uvUdKK5/UCOiXACVJyUXoM4AYVJ6c0APYN/+iLtffH1OWjQY5SogCRdtACOpRk+aYlC0JPamfTISl2XGh/7i+hX5Re6QXlWnVTtzZ4WNa7Lv9OXq1eGq57skuxt41f4LPn92WMT4W9XrrlnqHR2NVC5fU5RoePni14lZkz6KrJSst+P9x90Jn83EENJH8Mzvcom+vYqelS58IUCStmMxeqtYk6yNnCG+yBnAvD052AtZftATaRxffg7JdHJ6pHSnOOP7ZfWK4drZo9ytbX1rPSZSPoalRUh0sAeuGpjE5iu/UP8yepHWAmkPHVeX1X97MWTvyMTQD2VubfwPGBx4Td8pOJJJDHb21vO7CIoxD1HCWjQ/sXkUHyYSTfOBACcXcyZGU/vG8znC86RQSLzwnkbDkf+wYcPb9vm1jqb8H0GDLM7V3sxoLAD57ft7u7ZaDLyQGp7e8O2tzZ9dkgiGXEkSmOaDoHTGJDIhCSnNnVFO1t1JLgLCpQV1CqJSfSjSxlQk5kfZCk3KbFwR52Tx7UJ9NI8maAcFI91LLBoQp4pLq0SGQ5etri0ejFEt2i0+gGJJ0a+4VgxImKmDDt7TyotqRqk7AVJxK2rvy5HmkFIPRCZvGVfkMqabtQdaWeA3kESI9FhYx1mV5CCpn6avqFMtLM28uc9pVHsoqI+hGsAhFrUxW7/iv9cSSC0V4ppaI39roCjRMbVNEKoAAo880Rx9bN6b1xvqhw5whMSzgoA2CaSSWelCvrtRT9LRVP6CVP/vvUz/Pls5t73cxBCcAl07LGZLa9BZ3BhZ77xD/bBD3/eHnzoSdsbDZ3+qQBRaKvv5zAWUjKrBlL3jgVGRWZ1YJ7I3HPXLXbj23/aLji8xcDCh96lMkpNlr1/rKwtFcuYyKj5H+cfTfgf+PAD3uy/s2cuiwzBEKf1zKZ29auYyNx54kZ72WUXO+ULlMnloEcqSdb5aoiZI7moqM5tsLpsZ7/BiswXHz5rc+OgSqyBEpmrrjrq1LJ333GDveLoRd4/R1u+3/nXtcrEO+kptBfhkMNbpVCImkupvqagzdVYHMWS4+iW/Os1m41syUxSx1rC3Bpa0wbrrDFaZUUhAw1et9NoH31b2r+JRiaCXW20J6vRq1NtswCgfVW71tOTFTv12GivVmRbTrMmS+LgE+UNIY9G2dDZhD0TrYhn2pHK1S6FuSn8gA7k5yoVzqiYhZ+lwxWwB0Tf1yVspd47bUECTQny0F/4MF4fFLpk54cje+RLp71H5vTZ73izvy0HtcxWi2qZemRutquuutz3rvCRfrCi9VfFVD5M6ym6khSlSJNVX8TcXjy3Z3/z1W/aRz/+OW/2H44XtrIO4GJqo72RrQ6W7Cd+7Cp7z6++w975Sz9rR49c6DS4xXTF7RJAhOUVIMIxvyUarzuJTNnUByXsfSoMwbmKFpNKJNvYCSRLkOy9YF75yIAp/U4Fz+q+xismdSbnuWRy9f93TVJDMwhTcsuEKatCPD+sKjUZcO975bMyLmJA3RWHYeIJVoyo7UStEwjIBKjS3TOwFwCMoDDnmim65n1VIDOBiW7SUStaaSsUO3STISXMUrliD5dkjJOm1o1B+mIlpLkAKGtgqktl04aRWYJqJitgXL/oWdkHLHcTNsYGBAhYwQ5KXxMQCfEo+M8mFlJn/HAPwbfA5njlNfpU+ZxRQVFc3uaB5Ww5AS6oKHs1IuLfCkaCEoqKknok8xn5wUoCFZP0gWxJR9cely6IBBeR1a8UUCE4zveoRJIDiAmU8B0OoYC8Q8U7Djae+P7d2ERvCyoxKfIlthaZPYzhlzHAPmiXFTxiXQTri3EIXqGF/PLCQRg03b74o107f37XUVAYeNwUmvqRoLj8aEi7go+PwBDSdXujqe3s7th0Mvbv397cdK6+b5qYJ9LQ+J78slcNIDcaFiw3oaQhk1Kmvga8IGwGLUI1zkJUePAjGKhqO2r6VIOyK3wc7GhaRSE2WYQChWcOpwgDiBK6KAYsU7JSxH6LRPUz+81gmQGNGqk0+VqNmUqcDqqOEO3FhhFPUslGciZhfCXlSCOY9Kk4FyGkQCMmxNMPQaCRCBiFOukw5tcRJKp0zCRMaKOSH0/WQse8vh85TCGDmexodeRUiUS1SfOlQY2GMBWd+oEe9x3V8fgMwa+GrLM7Q1QNycXcnwQxWBECxEOPADyoghHI+P035bIuWqF9X6ChTkKopLJ/31qnlO1NR12THJzBwWLFUZ/VtYUNVhc2nIzt1FPP2oc+8lf24EOnbWdvGMpiXfoaAy/OBGdj7kv8QpIymdv6yrL99Ouvs9/49XfZjW9/g1184bav3xjD8TRpLwIKnT1Ea0qWW18MwJDAv/AssIdnn37WPviRSGSGoKMFfcWrZVO7Jqhld564gYkM1PSQyCAILgIcDCwyuUUWwsrwDFJKPkcGicxDjyCRWfdmbcqLzm00RI/MUbv33lu98vPyoxf5fTr5p/CJVRXT+XnphUsKoJSZBFT4c4csese5BIVVYEJrko0As7tPoh8lgjolCv2+GbdjSMCLwmHy6KNZNWZ17UsOokJZA8yatPWv1Wxuq2xmw7GCm/41+utYq459O5lIJXtWaDsqYsoEAcmzePb4npZYhcIZz3RQHn2oayLASZMkncnlf13mm42rSGZQMRNdGGdQszYE+mQiA9uS8rdM8uQXOCwUiQze0bm9IROZj/2lnTr73IGJzDzkl0+c+Hm75+TNdvXVV/hcI80i4dpm0k07nYIsNaCpCamST7EK8GyQ33/2ue/aA3/+kH3uLx63f/23c2bLm64AiHkdK0srdtUrXmG/eMPP2M03vcle97orbWtzxQaQfZ9CAZX9CitIZDxZjMDXkRn+twCvyvFv1r8z6ygCwzawUckq/mSfpM6MAljtN54v9pcgkaEaKJN3JTINqYx/yWQI+wISr2oy5nnpy6n37XdDyT2By8o6k7CqEKo+DH4mK1eVpsVkhoh4BVOSSskzqEA8kwH2dSLIxFyVLvVc+yR9V7I2qh+soIben2ysvo8VXfp4JTN1/ZiI1QpQBL8xzZ79ZgJQWKWXLWNMku/XqyUBrra4wXB++Bmi28GmJ/jLJnPFP6liViuRxTe2uVwEhrS2ByWtHBKKeFRJZs58YfUwFF39HbGCkRWUkMFuVHHJ5WccRhEiJDH0RLW/xtffY82QP26SyF3BKMgi41el/nZjnawiK7ZoX2/Ar6qH3WGXPgoD9O8AK2VrsdawHyiO7O5iVMOyg6lQO8XIFh/bgtlu/spyUAvOGqqtkzHbImB31wFWYqC1x9K0wS4mBsDKVwVzrZbR7P8iYB+bzZZsNJrbcBdloJlrOkOlCZPFN7c3XJ0MRgmNs+Lcwb8iUN4b7nllBu9qY2PTtre2/AVEi4P/2efRM0yELKqGF6k5XtKZOVivn1HWQ3UQml0rKkp0qqNviY7bVMlvBmpU6EX+s/6eudGxd+B8WMqnM0W5WhugX14mGsJqglBOHfjm7HzOAVElDtTD8NGkynnTZE99REhlCxgLbUhfE91NTfH+vSUwSfQ6y9EHJoJBJZTai5KZZliXog8pmnH1dXcsEYBVw1/fXRpnhraksYR8NZo5I+RlA7RQpKBbqP9IwWsE0XrfQr+o6MNnzMCoiybXAKwmFxX90NpkYJR8Wu7tgwy5xDIQnCcSw5kOieBkUJYBlZJYOE4mhQyYWpUM8sM+q2Fha6ucrYAAYTge2BNn/sE+8KE/s4ceecL2RgAl8EV+tt4P/z63QQRa3HOOXzmC5dd3dhaMy9SWBiN7/U+80u65+1b7xRveZIc3Dju1be7gBo1vBRj6/Uo6QP6OA4mGcYKfO/ON5+wDH/4ze/ChU7Y7Mlv1UjPQ6rFXX0QtczWxyy9xAQKU/XFvRPNY/tY6doI5T2RnvjZs9v+kD8ScL9ZseW0DbtCDwdlk145ddbGd/I1ftjtvfZu94tKL3S/OQHHzWRNau+QkyzS0YLyH9CFIRS9BVnBTXYxB5sKm0SNW7VQ/mFMgUveM9mbfrta9xCF2VdFJdiyrFpJozv40NRd3KRVCxnOfi4bEQDx77pi8tueL942/SxBGlQL/pv9COSdE8ZoDV0+b/1izyanwU+0wQZmBzzbTvfURWexvf/d+dhlstCGn6qOIJMcDmqhMq/qM67HRXkMvpRKkoEqhMtede7VUgGIQIezkud09e+RRqJZ93isyY2T4S1AMHbvM+WK2ZtPRzI5evGV3Hn+r3Xv3u+zYsZfZ3Oc4karWT7K7Nr7QdSKoAiV05nNokOxDJhpqTwQJn/+P5+1//flD9seffsie+8fvuziGLaOnDKDneVtfW9g73vYG+827jtsb3/Ba29pGQy6DUCTu4LHjczMx5TBCVLRahSZAIFFzqw1VksqAvNurleeATBEENVVdU4mRgwU+8JDqdFL6zKA33s8Be7ABa96PQ8EPUpgYRCU4JVgmGRuysZCabQlWp9E86OtBMSWQmTSi2hchVkIChEpaku6jShqrOlQ/pP9jIJ7AWErUi+7kMU3MGdkfbEvMhkEjWSYBFlUJv95A0ApKMqBnoqT7kH3Q/qy2u/pvZ2N4n2X2gNRn8fttSnaaP5RlDpqIg1VfVR3X2uVZoa3nmSbImTFPtxdFNobDNyVDXCjmYrc68yfVR3ltcqlge1xsJuYgCuxi31RUVkI5TGqD9X6q35AdwmeAtlXFDjRugRUXUbHJspL/qr4jY6W054plCQZk3Cjqn3q58CeAwdFw6kDr5gYUjtdtfZPsLt9HqDa7D0QhI89O3SO030hEu71Oema3eQRF7huMpzsL5xxCWnmx7BkRjNBoiFkyzj+jEsRg6s2o4AlDRWBzY9MXCy99d3fXf+Mmtra27NChbXda3qzlxjoHLgn198wUFLQyublFmo3GFVlxUAIq39oNZplfUn+2Gyzv33w6SD7IE0Fy44weUDVpDWKBgIaMqfe0YLLOPsnT7qRrGVg5WSFFPGKpwsVN0p1ELUeeCJ82oDL8bnlXa5DIHwYuJe/W60NFi12BgYKCuoZCY7CZQF1A8tZQmIagkMrBd0H+eb98iedS0MXPzEm4ld/um1pOA0FqyDqTJoNkVxNfA5lqUrUVUSh0nqg4KMmoCGRNUJRsyjlmsCHUPKs1eneJzgStrLRVddAuU7Mjp0pX+UM6+P+iEhKJBtdT/VnBZw5JSGTZkFzm0DRcy2xnb25fO/WcfeSPPmePPQ4VsJFfW4e/Y6xY0GrDAOve5PctA+3wxGPZRvZTP3mV3XMSiczP2uGtQz7Fe4ZhjdFgXemFerbkvnJ3YZCez4HB9HAlMk8/Z3/44f/lFSQmMqv7E5n3vNPec8c77OVXoNkfP8+1j1PUKj98n1BJkcxjrcg8Y//v/2QiM5uvOoUN9aHJFIHXjh27+lJ7/z232Ltvu8GuuPhCR9QmUBJqMsihoBOlfgb/8VxBD+HeCqcN541m0RAryfUJ8MOjW1F5EmWu76EbtBdCdaMtquqlIKVKxSctVp9TzwHvvDoJ9sSI6or9CmeIAFAUFAY9CkqQxCpAzAZ82RGnDvsMglQcS+qsBhJ2m0yzOhLOraj8yHdU4EFBa0WDsX4EHDCwuVDlQuJVdg+rOQPqWJq5W4AqpJg8hhYUpo1MaWi9LzWC47oh58cV7vUkyAY77QTjDFaoWsY5Mn9lZ55iIjNYAlg2cd88m674uTly8Zb9Cpr9T95k1177cltQkaaa7n3/3TczzZ+4pHyAjAvMieBAUTQoP//89+2zDzxof/TpB+0f/vmHNljeMlta9+orEpmtjYH90o1vtP9+8jZ7409d73QR2RiqZYk+xaC/+gV/f5orUgaRVp/O/argtAtE5QMCbKkDH9O3ZACdiYyfv+iT+S8XLL5I4JIxCGWRs2dTCUodyNw/W/uBB4lRqCeT9fBKeSRgJUq3KGdd1VLt7xrQKknPAd3xGTEvrIKs+jklMQf5bNoqxkfq1eM74eJoD/XXsfo0JTSqQtUzmj+XtL7ql3VugMbXZnmujahbqtT5nfWo+4wLaoW3D9RmMtftXdZ98Pu5v7ge6cNrlVpgTHdtaALcQwXImUBixG0g5kcPkHro8jqMc8RmESuH69IF3RPU6o8JIC2trk03DpLKW3c8RX2HCbx3hbgSqFTiJ/bUwOOFnR0oi428cotRDVtoUwE/HXdTBD6cll5Gh+j5PIZFrFiA6n3EkWRAotl/vOCBq8gCna/rPA+Hdn4HvTNQNGOPzMrKuq2tbtra6ob/HZOToQONoGVre8NvmkoFM28WdnrHPp4gg2xO+k0qWc24eRCEPCdPEf+u5mId0Hq4lTTsD7w1YyFpWF6WrPFkbb6Ci3PqAYIh3kcr2YaiBnmYdJo6cLiuZOtkJPr35OuxpInPWbGpRqKWoRWI1MqSmrHkzGUcMmFIeUshrvieykPsGsNu5sugXtmyDFg6JQaNcjbdQExOjQhALZdquGagPbH2mWSpepd0Aj1Xk8B0C8EGPQ0R1PrU69bsfn8AV3nHXXRLqCkPcSaw1ZgIMaxTwHUPWn+pGrkxbcFMbrCXSmQOym/kFFqTPxpdZwvKT3u1CtK9A9sdzuzxr37LPvDhz9qjjz9po+mMTe3lVyYzUYFxVDfQ8bhP7ltQ15Y8cVgeTOynfvJqb/b/xRt/1i7cPkSxASDZMYRMe6nu9dyLHILp6lkOjvB+kaaeRiLzoQc8kdlDIgPBkKjIoBp09ZWX2Xvf80s+EPMVL7vUbQqaMKn5RDRdwbVXhtxGrRLJ8UwNU/qWvBfHm/0fOm3TGaRk193+YJ7VeLhjx6651N5/7212ZyQyAwTiSNKbGESoYEUTfya0lKsVj1eJDIKcJcPQTVIOXI4zVFwiPmaPVwuc+uqMte8iQQx8e+WqVwddHe5+Tnie4f5+YHQiqXtWnJ0hHajgQUBA0i6SGlIBATxjtVf1jDaH7IlGnQNRGv2LalF1cHz2pKsIZawcf0c2XfaTfga/sPc0z8TPHhBRT2QK2lySDpdHjsOIZ63zOSQukagyq/NZfY/dUFSBMhkM4Q+0wUAwZnWJFZkvQX7583b6KVDL0CQPXhH7wabTJZuOxnb04k37lRO/YO8/SfnlBY1LJ8DsB5f9vwtxdrW8mDyPygaFOcwDiOeff94+88CD9ok/edj+6Xsv2GB50+aDFe9n3ds9Z9tby3bTO99s/8/7jtvPvOE1nvCS5it7yY3tQFfICjtVJ6hwGmZbez60V+TLNb8tE8Eu0MjnyB7Xan9kW2u1rAaiCj5rYNwHqpLKFBW76NnM90zatX5pH9YYRnteoGXO1lBfCFW/5J+9ShuKmnqe6mP7rA8BZ42GGlQ2Jo880/BRaujvgCRueBII7NsE79lbDSBAavcd7E2CQ/t9mttGpyaRSSD12WqrsjIjqlyXNeEJRNgHJR16r7UiwM9MW8kYgE+TFZduMq33UoG9/v7hfqQIVbW5sle1Et9PYpptdLfA/h7dD6+JAD6EOkI9df/+rZUh9VBlsl6TtPp+u0BYNz7rvmOxNLp0tLomdS9rHQQkJSMoEpTYGwDCzr3I4gbs7+FD2178UFzQQFyI9Cyojqt7JghP0QAvMMS60V53LZn7JM4bvG8wmy0WWHSUtiiJJqlJyC9DUWduwxEVB4gcgGqyZNMJew682d0vwBkIzoHz5mI2YnmDb6DwtayeVQYOclSiQ1QmELwISFj14MvPEhmpMelQUlYUi6EAWo2vWvREGhJNbevTBTxZMYEjiaCZ0nxCQOUYGUQxqE8aA1YE164lw3zxdPB4Hqo8QFlHPFUemn1Gvahf6LOZ6MTs2OhHqAcUvG40WLEpjGofCPL4890G/6Tj5GYJH9mcpO5LQ9Xw99XVtTYUjsYljQiHn9YhfFnmraiqjJPWVkFTPdh1C6fcrpsXp6B1gkrNKYkeGry/fhWmE2DHECquXcqBVgdVE1MdNvwpA11RnNwLOJSkxLXP6pTkRQc5uDKTJXqiHgqkWs8U3qHPVkB1EMOjVm00mduX/+Ypu//+T9jDjz5hO6NlW16D0lB/8BbOCAJWUEKnFJrAXKiNTVtZXXWUxJMNIIYTNN7N7adff8zuPXmLJzIXHTpEZMxVRlLBpIsOgecaFCUfhhloowfJFHGYLhbe0/OHH2SPDOSX1/6LRObKlx+JSAkTndO4JZIvKgUOkWPunM2yvmxnnn7WB2I++NAZm85WbAXN/gNOfp+Md+3YsaP2m57I3GhXXHqxV6smqEAEEMN3kGgprimnRAoDE1b8ckqCPztUDdkzmPTIuhuK/G2vadmDmqDG1CRalR0594OSBT87nUG+XXSS95hnVXfEYJ9NrgzyNNisqgsJ8MCzdqVrK2BFcIdVM1+7mAej6q2fo7B/stkVfPBzFApFtdJZHbjum+AMB7f5vpW9bH2BHDgoeob7JKdQJu1LDtb9WTmSLVmJi3mlyWft/B/O3oTb0qu6Dl3n3nvOvbc69S2NepP3ng2SAJMYkEoCbJBQhwjGQghDbMfJ+xX6C28YkEzimNgYgwQYsGMbhBpsJ3FApQacBIQEdgzCgI1Q1e1O+8Zcc8+91t7nFC/jFaOo0q3TfN+3917NXHPN1dJFeL+UTHdf5fQezb6IgcUK4FwNzZkJa/bi7p49+mVUZEgtq83+3s9BpsR0fGDnIpG59Q32vrs0EFO0ymVhiOpT0qyKbMPhS6G66QqCRcYc5gnP5gc/+KH90WcfZiLz/I9tsIHq5boDlnu7p+zQ9tB+6U3/3H79fTfbq6++yjY34VfkQFlp4C82o7NKQxUoJk8AT2A3RG8JiqD2EOIPyg1H70H2AzGnq1W5C9+iuUuspHBPUPoXf3cAsKNeaW0ywKdnVoOtMl1c1xXMiaDtiE6K93py38xPaXtaWHninbEiykRXfkZUHvntXNng9fJ3veaSuLMvNIYm8jwHxcvVC726rIp9S22G39QcGNk5jaKQLdNQ5ppgNAfH774mMppjpZhMgA9sYwiERLM/e3yiHy5iuLKOqTeHQS2foQADBd5a0zaGaJOvvN6y1Vr3Xj494lkC47niKj9EX1FQ0PLFdf+VxYZfgdiNkh68LIOAWlf9vAXL4250zrU/21gnaNc5pvSVKSp46k1fdS/c2636Yk5ouC8YW2gO1WQ8sxdfRL/9KQfCjxw94vNg5AM028vZFKgEl7PZAPBpcLZMcftsmiotExkEm2jyf/HFFz1hwaYCRezwkUMuqwyD4pvB+Y4Dm4zNdncgv4yEo9BeFvg7AiIMqMIwIhp1l1otqiWt6kHw9DivhImANg/+hIF1KT2feis5wnbSeXZ8GY3k5wQ3MxsoOVjfgK3Pynu9JDLSGWdFRuVYavNraFUkY1oMfVD+3lw21IHjodPcFwZ4/XPQRs6JkBslp13QWMjRt4cV2S4Huvmr3GC21bdVKBZ7OKRo1D4gJmdjb6aFIxiNtsoateo/cv5MZloaoJ6J0NvmoSeud5v5h+oIq2JUnGPvDj8hEqKSuJRmvAhQ1GRKlCmjgXk9+PcoYfcIWwSS2JcRqGS0iQebpejKYdZQyPJnLk+3iE757iKdnT9XMxBo5HA/G6WTaOZN//sHEzvx1Dfsc3/ykP31V/7GfvwTKIYwiMvJFv4OsAH9NQgm1zeQBM3s1M6+zRYQD9j0/QJKxeRgjF55b/a/525Qy661M48dJoK/IpnIBlPOxfdZKbP7d4P6UxOZZzyRwXyXvXEkMq5aNpl6j4wqMkhkiNKohKT6fTiwKhnsAMPcMBR4fXNoT3/9WfvQfQ+mRAbN/gh+D7zifPnl59s973273fb2G+zic8+2De9kRcJUPrvQnEKa1/Wd675jA7n+uxgHJFLeEBoNya1K3Go1Q7dfXhUnGCLnD3uY1V4I7iwHUAwG5ayS5Hy5vjgzsdfZUyCJ4lYhUHaC9xGVW4FLbCZtlQgFClS0uFAl1IhPTn8EebIDbVCh3j7+aw4UoiLEILiXv1ZMJT589i06w7SJ0V/i35EQ3Wyb/IzWqhUTvjZxC6+FdJgAACAASURBVBobK4Vo9g1qag4w3D4A+AJAtzawn5zcdWrZ73/8T+2EBmIiIHWBAgJd08menXfWlt3x9jfYe3/lJrv80otdLIOvEc24RbVxfoV4ZhvJYATUVMoxI6nwn6G5en3d/uH7P7BP/9GX7A8ffNi+/fc/ssHG0NY2hp6cjQ/2fWbcL974OvtX732rXfuqK9zn54oMkxU8VwSj8I+cieY/h0AOAlynbIZYzBIYVBIZ7rfYp3rmjvS7FHMkie7nKuiHfUFamCjKEZCj2hbUtbz39Cxz4sNKydTPB21nqFnKX+j6lTAI3PAzU0QeKopfvpD/LfCDkvpMtjmsWXNjtEej4kVmBas3mkWSR0WImgegL2xU3oMsBzPRWfnLDa3UqcrfCzBNAJbU8v6eavXJRXXge3g+sQY5wSNgUIQYCgrPBFNr3cYNBH+Z9IiiGslzeY7lfKq5XX7vpyWmOhf5NXlIsEASAez59fk9Of7w71VfXXn+GbzVHvGBmB24GXtRezmLPURcq/mD/d7Ff7dUNQ5cxXeqIo2/EygA0CYb2IJdNUcuXxC9NRFLaD/BRrEavebn8cUXd2x3Z8cremw1QRuK+p9pR2H3vLVjhViC9pTDDZWjF4l23a+OZQ6oWgaDjDLQyRdP2e4u5sIQqcGQy2NnHHK6mNQ0YOuQyOztzm1vF023cNTkO1PRA02DMSW4QQpSjwSDdRhPzvEI49M6SRxCn1sz5nf1myhnaTI84q/mw69Dr8PgDapSoRK9qTy9uiGZyiStb80EmZTmrTZ4lgHM16TP6g+hJOqI7MVQpHxIczCtja8kgBuIh7eteKVKUxoApRI8g2KVclVaFE1D6hsR6DuaWiocOViQMQ/JZVVFcsAhCUDy6rOhD8OZdmlBljzwSQmwP9eyoZn4SYWjpZ/1hoR7JTjqSvZy022PvEagFH0/4bhSMKpm4Eo3DEMdyavCIl0HpXVrr0yp8Mm5yoBndRKibyqLF2GKgqQ4EuLIMkqwpDjiHoHm7uzPXS5V9IJ8bmpA4/1SM08I/+mFU/ZX/+Vx++zn/9z+xze+bdM5nS+oLTMMxBys2bVXX2X3OLXsGjvzjG0GdYWaE3s/o3qkNQDl976EYtybRMYW9viTz9jv/O5nvSKzN16zTVRk1uGglchcYL+MHpnbb7BakYGctj8/NGsLZUxqRsWJuKFED9Fo3Z7+m+fsw/d/2ntkxhMmmrA/AG/Gk3278qqL7H333GK333KDXXTu2Z4wyccH9VHrQcUkbDAORUzVNVUAnaqDQK1UM5IgAU8uKxpKbGryX86bqiOyD14184GGIdFOg5iSuDT/SftG+0LAgexTriDR8QrBJq0QjgmAlM9kSL9UeVUI1ibheS4FAkjODaCQCWVEeV3aJ0TsM7ihZlg/zynIYjAk6k3px0tons6PLlV7I5L/QPE8kUCg6FPDKateA7JcVW6caKCTpLFlynRQ3XLflisDJr+Xz7qvftk7L5zcKT0yf+ZzoFBZhUTiYADGAxJunNMdO/fsLbv95jfYe999s11+6UsI6JRql+5fz1L3XYOCVJXVMwquOwN+BJ1Qefr+80xkPvnpx+w73/2RLXAtzrc3Gx8c2NbmyN5yw8/br99zk7366isclIDEKvthi1qar52a47HPic4Lpcd1EeTM1MIMCgLsCOl4JapKZIIh0WzPpg8zfBbiDFXmGTy6PxgwyQ+0X7TFtB/SEGLvH/PGbVVjl/tqMzhIECPJJnfzxnIiI1qZi6GUfeMUWX8+bX+KP9laGRTQIcYDg8R8Xzk2qX7S/egyrT/2RmlKL0m51Kncf7poQ+77jGRMsYrAjaiURPXZz0RVdWufZesPdZ8URZIvbqV722dDkJP0WAHOeX357DQnapkWJ/9IEZMAIhWPZeECxXV6vs0ZdJwrD8rlk63xoWqYKwgZimU1J1E2l7LQfBZK0gTKwF7TvjIZ1swWiqzw7KoxH3+n/Hw7wD2fJN5vyxrRz/QM8Zz5PJg441oA3uzs7LJHZoSiyHallgFUV+INMNNjoZK45n2H+8C/DQUEryat6C33DiazA6dtoucEQy4nY6oooNkfX7p1aGhHjm7bdmnmg0wzpmpSlaRMJvbsPB4iKwWlwb+jJlBrukzz9KYfSdhF+TjQlxKwTtgwil8K2nUH2hRaVPxcDpsbkYZGFKDckI4AcJTUITKqpUQBlF6VxER9UlDOayBFTM4qX0/u39EGzsbFObglSO0z+wjKgz/Y32PwYlNwnBY8IyVc4+CIZ9qSrq1FJLAegYzkgx9JTJGzbMQS4ijk0n91rmXTujMqgTwdrtAfNLnyeYaT02RuGl4mZTSKmueyvHbLlJ0wZiXZq4OsIiGVIaIRDuOJfSeNdDXP0ZmFKovEJ3IFJd83EYhAbWsgWwJcfXdUgJy97w+0cqtLtYxINpXKHNnFhXgpvnTTAYHhG4kM1XMRdCJ/ZsWOv/CTXfvCF/+b/c7vftq+9jfP2frwqG1sDm222LfJGBWZdbv26leUHhnIL2/5B/kwxzoJOjZfX5Grqi2lsuuGamPNqWWPP/lN+/clkdkfr9loGz12CILHtpjN7LKXXWDveseN7JEBtQyHEkiigxwzmxZEMqoMdB5wIt4/hMGCGwMfiHn/Rz7jFZn9A1YrFrOyxrawK666yN71rrfYzW99o730/HP8mTLYbx2lkmlH7hXo5mqbjoB67VdQuMrSRG95QpxzBbDZP+U5y76JDhqSojqvxTKVisAqygE9apvke59kqRC77KlL1oYaj5xpX0lcQmSroMjUm/1xD7T7ROxy4oMgPPP+Zd9rFVPzx2qjfthDwnpqxI1ZCxk88pC1XHAGUlh9wLaAfHmZM5H6bnx9ym8BOUEtlBoUH6LuRzNseFZ5sIJ2oUFxUbnmu/k6VGQe+0tWZJTIMHHY9IoLKBjTySk79+yR3XHzG+29dyGReZnbw6ZCmAIlXBdnEuWgNlDX2FsZhIE9GXoi85k/esQ+9dm/sr/93j/aHFRxCL/MZ7a/t29bo017y/FCLbvmSrfVDK6wPvCZSkKppCXbKxunwZs+z6f0POHfcvWeNouJDH4ppqiJTJkb1PfQ6Fyox0UVG4FaHox58uzfUAGgep7qvJGizFcqdKTHKYHl6mVwIDyfaJikFfN3qInF3lBQy3dWdoZTO1l9ANLdJyFxfrRuVFMLxJ9nm0BuzLHrP6fGAGI4FLGeqGLAV1FF9XRzdMQeyXZK8URQ4FrKFINUUgbz4N/8/PgZUYHlvqAtwfsJoLagt9gynsCkgbaqePVATvjESMKy7/bzk0ZW4HN6kJHXHMpe2dbIB4melb/PbZR6Z4vKnBJAPT/GlKyMY89ERSQAfVXI8+wvJbh6XohbUNnDLwDnTJLZ1+2ffRrlSO0PrUUGsHSOAYJKxRevxzXDd4wPABAeOMiCagxUDbe2NkhhLSMvWJDjwOL+bPu9JzGuvHZ6dm7Pa4/M4gCNICVg4tDA8cHCXnxxbCdP7trCxrZ9eGRHjrAqA/Ryd/fAB2KOhiMfbIMHQrGAIhiwgCxllAUz1USLycBwzba215xfywuNrVwXw8v3PAhtIBoORAusQFIHNpCwLBcXPFGs4QjNbOVACAGUw/Pst9B7RKGjk+QkdQ/0a/9Jodglx9yXNRsHW3nL4hfyGfR9NdHUGsiPEMuK0pTnlh21nCgdLZ1Km8i0SJKuTYcoX2ufhFRD5PxlItKR7DFw8NKmo67cqNX5pAGRxKQ1rEobnD1JvUQxZzUI6aM0M6k8UdquSEeqIInrr/3DvgIZLiJzpJm1ARaRvNW0Hh3izI0mVaOYtXKP2of4Kf89kHvyQyMSjsQ19fNADnkNhx/nyrtRKsJJCUPqq/vJqwkLkrs1kjag6gf00Id6iRcea0EFSBjFNXvx1My++NBf27/79w/a3/z3/2UbozMcEZ6t7ftaeiLzqpLI3HC1nXnGFotZzq/W8+w41qV6piZsvIoqJEwykEhAFezxJ7/BROaRE4ZEZhOJTKnINInMbUxk0OyPRIbyuZTJ1H6nHYnmWVfdWYeJW/hATCQyDz38pO0dUBQAT8qrRja38y88Ysevv9pe/89faeeffbaNXP2M0tas8opKWAJZt9xK5NSYqv2Fm8dMjaHP28q0JzlLiKKcf8EZdvTodpVpbWh5RUJYHGadq6gqE1HTns5nWM5HVKiQyGzVB4mKguLE6w4nWGhTFVGOgXqxzxVsLPegCQiS+mDY77ZijCRBFAkBJAqO3FcUySTS50qTfEnK6Q9YvVVlIQIgVtKFeJf8uVBGS7UVFX401cOaSEWrfhZTDFfUKZXEXM2mXU3iD7UPT+IwBTwoIIUQ1ixSUJAGtwtKZD72h3/u1LIDzFFYG9pisUkJ9PmBTSYn7TwkMrdcZ+/7lVvsysteXqSBo+KdEwZnQ5QgWs9KATPXJ+wJzhDOEuwxRi58//kf2mc+84g98Jm/tL97/kcOBIARhn2MRGZ785D94vF/YR+4+2129Ssvdz/AoXcEGbx3saydaLyaq4ZkCE3UHqxjvPY6qg6cAYRnHPuBiYwYFqqW4x6i3wzPScFeBJS+R0uTuZgcTnXfoDQ2z1L0MEXkEX/zJABCIcVWC0Cjqaed0XNlsJ/7T7jP5aNzj0z2bfpsJh1x/hwsrS6F9nU5EYkKkwJTxjK8B85Hg4iDVNKCeVE8FWM2DXQtPTQ1jvAAM48vkK/l3lGipQBccYLiLiWgeqL5dQzAOT6AQFFcm76fMYVGUbRDvaNvSvcaVDtPqMm5rIngKkDIEX8XM4hZK5mSJmqgzpRsM+yQYiCpgvUiDL5eRcmlBNtNZdb3r/+OinpUm3OFumX9ZGZPTUQS5TZLaTvTyZUnY0gl+x/bIZrZnq86B7F+AYLqZ6S8sl8Qf3dfhJ6+GaoyB3by5J6/9NgZ23bs2JYNN7E/Ncdp4WJC6PPOYgVxDUhUoNrYCx2EgEGhKd87mM/GBTdEYz918TFPBtxs17dGgx6mp66NXQoSCkB0fJu2OYR6GWUXna7kBwIDpOhAEACAfutq7970Pan9FZydsvAS9dGjoWqgakxu3NSgyDAa5VZFZk5NbDosvulQ7SgUlNh40YeDhXbJTA8GaADEN5fTIvIvalBJpmqWXPjttSGKjlZBLZEDBRvBYdaGrYlXRXZYeVBiVq/PDTD6GIRAyAktjH19yyRXBjUI00KNTkFNZPa8NxkOBRtKCPKG4r3w4GclEDj5Xi2IWXn0eRC5StQLlQHqZbcGNidkJQerVQU6DwRVrBiFs4gASffkjic5l5xM9YlbDjS0n1X9yQkyg8ZoSCSHuLiFmmzne03OrBicWlUqcys0kDMnQ3TWVN+qSX51jHQoGf3p1xDv55kj7z2S+oQIK7obmL24s29f/NJ/s/t/+0H72n//OxtuHTbbAHYy9Wb/0WJgr37llU4te9ON19qZZ24zASjnK54Zz3qbVGv4mGRXI3kdT6b2+Ilv2e/87uftS499xfanUxttUeEE8s7T8cQufdm59st33mB33n7cXnLR2S7hvJiDboNkBvLPrNbmgbIOMSAn9lwLaLLZE09/wz58/6fs4UeftvEUalEjR5ohIb3AEOC1NdveGkLgzOYItIAA+qAXJs4ajid6DNEsSlgqCM/JtIc7Gsxbklu8DnZwe3vbrnvja+yud7/Frn7VlU4Z414tcuMlQBd/OKPSapZ3u+TXxf2H15Duoep2nOCwOVHZdgAqyZhrT8W5KVS9IrdcAYxOSpxIcqDD2sc5oBEarucjqq/2cA4EdU4Z7Eg+NGa8qLIppFK2RQgiaahe701+eWDYJpqU7iCVo7arKULqESxyFiUoZICB6xIf/HRJvCo+Ub2VuIqQUCgCclolsICfnDywhx97yn7vD77g4hcTJLGjdZtj30AZ00sve3bB2Vt2681vsPfcdbNdeTkqMgNDuyJAKu2B3IsqoCYDTnlsAfa0z6nxSu7UNkZzl6x+/ns/sgc//SX7xKcfs7/73o9tsL7pfTKwVQd7J21rBPnln7cP3H2LXfuqn/GEwxOhQhersyYKzCGoFGfJga3CAkHChupIJCusg3EGYAF7CrDlFfoqpqB6WUiMV4pmqcL5np8QqIi9mCmA6n0Ln5tZD1GTE1Ur3sv9TBBAiHxOtmvSW0u2sRVlE5iE0zdmRF1JllN2yoyybE+z3VclRs3y7dknNV5JkkcKSUGLCc9y7BCfj73H8QvquYgAVueRYKDbvwH8FRNPJaZ4vc4+qXMxrJJxAQc+qhrmwFMVdWp7nGXfKCCSmQW8jzxcXLGMWDS8jgyGB90vV5hly/JaBjhA++z2yddMgiGcM0S7JfCkxFbzaLbPYKX2WW4L0Powgev7AYPGGqIiqtS0NLn8PYpBo0cmC0mIUcNVzRUYrRtpX/wtmx2VMcaliMWY5JVRLYhdNkA1nXvLCsa44J5wLUPMpdw+ZNvbm6Qtl5Fb7CnMAjOQ9qdggs4Sny/7elDlwdbd29m3g4PJvQNIlokqMR4jiZnavmv/U+J05gEpEhgM1lvY1tbQNjfR4D2inCoW1iUViVA5/xVlZXesoUMuJwkjCnU0NIxjsB2uhqVlXuDW1qY7YypFQDyAPNkGpVMGr1OlgCzRlhzZQTOcz5s4XcZPJFdyikRcW+SPpV1+UTUIXSCuwDlXYHyDqnRXFmkpay8bJBKIVj2EAQGpa0JOg9NMWp9zrDtj5Bu5DNX04EvTyYv4gRIPNRT6HKFcDkvuv2zxUs5Nk4rLs3YEoJvn0x7Y9tnlhugQHwjEKRtscef9Z4UexcBBaJhmy2h9czk6muJWoSU5qdHtChWSQdF3qeSfUaMoQbfUCfG9ZdBKAS9kSZsG/uK0CxrXO6ucfEthJNA2UVeibJ+XDdfn6IsHOAyeFCxUgwlEFMZhfWA7e2N76JGv2m9/5FNMZDYPmw0XNlmMbT6e2mixVhKZt9nx66+xY8dGpXcMQAbFQDJ3OF+LHFlF0AvNAj+vicxHP28PY4DnBIkMbMsaExlv9j+Hicxtx+2iC89kA/UME31hbziQE79qgImEH/vEwVQkMUxkIILwofuQyDxpB2P0zUDpAKcItm7iNDYyHPHckJyIrsGG2Uj63brVkn9wx5elLrXP8A5VFGD7IEd54/HX2W984HZ77av/T87dKvN4aDeZ9Om85wQpwJqCWNYeqgiuhHhqv+SqtZIuVSEyyEA7nX5X5UHy8GWrIlhZpmXonlclcZm6QR8R0ucZhKK9JWjBn5MT7meiaQJXGT+cf01k6OcrB9spRkUcRGuJ/hj1rC3bcUm0yz5pGO+gzj8r1q21mCU2dKlxR0BjvoPONBNT2u81qJbtjO3RL3/Nfv/jX3D5ZaSbayNQL9ljtpgc2Hy8Y+efs22333Kd3X3XLXbV5S9jQjDh2cvJNM+4Ks4ZdeZ0+gA+IFNNZT0o+JlxEvz3vvtDe/DTj9gnPsNEZrE+dFAM1ZTpeNcOba7bm697rX3gbqiW/TP33RTtYfN2tjXy/QAg1Gy87nS5ge2DcTEYOLPDG4VLhVW2VoVu9pqQjhrVt6B+6fUKwnH/CpwVqEYgm4CzChy2/ZYKSnU2cr8RadCiZapXb5mGTXCXDI4W2Il931CNK1tBMcjyZPnwTQKylgc2Zl8uSlv2yTmWicB7yemX4JWzdDJAy2fLSlWdBeePJFdVFAPKJjFhE1DLwDeav3OSoXvkWkY1iT6Mn0vaWqx/tq/Vvnl1PpTFGjA1Bei0L/KnsVaK5yIJJihf460KYDMZj+Q2WDBiKfVJjOwgY9OwgW0MkpOZqNJEHIJ/JyMhg0cZQGKCyLXtlVc12y58TIn2RIXukqk+juKAWQp31EpQqdSxWsTzjHh/b2/fY37YK1R84f82N0e26aJgpaKamEVcj6j05zUq8KQD/vt7YyYyc8gvzyCxPPFS0O4uZsKw2RNoMCRKgToO1qYurYxMClkYFUPQ+HbAZMQzMy+/lCakQiFpmt14paKdeYVm/8D29vb8JmEMjx496milB0ZzTo3u0a96EMvZS4y0shLFqPiwHfw9hsZlhF6lQzllHdCoqATikg+UBz4lU2QOETQtOiq+r3IbU9VCwQCfF5F9OUPKCKtpXqXqzAsFIhXUqCqbVqQXe1Pkw4ZKM6hyHWXW3JQxjZ3XEnRAGpY2wSFKqcpHNFa3KFZ/FRFoyPg38wH85X01RWhLMRvBhUxNwvqe0gBfpr/2AZ8ciF6dDQX3UVACshMMx9jSFbLDjEQzkJ6c7OhZEVlQdSjWW/cdBjbUXYiAAS5elr3VPUpStC/hezWiDm4tE5BWlO6xf5wEMlyzvYOpN9vf/5FP2dNf/45tbB6ywdBsMp/YbDyzzYV5InP3XW+16697pR0+vOFnazDAjBoFm+28qByk1sSumUew8IG7J55AReaPvSLTJDKoBmOODCoy77jB7rjtOrvogjNtOp7ZfIa9uWEDzNpIzi5/J/a8hxkwSzWRoWqZJzLgjW2UapHmaLlIIecTESUiNUPBmORGwwaFvGkfTGXnrCAd63pwcOD28vo3vsZ+7R5MRn9FGToZgxwV4IgGsxxmCE1epnXqtazktYlGs8cLJWc5wJNFKt+RZlv0VcN+v/ffrb3qwFLqOSO6SoCqv049K5rGsINKZCIBYxWdzlrroMRFiD6RLL9O9HgU2ql/pw9onVbqQg6GaNOiJzOzASrm4/TyVPEOlMEfQw5eMy1OoFwNljfW7cWdiT3y2NP20d//U/vqiW/YZL6wja2hrQ1RBTFbTMa2GO/YRecftjtuO253vftt3uzvszqgDlWBHgUjRTUNsl6e5KvXjkNMw/epD4JzYFwOeYCKzD/Zpz/zqH3sgS+5atn6cNMpFgiaxge7tj3csDcff6392j032WuvfUUZjl2CLa+gREBY96BXGLAeUCQd2nywZgdobF+AR09/KIU1P29FjS8kskMyVraVezf8b0bX6c+XAZZqI0qPpgAY+qfwv/zs4vNqn9xy7yX3eA4CFYCx8qQEuQ8EW/sYjI02oT9dj5EEYJYtg85c9rf5nPbAxSrb4vu3E9XJZ9/3rvdZlCR5KehlxSbioQwYcE1Ic2LrgHxxm3C1YF1UwNpmfdkvnbmIRxjDkNkQKqVRYdCwUyYC+pwcQ7TXT1GrCngU1Tj1nPh6lgqb7iPHHdkm1EQOs5zS/ef919uQbLvj3wqVtXwIr1eVsVaAiYl9AlVUVSqAWYDktF1BpYyKj56R4tsa46L6WapS6ityG1BYTuiVhGAXFW/R/zr3QsjmJkRgSC0lEBmU1GxOlch48lrEYvAZ6OWfTqb3DmbT+QK6zzs7+679vFP6XzD0cmt7y7YPYyInkfjRJqeI4wNAPZvPpra+zmSDsxIYmNfSkw/UY6WmQWNLMIzX+vCck6fs5MmTvpmOHDniv3FTnKa7sOEIjaKg2GQuPrdIciPNeaxFmhJHe+N56dsJjmOPVHHBtBlwCIimxKEUFYMLnecIZEWrSJxyg5o2oj6/DaKV6It7LeRB3FAiXVhoUcz880rT6qqAxfnu3gAuRau4xjyzRZtTwcYyoiGnrHJyzpbDCPUHrQkqGZPUxkcd2Ox4ujigGLcITKrscqKMAZGgU27TWf23vkfXkg+rSpm9KEM2qrncuipoU2Nvfv45efIAonC/SblU0iO1HFX6IgAJriyD6CbZLe9XwpuduBwxfsa1xBmllewRQb8OGL0ig7w3mdnDjz5uH77/AZ9jsYHZM5trNod86niG4oxd+3NX2Hvvusmuv+5VdvgwhvRh/6syEsdPz5pOTvx1ldzLffKqfmoiAyQQPT6Xvvw8e9c7jtsdt7zRLjz/DJsBxZ3DHgxdWhkJ3co1RADns0rWzIZr9uTTzxRq2VNOLUOl1wfeOgcXVRf0tNCqAJRx44lqD5BqR6vxWuw3NteyuyJ6hLRv8jlY5XxgzGHfrn/Dq+033neLveZqUHNoO53qKupWQdL6M5KrJgIoSMdoqRv+3Yk+sspJ9kFMnJMU0JVqtPZRVg7jNYvOFo4zn2VVuTPCyaBE0suyIREk+H5tQKhMVwRtWL1R+H40/mIAqpwg9z+ralPvZ3T1q40NriCQYFw3qA6uXJn6BaUYB6DKacW0x079qU3g5aklauzpgkE+M6o3hm9hxdyv0Ye5DOzkqQP78l9+3efIfOVxJDJTV9qDFDqqSLPxvi2mu/bSi860O9/xJvvld73VLr/kYlsvA6P1/TmgjiCqtTH1BA5YzeQsKnB6sF+4r5//+3+yP/rcl+3jn3rInvnb5716iQGyWMvx3r4d3tqytxz/eXv/e37RrnnVla40SBpKCfRLlbm0CZAeV5gRpIvAtuGrCpcoId3cO6KjkyJafWczj6WduK7KR73vIqYT1chQB83+R36gTa4JrlU2RgJgFMjmNZf919nUuvtri0R/7l+I9Qo2gvxLfC57CVihjWpE23Ae1OZ+D2otwucQYK0gSQk5Ys+0NLNaPSnU0uwXlUAqcC/mPCjlaT6P/LNsi2JEnofV1Ctee0g/59ip9/UM3EmTwq8c52VaodgS9UwmgLmN+6TSGJToWjkrCboDE54U4DVJwa005ofPFWiw3ANERU8KCGQwOO+D3n/EmW57DbXWuTLTxytK0HJCvSo+0rUHc4d7TM85V1vDtq/uqczXi2tE8rq/h3EH6PkD5Yz8b5290ZCFEv4u1LcU27lqskuUQ5hsZmOPceb3DuZIZCZz29sb287uvu3ujQ3tKyjJwfhvbm/Y0JMIOin8Sb34hQ03kFHRyHOTCwUqDaUFLZKspwLkfrAPkpmdnb2KVB4+fMgRGkfwPFmi7Gg44jiyvuXS+QsnXyQ+GeaWDJONTlyUqJr0/O6caDATFMUrhsxFUqVG6gjYsuHEpsF15+t3+12DlEDqxYfl3bV66nx2pedG3HYlFCbe3gAAIABJREFUcqxeFwQrqZy5Oks8Hm+w9t4SrqUSF1yjfrWBTC6bkx+a1UtKgb3q8WdDqkBFtI1QUWk5pHyP9k9vist/J6qL1Ofi4Iexy+/OyEGme+E1QukyV3xVItQbFBkVIUPcA4F4y5jkMnydKl4QXqxB5sW2qEP0GvD+GDCzLqXvYr+GGmlz+VXGhmeUVKaoLrbIvJ46JMhx1kDxePixJ+zD93/STjz5rG2Mtm19c8MW6wubjec2nM2ZyLznbXbD8avt6NGh99PNF6SIZIObk0jutbLKUmlJijo/tSID+WhUZF5eKjK3XmcXXoBEBhEuZ9+gZwuCD1nRpSKHPjkdlZeBDYYciHnfb3/Kke/JdN3tGpp5SQ1zomap4FL0BPcE2h17liOBkegC72qjDmTtn8HpnBAq0Z7IvP5a+/V7brbXXH2Vn0k6U8piilYmOxMOgX+jXdLpEXDSKoDVk1+ev/ZtRhzxOdmx9UEPh+hGUKfgJs8wEJIWlJ+gpgVVN6pNuX+iR9AzHpGDQFXA/b5dwnOZTkEBEJ4NJg9Tp07iWTppClRKJD1QTwOdAfsw+Q6BFvnPTG2qjdvd4F8/Sx0lj2tEnEl/1+vQN4rPgg+fgLYzN3vhxV37r3/9N/bZzz1qTz71P+3k3kkm2SgnYvYKEEyb2UsuPtve9tbX281ve6Nd8vILbXN9E+3yTdDd2sEuiSlnjw3n7EXxNfB+N4Jm04nZ8997wf78C//VPvX5h+yb3/5b79VZ83lyZvPJ3I5sH7Hjr3+N/cq/fJO98mcvd0q4bJ17r4IwFnYnz5IDC3wwDvAhWVtf+CBfVqkKbYcZUQnw2FPj9rBKdsei4TtjBECcAz3z0w285FqI9hWJUth22a1EI8t9nqfpS23wtOS3AoSLfbsKJGs9IEVvJO6jOIv7qq001QQyfUCcLdG8eD4yW0Txzene3ydtAVqUalVJ8OqZSf0dvEYq2XFP8PvlmwSCZIAlB+SynxGDyY8k4KHpDVRck59N+0TDjgZQnAFpPR+9TopzXvWtQ9lD3thxiDXEyKFKqHvg9QdlrQc7GbSBlsV+VgHsbdwRvYH52nN804PYio3ydeS4Tv6jvc62GqlnrtgwYpb8jFXdKfS/ojbbx1vRdqI4HCARiiFj29vfrTMJ8RwBSNF+E3wC/YzAHu8ezwrzK1F4AWWtSDqUHhlUK1yfeu6N/qCZIcDABoTKAIJwJDd4oycwww3b2h7aoUMj2xpxKrCMtAIrTx8QDLimd1CxcmbtQXWhWGEhkaVhEWAUIdWpQLvEiqWZSlNgy6A0X5Xu+BfOo/fIeDMhk4383eLwccGCi5cz4zB2sSF9o6cBnzkAzoGsqFtMiphd8hriWQnx4fsK77Np7pMzzJWiQDJxyNCgDGTdr7D29wTFZ+DdcwUpK0amXEFJ7jQAj8oQksYmqp915pUgRVXGb6VwgPPhq8FQnRyb0a1e4Uh9BbGGWifnwWrw6FLzmwxE2/jeH/ZsQAOFa2e+KHHtEWuuj3vVRnYRP2vQgjTgspadE9XDgzBHteQUmVDqs7NByeX7OlkZMuWgUblC2FpBd4vARuGRat/q2TNAZZ9HFstgSbuoPwGVXhswkZnO7ZHHTtiH73vATjz1rFPLNrY2bI7J9wczG84Xnsjc85632Y03XGNnnAH6J+bItENB8720gX1QgNTvg/2Lyi7kZtXsv0Qtm0ztMiQyd95od9wKatkZbk8GhuAHFRmJFwTVse4BUBY9GaH88omnvukDMR9+9KmSyICXT+TPz6XL59AzewBGZl8xMPyPVmKX/GZVx3IwIKCgtyd4Dahlqsj861+9xV57zSs8WMlzGoR4Ev1apggosJdTyv/dOJ2E9PSJufYjbc/yXAW3daXKsQrNk33MVII2oG8rRLQvVNDBL/GgZd+XQw41G0eTrX9nofvovFKRUcP2Up8Qrn8wsBdeeNGefOrr9tdfecK++/0f2RSJQWkyZiWLtk1nrw3eotLbcOwlttE1c/fBQba1+LtoH564ejP61BXz4KP+8cc79t3v/thO7uzafDCxxQDnd2iDxcjmGP47PrDRxsBe/rJz7ZJLzretzTVP6lXpzetbv7fOmImm+OibwC6naiFomrA3UDEE7WsyXrO///t/sr/9++/byb1dz6Ugv+zPZorTt2nnnX3MXnrxUTvj2GadU+H3ryGKAOOwd13ek+fMk6dSRX/pS8+349e9xq551f9lx44dKSeNwJSuX7Nn1BNBoQD6bAagBApFUeztTwZysn1XEiOfrPXP9pfPsySChYbZ0rLw7xGo5gCRN4O9w6CM9rhF3pd7NmTDYuYa9no+zy39pxAyapM03xd7mc30omcu+8bMrOiCqJropWpYAbJVnaj9MU3VMfpNaFcKRTolHFgH2ZyIsZZZAwwqQyK+TwRycqt7a4FYKZ5F33OOAXNM2D8brT3uMYZjMhZgXDop1LgiclBmtWjIduv7WrAz4k1SU8kWault3M/tM1mV0Akw1tmX7cqxaPZB+azgnvvepxzP5meSk9AaQ3hPXJYab8Uw/Ox4GaEspPqb3ZHyu8eTifeyc9YZW1YgDoDfuBeAlTqjfk+FdeBqZchq4J/W1u4dzOdjf+bkoVIqF8kMKjMH431bQ9Vla9umY7NTJ/cdSUEgD5rZ5uaGDV1uDZ+HoWcbMXfAtWmJeAlJyaVVf7gue1kaDRcLT2TYK7PhwzgplaiNo+m8VCfyhXZlmnZoWjYmuFEv/RVDl5HI7GAiuehR6zI0q5QLRTFTKUzl3n7xFSiqB4XXS/SHm1hKVqt7Q2ow7I3hMgxZHYvGlYEGExkGBjHhWAEtJHpBiaAhZWM+/h4NZi0aJUk/oYlZ+Utl7gjAOS8gHx4ZJm58ij2APRBGezmRyc2QDfKaEplckeAak/JH1ZZlPf9VAUUNfDIFoimZxnrkoEpJpgZs4d8cJWgaT5fDMKFUFT0rJXoauUD8stHDp+g6HQ1ah4Qiezbk1IngcG/wVzzTNlkDT2pexSykXCKpQ++RKVr5e+OpPZwSGTT7r2+u2xT/OyiqZT93pd1z99vsTTdeY2eeeag0bg4cBMmBYBjVcMzRx1IMX5GOxjM98cSzSbVs5s3++IyZ98jM7HJQy+68wRMZp5ZNgU4PbW2duvRNxaf2AunRUHoZ5o3N/uyRYUVm5Apl7pzQNInnCKQchDLwuyGSALTbbaOMcdvcqz6lbHeyc857Tg5FPTLXvf4a+/X33WSvffUr2Czt+4NUyUDyWs6+9nUOuLKDy+V/BRod67Ke19ixraNVzwAFNnL/QV5PvrsPHHpbSLuzmoOuZmHZBt1HnAdSL5jw5Kbf6BUs4H1RLApFHs4ngX00n4ny2c990T72h39k/+Obf2szG9lgfbtQExP1MyDsAL2q9lmexxE2k+c4kp0cHFWQLA2szIivmy8k5YM5E/J17OlNR3fXh1NbQCXUhjawLRvMhzbFjLeDA1vMD2yxwIwGUDN8FepStskMA2lRtTLiR8liUi8hCOOKRLN9my/2OTtj/ZANFpucSL+55oIZ1PBZM5uu23w8cDXD2WzP5gsKBMAe+zkqjeADBypRqdnw6st0iuAEfbVgfYztZ/+Py+w3f+1Ou/XmN9k555xd7qH3c7Dz+s3AXcyFfF6yzdHDyEGrnnuWv+7pj62ilvpBI8APKWvRg4OFkc9/RcT9VpBIhMqlronXA/ECNcG3YCp9uQDJqKSI4VC3XBbmKM3n4UNxehHTkX3R+xnaqUhwe9/dA22yOTrzpFsWDySxlwTY8ThxPfEeUWb7FgEmqa10dQ3Qyz5VYlErPwKg08Bo3WNcH2m/+fP7Z6Czu2r/MMZiX5bWi75WYCASGlJgBW6ygT7ZgxqrRFKi68G9iFnRA1F1xk5T6V2uwvU2uO8Xy/4inwfuV52Utj+rBeRU0V1mniAOFrOpMm/cdxVb7V8iALDYSfjSPFeNo8tK0g9hibmdOsXRLxModXnfnJRQy4DRIuDgKZK/f4BEZmfBwAbgCehbaOJFVjT1JnxwxCGXBgxmdwcNO+DVokFvYraA7jxL9OChQwgAv71hB2VYUZ/KhWeutC+c5zrcbHB2mFGD70Tgf/ToETt8eNM3BUrenFQaPSmM30AGaR1JNmIeLpZqSFa7iBk3TFSCplPCleSYVFokKl9QP9x3ajIk5SuU1XBv1LcOWllUZEgJiWpMKY6VAEwbTDNTlMhwEwqtSuXKSm6KRAav9fsqMy6YAMeBxne4o3cUoTfGZeCkGxZcK+U/iaaJvy+OdwynzAcxDhcSVc2EabN1qX9EcB7qPi06rMm46h1qEXAlMlmSMCcQPT+/2R+lUhfBX7eXihEpprpUMtoGxkCJIizMfwtkhNUl3ltGv5KjrIiX5MBh6cDzJHLjcsNF1x/xrq9P4RErcWVSF1RK7FvNTwhkI/afTC5Uy76EHpn7HrDHUZEBtcxVk2YGhfZNk/xyJDK4jckEMrZBl1hFm2vOfRmOgP0P4wcj9cSTkcjkiownMrO5XX7Jea5adnvqkRnYiIpWzumPOTlKoGkfyv9BtSwlMqrIeBnb+2Pw76DxUOFsbggi0UOxbmtO68FGkDUrvTSlimEDnHHubTnSVU4xBzoAa2Avjl/3avv1999sr3vNz3jTI5+TgAvRdCOAXwZiIultHZpWNc8tykIdQf2qrqxWFVlFqfY2TabX9/dBURs8Rx+YKAY4j1nRLhyq1BgZKCjpEdWDAAKplApABVpoCKhmbeC9HHxIeypKHER1fvCDf7TPff4R+4M//Lw98+zztj7EjKRDNgOdCmuf6B/LYEeSXC0VWg/aqzcOm6Hn0CLHfMKyaflZDeYD24D88drcFmtFSQyeeX1m88EpdJD5QMyBbdu6bdkaZsp4ID+x+XzM6sY6xABWUztDMUuHIfZDBPF4b4km1pA4ITFBBzJkyCmRimsbz/YNqf5gMLQNnL3ZiPz++dR/KwiuwZ/PshrYBEG0uy40ukzdH0ynEPjZsX925cX2bz5wi91+y4121tlnFYlWgl7xS8kzgx3vKyhN6NxHUVXIdjcnl7IJso3yvfn1uYcWa6XAmXs9qkQa1hwBXI+2R0DO6hGVXPtk1wNjNKBv0P5U6Wj1aHmwDDYLz2oFJmuPZBIYqoqqPaWzDJAujJhYoxK4pqAz2w82xgddchUtzp9PGUhK5D0nDKmi5lW+GIAZFYt4+polpX5iPBuA2Rp4KX/erm/xykVMISis4Yv4itXxYf6sVWATTwxjLme+JFl7JTO4bj8DoFh7UKfAXmvDinLuR86gU7YFGcRR0uejLgqdjf5DTfhp1pLoxeUZizbY7re8ljEKBZ/ngl6FLSTmScRf8j2p961U6tRrRcpdKHg6mFEo0qoe+glJCbfuxXcNYhW3jzzfkEs/dWrfExnEBusY71Jm1VHlludfwjEUb7F7B3uTvcXG2tCb/fb35nbyJMs6uBjQLja3zBOK0WiT26IE3FAgOHlyx2XV8N61NTT7UVN6c2vDVY38LQkx1YRkHSjeH2fX7OyMbXd3z4NFoJOoyGyChgCjVvtUyuZNAw9zhi0DFOV7BemRyYbjVr+LeLI8fNpQqqpkBMWpcEXdSGib7kWNzVgYJjKQj56UBl6qSKgyI/pFXlxlx0L/e5WbPPxI91CrLAW5yfeWjbyMYN7kpAfDyAgBU8UI3EVeOxI8UM3IX45AqOcBw4ioWtFXQvJhXYWKkfZGlI065YFCMcEU9ScZqKRUFAG8ZDlzlSvoIvysVOJvqiPhKIQE0ZlGYJkDkdxflVG9Hi3KlMW8T2U4uQ8Cfc/rGoY2EPn873pflHZbXXyV7ln5ZDLJZ6V1LK6z+Jyd/bHLH3/wvk/YV098y9Y3D9lwG1PFBzbdn9lwNrNrf+5y9shc/2ofkOs9MoBpS1LPyhuMOSu0vvYeOyWCVlF68d6xdapIPfH0Mz4Q86FHTtju/pptbm3Z2gaakCmJfNnLzrd33XGjveP2G+wlF53DIZ9zyopTontZpnTDAQw8O1Zk8BSeeOoZ+9D9D9hDD5+wg/FaUWTEGqDPBcYKzdc7tljslwZvDCPcIOBSJdyDIqogOlDNXEnhHBMPY5zzG0AItPUhP/nmG19rv/mv3mqve+0r/L9zZbiebcw+SYh+DjgYmMlJtTSuHDxgv/H8tv0SfYDAhKNUbosMLkGRAmCk+TH0THRQSDZXiS14MlHmX5GqGtfI/RsOv/EJxb57sltUkVpKT0ITU79A7tvB522sD2xzY81++MOf2Oc+/1f2iQcesue+/Q+2QCUPvVXr9D8CFnIiIjtGq5gD6xwC+eI2P8jn3P+eQIuVCW6i/mXbWasaRQVT9ktUJafcesDQCp1khDlX9vJFZvCFPSwtrUjXqX2TQSqh3X6tTokjdQiAInp18P8bgw3/O+g34/nYKWkDUJxwDpCeTfbtYLxr/+yql9q//tXb7NabfsHOPvOw00D9/gboBirpZa3AREUho8w6Dyvl5RMFDZVOXLuojcW18FwkhFh+XdRwgq2RrPTPUc8okvNAt73iWEAOnf++alArD8WR5CRLoEYGDtQvo2Sv9sklYQKd61AGI8XYn1WjqIqKZ0utx2sC2GuVvpTQ5Llx2f/ivctVkWhy7yvD/uxLRQfvE71K358rN+1zL1X4rneWE+ZjTpYDet7PHVWhfAZpV8tw5sIg4T1EhQjrJluq+FB7TuB47s/M8WKOOXr/z33D2Ssh86/KT+k7T6aljTPK9SGGKfFSPB8xlLwh1aXdCSi1fXy8x0h8s+2ptq/S+vzOy1cE8OPrVxLFiDFDZttPThKsyZUoT0oKkxvJHnKP3V0USsC8Gtt0dmCDtZnnElAxRj4AmXjvkdkd26lTu7bneQryn7V7B2NQy+Zrtr83sxdf3LfdnQM33FtbW7a1xWQEFDI8eGji4yYpHYwERLrwZRjRAWe/8DVIaNZt6xA+g0E8Q0P+Em8OzY47uygl7TitDIEzmv3xJ2NtBC0tKilkUIsnw6zSZwTPqly0zkeBJLPJZTqRgojcDN7PPBFnNzt6BE41AE5OGzd9OgqGkholMNpEPR1DyUTvKPX61Y4qlD/y90czljZlBBW4L8ki4jlS+lqJTPsca+CemjDpCDIqFWunRCYjINoUeA+TNw0wkxKS0IDEna4Nqy3tRihaVLtI41OQJERDCkKVQlNelAOZjGisMkLizXLdAi3JRlBPK7+/RdZiEFokspliwKCyd5K6n0ovVNJQDF9GbkIVJGRKq7Ms8sT4PCQyqMgg0H/8yW/ZxhZ6ZEZ+Xqf705TI3GQ3Hn+1HT16qDT7C7kSehUAAfpvhKIwaVeySjuCIHU6n3uC8TsfRSLzhO0elERmHXvhwBYuv3y+vesdb7I7SyKz8CAOQRGppxooKi441sCVZFzYAqg1EO+BPfH0t+zD96NH5kkbTzAQE83+CLJGNlhs2HSyZ+PJC3Yw/olNxgdOPRqOtr1/INZQYgvR7xYBozZbMfy+OYRWcn/jc+BsYZzfdMPP22/+2q32z1/3s94XKMso+0YqaDhW2ho6pr6hks+25YLLAec9pzMSSTe/tQ+iIyApHP1CmYjgothWT2ZCalfnX5/p9ZEicJEDgTgb6pWJcxqBdKHgJmcYQWwKwFKPY2sH5w6E/eiHL9rn/+Sv7IEHH7Jv/92PbIFKHOYHudpd2Ig4V1HhAHAn6m5r/Qro5QH96l+ZkJhfsRworE6UdL7x3hggimdCQI3fG1QsXX97Naf/dz+xJRHs7yADUBnEke3284AkChVM9LyABeIqpUxoPIgDzQz0OL89UKzW/WoPJge2f7Bjr7jqpfZv3n+7JzJnnbHtQdl8DtlzVIGgpzZz+ppmiPU+VHstB1H9/q60XufzKyHXhgrCsu6/pZuB+bfcQ5vjjD6R0TXqOgQc+Up1AXJ8ZyQ/uhe+PgNxpLMtn/s2GM2+lzaLqTiZJQXsq8mVkPI4vwKDAzhoqeN9wNufmRzI9z1APRhRn3XZ34gdMxgdgF+JFivNqvhIBwkyQBnSwqoYZOpc/rzwRXDe6dk0zJh2xITWPd+zFLxWJQICvwSgar0j/sHn5z6TDox136YYthU4cFsKu+f2izYsrqH0kRWsiZWz+B32vu7Aevz1ffiT/iMnQfouzs2pAFsxgAFUE+xTdVbJDL+3/PbHTttxsD+1nVOYNQPgH1UiCvQMR2s+t5LgwwbnVs7QYzr3YosnPQTT7h1M5pMFEpJTpw7shR/v+IdubW7ZGWccsUOH8QEcRIUvGB+wwQmLV5GNsrnwGRp8gz8xpAu9KaMt9NNAPhlDcITu04H4cMz9qe3u7DmtDDd/+PBhT2TwHa544Tr4ZQ5ANwsjb6gceEYg0Ko25Y1Mg6HyaGrqS5xEBtcKJMtGqgGZmg0pi5yV2FjtKIGb9zJEE16+5nAKy6jrqg28nLSsTtQiSGj7UWRk1dvjzWSVjy96TFRX8DlqooyDkGlxpEDql5K7bEzbwKLj2ztiReqYDAuNRcyY4Pem+0z0Dj7L+IbT/b05QN6zFc2iPU0mP7ve0bTJoFA6OSh+ZnY+qxDR/BnYf1meOAeXepY5kVkVbATnezXFgaiI5DvbEnAJyT0g8YGYSGTug2rZczbcPuxzLFDJ8ERmzorMPe9BIvMaO3b0EIOgIk+e1ezEJXdkzWWNl3nKCiom85mdePoZ+w//8XP2pUeesL2DNRtubtraGhOZ2WRsl770fPvlO9/sicxLLz6X0VdRGctguQIbyU6XWqutYVbMcN2e+vpzdv9HPt0kMmw6HNjkYGqj0dwueskRO+/cQ7YG2WlYSafd5EDdd12nVFZKE8nx+Pl1HlBUwFQphlE+dOiQvfLnXmG/9JbX2c/8zCVehc5BlAcyddZCBDTYPy3NIXaFwJCsQtbv4T5Bz44r/112qjqnIqXdX2MxdekiIqkH5RDNnM7ULxLNuUdB1yvAiPZGqn4JYFLVtig15epPbnTvAx+vDm4M7B9+8GP77Of+wj7xwBft23/7AxsMN30/LOoaZxvSou9iIPRnT8EAK578pWeb//Tnk4RmcsCDz8Yw6Ewryt+T7X0btFN5knkyK655XVdda2+Hq51bUZHpryGj7PIDTGQ48d6BBIAHJZHR+QRlbjAYu6Qzqp5QOJwvBr4n9vZ27aorXmK/+YHb7LabXm9nHtu0mc+XQOVmHTmP2RqDTPWo9eubk+betwsgDBSY1Og8pBq3wDC4OJFU1fBKYxFBAsUlr9uqZ6l/z9ehiqkoNnhfrrL8755TJTdKRPqeUu3FSPIjZuF7KGMbTeuKT1rKT7423qMC6UjV87XwfrIsevu6vO91PnJALf8nKXINS82v6UEYxgkS52Ai453S5YzlRMqD8ARUV6pTsScODkw4Ty/buz6JU59wXnfdd4CzmdId15jtQm+Lea3tnKDmGk8LkRSfwiUqqoNlxVJ8Ktvk33IaFlMGLPJzVyKjPVcrOom1xEp8+Kb8DJXIUKwiZgjplnDraPLf2zuwU4j/SxIjNpa3qIzg62KgJ96Digwpl1IT9l1672DqFRmUdmbOTUNCsrW5aYeP8IOy4wKSiCzIaWd+OKjGxc1CRNarNGPQk6DIMrPJbGyTKfi8a+68Dx3a8gcPShqSF7xeGTFugqpZRamgTArWNWQjmo1Yf9C5qVcr8awyQv1hqYh+eTGDknDQPEyhQMIDKS4mDXxFP6qWPasNbVYfil194rI6g+4NRdnJyVn2yU7/3/leWZGKQAufVmliiVfbB9/apNy4hRqW5CDbbD4UiuQQc7BPylw7GZ6BDypBQYmpB7wZqLjsslXZaJ2xDnJJGFMFpQo4rPD+vXFs91kgQUImlhGbWJ9sxOTsmEh3iWHaZ/58aWJD1a7T59ca1MAkzcHQ9fo5xfyhhm/LL9Lnn9o7sIce+UpJZJ61ja3Dtr41JC3LVcvm9upXXm733H2T3XjDa+yMY4dLtQvle0jIrlAmZGhTjagcLv70oH64btMVicxoc9NsjcN2cyLzzjuQyJxXDmI5OwXl8aBKs1S8CVm0nhkEqmxttG5Pf/05l19Gsz8qMj5XBGfZ5ZwXdtWVF9ud73yT/eIvvc4uvOAsT8JcvrmsERuNg9ZUKaJ1cdu1dJuR9M+1N4k6omoNhJgOMFc6crVXzqLfPz0XOlNSlBDniuMyCJIohsXArgrW4uxn4CcOS5/IVGQQld2UyFA5T6Ingcz1PWxKePLZqJXUrilYVxEATU/D9Omm9r3v/5P90We/bJ944Av27Hd+YDYc2WADFQ0G4EFxi2SENr8I1qywDfVkM1M5/RyrFCgvPd8aSLdf0Nt+of6hMMQAiB43R9/t58in5L3T+L/aQ9n22KxKbnOQonNMOx82jkqMUFIDAAn1s4UN19FHi0eJJAbnbc1ZG7v7u3blZRfbv37frXbbza+3s87c8vlQGHTrB9ZRWYx/gpiNRhH0PjiqnL1fZ2Knqimvs6rrqRm74A9UVFt+dh7oJqXPsP9c70zXCRCPH6RnU+OANDtPyVUve65nnK8k0Hv+FN8r/yk/2yfQsc/4egIo0WcWQGsM7FR/XntNbb9S9n9ZvGhVQnaaI9P4AnyeBoPnPdWDi30lJd+/Kk59QM4EYzXjpqFplRk/OZ7M1k1VFdlo+ZjMWsnJDD9nOZE5XTzHoaGZsdNS8XI1Y+mZFjGtdu8TPvUeWvwuliLbnlXgbX992VdzD61OhDM1UZ8b9oMjJCi2FcOPwdTAL+QSP3lxx0evwG6QQrZJETHMfvORIgE86/N5rVFdtAEqMtP9hcuezWFguAg88BTZr9KkPEZlImuR7C1oPFCvEbKnIUve4M1Di348RpXmwHb3qBWNBAWUNVwIaGTg0OK7NkvyktF/Zas5m1OCkpGHfHNNgJic8/9XSVeGAHcYGWgMQMtIudB8Hiaju90vAAAgAElEQVQaLQXZokf55kRy49QWyh/qoPTORU4q/3zVps/OSEhGDqR6BCq/vkdqImkKDnpIyKpfJWY16Hp61CsfoHxQZPBUBu97TfRaPyBIZGoPgSpghT5R+lR40CPgkyGOe+TftE7x9yxnWZKZWkEi0ZHXEvStNmlrexvwWv17OMqgHsjRZMOWq0T5eiM5r9lKTQp1/TxxLbeVlcycNKRG1C4glRPz4LBQg7hPCtKGQKpUuE6hIvPIV5nIPPWsDZHIbGKA4Nzm44mNFnO79pVX2D133WRvuuG1duaZR2otzwmKXaKvQBClbyV4OZj2ysIQA//mSxWZNpGZeI8MKjJ9IlPPle4nV/agVljmVvjQzI01nyPzwfseZI/MBE50yPI2kpPZ1K668kJ7791vtbff/AY777yjNsA5nmNoaEwblqNi4KNyYLIDGppYn0kJhoXKi/7nQg2Opfuf2QlkBFw9efk89wGP7Fd/RgjmBKUvBxwR/IsGwApI2IpWKtZtgNNTQrQjVCNbaplsnd9XoW1khUfRfXLAvAr1Z4we57R12AomQ5o6J3M8QzPfX9/7/o/t83/8l/bgpx7yRAbUMjCdUEVUD1cfDNKg8BtXE7/K1aQeiN4e9u/Pfkb3DiJWoJRtNK09xnVR0I7AgJVcLBh3+eorjOBc1Jz2ddWOak+WN+R1WfXM+WwLb0Xzzrx0wgqN1hKKgGs2KT0oECXgzKnJbOrzI6647EL7jXtus9vf/gY756xD3vuGRGYOahlEYtY1XoCAqnyc7os9IDE+YJUPDWpVmULvwFmpukkVs1P0yomAemRyEJ+nxOv5BHigynzQuvPZ1R7ItnCVv8+gWH5t72clMqTPqGcvxSfZHwfNiFfVy1nneCr3grb30DIhgr5H59rf209PRCSXzkosEzUJnayegxZ7su2xa/1voW2n3pDsV/na8klJjCrHigIovdfP5ZAjHmiD6tXni/txuS2if0b5jOkeuGa6hyTsUM8q7VOeg9XsxSKIAeq27GjsM4HP7NHJjKe8v7iX+JwY06RqefVzPGHZ/7fMnNLtVvylgCpcy/7BlOpkk4knMEeObDt7S7LTUDAjuyLHZ4wZ/XOcuu5+697BbHqwYFMSOh9VYuUTUhLDJn0p5FD32vsZinY/7qTSHTyR4XRVLwPNzWWVUX3Be3ABSGiEEgw3kDQFkpYRCG+CKjreXIR2yfGgiToGClIdRCmp+qZZ0byVM/hqmOWbyuAmlSW5uCEj3QYzcrZ0NFTeYCLjyUEpXucN2m7WGBKVE47YlMv0sBoUpEF1GWWo3EXRHTSjZql3pZQ1yyGt8yq8iiSNcfY89Y4+X2sYyhi2mQ1rH0DVA6WJ2qUcquRQDYx8BpquWyQvS+Ur74WcFKxGb6Oixs+MjZQVafAvSkKEeOM+84Tb3uno0Gq9coC4ChE6XWKTd3bcg9Q8gp7SVvW4N+jkA8nJjpiIUhuAVsU4HxhJA7VzAGrZV72H5Mmnv2Mb24dtbbTm6oQz0K5qIvO2msiA1MLydaj/BdhQOLxANLs5TaxIwCChqbf0yJyWWjYp1LI32TvvuNFe+pJznRcMLVj0yHgiMi9zcYpBpZMZeEVlhErUkDMFn3j6m/bBDz9gX/zSCRtPi5AFoq252Xh/zy675Bx7791vs1tufoOde/ZhH8aJ80tlF2RDa2noLOltHlyVlE7G3ododkmB1qQNOGAfJcmutYx1dJCjIN75fXV9ayN57OfYf7nKE5XWrAzkjqkmuLrm0vshBbXqRAr9oopFFCnMrj8mB5Ne6YAtrWeW99qgvuXzenuXA6d8Nparw30YkMIcUJpsbt97HhWZx+wPP/Hn9sxzzzu1TEk6SNaipnDvRjLh/TFJfrr/JuWyesdSAlCUbbU6OZGJz2pVz5rnUCrHUoeitDEl1d3HeO8DB8i19iMnRMuqTTmYFjXt9O/Pz7MkAPkZlUTMOfOAT7GeQMLRL4orxPNdcE6NyzyDrj2f2P54z6687CJv9r/95jfY2WcdKjPn1v1MTF2tcU7lwKJWtGqlFbjnP+Vfc6WNtj2Dk2VGWTc0uAm6yxSMXK1pgE6FS6ko5lXbRhK4DAcvvjh/fhsHRNIuwY3MYNDe6v1PTrD6mEZnjTQo2ly//tJT6UCQx9ktEJFfpyr+cuxVPGmxc9kP5thA1M82rlvdTA+1W7wuaNVh13U22/iOinA5cdL6ZN+bY6O8hzIQvAqIq0BCsQFYjzzvJV9TYzfKuA+PXlwMQ/4xKHB9PNhWmeLZZvnnvPYF32E0s5SIURJaE53a97Vr3Sdaee0UV0ds07ZicMC6+noCaMg2jEI5nCWJfeiddJBUdpViqiDDP2xvD21zm7NzWBCYFz8fYC6BOiVUvBa6Xpdf5hwZ9/RVgYCZpMuRlvIsAyYZRZ5gZeIceFk03r0UVKbAe0ZHUQBUYJyStr7uVRlQyIhsUN5OxrXyJlUW7pR2lpzJEuUrzxIQ2i/n3DY+RkDbciwVuIvegKfli1obqoKqFMaDiV8EdkxkoOhWCUJLiHnI9UVVJwxhu6lCeaMaw6Ra1DfW+ZoWf5YRk4z08BQImeAGp1MXMhJD8vrDwEMa0qQ5wNBrVaHSd3rwWrjyut/WgAR1ICMjml/j991MV+ZuaDmt0atSg/4ScXCP1bCibCWWdmVY4mDGnmCCGgYpqmgt1SHvzerwSlCbE8GmGtNUXHKjP4ZoIokK6oucNb4nqpft/ecAOuiPBUFVY7DOlM+J5IBXzJF56NETdt9HHrQnv/YdH4i5NoKqGBKZUpGBahkqMjf+vJ3lFRmv15Cj789VdLsiV1yoVUxkMtpfprwPKe/8xFPfTM3+AxtBtWwNSMyBzaZMZNDs/87bb6RqGRxzsVe4hpkPNIw+Om5rDnOEjcFAzPlg4QMxkcigIjOZwQ5B3t1sOp7Y7slTdsnLzrZfvecWu+O2457IAKgBXx9JjKOFZXiZnI72DM9pTK53mmmRleQ5iXXV2XXjDsdYVIPy/gjaGHeU74DOdkQyE7tO+0PnLAcPrIrGPs7BSg6uekAko2GE/1refK4o9LbZr7lwJ+X087MjBVczOURBbem3+dnlM6pnVI1cekaRMMAZzex73/1H+8xnHrWPffxP7Bvf+q4t1ofe/+VOvKjqrUoyWA0ts8r6mxNlY8XP64+6ik5OlLhWC6cuIdkLVUuijX49niiX/4YKOGjak30bT0HJxjwZABFDW2/EKHTWi3FPqkL5UnktRXWsOIqcLC/72Wg8jvsb2NqC1UrIl88WHO65NoSQBnbG0DYW27axtuX3iERnOp/YbDG28WTHrkRF5lfvYCKDuVQ4C7OSyGDEAxIZBD6VWrYa1NMZ6+9PMQoDslItyFV4L0eER8ggVD2nHqiDibKiQlkOi/xPnPVybgsi3wbfbRUh+wL8vcZUdYZMl1z7uAj1swa1Lvtf9aERhKO4CJH3mInCc6we10xnUqUzaFl9pZP3KZ/ZMiHyWijwl1iD1qcHO5RwtiMq2v2Ge862Q/ebz5Q+v8YqibadXxfAX9zHsu0qP0lJQjsKo/VnfYLF/cOqb5+E5utkS0IkYy09q+zbAlSuirGKSS49xgKJShznwyJL5bbrkWGMK+B2GQSN+EseqMSJndIqk5lc1Vd1qqVZu60rfS2Iy8DU2t9H/+SG++HNbXwOpdwd6DRUXDaogOjJUgi/NPuRiTgSmf0FZ7ClaeMuycuSUBEQrXzTvlztznEyt/HBwqlk1PFHRYLlIA7vo3PCBSGJOXRo0ys4yFbxPZW7mstVufqS1CpYbdAhCpqDjAD1pSm16GXXIj1KmkWmGuXPUa9K++++0M6nLa8t35spTBHgBwpWteaL0RFXty0/F1TNeaKsSpVLTWU6yaGyxKoEqzrdMrBJG5LZakZWSwmxqBn1NDwivuWeXRYXmygqbzkw4mcTMckNaaKNqflNwUaPoLgRLZ+RUR4PjVLSxXXkfbOqp4pQRtR4jzn4kzPhOoccbIgRlApZk4xrxk1XsUjJcUaQIxFrEVCsb0bhUmhZJK5j3kdOCPms2kZSGWtVpxiwCziIPaDARzzt3GcR1xLoupJsNv/z2QExVSKzO57alx49YR/+bVRknrO10SEbjFD1mJJaZnO79meRyGCODKhlR2u1wAEP9bYXQIOjF3hwVZHpDTgoqZP51BOM3/no5zzB6FXLZhMkMudRtew2JDJnc0/MChrnA3NhRzQBm4qKDED95LHPZ7Cwx59EIvNJb/afzYe2icGba1Ofrj7e2bNLX3aevf99SGRutPPOOWaz6dQmkLd0JFOyy0QxVemSg1Wg4Fz0qsvPR5ADnRysZLngnEzo71UIItMJssdNwDttbQiQKFHJNiOfC38+CRTQvszX4UlEsbd8bVCc3EFjxkwKlPPe5vmHLkOoemlv8xyVSnSijebAkwFeUHJXBTF4rtkhx/crCAFncG4/+P4L9p/+9L/YAw9+0ROZKeYxQRVrDtoTK3eyJTnI4rDllu7VPv5WsSwnQ/p7rujkpMy/BwcRap61It6qR0nBEQm5Y2ILqPpMXSnMextRlUQsUOiDy4GiRClae1XvVZjtYDVi3Nxroj/Wn7urB8KPque6q4whmYEiHPzKbLpma/PDNlw/5KjrbIGe2X2bzffsYHqqUMuQyLzRzj5zuygwgc7KSq2roSHg8oRuOaCPvtRlypwAHQ4OjlkwpMEW4KFIo0uVrk1kfDgKAd8iS644ZlXClPeP9lDT5FwAq+zj2+erHj/Q5ejv5S/bfRXnQv45B78696GmFTM3vLG8nDtSFQmWSVVwyQZ0/ajhb/uwP5Ia+jT+t5//AtRkYLJNOFiBwb1kkEdV+2yPctWitzX9Ffkaq4ssMRYUnyiOWXUnCpS57hjSGPRo3tfqZv7++TkAXuTJ23sOKhqCdQGjfeXI18gD++WqXk3kcDZKfCCgij3nG77WLqSQkph8HQLqYySD1k19Pqyk6JnF9bH6yn3O728TxQCnFCvidUoEQQc9dWrHFZIxABgKqFvbUJEc+5BffOz62shGwy0bukKj4r1SfiojOYi/OOvp3sF0vFgoGNIildthIlMcii4YFzOZsKmfQV4uG/GdTFhGtjFENWZmBwdT299HwrOwre2hHTs2suEmgr8SgDgHMXiAraGIQyFHEA+2NWBEIFTCCgWcaKTVJtRwQjmp5c/RNfSOPQeaTCD6RYvkyq8zzdERCpc/Q4FG5g7qu3Nw4nQMN8glCC2NlUQzWtm+SLQCQW0cdBrmydkZkSjp2dIS1W3fNLMqoK+zQtLj4zUvN37755bQslLYPKCRLHCUJrXhlRzp+2QodFVEfNoELx+ofM+s9JUGsqor361VMXgyVBCr8KZxp3AEP1SJizuGOoAykk6WUAOxyft1VcDIfxcaF71J+Dn2BX7lJDSqWsv9AVHhYhCpCqGfS1RfspysNxuz4/ikq5Z91e7/yKfsqa9/x9ZH2xgqzoF3BzPbXAzsNa+6yu65+2124w3X2BlnbJdliEQL2wDfhya+voLVOx4Z0YPJ1J546ln7Dx/9E3vo0f/mFLfh5tCrKQARUS259GXn+EDMO287bhdfeBaVZtAUjMohlI0SD7mv+KnADjsGatmH7nvQvvTokzadIfjatBlY/OOZjfdO2eWXnGvvu/smu+OW43b+OWe6OprTZcqsDt4Dk0/+kgE/TcW3JOgRXJQhtd6MubApQKBCzZPdjGCK38VYmlxlvqb8vAMAuEfi7AUKyL4FPf8cTHOTtmIM8f1F4a6L5fM+Xd6TQWNSBU5S56rKEmAq069zv1Y5A3GdtD/azxmE0vf680iqRTpncY9cI3Cwf/DDH9rz33/edvcxuZ6ATF+dzc8mV5GrFUzDCHm+WfER/TUjvTR1bHAHtpevufoxfz+GRA5sPF3Y1//n/3Llvm9+6x9sAruDBvWCvs98COa+nXfOtl33C1fbdb9wjZ1z5lHfR5Ls0HWG1YbtwNiDWJewzdjHYEjgd5afZbBAWjnmQKG3hYhxn0yiyuI0sMncFlP07sxsfbiwg9ncnvzac/ZnX/iv9p3vfJ8VzQ2cV9o52BTMUrri0gvsNzBH5ubr7Iwzj/p5EJ0d382KVEK5ag9rkSHuxUvUu1MeABJt0bQUKEclL55W0MEy6yH8kkDQHIz3/lR+R/68n2IvG9+vkf67npdEvcRnDkcUvemrItXHJ5Uqji/IoA57kkIkIsBE7d9Qm2yvTEBHBmHCRrV+Mz+LfFYUFmTWRQb8MiAcz4G2NexXxFc5WcznSfY1xwexX4Mar3/v5euVrGoN9P0OqE4p+ev7srTOCzjW92Y2TI7Z3D6474hnu+oecgKtBLRW6mri1M5CjO8OwSjtz7wesXcpMKOigfYUAZXVQC7vXxL1eG/EazmWPd36dzuqrCtyApx/KhXj16FDIzt8ZGSjTQIgGDIKABdzKTlCIVNaEa+UZ+pAg8+Tu3cwc4spilGbTHhha47p3WyqkyEDTYyKYzNbG0C5jDrP6H1hwIfJrOiF8W4/130+efLA9vcw0XrNtg+NbDjCxeH9qyR+Y3BfHIxM0VDZqrveMkGaVaG2bMbNWX4nbXhVeHKSlBcgB2B9EMDNlJ1Ae8D1XIOOEQdUnyWHGUaCSGVs+HLflXcrhxLuSgFVf5CViWTqla6F990etJy00TArmGg5rfVa0zyL3iD391eNRKF58btyE2dbmcjrEdWg0LSXISNtoC2Nr1onHELN+alhaC2TZkOTE4pArHIARrQv3qN7E/0gB0HtWq5+jqcLMpXA9c6vXU/+a0aR6vWU3jD1sKA6ycCorCtoLbBj62an9tns79Syp79ja5ifMvI011XLRguza3/uKrvnPSWROcYBjmzg5R7Vnm3L40q8Y1/XhGANw/Gm9vgTz9p/+I9/bF969CtLiQwqMpe97Fz75XfeaHfedr1ddOFZjhItaiLD8nt2fLoOz9HgSNYd4rEnv/aMfei+B+yhR0oiM9r0xmImMift8kvPsffdfXNJZM4qSDeqy8v0veyc+snN1bA3lcaY44P1cvQMCb8G/5VFrkhbHTIaiUtG7NpAJhKpHGxmB5XPdt1PHS0326JIvgoXOW3ClnsPBwf6HZKTULnkPTKpRSCg+1Lizz2wPINFe6MmMGlgXx+8sGKSAZewr7pcfB/OPcwEaFzujNEXJTppf7gSbaYPtHTG+qCyhcH4gRXJL+J5shf5vd676Yi42cndffuL//y0/eEnv2hfPfGM7R1MvM9kozQYjyegku3by19yjt1x6432L+94i112yUV+G5pjteJWGtuQfWDjPRJ9u0eFe7uyagAjYmf2QlBw7CendlwB8aP/8fP29NPfsQHob30is7drl1+CROZWu/Wm6z2RCfSZ09CRyGSQtQeBBIbENQcdyX2A+rwK4p9BjvysIrhe7lNbldzG3mp99bKYRj67rY+Kz2hFDDIQ6H62Tk3PfZB8t193ATdlU3RGMoNCQb38dg6mc5Kz6r5YwQpKfg7eezq79lezD1c00ut6aCfFlGjBFn5WVEJ6IEyJ409PaFogV2vZ3EMC0OXHIgliUB3UxBIqF1GLCm4WGpnigrqfSEtYEj/Iz391TKnek176f5lupzaAVfFkjisCdA1J6uzDtGZLcU1hx+g5S71MdjrblHwv+Xoi0dF5YY/M7i5yggOnfx85tmnbhzZsw5Vqg6a+itjLMzLznARA4HyQe2Qc/Sh0De9zoYE8GM9tZ/fAdd+BCqGszepJmfgMJbLNLZ9MjeQl36AnQdOFN/VggA0Sn+HGhk/rBK1kkDJcLW5vrMJ5rHIXOtzFeaQpzzy0LXqZkYEsAJADxhxA50xTB6c6gITOtYcsgko6tHYj42c54RCKolJqq0ISJgHXruoXg5WgxuVrkgHorzOQlaygxv4klZtbyliLiIq2klHYdkpwe9/6fqkmVYpWMbyRyLR9IXo+CrxUAo4geXnoXx+kZUPpDtErGxyGxsZjXl120nGQ43qIXvI59AY8Bzk/zYjE3lA1sK1WrQrA47vywM/l55uvoQmQdA68sTYl9UhkcCZwSwqinG4wsJ2DiQ/E/PD9D9gToJZ5jwwCPqiWzWw4M7vm566w9/7KW+348VfZsWOb3IPerB6JTCBKUT7XWVzq4/Ip320isztGRWbk1SMfBjmd2mUvP8/efecNdsdt19lFF5zlg/MGhmGWqMjQWWU0qhrUInMMW7M22rCnvv6sfch7ZJ7wHpmN0aYt1jZWJjIXnHsWkzyc8ypRnkD8zDiq0GOAJTqHUm1Toqd97AEEUD5Xnmp/ZXvigX+tWopiWJTyUu9RTkKyjVEgFPa1pX70svK58lGRR4lylMvEdykAku2Mvp6w0+5wSuW+t3t+PYkay+sTtVdnUH4ozmR/NooL8SuLAIT9Sqqe+TMofUuuquX9SQunLJCeVmgwHfU4r0pek2qjvLrZ+h7Z+3ovZXGXA0CpQ7Jqf2p3zx77y6fs9/7gz+zxE88YFMEdjfehnewxHY937KILjtm/vOPN9p533+SJDBIh3EsGT+SriCCTikbhmVLiK396hdbljTvfWu8JaTYrTnU/p+CStnnDm/l9mOUCyRcSmX37kz/7C/vIv/u0/c9v/MA2N48VuiXb6KalInPlpRfYb74fFZnrfW4dmAE8u1gPoLKRpfaBrOy3JzqnqTj2iUyuqus84HNEZV5KlAuVsj9b2TcFk4RskEwXzfunBwkjzonKD5+xZs0U8YRkHXLcgL/L5onak30/7VaZEL9kYQQKx3NeqrZluehCI5KvClDidAM6U8yzoH/In58D3v6zIsjvKOIlws7VC6/ulSHaueLbx5C9bcg+V/2M8b3RXuD7oeRwslcZzMjXLnuTkyGtp9aJfjDYM9x7AW7m2Mo/r8qHtzFjjlHV155/lm1NZgQFKBAJEWN+yZTHjq0mAQCQ91mJ7sg4igJdYftyRbHxxepN86NMirZYJgf7GPmCPtipbW6t25GjI9vaAiUufbBcrsdxpHWjsIIk6NTOru3sHWCEw72D2WKvtLtBtWzdpuOF7e5O/DcUBbxs7I2s4NbPbX1j4V926PC2D7gUralNGnioMexmbwcJDFE7vH4TtBEgYkXxKBvJfBCrs3AnnqlTYXQrslycBTO1dr5LLyFNpEcLwAXFwmDGAe6hR2fy5uqv73TGKW/209GsuQliMKgCHVW0BBnidZUyUufQBIqxysGscsD6mTZ5nSlSg4lI+ur763MKR58PJY1lIM09UhmJIwNncThZMcul+wjl4vpYUoyAJGiBeYCedOh7Q6SDrf3AxFuIAJ0f6WZBD5Lh0f0rEFs1lDInub3DyqXrFuHI0px9P1ZbXcyVHD6TvpzfGp2VFRmfg1Cod3jehVbmIWNBLBFGe7P/ZOaJzIeQyDz1nK1vHrL1TTbxeiIzN7vmZ5cTmUCsetoCkeYNP1dFYjYLd7h2RkpkPvrHTi3bnUxspEQGcvDTmV12SUlkbr3OLrzgDJ/7gkRmHT1wLkOrILZNiiEKAAllTAlmIvMt+60PPWBffPiETecbNtzc8nIUOOnj3VN2WarIXHjeWU5aoj51SiJTv14+U30s6Hsfex4BXjm32tt0YAhUOKyUQwVbSkW1Nc53jgZwBQQ5uMpIY6aoMgnqEpe0WVVxjf0ez1Hfw2A477W2V0F2OgeGjSNFolaVnNpGfrd13huoxtg87K5ws2vwvQwmOHc6ZYHqq5Mt9eoL1j4LL2jmkQ6mqparekDKbecAsgW3ANxR7TPmUSlzKW/+adRjyacOzF44uWuP/cVT9vsf/4I9/sQ3nVrma+e+F9SugY0P9uzcs7bt9luut7ve9Va79OUXeKIhDnxG4X2PFZWziqiXajh9C4MKKYhyHemTYj9EMK3kqJ0zgv0FDvuGLSBKUhKZnf2ZfeHhv7b7P/Kgfe1r37Xh6HAkMoOUyFx2of0bDMS8+TrvuXNfWyjIuF+BXznwzLY5B+stvUeAQokHyvnD5+gZcb9GhV9JcN7P2ffks65nlf08tpP8tPxTD4T2iUh/TmRDFIOsqpbkc6ZrylXc/O9rSGATtT3HCnE/ZbBqUlprfFtHPV3ydfX8ZtA4Ay3LlKj8HBTbRaU2vqGCtz54kYE03qsKsChHvRCD7lPfo72bAc7WdregW7XFpdxLQKeNRaq9T2Ig+p7GYBaBGNHkc2VaFZze/upe+0RK99MmMtrHbQwVyrbww6mSVFQ2Y6yKqKdtPFGvyRWImchIRZiJTCQWAX71ghgBkvuzL9V1+j98ptnBnnlVZmETO3R4ZEePbdloE7FfqaYV/4MulIODmffV4DdyEybIUBK1ewfj6Y7PkYE8IpQdd04d2AsvnPLhmODHgTaGQZbUeCYCur6+sI1hyCbHAeHtYyGgSrBzCjw4Si4fPrztwzDxELBA1H9nQ5s2ZN5wdbGW+lCiL0AqYjr4GZGj0Soc25r7iM7UFqxi3kmgIasyXC5AIOrLRq9PukTZ43PJGawWM8vpapPrGTYUnbpP9R1qUO2Ct6RdzI1PQ5WDnerwPAlZpiU1hjqdykCLCgK4pHrBF7fZuQKhUgmqTsW/peH+yghnA6Rn3B5efk8e0tTTQHQdDG44a4COhzzMcCKr5Ul5LeoBCz37jCa1BoufrUBSeyqveW7G1n3lPaRzlNc9o2D5uehZZQcgw6hn4VKnQKwcWeIGUuHWP9cZVwPbGK3b/mQeiczTz3Eg5iYoOTNPZEaLgV37s1fY3Xe91W44jh6ZzdLDQLn1PuHPFUYCBC3/XOvAisy37Hd+94/toce+YnueyAyd158rMuiRuePW6+yC85DIYMgeEpmh26GcRMTzLrQLzApZX9hgY917ZH7rQ5/wisx0PrTh1pYtBuvec+M9MpeeXahlN9iF557l9+citxX1zWe4dRy9M1Iis0hBlPOXLM8AACAASURBVPZcdXhOUQiaU7+3KmhQKkNhZ8taNhRU7mlp/dcgrOnR63dssUuZdlvUtGoFFSh5Cm57FDJfc0a0g3bBHi/a5rZplkYxaMLZfhfrUJUyezCrBpEFsXPbVBwubCqfNWhktBP+zEsVCJUwnQ1U/BTo53vz5LvY+2yDmuDSUULOCas2swAkcVZX06D9s2GbJlDGM3sRFZm/eML+4ON/7mIbB6CcwdcCDFjDvCP0ch3YOWdt2ztuvc7u/pVfsssuvcB9qJ/vQu2M/h/Z4SLvXQPVQOM9QFvH8xFSjOfEJmk9E/DU2WOjQL2TzvXeO9cW4/UOB7azN7UvPvwVu+8jn7Snv/4d2xhtN9Qyr8js7dpVl11o//b9TGTOOOtoQw+tiYwjwcusBu0d2j8mwwKlss31ipUL2UT/SA78l+mD3De9Xc02JoNT+UT1qPQqn9Wf8Ug+A8jKKH0PmPWf2Scx2vfcfyWITcI4Ootx3W1Cl79b1kHN5Kt8n4SNViUNEbzG/szJdrVRHUOif6YMejlQHJ8ZVFbGDw1g2qljhl3OCfrqv+u1TfxRgN6WEutPsVYPV1tV/TTGlSiRztRw7atVcYInP73QbvnYSFgjGc/XL5AIZzsnMhJA4D7Aw5NacaY4RiIqtgX7AFnlU1ztyXsVc2hn8dV9mOb4uK3CGmog+Xxgk7F5dWUyYdsJeui3ttc91xiNEOOSogywcW9vYqdO7tne7tgrwduHIBKwBTD93sF0MVk42jOeeeKBATXjg6knNpBI3trctEPbm7a1jR6YsnGaZqyuHOpJysT29vb8c2CE8Rlb26jGsOqhC/Ob6qTltEBLTk0a6El+ML9GgZJ+5puxJDLMqKnK5r+TCgK5zK2xiw0XXEUlWw0/vJvj0AfHy86MWy2jN5kSIBSe1wMDzlI7qwegAITMHZ1nW/LvjV7fjKx/1598Lm1pvk0mihMuJ0SJTK6IZOpKXjvdg5oPOQsg5LvDIAstUGWkrVRkI6HPj2Rh9eTeMF4l858EEqwAWuuggH6VEVtpuFfOa4kAbZVjyZ+jgCMHZgqC+MyWUelV17YqEQujnpJbp9GURAw9MR54lMCrJjIbXpF5qFDLnnz623WODJSdkMhs2pq9+pVXumrZDcevtjPP3CrYKQ2181U7iWqiPu1QsxrgQmJ2bWDjycy+6onM5+1LnshMbbTFRAbiIPMJqGXskUEic+H5Z3oiYwtIIiOZITVHz7BSKHGLOJ8IgjBPZN1cHU2JzGwxtI1NJDJoVkYis2NXXHau/ep732533Hrczj/7TDfSEw/kk6hHqeDVpDgl7jlYV1CvZnRcn8637II7h04MJAcqosYoQOodVQaByONO4YlT1k5HzVk+1/qOvs9LiQafL89oDhrx86hit+dMFZ/Yq3HGFTBlQY/W9gRnns9uRUWy3B4rjK1Yht4jFTm81M8BXuhKPnCocxsA8Cr31idpESwEEJSpwH4PCATqMyHVZpVEPO1NUOfkCACW4t7QI/PoXz5pv/exP7UTT32rVGQWtg5U3YauADY5QCKzZe+47Y3eq3bF5RcX+klUybRG2ReQphW9NA48IACBotJg6j1ysaa6TkRQeDKRyOgZR0JaZAagrDgD5cRsY3NguwczVyD80P2fsKf+5ls22lqdyIBa9m8/cKvddvP1rMgUCpPmr+Xvk1/vA/mf5nP1zBufndSxVlFqcoVAgXauyCqJ6ZMZJdbhV1T1ls9fDTjq+sMmBEUy/HRUDHpfks+lbEzYmRLEdnPG9Fwag1HOQOxRCgtpzkzev8txhuxvW9mgbfjf6K9JzMZVle1YPwbLq5I/2X/5wFqlKbTnnh6YbWnv59tEV6BnYUWk2X35+fXMi34fVH/QsYvaRKyNffqxBfq+7EdUXc3rVs9Eas7n98gfRMyl9+t681nhNReRoNoDKQow2xs80Um+pz2PUm3LIBYGxYNJwbEkqPagjxK5AosbaF+Ze76xfQhJCnpYMW8GYif4LvgBsru2tzFU2wlloJYtFghAdnb27Cc/OenDK0fDkR05cswrKKORZIGZuUf5k4pRbtjLYExKH4cowMb60LY3j/jUTjT3QyGFVK+By6eCYeRoUlmhnKnGwrTSw1rE2CgleyyIlJwPNyMPMoOF1G+QdqAHj5X2RIWLQHhIb6rBkVebcqBJVHuVQciGKaMkuTqSeaPZIGUHKiMaQ8Fywzu+vE3Z22CJDl6/srPnJuV6ZFQrP9+sWpb7EKpRKNWy5SfAoCc7HzeyRXOcDiR4mnndZfz6Z5O/Iw4q13RZPjChNAWJZLMbG90qf72gdUvc1HLt2WBHACfK23LlKTue1iHEjJPYW0Q2tD6BeMbsnt5JrXrOes0q56LirK7Fk5hCMfP3lUQGTcXokVEi8wQSma0yR8YTmbltDdZrInOjJzLbBcIhBxo2BIYIv4iYYQAeQA3IKapnoW14xVqAQoNm/zaRGXmANoWcOxKZS9Tsf9zll8HHX8yBhLOHR/SnpaDGLRbAEjQEmp3wiswnXRlqNt+wdfTIlERmerBrV17OROZ2qJadfZZTwsbey1IMv2Sr61BI8YvbICWeN+h8nGfT73GuWwyxUNCUkxYcT5f/7KgxCjp5brkrloNM/IzUoNMFe7k/plLJksGoAFAaaJkRxIwiZmRb5178dTyDXsVJ15tBkeXrXK5iZ/vpez71sPVBbj4v7IshcKaeQK9GompTGl0UVDTnTHO2kjCCfIAjjGW+muikXhWoUtVMHsQc6O0hmVykkJ3aO7BHvnzCfu9j/8krMjMMkcSMtQFplPMpVPzmdt7Zh+y2t/+C3X3XL9qVV1xUZpX1cvDJ7itILDGM1snvwemNafJ3neeWexx8p66Wp4bvcMBg4GwO/H1jc90wHuKRR5+03/rwH9iJrz1jG5s/JZF5/612+9sjkSHyS5SYlL2ws9mm5upfToBlD3t/scpHyw/1IEDY3faMug9LQGofdOezUc9DUt77adefE9B2H5NVEaBFlugWSNRWh/VZ8sG6d9qNYMCo0hrXzc0iX6JEJve5ts81kt7eV+ZrWHVv/hw7cELJYCSLkfjLPmUb0frPYHd4TKcWg64/Z/m6woavSnbUY5tjDIFYtSpcHuCqvZqpuatAIMY7p1d6rUPqy4MPsEVnso0Hc9wUsUamrdPnnB6Ia3t4FbPlfqtgJXEodFVOSWAX9x4+a5oq+oUWuK4RCTRK8wXARFDMUHXZt8kUFRe0sSDZWa8xNz4TvfhQREa1BvSzxcCVRu4djCeLBR4k+ll2dnZcOQQDakAnw4tBI+OsC6A4LEcxcMH8BSQyqmaQvoObRCBz6NC2bW9tunyal67X9aVkwQIixbBMb1QsDX45cFP2SOMfqG5vqLJiUM7UnVYgecZizBvUUROrM8m6Kp1FT04ONLXpopkpeg1Oh1Lke5LB7VGV/N6cRMkpunFJqmV8vRIFTEAOakCPlioJ1yHLfEZtNL1flQ58X6VQuI1sE49AkQp6dJpmQDZ+q2kP6XQcPh4GSfox0Fs1A0eGk/uglQD1KyuqcVlWU6+VTj6T04GLUYQEM9EEfx5ds2xz/x1aW7mn3WwjOcO8xjk4zImtHGKuyuT7ywlRLxcaznA5eF5y1mrSLjNV6iTeErE5GoyzsT6oqmUfvv+T9sRT3/YeGQ7EnNpiMrctW7drvSLzVvNEBpO43Sa0SnK4BgWtnFVAOVDcq5xkTRzXBj4Q8vEnI5HZn85shPkuXSLz7nfeaO+84wYfiIkGercfoBO5bSiVy65q65VXly6bewX9iaefsd/68AOeyLj88gjTcQYeIE4P9uyqK5jI3Pb26+38s88g9QdOpswk4LpIV5/giM7GqkDJn7dPMubezgafdiFIW0pkYr+rmthKKmflpUwLDYcYPGXfU57ItAGY1qEmBalPpA0USHuLs9k2heZERtct5E8glxC9FunONIao6HCftFz0/nlkelpOZJarXREg+OtK1FG0P/xjN9YHNgRqqTwgIcOrAKpsQ52uhASzVMxzX5x6tpissck19j7PrT9TJFJeDUGD/G5JZP7Unvrac97s75PtS0VmOln3frHzzz1st978L+w9v/Jmu+Lyiwo1hPS9/Iu3i/2lZn0OJ1VwizMENBTYAxN1obQKilXu4v7JAaB8micdPvVl3QY++Hlug3UM1zV76OGv2v/zwY/Zk1//to22j7hNUAAlatmVl11g/3ehlp151rFGRp3nKvpZ+fxiTfv+kZ+WxOYqcAYlaecDCF3+DDUxBYKd2QArE99CIf9piUyf0MbzjKqd7pe9TCH9nxF8+peYMaLPaX0Q7w+/MiXLf1AYGdqb+U/upTILKoEp+o7wXW1TfvvvQfmTfWopfoVpUulKmSoWcWX2h7lqqkQmx09aQ+6PGGKuJKXvIeR5yMlhpk5i0xUydqfspzORq18ZZKlAMfxFpeBrFl9LictxzTKgFHNa+nvvgaQMsvf7R8B+0VPk6vpNnIa2WYyJYgYfrJlmMDEmL2MBSly3nLDi3tU+omS8yCl7gj8zW5uWQdMbNp0goYFNQkGEdLPplPArZ+rMnH42GoGGUfp2UA1erFN+GYs/nkz8N9BZUMpQ0sECgFoyHh94EoMhNaikHOxP/TceOrKi4Qh8tlHhIhN9rkMeEwKeN6QeNDPe2EjMppfnmoinGejQcm9DXz1pM+QYiqVDrNopAp68wbXIud6xjBYUw+qJXNvkFA4lHEQ2Mv2Cn+7fZFgyktN6KzqrVRUVGbxQ3eI7aUTz31f3/AQqE2hPPkixfmF88/pG4E6+tYx3vld3/t4sePpGdl60rrelkIjKFIhVBMvxfdROh5gDg8ll9Bqv7R31KuOo1wnZqolXsyhxrXr27Xe2Dc80RlGdys+nRVQi+JPz7cv2cmC9Mazr1tCieJ2K4Xb2x/bwoyfsg/d90uVf17e2bbgNbr7ZdB+qZQuvyIDSAmrZkSNDmwFxcfUc2BVSN6GCtFH6E2DEiuQbe7UKvWc8xWC/ma89+mCeeOI575EBtYyJjKhlc5tPx3b5pefZu9+JgZjH7SUXn0PK2GLDkRwIGDuqLMTZ6WQp8EKwBbu3MXD55Q9CtewRNPuj0XnkjgoB3cF4xy6//Dy757032+1vP24XnXumV6/cBqiEnmZp5L2u85nPR48gam20VTIHvzlLaS+QWhYVunb/Se44R99tDw97J7gG+H5cU9N0KpXKxCvX9eXEu0cST4dER6BJG67rzYMBc+WmVka7HogeNc12sEXi4ZNCdYvXGbaEiW4EqvqcVfcYP1umsenfciD906rpun49bz9nVWgkqpKIDTw+8Gb/HXv0y0/Yxz7+Z3biqWdtDGW+DQTSJVGYDW0xmdm5Z23ZLW//F/aeu37JLr/sokK1oNKPr0uuwKf+AdH/+mfQ+5hs91aYtSaoFuPBASqPGSkmvndA4ZAPfugPmMhsIZFBBVU07pmPb8Acmd/8wK1269uvszPOOFpshar5SppbRcJmL/jZyFSjmJCerz2S83Y2TJy7FiRrn4F68CKZEZ2aFPVcCQgmQNxru/9k3/lnULvz9WawCnsIsQ/jk34sQyRi/Z6m/w/bke0P9iKatV3BklomTV9r9f3ylYk9kWMXvNdHGqxHH+4SjW9AoZJcCcoViPyss83RM2DSnxOA1Feb+2Oa8RRK3pgo6d7r884DFss95vPPGJSjF4hb5XVue8jIcQhKXU4ivRcXYXRxsjmJ1nnEvBQlQEsVodLjFHPLMmAddiTi3KAlsr8Ge5aU/j5Jz+u46qwwVuK94rWqWkfsoZglAx/qeVTABp/DNXCKbxLmcd8AEGSNjAHMqoI/B3UM2OfePlpd0NSPqjTnfrHXjb31AuQLU+newXQy8VoTgsKxU0NQ0mYvCQzTwWTfdnd37GB/zHkA2JjQhUfQsoEEBr006J/RhNIYsKOFW96sEez15Tg5quywaAEzTSrKrUKY6Cz6xVWCESiqDAgFibhAtWcge2jfmxSIzptcxq8awarIw8XLB7BP3OJA5VJ9i3j1n9E7k9bJr+bA5k0rYysnnB2avqt/1qczLhn1VKLADZWfUctt1+T6bGj1Ob5efsjTB5QXVoOgqklDkctc85b20B5YKmflICKvj5xK/0xlWJS8Up5zediYDmZrCLJT0K0tIz7xPJbvvb+u1ZRLPoM2eAvkl+vDz1bQXIMdGW8HHHled/Yn9vBjJwwVGTTfr4MOsokp2/OSyGCOzBUciHn8Gjt6dOSKaFNUaR3tG5bhVSU4KygvqxZlOKdXNjitGH8CpUUicwLUso/+sT382FfbHpkxaKtIZM63d7/zzXbn7cftpRefTaUqzK8hcYy7B/YBgII3E6bkG456VSIzW7fhCKqLG16R2T/YscsvOzclMlQty1AEzxAbh+V0coCQG+2zQ9d69mdA56Dfs/66rMS2ov+F60qqiGwR93obWMVb6ZxzguHnovTdrbJbfVDbJxjZ9q56v64xHHgLWOVzsyqA1uevug5eewRi+dnyeWfsMVFNa59KO3soX0u2c/p5f3+ymdnG989H71EgHf/O63GssfRI/f9JZC67DPLL+JzcO5nupFBkJc/c23kFiNnnrPI3fRCkfeeqavCQ4G0imcFw2sHC9scLB0V+60MfsxNPP/u/lciwR4anjbKzpRpQgvH+unhN/KnTNz1mCaTbbc5SpbGlievcZCS935PhLyVWQupgDZBLta0JYMuHRIDailxoH9RKZ0dt1J7yRLhMVo8KSKYJ5X3NLz3dOcxnqAJkHvsIIFtFj22J6wHUqLpcFqBW7OL767MvoFIfO0T8EOdQdnIZ9MljCJQ00Ohz6DNZFfl5swgrKh2fjfvzXPHVzxIWlKuu3kdWCpqKBWiXCRDlqlu+9nqvjlRk+nCpgmQw1Ydtxq5r7n1FIrNsg9s9oOdKO08hjpzI9OBnb1vzOjEcDuqphie3VEwl+OUeygBQXqdsdDmXLp6kPqfYezrvGK6LJAYjWyCxPD6Y+WgEDiVniwivD4ywiY0Pxs4Km88X9w7ms+n/y9h7eNtdXVej6/RbJCEk0asEbmDjFsc0AwIXjJFEcae44CTfG2+M9z/wJ7zx3OLnOPbnXpI47gUQYKeZIgGOCxhsxyVO+QySbjn9vDHX2nOvtfc5l++RMMDi3nN+v11WmWuuuWb48M3NoaxvDGU0tAZGHbQDtSEZyWQylMkYzTY2B2Z1dUW2ra6odCMRVwZLtjCE/NXMFL01NB52DF35oQ4wo0GhQ+OUaJZb2feyKPCuPy9zHCvqgg4ITAagcIbBEdbJljs3/GLNEawvc22CHS02RNL6CuIBrR2HruKCJrGcd6WL6GXnlC0nNIMl4rpyVCMgi1DGiGjURt4V18y41gEAn8//WdFGKlrfvLOCEpEpXcS9qQ3dovVaZBT5czEIjcbZ1sNRba9q4WJNFA3AZ5QDABOklYwinQnX2qLsSC3ZYnhj9fLRMS46GzzzOaioAlicWZeeTio8VXXUirbmmJHIHEYi87Evp0RmRVpLLeXRj/tj6Uxnmsi857Yb5Nr9r5QdJy0lWqkNG7SzDGU4cP6TgtDMJBNh+CD2gbkYWHuIgcDQAqWB4XoU1LIikYnUsqH2yLzrba+XW2/eL2efuTtJ7upEXwcaUiKj1VyclxzkNKTZqSoy9z0qo0lTOt2eqp9oItNfl717d5eJDLj/er29FwXvgrNQo2fYI06sN3sV5kEkVak6mIjUNFZOjH6T0PVUqeaciBjYxwA6Hh3aiTqh4fPUiQyS8RgAlsGXBzfxjtV2o7a/vHtbAQhx7eoAZ1EwFr+b511R3oAoz1vZAI8U1OJyXxZVNRfZl/rz68A1/u96rRbZmJzIxIrMD47IZz+HiswvZDhGJdEqMpqojNsiqMjsWi4qMlBqA+q52D6aMdNKaGA5cP9i4m0BUFkZjkBkpPTl9wHtXBOZlExpawsSmakcfuCIfPDDn5NHjj4p7a7FCjy/sKNzFRmVX040KfWplAU21bzav+gaZ0qwK5fhmRljMKiLd8X96KIT43/Ge+DUs0DhCj6CtMH6zHCN62G58W7o3UuVtEgT4vPrmqfAb1EAS6EQBsIR2c/03VRzj749J1ILgACPbRJYmNqA8Ts8L7QX+FkCJSXNyZvWdXhxesD6HeJd57rMxwBeCeP58bPOWCv29fAuWKwBMZh5uqrDU6bI55TZwv4hyXBSQbLLrMgsZlHM2Y4EJsT34jqwMsX4zteHSZcBHVv9FWmG8f7Gc0+RpUVrXa9nvfekFcf7RL9KFkyMmaK4TM2OKr8/7almhS5EggRmMBzLYABqGc5NsgM4ZI2ptgZA1QzVxPF4qDZk2Ie/n93dmM3GM/wSZM2ee25DNjeRAbUEJS98z9JKW7bvWJblZQyps1ky+MCOzoKJf3mJKb9QehAcFj30eUpoLEfVs609qCdlCoulm66iAinTTJPh64yyPjDRcDFI1UvH4F/PdEyJQ9YcSqs08kUAo7/GhnMPCOK7grZicnMBJc4D5oBOg2bjDbnzBotJQom06sEILxsD8MIIB0NYX4gy8ShL+HWwsugyZUQi/cdFxraczOz0qHw58u/av5TG2Dmuz5esumErpTj5edy7iALF36GTjJcvUgnjoDMz6CyXlwhg+fxOkcSf14EP/4wqR/X60siQ51sHsXgXf+5ycCaPWk1v8opMSHSZyGwOwxyZp63Zv9eWyWwik5zIXCjvuf0GuW4/5JeXzImhMjJDL02aN6Xy7Pizmfzmt/8uR4/8RNWhLnn5RXLuuWeanOJ4bEID7ZaMJtPnT2RQkcEcGSQyWpEBtQzfy0TGHMuiioxSMnDXQiLzwY98SRWV0CNjFRnIL6dEZp9VZG6+8Ro5fdfJ6qWtOu/zhijluiiRiY7ez5efa6K7JTLOHiOngFki6DRJnpU6WNbPqWyLWqREp+B5Vtw8Tzl35Z/Y+zJvP8r7uOjumJ1jtbsEMqItiKBSEdRUQir8b/7zZQ9imbzjDjZEgajIrqvQ1Rho1Unaoj2sAbDaTsT3sopyXQUtm2UZKPGukh5EGpjuMnpkTmzI/T84Ip/5/Lfl0aOLExlQy05hInPbm+SCvWfKZIIer1I1MQdTqtwZ+mIqHxQT2EX0aA/GSx59kcggJtCKjMkv42JvaiJjFZlHjv5COr0VpZbRhiGpQhCy77zT5C/ed0AO3oiBmNtVsQjVWnPOrST7HFQ7c6M96cGoWBhQsijRqfd3UZJfRDBFY37tjwy80DuX4RMT84i2Od5Vu4cuP177sJpeymfxxCTuqzMd4l1lHOPvEfy4JqY+OLNOKEitj/fKk+5EBU59YHyv5wNK6gpUnUjGtYn7FSlXDMhpW5D0bmX/yKqx8+4JTKp15tmHaH8oE1gmIwiiMYckMibMPuqapHzH+kRcxKOwN2EensbliQ6sVXtFKzjwoPTwEeygzeYzkrIeq0AeW4SdTqpytX3lukdfUMZmXrmPIH2McZXSmCpYMa5xtoP5KAfvnEUQz3mkNtMv4TvxXaoW2kevvd3hCZr+x1NlhildXdlf1meNhNTmVwIQxX6NtZdmMlL62t2N2XQygxFbXx/Ic8dAIcNGQu4R0qhDabZnsv2kFdm5Y1V6PagRgUZiFBELwGFwIjk37b6W4NDpbcO86EjjYCNSi+LBWFR5wMLYVHvXEo8TTWOgGI8Lg86YNRLF0E3KO1SHkYnLq6ouRoupjZB9pymr2KUsEw1rvMIzl6VDO1wsD1tFBjKY0WFGJJOfHVGQOoHgHa6dsBrePHzSmq3qv6Jxqy9XbaDrZ2RvU43kudHzALBIIqvc0XJJRwSLALxyBHXiahfOGyJr5+AXlY7J0aJ44eOlj1UoO3uOwBsibEEUA4Y6QK0NSzQicf01kGwb/9PXNhoqlzeMnxkD4Tp5tCMdaWdh+nI1HM0aQKz0vbYx0NkPH0az/+O/lA7myCyhoX4qk8FYujNQyy60isy1rzTVsqxDb02DoKFZQtOQP/zhf8m3v3Of3HvPg3LmGafL2952QF7+8hdrYzUoYK1GW1qdloymSGRsjozLLyPBaMgkDcTURObWa+WWQ1fJmaefbDSCKWhvmA2SAos0gBL/raEThFHWNgcEG4ZeZMyR+dBHvdm/3enos6J8DWrZBftOkffceUBuPoBEZqfMxlNNtFTpKgVRNbJJh1s6elcZiok8zQ0FUqxETwccEgJWtAIHPNqwokKcEplFyYJxu8u+sXjfI1IZg4Voy0rUz+9pfQZLu+13LXPBAyqbf/Z/N+OmUAor1fz0viZQIU6m553Ec2faybx5L+xtDvx1SPN8jybtcaQvxWp4jYxGW6Z7lSoHc8CDhupGmTi2joGYR+Uzn/u2Bv9Q89OKDDjkM6vIaCJz8rIcOHCZ3Hbb9XLhvrMSpzxSNuzs5fNQyGWXCxErzpzxsFVyx9/0tUDigj2w+6alS1Xhm6n88n2HH1XVsiNPbJ3IoEdmPpExoBKJjNLYE7d+q/PPORbxXEcbuCj5LQPRUniCsYad7+Tj1aamvt1ANrW1sPiH650rIYVP8jk8NbXb/aInxHz+6Efru5pz0orVoOc+i+IQRHXAoQAvkyFhLw19YO4XxqiMMCiT71acgbSYPPM52UsPGH2p3zM7TfjVukIW+z+jraXfdYCPw1ppQWMiw74YbOBE+7jt9wn4WSKjYj9j6/FcmHRpZmJ2JrMMKtYG94g2ubQfxh2lDea+xjWi/47+w+fjBYrsAvU+PXOh33lR/OY2y9kwXHvzXUnwaMFAYH22oIpp31fS+m04ZoqHwswYe1cbv2DviDENidmSZkgCQBz2hyq/rDXdts2G09lqFLPSqhgExFBUwUzLjiYySmNNdmImzbsbs8lshkDtxNqmPPvcmlLLOt1l6XR6eoiRzCDYhsHqtBuyvNKV1dUlUJjBvAAAIABJREFUWep1kpRt7SUi19KUzupqRjTohhLH0ngqqyWOeHb6xSBF3YrQhGWfUW9kCAmLXgmfRp9sb8Ut5UFTeUq7clug36kkmUojMcBYKFgQZpB4AOpNeYvKv3Gt6oFffD9muG7AnIrFCzxPEygVwCL6xgsXUZOYQND4EOmN37soUGJyMV/iJbJWzvGZc/hhb4s9zjOIFgwi1Zcoi22+Xi7QUKLjtaMvOf14b7u0xkmn8Y6zJeInUJPKkO95HrvtjZ9/Omtb//B3MB61o4jfx3tU7oElXs4NDmV1GGnlMomc2BjI9+77kXz4o18SzJHpLK9KG4kM/m841UTm1ZdcIHcikbmGiQwsITsZpzLB/81EhkORo489KZ/85BfkoYcelSuvuFTuev+75OKL9un0bwyJbExbphEvM6XSLOqRQSIDI4ZE5u23XiM3H7hKzjhtp0wVgQZNDdSvkTVEAxlNfPUseUxDrIqJSGR+nhMZyC+3O1015NCwHyCRuaBMZKYjJDIT7cOpk1ueUXMGjsIXti0lqOawDezg3SLQwb1WxSeqrmW612L+dEHjCE18MaG2gNQ57LWV1rMWJpvzvzsiW4Iz8UzW6H2N0vKz6iqQB0o8915VrgEKez6/A1GRpwCVIhabFib7E9qN9ECe5Dj4VANEi76HNnRuyG21qHWArHZZ1cGsSZWgC22tBkhAG1tNG4j5w6NKLasTGZkikWkptQzyyzmRueAsTSC0KpPEFRz1pBooqZ4u9x4JCLSnpAnHRGY+8KwpxElsBjs1BXAAgzKT9X5q9v/o5+WxHz9dVGTw+aSWXbj3dG32P3TA5Jc578roWNh/k8vP6qPhPOSgMAjt8FzUZ8nPNIVl5v2CJyJRtUrLsaniZ3cps0RSb62tkfuC2ofDX9ie2HfagGanqcXqyqIYZtF9jL6hKEaEOCaCb9zHmMTwfhmYWyqP4b/FZAaAQDzDvMd8tgiixCvhsUc5tNhtnv007w2TgJpKHu0LbShpWTz3XsWKCQ0KImgoL0VA7PssCbBA3sE/e55QXQ59qIuSSUt8K8liCnukBiT63jrZs0bI1AtWDLX1nq8Ys2wFZta2ne9gYkreO5bvTPIZOKu1+h/fPcYr9r1eHefa08ewMtPulN8VOUM49xh8uXZiQwaDkc6SAd0USzSF7YKKZAdJSk/amsygWjaT8QC9MAOt1GIUzApyD4gBQXo598c2oFoG+eWJrK1vyLPPYY7MUBt3V1a3ycrqqmZHw+FQBv2+9snA4XbaLZ0Ns7S0pCVjOyjeNFY2F7pDjQbFA3mnBvhhDKXj1GSNxVTDlg6JGrrc3GqHNzpybpoHvilQULTTVDSUdpIcoRt0V0yz9gYfeFY/czYoWRmnbrabn9MSPyNf4lRqiwnBIsQzKpfw8hOBqaX3PGhwQ4qDFQfexYCXz2Xr6Mpa7AehwealcePjiWqdSNrnbzXHwpEwGjD2oPAilutdIlbZmGYlrnnqnX7OnPNz9IVrvCgBjkEP/zsNPM6gGwUv5dfPrYiEvr9JX9I48OdMTcrNEBOZ4h5UiEk8FwuDvzqYSx/v/FVXG0ES08FztVvaI/P9ww/LR/7yy3Lk8WekDfnlXlN12mfD6dxATFDLkGRokwvSfewDKGWNtjx7bCAPPnBUPvXJL8nPf/YzecMbr5a7PvAuedELzxGZjgTZTnNmQ7GGs4k8MpfIWI+MJzKnyttv3i83HbhSTtdEBufT5NuRyMCotVvtVIZOcpWJMke6CxKZRx//uc6RAVo8FTOaoBVgGHC/vyb7NJG5UVXLTt95ksrdQtBARwNm5RzbewtA3O7UwEU8I/j5mnbmVRkiv4EqGPpW/L6VFCY7gDzh0f7FoZR4RrNBdRBvv29qMQaElGp6MYAqE+x5lUYGSPOOnnejpD55QGWV/fiO0Q7ZHbNkIKq3xSTSpLgXuXLrwaSBnwviSC1O/ywpFvOznMr1YPBlyUK89/FJPJHx/rqYEOsMGZyNdlPW+gNNZFCRQc8YKjLo7dI5CSmRIbXs0IHLtSJzASsyiio7ayAHxFgBVbV0qiJ9TFzzRQlAncTwHaOtVNuGJB/BvlZB7V02BlOlqX7kL78gR3/8jHSXjFrG34Wdx8BsVS2766DcpInMjtzsz/lJZOZEEG7ex1jFa1EwHfd8q3vE91y0Bs58KJOYOXQ+Nm8XKnmRbknpaGOVcD2L8xB6de15/HvruMGf15Ko+i9dDyu5F6qmvMs5fqCPRNCYEm6NtbS/xMAm/OWzk2IS5tWG+AzRHtTga/R3ZbxnlVAkeWYvS3+JP4ty8wysNREpKgX077YiXhHnPU0rlYByVjTi+tHWW3xoBsIrZ94mEAP6hZU4nSllCxyT1GLvpjZQelGVxvbK9zaecV/vEtCP58rGd8wXBmLcE4GLGJ9HgDUcxSCBjv2CgphR/3AncMfRduKUVfyM9TkjedlYh3DYQEGKXncpjWgBwGvSyipln5MvGyUN0BNCY6CiIk/Bd0AhudfrSKuDkrD6kLsbo/5shpfFAUIyc+z4cekPBzp4Ztv2HdLtLZsqSJLv3NjYkPX1NfUwSGRs3kxHOh1DO7AwNuWbykSOOvOA1M6KzeheWSglR22xDSVAEkX+uBsnJj68cGWDmR2AeQ66LrgmSPZXjabohUyTmulU/QKRCmWZYzzIfD9z0mO9TDEQyk4in1Hy5MtkrKY08aDVCVVNhygQhWA5InKcjZWqvbgEshktQ83wMzg4kQdZonklshWDAft3Bkfzzt6DQA9k6osaE626oqF7s8VArcKop8qGOXpPNONaRCfnRti5z4v2gSiF/a6doLiOlmCaQpcnQKXYAT7D6EVRAMI+MaMgWRVvnloT37NO+qKD9nVlOT7XGaWDKlOnLRuDsQUfH/uKHH0Cc2SWpdFBK+9YZsOZLDWaKr98+7vfLPuvfoXs2NEDR0waoJeizKssy6Zs9kV++rPfy9e+9oB8/Wvfl+PHn5MbbrxW3ve+t8tLXnSONKZDTWRa0pZmpyWDyUQR6EXN/kotm6SKzC1IZF4nZ5yGBAOUybYO1J02xsqf1XPabKfKTFiZxNvXgZhHfyYf/PAX5b77j8hUutLtLeneaSKzuSb79u3RREbnyOzcofNzNE5OiWjBBw5fQbsVQQLuaX22SkSRVFnSLOL06BJF5OfZmUlnIclrEhHmf+NZbEFiFQ3ZqWimZ4TCE1qutN4G713cOoDne/As1UBLdKCe0FiQVSchbh/LQCv6Bb37el9JSzaAye6SVUY1ONB5aPHOBMefEhlTmarvnld7/L4tFjfY6t0yms6gKFE6/b7Zs/H9aZdhy/Q7tccJtAnMcbJExpr9kciINDtp9toWicy+vWfpHKfIeoj7pD0EmNGR5nREPxHPZUxyoy2qkxmeL9pDBBYq7gEa2Kylc3na3aZsjtAjc1Q+/JdflKM/BrVsOScyrMggjjBqGSoy12giY6oBRvkhxShSr+L5tjNuwS7ikzqRmWcgeO9DnQzF94y+k3FJ1L+br8h4RYEVl5Jq7f0bRMDpe6M/j7a8fJfFQjd4TktKLWaY9z/4Xth7UKtMiCRWH+3MpyVPARBsrU1XNzpQq9VWcMrWx1UPGfzafXX54Phe7o98fcqz5QE2/px9qPhsrAtnkeG/0XfbOzqAZJ8XAVGXyo+/4/vNuNDWdFECSF9tlClXRsz7k2MI+HZTldOEuxI70jXTCqUDSfHc2Zo2dZyJAnILZuTFc7fIn9szGbgfbaczYBzjYSJVMzr4eyXQU+5NTGR4buyOstJsghxmlwFQwuFY5RGFkf7mUFkP2ONmsyPdzrLOquz1MOoFezqT8WQiOpZBZlqpQUwCaX044NHABmUimcFnoGKzum1F+2Xg46QhdzeGiBaSFjYeDooByJzW1tZlMBhKp9WWbdtQnVlRwzEYjqQ/GOompiELupCr2zBEs6vBK+bR4J84DD0EGHgxQuP5XtNpmOoRLz83WwfpzUTaYRqtJRapgpOdhjVrLTqYmquloXC4pPHCo7dHLwUGjoWMmRsdnY4ymdMBzgFwmo3iBiRqvKdgQ9WTZipVzYtZOIe0FuwRicaMBwY9NjDqi4xvDgiqHh4aDPu8KCDtAXMutwbJSgbWLjXcUJU6Cxrs01J8UTxqdjbpv2PrIhfYntPegQMM60CodpoZHdB9KmUzY0Ji++eNkEym9Dxl7muy2Lnp3gYFWuNaSW2MyCuNKNeDhppGISZaEc3IxiFo9OsahWugC1ho+Hv/ge61HR2XFw6Gl2fTYlKv+GCduDa6VznBrk9W+t9EhFsNWR+M5fuHH5KPfuzL8tgTv5bO8jZp9SD6MZbpYCSd2UReBWrZ7W+W/fv/RE46aTUwlzBwsiEb/bE8/q+/lC995fvyrW//o/zmd/8tJ+9elYMH9sv777xZLn7hWdKajaSN/pgm5GREBuORKht94pN/L/fcf0T6w5Z0e1ATg+GDWuJYzjvnNHnbzdfKLQcxEHOXTCdjDeCwoM0WHEWqombNf59pozE8qGWthhx57En54Ie/bM3+07Y2++MEwAQO+5tywXmnyp133CA3HbxKTjvlJFNHY9U3SLuzArDVnaQaowaOIRGNjlN/N/Ht4/ktgqo0DM/7aEpkr6jOBe4+AmO1N7CXcQJk2vbsFIN1IPWF1Q84DFIHIor6fIk+E414FyLiHJMgPnv87/FeMWjlmtWfqTYhDKkzeow5T1J3FNVVhNCoLZHekxUXedGqKxL3hP8p7p99JnxX2sUqickfl5/RwY782Xp9LdE8vrYp9//gUfns57+r1M4B5sjgbMO+ocFr3JLZaCx7Tl6WgzdeLrfffr3sQ7N/8A9lgOmN/njx2mYtAoLMb5QLoS4q2P5igCR8i64fB7/OpNlueCLz0S/LIzpctystcFP1srVkMhjJaHBCXvzCM+Su998kb37T62TH6opMhiOj2qF6AxGOJE1r1NyETuulxEWH3cM9t7EP9XP7nhkizEGM2MOYQBCEoG1n/2PsE2OywOA4M0HUJiTfnJNps+NZtVJpqdZj4YlEqIo3eT4pHOOVCZWdTWIq9OllQGvrQEPMKob5rTQsUwPMGH9UtLqsrugVPXt+zoHyqgu/24NmxiVeza3ve11psEA39JgyiQqBvMdepW+Oe8p/d8aFV395T6N9XvRnMfiPP1vaGk9EYxIVGTB6Ptknkg+iVdT8t+cMTKpuYK/me6xi1aSM5xiHOQDK5409fHl9gt2LyaImbCm2NvXHFFfz/uvHUzq67BHn8+Dt4N/wuaPhSMFvk7wG7VtkY3Ndix5QQe60lqTTXpKl7pJSxNotS/J04HbF2vHz4dU19NOosvJaX5NttL4gJ1laxgwtubsxAuE8LzfQnZkilIP+SPr9gTbj8JInLpc25CAIABIyHg4VVYK8KpTNzFlMlduKBCYP/QqXKyYOkEk3mTUPsiNygUQGwTQbtVgutY0iwkiegPdFWMBtNZGMcKSyL3/XZVVLJM6zaxt2tKi6wDJOXSXR7Q+oqbJuUo+Ec+TDoQaSvQU3wqgJLEnXgxQ9eOd3zoersTxdZu4ZTbRl1L9iImMXCXuCgMjRnFiqjN+XqzEpAOdnuXN14522ruiN4vcXgYsqwhBtmJ+REYOFaOQsgOffRF5SFSJc2hjoL6p2EYWKlToa6jqInV/7VIULVC+Wa1nVisGVr1eq0rCSFE5HHUiZgzQn7+VcIs2oZrBS6HcrJr8IoppazkUiM5J7ErUMFRmolrW6UB+baCLTlakmMnfc9ma55ppXyY7ty+pDrS+voQP8fvWbf5e/+er35ct/8z359b89K9Lsya5TtssNb75S3nfbQbn4RWdLSybWPInhLiIyGI3kkSM/l79akMhAxQhrv/fc0+TtSGQOXS1nnr47ySuzZg40yBqEHTlK5XZt1BQbStZp6kBMS2SOyHjSljZUy1CNRtPhJgb0pUTmwFVy2p4dZhUpzEEqWajq1cEFz3UO2MGHrwYyRufp96CsyGV7FXjJ7pg8KC3uX05kfHZSGwFDuj9z5zMMTTcghYlvvDslADB/R8zZ1ZRergu/M6J9/m7lbI2tbZijnficqOhDRHmR7co2PPemuY0rbFPqJaqTyXqf4nNnW5NClXgvi3UOUto14qnPbEoy1uy/tiGHH7RE5rEnntGKTEOdPX4Gh7Ql0+FIdu9ckoMHUiJzviUy9J/xu3PAW/UXcm9sLROykn6RwQwTPpdatR9gouizIFAJtaZ8w8uQfIk2+6O6+9GP/Y088dPfaSIza9hdbqC3bTSWwfoxFdf4wF03y6ED+2U3qJzK5BjJGKCj4NLis5N0fKavW7jCGIL+wd6rrrIlnxbmJ8U7a8mdB5Ea3KUgO4p0sELk4wZsPczmumqi/anZHtp4Y2OUlVZPDEs6IM9xpqnqmqqmdd7amMgQsY8+k8Es/gwoN6k/9uclcq/vH4buRhtT30ePiWLTeHn3a6CmtlmLwIFF4IWtbRKpKXpI/YRnYFl9XCngE+3OIiClTlrqJD/eo/izke7GZC9XkDpMzkKiGCLrwi6k/6EVvArEjwkM48j5M2tJzHw8UMd4Trfn/eXdtf2s5yiGhsOcyMwnMXweFV9nnJLov6xKonqyvrGhwHW305NOa1laza4yqigYprTvNGenPhv2v1lksD4miPJsbAw1oYHSmd4xu8N3N8a1FQ5NxvjhwcZA1jc2ZRM9MpOJNFvgqC1pEIC/xqOR7hx4a0tLXUMC2w3pdGzQpGekUPAiZQl0FNtNRSzxPqn3hWV3mweBoAeJjKmX2OZRLa0M5CMkUwQCcY5N0YvitB4eCi4FLy2eyT+L1LSkYBQQ2ugA+Fnq3PWURpncRXAXOZR+ARw9SKg8eIZqlCyZ4aZHukSNOCx6l0WBwLwOvPd8aAUrILqGRHkDpr2r06CsCkJqhzexxRIpEe4SFXNDVKOKsaxpv2OBu353SADdwCdaQiUOYeuRUIxQngag6AhQOTl5ERVgLhDNRslQrIKGFlSVFhlx7p8Hg2libaoUwVDoE4eKYXQOKj/b9iby6MjN0JpqHV6djiGvXQpcGymQ0kRGee2hR6aD8z+V2RCJzExefck+uf226+Wqq14p27b11JjgAVFBmUhTnvjXp+WTn/5b+dZ3fygn1qD21ZZtOzpy4C1XyV3vuVle+qJzpS3jBD8gUGlodReJzCc+hYrMUdkcNHNFBokMvn/vuafLO265rkpkkhwmqFN6HBLgEKpwAFhAHUXxp9FpydEnfiEf+kiZyGBtVQZyY1P2nX+KvPfOt8ihg1fJqbt3pGGhbmdiEpjvV+JR106cwbIGZelKLEwEFswt4u/GIIP3wvZxXjjCZ3IRpbWp90hmYEPpfKID5I2IQ+VYtY5NzovsTZmElygvn39+Zo03nLtj9Z7EOvAp16usDGSbrfSsrSvWswDVL0o4cMOs6lDLR9vT5KA+AGIcLGr9MXGoiKvb6ZpVdLaiqg2wC8pkWiFoqGrZ/SmROfr4M6I8CeT6qECERGbXST05kCsyZ4iqFS+gl+RkWhkJZQM7zxCqBPaXD9adB0S8HugVL87Tgp9HdZWJTGr2H0zknvseNuGQH/9aWktdaXWSYAYSmcFY+hvH5IK9e+Su9yORuVZO2bVTGkkIAIirKRIqyleIYJgPcuVPAhgZUQ77RB887wtDVJKZFt5DUfvVSMnjPdRVT/tL+XdW9zkfKldu8llwyo6dK57b+O914Dg/DJL3JPvfOVU8C2B1BlgQmYi/l/1YSuSi36Wv0PMaejTKZJ/gR0mHrysJ+axVMuCxmlzHX3xO0vi8mkXmjf2E+udCyZZ31kUpYpWCsUqkui5M7lIWSv8fbS9tEpMM/DNXvNqsqnmSUc/7Lv1EmcjEs8U1iGf3/w+4stiGEvwKz5XEKljVjmcjf3fqsar/m8ZaafaO5TuM9ezzoUJ2/PiarK+va3V127bt2hNjUvTwS0YnUzbN8/Y4pzlaWnYz0MEKLeixG6jScr+PCrzc3ZiwW7G4Hf4/4CRGQwywGsoIahsJmYGGsxocoLqJ02jNPqZGoCIAwejYYY067MkJ5GYqDlwyGpcGhSivY95EatCHAcsHQdey7H2JaIUaCQ0EwUdOpefQLxER+0WbSCdm/0xlwkpViIaEP+uBZEoGdMq4UfA8OQo0KdrTKr/J1Y3U6BoRz9IoR953qbBVU7fcoERExQOQ+cAkSf/mRCVKELNUHhO9tDcp8ra9YGnYk4jsAGJlpOpdiZcYB5fvHEu+5gScf5qHo+bGOVd8smexn9d1qUqZTJDqQFUDljBZ2QNID6q4bubsjNqitMgkD4tAskad3FC7TKQbRuZbRp3SHq1EDSnPZOAHpw/0PYyiDt4MbffIg0kNpMBJbjVkYzCSe++3gZho9m+i2R+JDIbUaSIz1YGYSGSuuQaJzLKySkDtmM1a8vs/PCf33v8v8vXvHJafPvVvsrY+lP5gICedtCI33nC1VmRe+pKzpdMYG7yi+vCgqo7lYSQyVUWmodSygdLIUJF5xy1vkJsPXq2qZXBekGeFKEm7gz4AXRmuQq7MaMUNewGD2W6UiUymltkE4YFy9pnIXC2n7t6ujYaqTq0UFv87Ahd6squqCx2znh8TxM89crH5lSm/O58IDPD+WZ9QnciwCkfk1wPXRCnR3j8gbpbI1LZRAwGleqa+qfwwvLdJujrd00i1qe1etJ+0gfEu4LtJrY1V6Yyqhh5Dsw+21rVaVbSDuh5IAoLtrMECrWinQD4GEPw5Uiso3xxtYH6nYvih2Tg2RSu6me5mPB/1WnnF26veaoeg3pea/U9s9G2OzOe+I0cff1pGuFtIZLQiY6plqIzuOqkrBw5cLnfc/ma5YN+ZSqv2qnUMpBJ8pHtcJjIxaeO5cTDH/FOucKa+BAscad+s14BJhQYooJdB5hbUsiEqMo+qQuCRx38l7aWOdJaM7jkZzGS40ZfxYE1e/CKjlt34lmtkz04DDniXdKZEUlViohkTaiZhBkR5UhHBHCaceNZ4pupkLVLH5mMB8xtcJ55PT1QdyNMzVvk/t9kGz8ckiQAM7UUGMAJV3IA7ZyXwvtvn2jBB0pxsT1zB0ySGF/Ub+1tyxl/0ScVaGd60+K8MekfVNu8X5jPWVRHasrimtE/R90dbEH1zER8kta9FP5tCEP1xvkOZlKbkNVF4y0TNYoa6Chd9ucVYtt7op+FMuNigb4mMU749eU1U+6QIVtpQB1UWLbw/Z+0v7Jxyz/0seL8v9ySLXXEMyYIvqm1m/BGLr2lj2AdoMb3226+ta889fDRmRC0vLSW/jD4Zk223kQ3ORvC7QTuGWM1iKZZECBJo/80mWGOIt6pExi6Ju9fk0lLTJVtiZjIcT7R/BhO61VmogTN5SSu/dXLjszrchChjs03lDJA4DaGXYulI8BTKMUVVJk2GxabUcnLWwB9kRsNK64FLmipWPk4GJ9CO7H1jwG0f4EGl0ZG8PBwHIyVOYfGdXtrOBzbpYNeoEMv6PAzxIuegJFV1auPFw1gbcH92P8x1hSM6MX6nfw7fP1WCgr46GjtzclSU9t3K+WGz7Dk+J9exRinr++MVntRcGPafBjFeVkUTNdhKwVplNCK6lPeEotqsmASOdfx+Q3x4BqIOve+9o6xpblAaQGrvix4jo0fQgJbSm/45cY9tTYzWyEYA0hPmlVvijY2otSG+URrS7lCYW4NqDFJ9BB/a7I9E5ityBNQyJDJdJDKhR+Zl+zSA2r//1bJjx6reHUzj/fW//ad8755/kq9/60F58unfyBANyI2GUhtWljvyqpe/UG45eLVcc+Ur5Iw9O6StwACsWUsGI8yRWdwjMxoPZDwayvnnnCrvuOX1cvPBa1IiA0QYlcF2mtycTB3OANaNSbKiLmiYnuocmUdTj8y9h4/IZGb0WJjSEeSXNzasIvOeG+Wmg9doIoP+HASteM9YMY4OD2dqkdSpnp1Ez4TyD2W7nSefbEW6ANH2OZBhgV10pgQkaopVpoepY0ygg8ZOlFkuqxZ0RKkcwafIVFr7A6pRxmZ5D5btfpeBDv0BK8h2D3yuDpPA4h3DDIN5wMfWKXLSc1KXfAITkRgwmTN3avFCYIf0lQWzIfJ9rBy97XfouVB1PCZeTi8xW+zJRLRZDDTgaiGiA/BvbXMg9//QEpkjGIipc2RSDyeGQ046MguJzJ13vFkuvODs5OCp5lC4bws0jBSQacM1dYX2d6ugx6vGUXXLmsENHJqYmqgCC+hvQY/MzGwJqrs//qW0uhD2gL9H827qkemfkBdceJomMgeQyJx8kqA6jAdGcgjVNoClykBIgUy0kXGvYxIW/agHray2lDL9ePet5mjYZy7y8U5106QpULJJ5fWqZmSNJE8fkplMOUtOhHcnJh9adQ8V2CK4DINua0GafM8q2rrHFpzDwRgoBpTmS8l+UCnceQeVXbfT7z2wtrUtxUPiZ9j+EQgtqc8e7FPdLSVtoQ8txg2+/37/ckIb7Cvjo0K5tWwhLvptY2DN7+P9d5VK2kmeiwTAEADSL433r0wu49fPgyGsQDl9jjFVnRBHe1qLq/C9uf7Rh5A1RVtex2PJDdgfV4Czntd0h2JPlUktb8jGRl/a7Z6ctHO7zn/B3bb7bPec/eua/gRAKCZqUQ05x0XJ9pgtU+Nwd2M6TuF8rramRCaVPs0KJmRdkwMzjDbVG/+cKj1kfX1TZdLY7KODMnUfLNEAggJ1M8imUXHGOHrzGT83RQMxKAdp4xnUN5rS6aL5PAx2VEdTY5uJO5d2RSePzw3UtBeu0Xi7gE4TIvLkhs2bohgkE2X0oJZfbMP/FilS0OBW98jOSzIaJSpWlpgNESolCbPzTBc+z3sI0pzRccWALF7aIpHKaLNT63LfQDJW9jnp+XJPUaie5WRwfi7AoovDZMJsWLMqAAAgAElEQVSSWQskIyJDA8nqSv7vWnlzfrLtb+l4aOArRkiBuHH9nZpgT1kjNvPoTAABqK6kibwlMrERmZ+V6W7BmRHV07uWDTFR/bKiVhiagDzpGqZzrFOG0wT2SNdRIYqECG8Mo2rZrzSRaSGR0YGYQ2lPRvIqTWRukOuue43s3LlNgYLnjm3I4Qcelk996u/lXx7+mQwxn6W3JC1INyNJ2NyU1V5Drrr8YrnjnW+Ryy99uWxbgXQzHrYpw8lEE5m/XkAtQ0VmPBnK3nNQkXm93Hxof5ojM5bZ1KBClafVpmOsBANmJGuWQKoJgkRjc6bf8/98+EuCRGY660qn11VAZTway1DlYE+V90J++dDVcuqe7QqiYLD0IiAhntsaATMbwuof8jVTV4oVPb+Hzk6K9sMTAqMHLtq/GGTm50nVY6LD2otdydMWDq2DZkmj8JRJPJHVSGWtbRDvhf9upl2l87aImx8da0Qoa9vkwarb0AJ11l4rF2uJNkIDDUUNS6GWuG/Wq0Ue+YJkLTvv5MdDIMVEybAwu5McZEcbpPYjVY4dHAt9EZrIQDWwJSc2vSKDRGaAak1SnGtKWxrTOpG5QS68MCUyCTSqEdSImMZAR5PsMOSXtu35/lnvk9tR0OPKZn/0yNxz+BH50Ee/KEef+JW0em1ptIHEQquwq7MhTjz7n3L+ebvkL/7irXLrzdfLqbtPlibl5zAMF03Eeu45LDoxDtLcj3h/SEHyykUZANbS6H5O8qcs7DeItN14bpi8x+qPxQykOhl/X/tLc0XeAVdWCiz+IU3Uz1hRYSkU98hwCIF9ADrmQUujX9dJKu9frlhVypnum/yt531fGbfNxT4pjuGgVZ5/Ncecs5L8oq1V2SrgP89kxhRxmYgvSmQjTcz2yGPZEkBxSp8WdreQ767Xzfc7VVO094qsIFYGvTKjAL4qQ8Zm/gAyK6UhAj2LK9H1bKs66H++pMbWcZ5aqnsQ7F9JpyyjsnjOIyBj1XzLJJIn0DgQew5aGXpZer1l2XHSqiwvwyen6qbSgU0nRBOhBWJV9TmJyY1XCJEUAVSZ2hyZjKolJ2i8SMJJat6ykzP6viui4KE3+0PNvkajibSaqMZg2q3RuZDomEyjl1VNbx5SyqY7veWgR7ysJiApmUkKIM57nEf980tmtARcUe8XsMtugbcawKSCFheKKKslAgnWyslSeTlYYcqGPQSTrL2xXF47cL2Y6QhsjXh48MCLmqkLQSM8+dNMCahR3YjE0ODFw1eXf6PjQjBr+2cDlrLwQoGkUhjBKF0xKLJ3c/WWWCovr0wZMJBWxr2y4G5eIjaY23mKUVphSmDHPefvbbX2GQlOiQB+LhpLdwguDUu0IxuKxOfWRGZktDMLelzWMj6/rXtovA6dQNEB6DMn6masCnHf9DMr/jcDlWwIcUtVWjg0+yf55fbSqjb7Q9920h9KezqWV750b05kTj55m6qR/Ob3/yVf+Zvvyee+8F35zW9PSKu3XQRS7B2cmakM1gYy2jgmr3zpOfJ//Pk75E1vuFJ2bFvWoZZ4/tF0opWSRdSyycSoZajIvP3W6+TWQ1QtM6UknCrIW2uwU1RXDe1DkKgSjlAta7IiUycyU92XUd+a/ZHIHDpkzf7qgFRRxhG16JDj+eHZ4L4yWIyBLsGLEhQxyL9MYkLPWBJs8MCNfGezQ4VDz04xgS004yHYKVBR1ew3eV4/L7Eau7Xkdx3s4H9HgIHP5oFcCTZtfeee/+cYXChFkpVhulF1ZF55tzuCc1IGEvmOJLs0T10q6ZzRFsbKjl4xcsULWg+RZp8+Hu9e/ndODW825Lm1de2R+cznvyNHHntGhimRQRLelI40J+gtGcnJoJbdeLnceeeb5QUXnJ16GLfg/mBPKIIR/Eyk1xjtOgb+XoF2GmAZQNLGMVjUmp+CnSZcsNYfy/fve0g+9NEvyeM/gQLikjRapoI1GzeUWjYZbsglLz1P7rrrFrn+ja+TXSdtl2aaeaIAhcKTSRBCEzW7hwZuJb+cyS1Vb1J4H1Yno11clMhEP0Q721b5cp6p+eDO7D99FucdmY23P7fA1J6diQzTy0g39/NW++kEM8+BaB5LWM9w/fw5cE9xCwHbSO0EQGJUaO+95bvz3RKDM1do3Ha5zYrCCCXoQ1tS9gL5s1tFjIFwBGZi4s9ENf5ZfA5+XlwDvv98fFfSL7cCcGrgqNz9bI2TPLzvgceBFuAjxY+JTOGf032xHqBI5bW1LassZTKy6Lw6KD/vTxbOD0ysEfhIu9PJt7CanBLcMhZ06iAa+ScaE0F63dTosFdgMaytoSIzkGYTY1xWZGUFbCwk1VZh1URGQSbYqFJsy9cIi2BS9VgPB4oI/pmVaMjs7sZ0ZINUrExqpWJKuqqBY7N3LpNbYmAlJSv/YtgNGnCgRIQMTHnzekANU7ZkBpdmJMPRQJU0UJVRLWmdQWO9NeaUwxYlSDpLgkJ2VZMiQ780YQqZ/KKse4LvJse1aOw2+eVFzWxWMjdjqdJ4mtGSWpWMBhvfUxNbdFQ5YMEfBhtjht9pRsqfzzzD+aqSfY47GgsO6gqDx+48/NHA8gsc4fWGdJbAS461O/14WbKkq84lKB1nigeqxn//bQtwrEGURskpZvZZcwFCQhJ0vnO6aDk45MCuhHJHw1j2SkTkMQ5E9TV1dK1EhNyQG2KPfjA8f33eIkKB/2Zzd+ws68+n32FyjHdgcyCdSlxnVoFyP0CVyBRBR6JW+rmqkrzM/Z1Xq9H3UETYekzWMBDzPhuIqaply6vS7rW3TmR2bpP1zaE8fPQn8vkvfEseePDHcuwEkoZlkU5DGl3MIxhJ/1hfhmvH5NWXnCf/1/95m1z/xsu1IqP9OQ2R4XQsjxz1Hhlv9p/IZFomMm+96Vo5+8zdqRzMABXIu5WYLQF0J6O3B+8J9aeW9chAtYwVmXa3o/KP2N/xYCAX7j1F3nOHUcsgv2zhPQORkh7AQDw6JvbyMajXHopwv3nG7Zwkil+4SvMBc0IqM+L1PBSLbOgDMMSlyAFgOV8Ld9C4YfaDeiaqql7dlxJBEK4Bkws+PxN1C+LYQzCvfhMTOw8uSwWiaBf4PUzeTA3Sqir1XzlRSi/E80HkXN8j9XkUJbf0QfG7+A41iKLv18QcCJerLQNB08305KsC7TymleeOr8t9Dz6S5JehWgZqmfHItSKDuUmDoZy8vSs33niZ3HnnDfKCC85K590BveiHNPBP1O98K5KKGakg0b9EmXlWEPGKtLv4jFLKl1G8Ic/as9oUWd80W/LBj3xRHvvxr6S70lNgQ8GcAZTLRM4+Y4+8/trXyKEDr5OLLzpfluH/0ywKVUPKFXA/m86ssABY/bLGKz7wNZ4DO49eCeHe8PzQxy86o/gZ7XvQBu7587Xgj9KkeNKAnBLp95oBr1cZPCksWQf2bBy94ElPeU80Csvv7+8XqvYpILZzUVKPOZTXGuYdYHMwxlRTI008fo7OEDKGcPKLHnyXP2e7wjvICoPRrDMVKN8Tv2+2t1FWmv6WiQzuvyW4Fp8VVamkKkf/WFZs0p5mCnysKpd9PjG55P1yUNECbYul7G+eO5xPBfSD6lw8nwoOQ6wnq47OU80jwBVt19y75t4onwlY05jjUFPaP9jQWhJb3yKJkUSbF30d9wGJDOSWrS/e7BueE+piJ46juDGT3lJHVrYh3sd32YooHVFvvIMUJSMg0cZmTcHMTXwmxY14jhWEtYp6opal6oWWyYCK4GBikI9AEgWvBa58U0ZDq45oBocgZIRmm5GMdNBNU1ZWlmR5uacXBgmOSaRhYzko0yYcG9XFA3cMuFlZxnDNnmpM2zRuG7JDtQILBBGYch5MojOlQIMHjJcgXZ2CNOzOiTQCNGu6oSsPWZR2djQo8w+DzHCJQgT1m3x77aJHJ2P/IzVz8k5tMYsgG8KQiCl1ZoEqTjSwusJZ4GDRdF5D0HjRaSSLNUxlUfxZaXRThY1gboX8FYFF2rs8KDWjl6xKOCIYHW5ECfBsOTjJijHzc4B4wZL7S8PVLKHhOzDQ1DOYmvUczXCE3C4zz5wjlY4yI4g2ZS1HT/gGlI72Zmuegdjv4u9r/+aBozlhPbOpQR97afz8mLDYPYqGLRpsJlZxym9xXtP/QFJy7wPgtX9JHjnyCx2IiYoMAoXpcCBLrbG85hUXyO3vfotcc/Vrpd3syg//4XH56899Xf7pkcdkOJ3p4DtUaVBFbcJBwEGO+nLSjo5c9bpXyDvf/mb5k1deJKtLS7nkbtSyp+UTn/q63Pvgw7IxHBmooSVqUEtHsvfc3fL2t14nt960X845a48mYOiR0STDNBHyOSeFFGuE9UOxod1tYCCVHH38F/Lhj35FE5k8R2Y2Vg18oMR7zz9V3nMHVMuukVP3YI4MgmRSBew7fI5Gdlu5Vsvzil6B6IAYMNRJAAMpO9cR8fA7aU2kkaISA/1Unq+oo7zHXq2Jzbh2dvA3zqEPMPNgJAY8MQBhcLUooJ8HlBR3SzbbAyUO2C36D7ZM5hhQMIn0pMDuUqJbhjkxZWWLiG/yBjXyR7g5Bc3Rh0T7Fe0ObYiuLewvhkCHBtuy2p0kljnMOU295v0LOaQ8e3xdDj+Q5sg88askv2yzZNB/Avnl0WZfdm7v6BwZzDvau+9MmWCeEgZSBlUoe8ZE/U5DZZHsW+BJRFrHx+mcHVTZ8RdsC1gVsHnR1vtcMZNbNtARtM6ZAChEnIC+Nxvx0pR+vyn33feo/N8f+pQ88pOnpLO6QwMdnTG3MZROoyWvu+Llctf7DsgVl75EVpZUns2VieDnkn/Uj5zj5s83lNNnca8YaFqgbKBJFjtJLIwI7kX6rScLBEYsMYioeRSiyEBw8IE8h5DHZl8k7b/baothtvorglY8d3xPD9jND3uF3z7Nld3Cpxf5mDNu6OO8tyJ7paRdPy8WYuuMgdlsdC9FIqKPcRvC5Iz+C2eb4KxLB9OHa/yXFEYJUtnMFQuFbfRAOus5UaJ95BmZp1XzbOTp9WHWSuEbc7nGkrn4DMmiBOW5Eoi2vcP9QBxr96kAIZNIAf+8/qedwTR7Lu1bwr31c2NVNSYYRfwURGpiAlyKYLQTHb+ex+dgvgMCgR6pap0phM202pbaQywUvgPJzPHjm9IfjDQJWV7pyfbtGIbZMYEekpuqWWce60dBAW/3IFAGO5RGvIBaNp3hUoDPdmJtQ43y6vZlWVldEtg3lIK0NIpEZmQKZtpAO0PD/0D6w5H+d1RXkMigBwaBlz2MJT5E1WgoaTRcrlakg2mdqyuyutqVDgIPJDNGpM9/05Gy3Go9AKQyzVc0GGoUm5vkS8sBW2U/R/x5/37P2HGIlN+XKBu1owtmIKHHZRnZm+icGRDLiNEox6Yy/Z7MJzXn5UGrIy40oupgFVHxQCAinBZQ26yMGq1gdceqYRyO5bQWPIuJLxgCYEFAZZLDlpAWEJuA434yUYlr6Wp186iYXsxArat/356loXMWqCRWo6yeFEe0yh5aL6Se+0RvCImcU+MsAKX0rTcBpxk8GmjBUDgyzRWKTnERGs2ginNi1AgmdDUOpSMCFION2JeAz8nrqJW08p7QjeZE5mNflkc1kVmRzlJbVUMmgz6Y7fLKl50n737nm+VPX/MK+clPnpJPf/ar8g8P/UTWRzNpY3p3D8okDZkgGIKy2GQs25c6cumfvlze/e4b5bLXXiTbljHYD4eyodN7MWflkUd/IZ/41Dfk3gcfkg3046A5GMMGx/gIS2TegUTm5mvl7JjIsDcgzDIx2fYEdsxgV5qWyHSa8tgTlshgjsxogsGbmHs1kzFUGTc2ZK8OxHyLHDpwtezZvV3h7IY2MXsTqdJUleqaqqkpGiVCmO925RwZNNFJ+z1kTxcT5XQX50CK+TsQq1A1rcvOGS+kgyi104tJS0R0M321SDLc5mm1qVJJqoEV6wsz+gqeD2tkiUyyGZW9qO1HSa1wKVneIfz3WLEtgQ9X2YqgWeno2SPjDxLRV74f7Qb3mGtGDDYG2tECqg9M1B0639gnpQWxtE1akXngSK7IDHWOTEpkGm1VLRtvDmTnjo4cPHCFoNl/7/lnyEjRyi3sI1YnCbYYyyL2AaViY7L/eBJjTUzU5gEos2dlRcbOJ5MBtUeae8D/jkQmgzTzpSubmyL33PuwfPCjn5FH//VpaS9v195WKHgON8fSaTTlyssukQ+8/4BcfulFsoLKr4XfZnN1dpoDBUphCT09dVBIWzkPFnoCX1Kb6cfML9ZovvvfRYmMi76Y76wrHeEEZBDRFTT5fQB0zddFdsB85Sf6Cw6mLqqKgW7P5+Zdq+MDJlzxnuk3JvTdhWHMR6jNqoBi+me7G5ZEZMWuQLPUGCknoF6VjfcDv9/eogdI7yH+L1FF2S9rwbyBWFptDwPNc/CfA38DMAliRqCWd1orulkCuOyHpAU14CwBwXkArf1X9uHw7LltsqIA/s/WaT5Rq1ko8Rzn51Mgy+lw8fPjGvOz6lgUPxNt5HysMS8kwFjKzgBjBjsTTtG357JhmnFX/d9h+zWZOYF+mU393W3bVmX79lWt0mS1yKIVIVkCa9tU6hqTS+4l41EUVLqoBLWadzemk9EMpZu1EwP5X388LsPRRJZXVmR5ZVm6vaYsLVkzoiYyg6kM+2MNLjB1GzQxhHG9Xk9WV5elhwm+yUlZIEwJ0YQOheZjZoXD4Uj6mwN1eJhHsX07kpmezqGhkaBDzslRClT0sIcLE51UzH65uX54rc+D/Ml4OeNnLPp3XnCTPeRcHA8OY6CgoTAbjtO/OxqQKFrM0wLflt8bDVZ8V/vvOR/OZV0PSrzEGUDHfMLiJTaK13wSlA1ZGsgZjWQ+SFBj0h4nowTWBxpJkCHjXpGKgVyk2tToEy815wqVBjA57tAjEo2U/6zpjsdAypE6V4OyixJoCIkCaNxmTx6JjFP6NveSpf3wprr0BHpBfZ5ONFzuCCiHXFJv8jnJhswSGQuILUjzc+2Jqhkbc46khGiAlycPe9KOEwRsC/+/toGKDIbYfUXllztLK0otG41H0l9fk/ZsKH/6yhfKe+84JJdc8iJ58IF/lo9/4svy01/9XrrbTpJme0nQ9oKz0G2jOXkiG8ePyVJrJje++Rr5s7veKS958bki0xE0mKSpqmNNgdYIKkBakXkgVWS6hhIhkZmOx3L+uXvkHW+9Vm69eb8nMhNQeowOC7Q5qrMlU6jvhlK2V2Se8kRmbIkMkCGAM6Zadqq8584b5eCNV8nuXWj2R1BndBqewzphsB4JGvlaotnvlp1nezJKExuqylTSK36ktPAO1mc/f1ZwAPEzoz2LyUaN2vIuRucXk/3Yu0hgIwISkcZhSYRPL7cAeKYIf+TgO2UpOchCAXGxQ7TvRLXAVKyifdSgbQtVObwXAkYGMrwbrDbACbPZ38EeTlZPill5SGKZ0NK5BmaMWYHg1K0vzhXO4t3U+63TtS25eA4DMTWRST0yY9EGeSQzLciXgVrWH8iuHT0diHkHEpm9Zyq4iGJzvYcEPpL2Ya66Z6Q+VZM0UMwIL0FHUDLZ3+FBqJ+N0Gegwop4AAzOxoyotvQHTbnvfktkHnniaWkv7dAEFhWZ8WAsrVlDLn/tS+XP7jooV1x6kfR0XpV1FBj7g4mMBbNIZGg7/fwQLPVKezyDTIIN9GEibb25BKLo03gP6v9NwJLxR7wbTApZ6Y5772eJleIyPogUPp5l+q9FfhDvhSSGIkc6SX1k5zrGNPisWC1l8qyfvZC9YSvuqmMWNDLx13uXKG6LYiQ7z88fpDPY5ns6WIIZV6ioGD1t7q8kLEV/R/CIPTUGDrIVwqsJBAgj6MDPsEpGStYDzR0xa67OxAdxtpiB1grK+B3hd0QQeO4ModLO/uIMiDEm8CS6Bph4nuAjS8GUBYBxweRw+2hASkknjutvdtXts31nLbrgiQwTMktczW7p73DNqloCbAvaJzY3+jpXBoUPALvIF9ptzJxEItKSbhLwsgQq1C80FUzAcohn8Myw6/hP6M1pt9p3N2az0Ww6bcrm+lj++Md1Wd8YSQMIEAZRdhqyut2UxtB0Mx7BMI+0AXc6heGaSKfX1upNb6lnk4LTX4uyNHtIqihYkoMgc2NjU9bXNtVZYajmNq0I4WVtES0YjyVDCy7pTOIG1IdqEVLpZXNsXBq/mp/bN7LOsvVHCqqWJTJWup7nuKohQVCZOId1tmzUhCAXuyAZsIuR/q6ko80Am/HxZIQBLk+VmapoMIlcRroRv6f+ZxCSSegVVeTsnetL5iiMBRFEnnzNY+NtyR9fiGrkffcLmhGDjHQs3rP8LJUqC94xVrps72yFvJiZ/nda32iIi7lGCem0Z4+Kabbq9VRonmP759a0xmxwMloUxRR8302ec/HMDQsiTe3PBtVawpnPoVbu7ZysgVqGgZghkWl229rPhqn3UE/c/7pXy7veeUB2bF+R73znsHzruw/Ib//7WZ05I42uqgxpla8xkeHmCWmM+vKSC86VW266Qa6//ho584xdUJlPk50s8MWsCFLL7nvwYdkcjaXTBVrT1GriZDSW887ZJW+/9Vp5KxKZM/dopWQyadowXTFFQ94Fc64Iwtqp2R885Jn2DB55/CkfiDnFYF+olkF+eSSDzU25cO/p8t73HNCBmEhkoJhoqnnem8J/x3foOQqCF7UjoE2gc43ImtPNaNvsLNheWaVzof1JBzHbvlylc3549itzCZZz52NiwqT4f4cQ8t65LS7V1KIN5LNvpRhlawV+/byseUwqeFYjdZI2J9u/QFPOhi7ZXLNn7gwdSErViWQdGcARYKsrAOSRx4ZkowYvDixoRwGkIOhkjx3PiP5T4IiTatl6Xw4/eNQTmaoig2Z/9MggkdE5MndcLxfsO0upZfh7S1AI3HJSj6jSnCkrRg9jcKdVttBjFtcS/x6BHNpL086ZSrOBwdhj5b1vDhpy/4OPyIf/8rPy8OPPSKu7TRMIVGTQI4OWtctec5H82QcOyZWXXiSdtmjCazNhUAVKtNFkj1V7LkhcK60tU83t7tfBvoFKpOqymd2ocbxbZfzgzAWeb03AE+OjXgue9RgAmw82R1JTf+JdXpR0xrgl+gieF9p4/G8E0wCAWXmJAEUZYxDstIg8VwZSEGqqjknZkQcyhQ0Jv7Oujyx/Pi/+YZ/pFcFoG+xZ3Ccy6WJSpkMRQUmsF5c2zp7afGiqgvMzfJ23FiTBmuG7HAgvK3Dl2jqzhLbAKvtGaYlxjf0egAgKRi0WB0EQbxL8tqjeX1ZWWHJ8N6cwZv3dpR+Zl7KPtjyeaaP2Gj0+JuvRT/Fdo43k98W40c+P92irjUtAUhYKiMkMqrUNY0egh76/ObRWFMQlYzuPvW5Llpe7sry8pPTTeE/UDBRAv8W2tNHobU241t2N6XSEmXfS35jKsWNQHxvLVGEmIKbgl880c1YDkzjjlkmbZnx3CZLICVUOtBVbUNuEmuKgu5peWF9yMNEpnZjWiQftaXLUVUUzcPTNqdilMIPWyrKFHljMO+nsTFIlKDrD7FCSRF/MVNnDUB8QVVpI5VJDGWlEvSGdl9oQpiSPHPib3AR1PPjviQPP5CIH1HV2mzJVLydGalvgLuZJvLZe1sjvgyvx3hmR1LKqOWJegPIimEWhoambzWqjUidq8fLMZ/peUSgpZG7VYkDDYKs28nyfOpG0veYiUrrYzimdDPbCkjFHk6l6xLOj3xfOjzvNtrShzpU552Wy6cllMsRBQtc+m+/vgbIbkOQQc9LBvfSqDH8fv0PHQCNgxikiT0xkqjKw9opaQzESme8fTs3+CD6WIL+cFEMmIqu9tvzJK18sl116iTx37I9y//3/Ik8983sZ4PfbqGz0pNnsaJvudLwmrcZALn7BeXLTDa+X/VdfJmeceYr00lyaMeio+LVOSw29VWS+IYd/8Ij0xxPpatk5UctGYzn37N3y9lv3y603XyNnn75Le+/GY1RkEEUCuuYaxnke0IuxlkJIL6Ol5shjT+qQPlDL0CODRAbUuSKRee8BpZbtPtnmyCCQ4V+LHIqOV60GOnJ/+Xu1beF/dyUZT2o92CiVZPhZZZCfKnELVIf8PpSBNu1LDTTRmUZ1mzqx4fladNfmQJrUU5BBBwYnFTDBRCZWSiP4FB0s77pOk0cVOIA8tW3yIMX7R+zPSioQaSMegJX9F+5fvIk2Ax+pt9TFEgLoFPwE6GV1omF2xYg77W5L798DP3gsNPsj8gHSMNYeGTT7T4cj2b1zSSsyGEyrAzHRDDtFMmOV7+h/9DsnEBex5JgDpc0uWn8k/g3znny+lcvob3WOI9WS79FoqAyqjCcN+d1/PCff/u4/yBe+8m158ul/l0Z7OUl8p0RmKnLpa14if/5nN8mVl10s3TqRIZ2JlYQ0FDICAdzvSHGkHcdz+zm2O4KAmXPoVImsYkDwXHhQSf/qgaDb7OQXc+JitnyRj4sVRP5+TMrMh24FMJBO6dPjWenkfhFQqZ/Nzi2FSkiPth4pA0pSjy1xXAJ5lWgKQkFnGsyDJVv5dTvvfAb36RlU02SK8LuvXfSNSlNOZ9vipbSHrGykJMmBmK2b9GOswr3iU0WRFgbKaoNAqU+RcrSn0Z4vsrMxMQEVGfeLVeHY70g7Em1S8btg/CitP9GYAyBTJkWLU8H8WakFYxGFshaTor2zZyOYRmZBEDLQZzEFMusj9Z5tBo1KrZvBPwPcbGnSgVi/30dfKiqKqKqgEEDaKvrvOuqX8Td8g4H9CyrdrEpqhQzN/pPRDEWF/uZUTpwYyubmWJFOeyEYOzYqtaTVsDLQ8lJbeprAWCBswV92tQH1TRQnPZ0MiX1KrSczIoM+tKcHOmgTBhccul6vpZ/PwFNVIKC734Yjs4ZDn6USUPXYdJceK4sfO90AACAASURBVDbcRj4hHWU8nE6RSBzbMHHYq0P2UqbaUQbKOUiwvU5rSVpQ4OTC+KkENPtd6nfwKhQDGM8VDV4zI8NAqGrGSkmMVZF4CAMNJiH5UT0rXi6z9m6EIn2Fa8h1409Fw+aBtX/3nMENakuLVLxiEuXv6p9HpgkRLRrCRSX2rBSVm5BtcywRqAagsaKaHB65/izna6NZolEaahV7wogA+0TdRUk0nVg8b77alC53RMdIAFEOuJR9jGc5BpBMXI1KGQJzPZ92R6Fads/9lsiAWoaelwaqAiCLNFpoMZGTtndk18nLsrG5IX/4zxMyGrek2W5DyV1ms46CH5NxX5rTdXnhBafLrTe9QW5401Vy5hl77Bzp/TWlITgIrJ/2yBx5Sv46JTKYn9Fd6lqz/0gESc95KZG55aZr5MzTT5bxEIhOQm2bU7VRdFQUwXC0cXEiM5l29HtwQYeoyGxBLdN+04AGx2QzCw1kbnisHHufTn03Smdt/9X2jn+bTdUkG5WlNNnbqtP2d/yMGCRH6hYdZGmf4wkLEFOQ++R3LKLA1EkZz1ms6sT3XURnI8ARqWlcV08o7NybjXfEl4FQYSu2QIw9gHc1zCJQVcQ9DPoNS7PIjs3to1Y2vIwebay/Y+xrdMBL7QX6JKYTrRAUicwTv7Rmf1UtG+ucljKRuUJuv+1Nsm/vmSnQ84oM7aB9vwFtDOBtr/C+9uf8i0ChnzdWRZyyGn++WBsNhFFKGeta/Ncfj8v37/2R/O3X7pcf/+yXsr45lkbLghKUXEb9Sa7I/PkHbpLXXX6xorKahDUQTCSRDwyiRQ8FwKLE9KhBvghIEWDKldJEmTEwz3pBY69gnchH0DJHMjkAjAIbfvfwc4toUfR78a7grPM+6TojGM9035KC6qCCDR7H7+HnqQwVkXL92TAnJIIPpurKOMF8Bd4zJnRqJwNFlXc/gwmhosl14XsVtjDcneLszyWMQTRBA1wCC4GuyDl4qopr5xV/4VW4h5HGyqoPqwt8lFwVC/18FjM5eBj3CP+tCPZBldZesdhDnOZWZUp+BOpL22pxwXwFjedD3ymojS0aQ8LYgu9Chgt+z4VTbI9jMm7+oWRAcV94l3nO+Bzl0/PZCARZPmBxDgUUUH9dzFZQu58EQfj5OR5M90pjqtFQhoOBDId2zvleZsds6DUo4JhBGVsYbF1n2goznUB+eTKZTccNTWCOHd+UjU1r3mcWZGgBOawN6bZbmmAs9VrSXUIgQ3IKFzI4Y32DFGSHRIa9B2b4seJNpa2hMQgXFy+DctPSMqZv21A+zuAw++uTZy2RiGgZAwP7px6zBU7aUT9vJjLDFIe+4TCYQ42bzkoHG7F92nqZiGhjfniGfLgiTS6RmeLhzoY0qOF4QsFL5YpfdFp2QUNQpwGQ65jH4J4H3+hlntHz/RkoxMvA3hgaA0M2qM5V0rvsfZhguUOMQZcG2Lki5YbMKym2ftZnUiZDXEuKPcTLwuCKv+PGwp7R1stRqpKelfYwghyJvmOqa3bZmMioG89SmdZoTiQqBmdx7T0wJlLqjiyeM31OVm5y3OGJDKuCts72PnSS+A6+v+5pRv2YZFla1ERy0bQ5MqSWQX651V3SRAbnrtvqSWuGyulxGY/X1KM0W9uk01nVJB7PPJm2ZQS0ZeOYLHUGcsVlF8t77jgkV17xClUkhC/iGhgqiP6qhjqqhx95Sv7qk1/XisxgAroqKjtIZKBaNpHzzkGPzH655aar5YxTd8p4gEAMIAeGOVpTZYjLLN1LA3kxMLGJXuJELVvU7D8aWI8MVMvuvP0tcvDAVXLKbsyRmeVeAduz6GzTxa7QIgIO3pxaPVuioGbbl4a2EkCwPQ8Ifh7yafu5CECgY+E5z31lgfZRB27u6Crnu4VyYgxieK7r+RGxWlQGVJEO4VXtWMmKgTK/iyIkpCx7op55oPqjRt+cl1/F76Gq76g17VBQ/clN1x5ULEpiov2xtUuDBpHsp7vGP/eftTeJiGVUa1OfNh7rHUIic/+DR+Qzn/uOHH38lzJCA39KZOYrMlfIbe9+o5x//hk6sNWUnHivWW0w26sBfqKf2vN5EsPz4u9DtkNUWCopV3GddQ2gXNVqKEWu0WzLU8/8Tv7qU1+Vv/vaA3JsbSjdpZ40tB8VyQoSmZH1yPzpxUote91lFyswaj7d7A0CFAQ5+CvOOXKbHSlcrsKXz02w8cbi8KqH/Tv7Y8vgmb1cHtjZIG3SS+szSlubA7Q5sDBVP5L4ESmG+l45kSnVrLgX9LEIXHGXDIE38KyIFYKgQGQteKxBf+Egp91bWxMrTnl8E5MQG3aYAqhM2WWl+Pmory4dzcpMaWXCvUjU+/je/Nk4+T0pnWfg2qtYJXWej5z9QfLdsarEOIbsHlYe/N3TvWlYv6euOYUdCDZlQLD8/vieMZGpVfFoI/yszc9C0rMaqofGsvCeP54Ji9kY5yY6GefthbYMfpeDviXtr35/Z0CVM2702VOPBQBJ/bsaamnnCz4aCY09HwsPTIiU4QRqbBKE4buNRhjnMjSqegtJzFIeaaF9Nd0k86w9kFCGm93dmE1nM1xWNvv3B5jGuSRdqI+lrAhfqBuhQRwM10z7Z3rLXekBPU2JBEu2FlAbmhbntFjphtQeQyw1SJ02ZDicyebGQLnEQB62bYccs5WrQD/h4CYL6KkCpcSOzP2cQyOr21OgcQnZdMnBUHpIv2eGy3szElksc4VtYJYhBfECMVBW9AOHcQsWKN5/BOQoHYRYhi4uhD64HkOn1qVSnhk8b1znuhsKnwZ65RJsrOCkhDNOAk9f6kiLN7szCKXxpqGtg3YaJFu7cuo2L4ruIPs2UiJV0vi86ZD8Tn5uXCNLsL2ZPgZyDAxp0ONzeUDIs+MoUf49NfDkjji3liVim32UpssndSKcURM3sASPlZD47DHZiBSNiDZ6UJ6UW/L+2zN5sExZW3fsMTiJiae/FytySeEeqFO7KRvDiSYyH/1/v6JzZFrdZWmCvI6kYIKEBzSVTZnONtPggFVpNHpIN/Q+TidtGQI9HK7L6acsy5te/6fy1re+QS6+eK902g0Z5yF2Da3qdlBtbYrOoHr40afkE5/8us7R6I/HKZFpKLiBROb8c06Rd7ztWrmVicxwIo0ZqH0dTVLmmv3TXdFqEoKsbkManabOkUEi8/17H5XhGBVlcHJNtWyw2ddmf1UtO3i1nLZnp6KF6uwWZQGpflJYh0zPSNU53O3QbBmRTL/fMdBK5yyjt3ASPpm7TlYR2ODRopxmTJ71ripQ4FXweM7Uueu+lNXaGBR7FXOellUkj4Gawuo3HZPddQQEpB+UyUwUaoh32Ocr2GrNJflpQjTR7pg80U7Bl8Skfi5YqQK0rWg+vHPF72u5zsGRGIxZkJ+Q90y7KB2SKnqOJxqsnNhAj8wR+fRnkcg8o4kMerukNTFq2ThSyyyROe+802U8wvl31KUMqlPFNlCg6M9wDkxKGXfAgEpWLxIGVYF3tIFeWVDqTZI4B2KKBt4nf/F7+eSnvyF//81/lGNrA2l1G0rtVCVTVS0bSnvWlMsvfan8+V2H5MrLLpIlVS1TWCX1zVpvCnuQeG/iPvOc4J81QFeuMs9+qESTXgXnnQRd+Nmxp1P/W6KTx8/kGsfqAP1XnMKOn6M8MX4ffQII0uj/zP6bhHydKPP7CLzZZ3lS7v+9ZE3E58SzjNDnF5TrYtVXg99ED7KzG9G79O8GuReVg5wYVndST1BlB9wfxgQ7sgJIl3aqOd9B48rUWO79vF65tjvpiUQdQ5CJEhPUGHAzvmWFK95tPAP6m9uaQIYeVALzOS70iky8e7RXuJsabKfxD2V/n1PGImPDgSJPuAks09br8yURmgiOUDmVCTBjGAeBXM7fQXvbN4sjXeWVNoHJP/u0XHp8pqMWIvCM72HlUYURMAVLB9+3paXXHO+Mvl0bFtpA86rOoIrVK8ymHFi1ZYokErQ09qOL0s6gkozn15HySGQmk9nMZNL6cuLEmv4CZJBXVlb0YOuwS0WiR4kzbuVwRSubQESRyNhAnOXljiwtIcBwDqoe7LT5NkbTpnWiCoTkxTIqqHAMZTQcavCwvNSVleWudDXYSTcjUX3iYUPGhsYh8AjxUlZ6DYM1PQ7NF4wLZp7RSm9F30qBSJJWAjSpHHpGjiL7JOIl9rgnVUj0i/AwZfcSmT2mQsKgNA334mvDgIUDW4Ik9ux4/0UBcgziC8OXDJA2Q6aDuMhJENldZGQ9YLIDSMdS9qBY/4IZcwtkIprkAVMKxCt5YaIoMThnImNVhsUIY7yg8dlj0Gbr4YiEoxRWOeB31tUgOiFOfTbBCkPKo0PNjkfbTMrJyaTbxGSL+xODQ9ufmCSXpV0ruVsyxnkxXGO8N54LqkYYRtpsjqXVtMAGamBIBFTUA06921TZ48MPPiwf/8TfypHHfqkqZC1IpjYwK8cmVQNZZiMu3gHnF0MvZ1D3giz7qC+7T16Ra9/wWrnp1jfIRRftkxUAHal4ofsNFbBUFoejGozG8ujRn8tff/qr8v3DD8lGX6TTXdJKCwIlJDJ7zzld3nHLdXLLIVDLduufq/FTxMfWl2fdDT2FNqD8NNNE5rEnntYemXsPH9UKUrvb0ycDVW24uS57z9udKjLXyKm7T1YMxlEkO6MFXSttmr5WCHhoo+qGcSa22fE0SA3ESpI+5Y4R20u7kMEhJGZKrXVJaDPypuTC+2H3DOfb6IgEDnAX8bywOZroJoRxMaLWzNQ2PnNhP8uIMTujOPAO/046S+7l0mZt2l53fLx35vgsaKsBIj6nJS1p3/MQuhAgUXwlVe8Z8Nb0HsgC+32s+4kAlKUKRppbpDPRtMEe1DDOqTHAS2nY6B1VKgrPiw/Eo19gwGA9WLCPLa2IokfmMymRGYJZBdWyJpTAmmUic+PlctttlsjgOaThUvx6GwIaK1ObY4X7JLj/RN+nJn0LyqhiWXjw5Gu5iqYIaEoy2H9V6hzj7CSbL1BUG6eEqymDcUP+9ee/lc9/8R759rd/JM89O5AuQIT2hjTaoI6IDDca0pq15PJLXyZ//oGb5YpLXyDd9lSbf/Ee+FtnUWV/mRy10htsFg4FegzlLRutzQ97/GH7VVZt/Kwn1JjCHUHimZ/Bfy4EoFiNzdSs0FdjKghZiEVzpjSrR++qCiY5QBmvEhM3Eyawd8mI9oJ2CCb4CT8uglL7XFdu451JYpUZZI1+h5PaYZ/1BoQZbCX9iWCor3de/2RjWImo7Yv7OxNqYKwRbab5UJ8YH/1lDfxFkDrHiAk8s3eznjBnQzgIbevjSQWeAQkn/ozPFp+Dya9FEKRWOdDiNsvW3fbaPsvjIPfr/P6YzDA+gfy/SvLUM7AS7daGUCbhGZ155/04BGU4HoLv4v0s6VsqxpL1oLLyY4wsgtL4PgCR2r+Sr6ZZjGibLZ6cmnxygilMQCxWFckgYvyX2DJJYAOxCVRN19dHcuLYWAZ9fAmqVLAFSSXR7PzdjcFgOuPGmwIXMh6b0gkUdTCYqEIG0BQ10CjbYqPHSHBQAjL0XPnIilLb37rxWrEAR5eDC9ViymwKBbSGDthE1tXv92Vzc0PL3ttWl2XH9lVZ0nk0oTk5JDKOqIPSYs2KhoI7cqAcSpTlFvDX/fcNNYu8FCIgRPdMT9907qMTzEGNXg7/Xj6DBTw2o9j6Eqwa5QM+7WutGYy0IF5q53Tje53SQqSXfROJUpQculc5auSzeMV86IjIRsSChiganojQ0nHgn7YmjqTYRaGcsBastQE0lvajwa7RYT34acowKz2emJISFhsO3anF54qoKp2AXTQmbm50Iopbo7V24W3vayTHDKIZ8Fi25s8xkVHlvdiXks6oO6faEMbmcQtE7cws6jOyHi1bc1t7r4oikbHAA9/fwmC9pvWmTJF4TbReYapR3YZsDAZy7+GH5GMf/1t57IlfSbtr8stTgfiHcZTj2WV1EJ8yHvRltLkup+/ZIW9645Vy6Kbr5CUv3SdLmBkzHqnB07VEQISwLKm94D8MhmN5BInM//yq3HP4YVkfzKTT7ekgS+1fGE9l77mnpUTmak1kcEZQxQWAwopo3t/ceI+4LHGwW5o9yaOPPyUf/PCX5N77HpXxtCOdXkhk+mtywd5T5M7bIb98jZxy8knaKK17V80BiAmNJnNFRdSWKjolb8x0elo+UwHZo+3gHdEkWeV1vd+BKC/3WhOLIDgQz7MGzErR8d6M0r5ZH0JEt+fPegqEq4bkeI/LtXf6W0T0WB22hCI1wKbByLQvZuu8kqnBc+rvi8/ldzHRqUgXCkMh3alS4TJyu5PgSRruGLnX8b2UmqUVR32yJA+MwJgS2nHOCKoOOOfWM0k1Jg8yy8qX2hqIjahWRkvW+5bIfPZz39EeNfTISBv7M7IemWlHZrnZ/wpNZDBHBoiv0Si9YZz7YU+dKCdAXBNVVc8AAo0xaF5T6ejAuHaWM7f5KDwbQEwtoSyGO6JOpHQyY0UgD3nymd/J3331Pvnu9x+W3//7psgMyqNYwRMymW2oGMh01JHGZCavfc1L5APvOyiXv/aF0sXPqB9pykwTGRNIsTU3G8sJ8j67xfteiKgvPJOqcOiUnDKgdoZDXfkwCleJUuN3re/KQQTSh6IaK4UGFPzJlFSnWiuYlIYoe+9w/fRU9LPfe96KjBhohQDUAnIHQ/xTvXbMgN4C0fkRFmYPDBDWSShheCOTfqfTpxpPUpNichZ94vyb2Z/ge1ihiHYp2jD+HM933D97Tu8DijaCiQnbECwR9FiNgBTtJ5+RMQASGZwbAkx1EsCft0QmxRapohFtvyUR7Pcj2O69s3zm+E9/FvhAs5cxZo3r6e/hMQLtqK5tpqaxsl/1AocPy7YqgNvel2wsK+vVSsp/+N2gGBn3yNbAShcGeJrMs0YduTqP/QhJUBpQnj9HREZTFFnGsnZ8JJsb2g8josIiI7XN+ito9h8rFJKMhpcS9OsRCA2HaDizciikkZegZIQS8QjlHyQzkJgzRwsVgtiwg59fWe3kyopeyZSpD/r4fSRJMwGdbTjYVANx8s7tKu9qsnl2JyMIEZ0ejYh9f3SgLg2s/OWA2JWIHpqVouJYOX8DP8vkgA44ou40SAwEIjqkfxYvT3oLo9J5QoI4w5KwlAyGYXFmHHnpXfQgNnxxmJMHADWX3xuES7Q2VaSgDFINt8M3etJmaxnXPaJVrFhEw0S0OA4Mi7QQ+1l7L3wuy5mQ0+P5UfncQImJRoqXmoicURt94FRGzdMlzSVnXXcmdZTw9Mm/MVngnsbvLQ2I9wRxbepkBxc+VuzK9/ZPKw2ho4fmFMpgLhvQME3XE0VfVwtisY9mwJGLo18EibXSJZRXnzahhTkyfbnn8EPy8U/8vTzxk19rjwxyOBgL3j+eRZ5hDTyAkMzGcvqeVbn6ylfKoUPXySUvv0B6ywiMEKiZ/Ks6gqSCQjeL+5sTmU//ndx7+BHZGKSKTBOB3sh6ZM4+Vd5x63Vy603XyBmn7pKRqp41pdWBFr0FNDx/ahPCnVE+Lt65IfLo40/mRGYyQ/9dT+U9oaCCisyF+06R9+ocmf2yZ+dJllSjfJUCCZ6xfM8RaKscqvVO0V7w/hCFI7jDgDk7qtDczzsVq4QImEEdyoFRQaNFf1lCFQvVwSiEwTkCFjSw6krQx5ufS1Q7Vhdxjsqhk37ueTdyU20KeNweMsD2s673fWqy7BrIB3UcD8ZLexPvHfc5/2wKTiJ4USQPqWetBgL4ObX8M++o2ScL0o32RKENq8YYXSRV2lMzeaQa805b5caQ0ho00QQfVZFOOzf7o0fmCHpktNkfYSQSGQy27IgMx7Ln5GU5eNCa/aFaZiXCRYM4cA/gu/vy+9//h/zs58/Ib3/3n/qzey84Xy6++MWyZ/cOlV+3WToEDRF0jSCBYfve6Cr9Q/ct9a7kAF2BEzzWRJ58+rfy9W8+IN/41g/l1795VhqNbdJqLUsDqoKtTZk2Bvr7mycG0pxM5HVXvFz+4gNvlSsvv1iWe02bz6G2rgF19eT3PCCnjWPfgJ0xq3753SkBOwJXsVpZA54M2N2nWBWFdkUTOKVoWSCGv7yyiu+zHjj7fd69kqZlZ4mUXq/spkJBPt6L/IixWZjIWHJRJmP262bvPZGxNZmnTOs+58pEavQP1FJ7B/1Na9YOc3zi3VMbqOCGVWVoA/ROpNeNazpnO1OVL1cNgiBRTVXi53hyEi2C9+osilPysM4wL492y/bEo0uLGzwu0DOZhrNme7FFnMFnLCtKJgbC8zlXka8MWwy/rcpvySmrWjGhJJBcnwVWfXLFfoFpqKvqdWzHOJ3PEKnLug7p/IB6x1lcXB9rak7Ar2Gf4T2sColnBHuqo6qvhhXGiiD2BN85GI2kP4QA2EQGfVDA9VvU70FoDHc/SaTf3ZjORuEz3Fhr/8ZoqrrPSFhw4FZXlpQ6plUZ0F5SRUEXfGyVG3DbWJZD5gWKGhIalg6NBmFJEP5GEqJNZxik123LylLP1Mq4q1UiE/ee1KwcGMxcs5+lYJ/aWjaj87LZBkRH7ggONth4xKaQ5hQSz5BjSZLPEQP9Wogg97OkoZ4c8MQ1MJTfsniUJGNZNxpsBgvk2dIRlVUO7y2KTjQblSzNTHqYVwfqRKY2EvaupK948BSTulghiAc1oiH4FPQIKUUwDbyzywhuOw7q/GReX1+fQ0GDaEZqER2L1R7KlPqQQ01Iw6A9GhxL5rEHAc0qmrXnqSw8A47Ce1UxH+mKHuAGo6SouUGPxtYVVOzMUNUpOMjkVBls5cF7VWKtyb+WUxtyYn0g9x1+VAdTgqM/VbUo64mzu2vIEPXzbY2b2l8i07689k9eJB943y1y5RWXKHAxHI8NRUyVGLyBVmI0wffZBYNxqMjc/7DOoOj0lhSpmYyHMh4O5byzTpF33PoGufWm/XL6qTtlNBjqgN42EpkO7q45JEswgoJLuuTQsmci86EPf0nuu/+oTKWriQzO3rA/lGEficxp8r73HJCbDl4jp+zaqXNkSL9a5CQNJLFEJtIQLDmPM3xIj3Cna4imARjmS4MaXULEkIROxoZOm7PhcDVWUZweEZOAmMgzqcPvg6NPdRjYZvRBKk0gVz54d9y+xR6faHu5HnSk0TYR/DFna87GHHyQEk3JYURkYxCh9irIp8dAgjYvy/GmO1/FBUlIxnt7GMDEgYIxOIu2K4MDUeAhAlCauJLa5M2wRH3Z9wAEsU5i8l6Rh99uyvGNvtz/4FFt9j/y2NMyRMVU6WCpIqPyy0hkluQQEpl3v0kuuOCsIpEpgwENb+X48eM6vPZTn/ob+cd/elyWlrfJlVddLgdvuUFe9eqXyY5tKzJBwNAfaOKzutqV7dt70u7MpDEDw72lXPZ4Pik8g6s2nIzlF8/8m/ztV++Rb37zh/KHP2yINLfJVDoG1mK+TBsRyFjVASf9sZx12i55y/VXyltvuU4ufsl5OhDTbJElAKwcEQ2OfjX6Od2vNBPFz3+k+LAHrKT2epXEgR9LTg1F9mqn2V1LZFLynWjHdlYSt18jNz4lxW88prC7mxROi0n29Yn1+6dxgoLDdm94NnmG6c8ZhOr7Z2EQUuFJZ7I+j0zTT65b7UQyP2rPqYCq7i6xDVBtS7asBuosIDZ6qjEH7PfIYlG7smCyfQE0ugs1ax0U1IyV4YPHS4qbAd0EebgupZ2Aj3ChB7O1rJCwcqXjmS2ayQ3zBFgTbTwxZoq11g9LNjltfvzvOWnJc+ACLbna9hizMSkmwKv7X41u4GfT5kZwnbaX/YgV4SivsT1Cogam54l2ibaEhQf222rClgRDtDoDVkRCEgsmTDoOuWKZhnNykCtYTtY3k2i4PG9To1Oj1QXqqMPRUEHLRgNKpqZWjPEsS8tgfTVsRtdwcndjPN1M629az9q4mz5sMBirgcNLQAJtdXlJesnx5W1E5pjkwPFBMAZQHuv30fPCZh2bC0EkE88M3j40ptttkdXVniY7Nq9GTSZ9exzX5Nuf0fyE3ATFBnPWKAtONBum05tHBJIRI4AQBsvF4Jk0uWgE4sFTd5HmjMSmVbsYxv30OS7G63aDoOFdVhCxg8QgAmiw9754Nu/rmAPZkMozKPZnKqU2YwKkCVwOoOY5jm6AyxIwLz3fvURwy0myDFSigckXRjN7+14NLlRbnJOaDX1iUsfElA1u8TNiYlS+fyqLJ5TJq3ZmcC1JtSC95s5b8I7n8sFj0YAwWI0JYgzu8O8sw0e7RSfKQCmiHrEkXbs47ps70IT0hKQoOggDFyx5031UR2PVEe0LQK+EDuyyROa//7gm3/nuQ/K5L3xPfvyzX6Foq3cTFC8kIzZtGwg6exdszTbWjkur0ZfXX/sa+R9/8S55zateosYJ/Wva6Im1JxqZmp9VCUabXBvaI/PIkZ/LJ/7nV1VsYHPYlO4SEhmTZhwPBnLe2UhkXq+JzBmnnpwrMqCWNTAjJqGitrbeL6CGFd++VSLT6+k7DfpDGWyuyYV7T5X3v/eA3HzoWu2RQd7AWHoR4qa01VS9xH4ZyoQJ5rFh0imv0dFlBaJ0/otzkDn9+NR25Wi5nizal/QwntHMZU8HCecBthG2Ge+siUwXVanQh7goIQh9a7wjMTAvEUCnOPm9trWAvcf76x4l+mldRY1OPDvnnMTZi9i9inMLHFSdD+TJYU9uO6sPRg44AYASXYjfo/s8J3Fr9j0io0R0I7Ib0U73QQlUo2xNU+TY2oaqlqHZHwNihxgY10ZVxpr9Bc3+g6HswRwZrchcr/LLKoCqgFQZiNF+nDi+Ifff/5B8/ONfkX/+p5/IeNaR1R2rsm3nsnR7oIkbbRy2bs+uk+XKK18rb3nLfrnoonNVTQzMD4K6uj/BMIFe/uQzv5SvPGtEPwAAIABJREFUfu178s1vPii//e1xaba2S7uNAbkwHqAZIBgfynA8UGGDU3edLG/Yf5m87eb98vKXnSerKx1DZLHPDK1S87upGRlIYEGbV2iyD+J8mGpqut1XzoCxh7a74QmIDcwkLchAP/xF2W6rxhjXn/e/RK+T/DZsTE666Z99rgbdM5PclN/nlSwZJ57M4Huxxs5SoMiR93RoOJroYbB91haAarglX3gHZQakRCaHCgzgLLY36mAK2I0JYD4SNUEmVPwuriXsq1Z5KY+cEikEm/q3VoznA/gINOqOhniOzxErG9EvxjjO44+Sdk1fiTllRP3D6XKqd5qX6Ce8SiRVsc6p49wwB7Uskcl9R9k+GfhNRonRd/09a99u6+qiTXx3ApmmwlkKLsREmoUEJhvZruaWh9LGLQKV87uFZNJiSLPfeE/aOiYydmEdNaYv0CSKIhbpg7HFdiZR8LDKDPtt2LdphRPkDqjCDPR7Ead0ul3ptFEMsZgQ4GW3awDmoD+S4WB8d2M42ZhZE29KYiaY6TKSjY2BDNAbAw5ttyMrK8uy3EtazrRmqe0jbgwMEh5ocwOfYT00mDwMKouWhVQSE2gTem5msrzS1r+Vk0qflGQdrUxVGq/IM9NDn6b30tBEeTpwf7W0WEgqewAY98ECUzNmvDi4qOj7MXUgu21FNSGgB1HtwYNbrGs7pWWkKRi6n50eFGnSS5WVCnLz7RDSidf/bv+J5dDnQf8yfcARChoNoraknrA6oYmSNuozIaucfbiAMXGqAx0msGXg4uup5Wud6cDKiKE65CJb4hvL+iUfnOePgVDex0yZg3NhWT45J1KBkqFlcklEA+eUZyoablfsiI2ddiGY3JD6xz2rDVdMSmPyE5Mi/05PdCPikY1/+PDSIZizs2QmTahWmhkSOPxtfWuTGZKYY/IvDz0h3/jWP8o//+gpefbYQFpLbel0taNNHZ31LxmKxXUeDsGD35RLXrZP3n7Lm+Taq18jZ56+SwP6mbSU1gYuuN4nnRpuAQkSI9xNJHqgpaBH5hP/8+/k3vsflf4Iicyy0uDG44FMRgPZew6oZUhkrpWzztilAZHR2jAMEMkv7BSlwD2RsdI3Ipg0EDNRy+457AMxcbZAVRtsrGuPDCoySGRO27PLW5sSukT6hg8PNJkBBlqaGGhizKCgpLvSrjDJzf1k6ex4UzIrpMZVd4qlAx2sIkYnHysK3tDpvWVElbFWxp/2s+XiAa4gk49WkHiNYA0TEzacEqGmY9ZALFFycDb13BezM0rpe6LtEQ20BNorlSUqak/ogJU/O/0rgVMXILCEivcrAi3R/uWKfuLgO/hkDIIMynHv0gBAcur95104ZG6dyC1qiDx3YlMe0ETm2zogFoXOJugTbYB6LZFRUyb9oeza2ZODB66QO26/Xs4//3T1fwQX6jkUWLtnn12Tw4cfkr/+xN/Ljx56UqaNFWl2u7I53pDBeF1VBzsAKiB1KiJnn3WGXPKyl8g5Z58mXSgBJGqp0VOtWdcG1nVkNBnK07/8pfzo4cfl33/3rHQ6J0mjtaw9n3qeOi0Zy1hGE0zzHmkv3Vmn7ZF3vfWNctvbr5PzzjnF7pj6eCPxWRCQKE06qDMOpTXgj+CfBZDWg7n1UGAH1rhn0ebaUXA6Ec80nt8ACesbjr8bYwFF+Iskl7dmnu7sAhDW12af65V0/G9WoWrgRO1mEjLi2WIwC3uE9dWkpU0wxZBtnGOLuQzBjomMPneqQjH+oQ/SKkXaB+vnqXuQzX5gD7yv1RrD7R4n2lDT+lgz8BjikBzTFIF8Kf4R9yPeVVsDHhj3vXx+C3iZyDBusTUnHY4KuFoFzO0JkRURAt3qDNguW+odk9wSKGafcKwKeWKnyUtKlLinnsSkeCcP647U+ZAcJhoX59xFwRdlhei+s6cr7H8dlKT/rXYz2VxWro1tYHeMKnv69goUQJnT6fkRcGVbuFZukuJeBlghApPsKGwzig+bm5upcILvQ1IOdTLYGgiIcZ6NDfDW+wigeTACk8eoZfzw4XAq+rf2r6i0kfSWO7K6CkpZx1DUBJtY/Ay0k/xIBCswCBiKh0s01hkRoEwCncXn4sXxQL0eHBqM3UyWMOxGZV7tNGe9cJZrUyKjxiOcRz08CUWgalcMFCj5hmdWtlb1uzQaGMhXI4G8YOZ42UAdNbfJiU1IUsHv9IqL9hK4ZlOihmCTEndS5R1ZkrWFpcO37yai4d+96PzFJKzOymsUkEhVNpoL5PPcUNr0dW3u0qYxBkUpgKCsZwh0agPMwDcbrdDsnkuzlJ/MvQ0ewEXBh4h4xnXAn3sSEwaOJnlWM6oWOCuKlGQpcelh1DjQ1JIYb5g3Zaco7+0JVI0i5fOUnIoFQnVFzgPbeOEd4SGFyP5pzstRX3N8jiguSmbsGrm6mSV1kEk06gEUw8BbhxoSzjY6YJ78xa/li1/+pnzjW/8k//lfY2n3tksbM6Ig/ap9LpbImBQ25CSNt7ttW0de8crz5dabr5Nrr36t7Nm5TRXMSC/A/IhUCLJEKM3NsHtuQS1yoyOPPamJzH1MZJaRyKAiAxR3KHvPO03eeevrVbXsrDP3GL4xg+QzHL/15llw6ogl/icobKjy2hwZyC8/JR/8yJflnvse1WGenV5X11MTmc012Xf+HnnvHaCWXSen7THVMio22RlzhErXWHsd7bxhrzyR8fsabQvvBpNyc3NMgpNfDBQ5Isi0fZmKlpA/ImaUKPfP5f00o+dBtf+5nrmkZmTnilWOcj6Eo4E17WOeThqTfKLZDKYWJTIMAkrb4DebyYjRs0pVwPxeCSmMqkJ5zfPgUPYx2TlhUFgq6Bg6X8qP2pligkX7w7lTRsnzHkQ7g9bnYc+AZ7YeK6+UeaO4hWHmQ587viEP/OCIqpY9cvRp7ZGBCIcq7k2bMhs1Zdwfyu6dPTmUEpnzzj9dRgouuEACA0YGWkA3f/rTX8vXvv6gfO/eR+T3/3EC6gIibaDtsAMTaWPvpa0zXob9vsxGAwx4SMNrLbg2CpElDrgYuhbqxwA49aQLcZD2sg5sUtuHtWnOpI8+N/w+pnpvbshpu7fJWw/tl3e/7fXygn1nSKcFCnGSsefWa5gRA8pw9rSCQhEUPIv5U65vfP+YmDJ55Vdwr1jFxZ/Td0bfQv9J0CGQH6zJOwV0rNxYDMJPiHR2gpcMpsteFatuLK7k8n4skl+25wZgAFVZqmwZ8EpKp9299CxBtAOHFKAQg3/7p51KVrZxNmM8xLtA24R1VFp4svuU8rbzjzNjk9tjJSUCmgSqGcPUVHL7HhNYyFS+oBIX96q+u8ZY4UBLp2C7TUxnKTFqchU4AR3qo0MPVnwHJrNqW8OQYj6PfRaa0R2ArYFcPZ9Bnj+fmtCzxmDfE0E7RwR7zBemPpQUe8QYEOyLWB2K59fWgbEse73iEE07y9l2I6kK8ZE+Q5bwL+2zvj/WJlHTdR+ULWFVe4Lo6JFlBYbiCqi8LPXA0oJYCCr4aeKDJsXpHukpVQUTAKRIZMYzHMK1Exty4sSmyrWqmlEDTfodWdnW1YqJZmK6aabSiL9RYkLpczAcarloPMJiIJgAHQKDcESmTSQ04MfaQvXwmatAddIFmYF2hqqEPaBVUNQ6pAtkHMacyISkAQaS8st04tzw3GCbeKzm0d2p8+JAtAD+LhrAwngF5TQ6Vvtd6+kwedEyW2bg8P/x9eZvlt9VtfA+p845NXV3QtKdhCEzAbzKdXxwIMwa0JBOIlxRBoP+du/7V+SfcLrODIqCeJWAA1MSkDEjoAgJ6Kui+Aok3V1VZz7vs/ba67P391vVt3j6Cd1Vdc73fIY9rL322ixdxwRyzyKJgqsJHs/jksCu2EL+ONag9Vf45a1XtQYi4arKIa5leDn2dMJEvYRM8rC7yWqHWc4Ar0wnQCMkNTp8v12gHpWh/juNK8v6XIMM4GUUGVBI4SfL42lIFVDRKdaETBeQr5XrUANFGhKeV+1bOi0EwayQISgRYiElFrwipYuXjvhrT/qoXEWgtUuqBmF98fPjhqKlsRFV4bjhSuURnmck+0zg5Ygr4qPm8eqk8+yVeQ8eewCIGDu1zDZL26CZ14uwQ09k3vWeP7cHPvI5u3S4bcPxvi3WU5c4HLvSGIMT3iHIpqPSurQXv+R6u++dP2t3/uzL7eorrrANZiSgHBzUAh+0SuYejS0CUp/EK/rg0NWOHn3iH+13/+CD9vEHUZHZsu2dvaCWTVmRufFa75H5+fOvtuuff5aGvIkVCBFTEJlBK97U58igAjwZ2ZNfftp+7TeQyDxui9WWjSZjD8pwj+dIZG48S/nlN1J+2TCUMAJ8qcHp/mjNYawBpOCLDoMfmGemi4DJ4eQZge0p/VeuBMXBd011sUPmUVARqKL/lYILea9TZUjnS2eCijOcq6I7TmnQLv202j/vcYp7n8+fVevLnUunpXSk7ZlEECVMUEFkpWp/W+IVPROZLHR72VjtS5GFivrK3ofF7KCmeAZScGqjsAIC2i4mTuT+e09XaRZmkznBKNmWuk1cJwmm4HN3gxlRTv2MePsJEpkD++TDj7lq2aNPQLVsYEMcT6iHRSKDiownMudv94qMJzKYE9LzX1o/yJSCgnF4tLIvPvqUve/9H7UHP/W4PXswt63tHWdFLFeHjqiOBhObDDH41myFYXTzKfseBlD2I81WwhmghDs1fI0ZOFu2s7NnkwlpmjhPQOphU/Gp5+uVzbGW6Pm3jd38grN2z50vt3vv+im75abrbLw1OS5WgApqW1AmLUraWV0WJQyGjQnX5RD/6hPqWU0fkr5F65YVl1rpyQBSvo4BSgSChZYlulp9PwZgAisJRvk9K7PemJCwFwdfrDIhKSkDBQspgp9N55ZsEs6d6g+JVHwRKHQ8t5/rXkzkAJBTdKOvLyhCSuLzMzFmwp6z74EoOhVeI8H3Sg4qRVL+y1jG/VgwgUS9VzUC36sUclWtjkdCiof43wTkSVHHsyaAkPO0mpJYUZvUOXGLGg39lRGi9+b3gtVTEioF/FgnrYnHY9W+96pRSX0Mym3zNax8eDtD2e+awNRERjGQqjItIY8qOM8RE8F6dnneFSeIhp/JDfYFvcoU3ooKYjuvEaLHuKe6N7pH6D/1GYkS2/KkiHuLO404Ar0wR+jPw+DtybbtbO+4j4LdcuZWa72SQi1jZL8TEEHxAs3g/sFqsdrgEF66dGgXL1zy4HV7B8nGtu3soulvh4YsUFlw2I6OZn6BiHB3EWA5q+1tNO3DSOGB5964g1kxKBWdPo2p4KCeEPH28lTQgNRL07juocnfDk8ni8w5KMrk9f4NbcMB7ynGyFC5I8RBa3r0khpNVF5OSQe9lv78UreAPprcWsaJS87SOBE5GS4NV5KahYx0Bgc1KUMWq9NcueH1QApJhCoMDZEqOdGTE6dMCBWTiDSk7f9HgNMStSjrd4PnREZ0gbIiksFAt1SrJE2TjjVPJtHodvjLhG7+G29yPwirgYqStQy0MhBRUMk94JwHyaSqUlMbxLWuRAzYtyPjTiSBgTPWmLMuuH8IKPqJZFayFBwltzkNYt6fShNyXxMVL9GzZJj7AVstpzPo1PsIueQBSNSdn2MwWNlmsLBv/PO37P3v/7j9xV88bP/+7UPbmuz5lV+BGLKhUxjZyCbDsQ3guKYHtpgd2I/88G32//yvt9hrXvPjjqBoGjcNH42mo7Zhj/F3rBPAB6wbJvQC5Hjk8a/ZH7zrAfvYJx+3o7l5Px4SreXi0DbLGQdivvkOe/O9P20veP45lvMR3CHA8bkWXfl1nXNPBEdQQRvacLxlTzz5dfs1VGQ+9pgnMujFwQOiCXl2dNFuuelq++V3QLXsVXb1VWdcphrGkomZKGNVfYoVV0eeQmYdP+ZgjBDEHq9fDpdTvmH/YEDZCwZ0GckPOe1EbBsNIl7H977ZQN433UM5UHLjWbpvSVGHXttF9EQLrdOnhYQq6M6G/UyUWsLRGc7GJEn2TkEogpnGew9qgOYS0a6lJGnajpDw9MoKAA0mhxS4YOJKaWBKIjPAxX2UfC/6JBFYB9XJ+xUVREaFOQJB2bCkyNJ20vF2p5kfR+VFQeE9y+CZiC8SeJ5RzWIKRU6czyGHS186mnmS8e73fMS++PjXW0XGZyZg7trMnFp27qpdu/vu271H5uabn+efVYEgBy4mdQ7/joQNgMVXv/5Ne/cfPWB/+cBn7LvPLG2ys+/rMtjMvBOigjQKVi8XOOrf/Q4u4TM572S9Wdhys/Bzh0O5wvdt2zbLpQ1Xh/aC687YHa97md35c6+wF734Bts/tWMjPFwkKtqbZs9F3unQZ7pN9wi45c/1XPXvBNIICqXNTcoQzzADrGxYZxDpZ21M4JH2OCneei8JceguyPaoSZs2W4l7rRjLB5NWL9ADthEiSDiHsCGwkepvqbGIknuf7RPVSvn1it4j0vPKQFEU1Pc9CQ8+H5OloJo6k4DzOlrlranaJTBYqbbZ25oiB7Q/QuC7fSxad71/tSXYpwYu6hli7fVzNUmUryEAQZVA7TsroqoIgV4u4RpJIieIrfNxjMIdycTxagbl2QnC63U1YyrbFAgCZHVOz07byEjdQfwxgncq5slv0p4kkFnvpJ/HOMoCVNKWA2jAL7MKknYzX0+JTP98yBa0StgJgJyeSTaynrn2PdhWYJsQAkO/6wqiYfCNAEdGrkaGRAb/vrs7sTOnd8nWCjpiDLhi8hWfswFe3S6H+webzdLnW0IOeT7D4DxQv8a+qJsBp5LKQOKwooQp5Rs4OXLYqEqmi66KAjYE74+LefHSgc+Lwc+fOXPK+27IsQtFm3YZ3WS05j4alOSb1vJiIpuVzpXSy1RTQKLUHRTXjLYrM/FPLfvxgmt+A9E0Bfe6sM5XjUFEKr3RMWeJmM4rFEeiQbXymGk8uwerX+b1Qx+bmIFobfqTVGVSUzKNx0XLikINxDM56aKNujhCNySJLAOC38uBfF3aXTd56VL2pH6lIE0ofVZMqmys1lxBfqIkNRljgoHqYZ69DCKkTqazQ81yZzEUxSgZ7y6ioIAk9qZVdaRipqZQodVJg1DSJc42jqDPA/HG1USJ+P1E7Os5qI5JZ1VnsCbUneFmRU2NtDYiHyM0xDclr25/lM/IGK7tX//tv+z97/+Y/cmffsz+7T8u2Gh714YITAYrW25WPhQRiO0a4h8HF8xWhy79etcbX2NveMNP2s03PY99MajWxtAvVgqImGOvheyLdwsjjkZzNIo+6onMhzKR2QEAAull0FzmdvMN19gvvBmqZa+zFzz/bE7bjnkTOKO1b0WOwpUQNaB3SArbr/3an9jffvRRT2S2dyEqMHKJS6eW3RyJzF2vtrNIZFBhdhSJZ6ieLbdSwYPlv8ddb5z3CJwwdLQgqqIjUQkJti8G5frEY9JkmmSoe8hukKyAS4N8q0Ov1Ag6jILs9aLS5pQLqqjgSKAQXk/nrwYaCuqqzewG8MmpJyAlQQEqMaXjVGB/vOekBTr+8UOevk75bpVYVok12yWTGXKpR6N1KOOUAEuBSaFliJYi+5tBcSZl/T6iipZyTXKRW1XGJYtJveFepcAKvOPYpUSHLZHxHpmSyOB+uvzxYujN/ueu2nPVsre99fV2yy3PI8VyDfWeVHcUmu37GUn2Pz79TXvPHz1gD3z4s/bdZ1c23t53evcQAy3bLKMEVWpS0E8U2qf0+TYBtCFgRqU3KBs4zUtQzVHNhW7q4pL9t9ueb+/4pbvszjtfYVefO+OgKWbkoOIr0IbvlXR1IrqZINYkq92FiurFz9ZgvSYyfUn/7ElRAsqqc6uWYI0KK6IGpHzmLiugJuHYc1S78HWSHeejJnUKz4ZnxcgL3T0l+QLMdD5bInOZIJfrxCGQLT7pzVlispUjHkgpQyAZiZdvbVexU3e/Ax4WZT6BsP7+QWmTnejbEvq5ZMroXLWKcBELqP6v3LJik6VQlwIO/LlMYjVvKYPwEiGXSgzjrONxUb3jvOv8/QRQ2YsqEYlqcrvnRsYrqG0umMWKgxIOzaLS5+6/Fv9O9eB6BtVQL7XVDRIZF+ip1LpUbsN9rXGl9rXF2eWNa0UobmR9LP//NaF3DYilRIUg6Y4KLvzh2JlfKIggt4CfQuFkd3fs9rAlMk6hqn0hCSZ03nhg9w9Wq4MNsjYMqSTXNrTclxuXXr54aeYcNtDIgIJxSjsNDxZ9e2diqL7UhnhdfBnz6WxhFy5ctOn0yHlvV155xqs1bqA07KdxoLsBsA5PO9yBjCqxcGWkqDBUI9ey65Dk0PfqpfLNiqGZdWGQ0bPE2zVCChTwGo2aEEMRuYvZAO5GzPsrsh+glQuj1KbDWB1FvWQeUMTrnHQp0n6XkmHbeDoEoCpq1vdSZT2YQsu7/1ySK5XNJeOcyDcNPY2wSsl17k0NzIVI8Owk+hQxSlyAY3ei0QlwORVIetPoMrnudSCWErW8/Bq+GPKonSQm+5E69du6PhHoeNN6oclk5YVBTn9vFEhUNJvnIWU0a1BUKW04p7VErMQxS8Oh8OYDu5AkZFmav5uzeFiipUCHvhqiEaX4Zy8c2eOPf80++OefsIcefsKeuTC34Xhs6+HK1gNQ0CA+NHZ6y2o2t53x2mWK77jjp+z1d7zcbrj+Gm/Mb1+tPyAuhDtT9KpQNEM8cBh7nAXYlUcxEPNdH3JZ5KP5wCY7E+/jWa1mTlXzgZjRI/O8554lRc1bcbD24BknlaA6DFbxht4jA3eGRObXf/1P7WMfZ7O/D8QcDDlHZopm/7N2H+bI3PUqO3vVFbZujeoCVhIZc6ccG0c715UWVpJJWqya6nVfUg0JiYz/z7dICaia1kmxOSkIagntCRxrfm4ivaInnBDrneiLdP6k/Fjfm7a4S/MUMIPXl+pRJkKkubBfsSQzoOVqiHFMrVbyXc+nntmrO2Frkq6XZ84r0p4wBNUmhGUQDEwmnKHUrRozUBbVuFabamLYDz5q1UIBd6s4FiBB9oeItZBZPW+RCPeKDKiPSGSmfv/e9d6P2KORyODaIZEZbqBatmXr+YKJzF0vt7e+7Q4HE5DEsLdVdCTeMyXMPEFr+/o3/tne+8cfsQc+8ln77jMrr7p6hRo9DCGn2k9Wq804bp2TDpy9gKjCiBUQqoTzqU0PL9iVpyb2ule+zN7yCz9nP/ojL3H5VKePqe2mh1i3ykYkMvXcya7y3qmvI7xpnE/uT52dhGpnUGwawhxgZTBDRCfkOZfPCIn0WIAEAOvIhpMozsd7JzpBXlCflTyIRoafQezB+1AHOKZoh16n+v+6Pun/mMgkEEw7VmMn0r+7Z1PxCO8CfIxo/kn5aj1DpWKQlMwElkmt6vaI6Rnw3ozfugFqfpYQQwj3ddL5ZJU36cWs8BQlWPRPhfhAo7yVnhYF7v3z3QL6Uo1glbkKDWWjP30215J9hV3gpGs7ij0qfXlYK6/MhLgS1e3SzlXb2OyZGN+t16WKJYjRokpiVvjzDCE+hH1OyjHPXVJnT7r7XdCmPzYiKMCoFq9jHTSMdAsCPQM7PJjZpUtHPjtq/9Su7e9tRyy1ti1P6AQ4E/jpxsgN2ghG1Ob+wXT2X5vRFpDJbbP1li1mG1cbOzyaegJzNCW1BsYWDf/7p7ZdLhloqpAybNLxYDCkmKcoHx3Z4eGh//z+/p6dPr3vSgRegi40CToWISOiB9VSefciMoHJQKEfrHk1pyAmSm4ampCJcXsOD7S8eY3GpPWrRMUpnWsYrxj4w0xcvOpaSQi50BrAtyntbjI7zaRaDw9riiOs1LkaUIjyUt9bzZ+tPB4T3/vIWtj6k85ph0uZCVoOdstSdWx9u2+5H0LMGr+yDOISJc+NQyvZR2zVUUli0MEzBiPPibt47VoFVABS/6tkyk1b4bg3JA3nI+R6+4GeLmpFarVQFbWtaEj//KkSclKPkPYwKzd5tmkUa0LChj0FJ1nViJ6Dwn/F7zVqkfcgEXAQ6lKN4dHRwp544mv2J3/yYXvoocfswqWNrQfbtkAlZUixD0exgKouVraYHtpzrz1td9/9Kvv5e19nL3rhC2x7shU9XgxgOPwvHJnoHE3FRnNF+LOUaV56IvP7f/gh+/iDj9vhjInMcLiw9XLh4gE3X3+t/cKbf9ruPf8qu+7aq+I9gicLaeUIxFgNIpqYDgqKZRAR3djjT3zdfuM33m8f/8TjnshsIWELWWJQ5aBa9svvuDMTGTTClrMmZyQ7gkZBD6ZOyBIULJDm0EU15chVdVDQVPtFeP+zt8LvbkMB88rK7lQnrz4bUfx41o4HW3rs+jwCa5RYSClJ57X/Wvp7tVtMhiSzqVkWJZlRs2rr7zvOae8mTUWlpwh7MACiz+AcKgY1DIQYtIK2Fb3kHbGG/Jw58LPejcsG7kHbdN9TqHs1QKz2we2R20YlgHk+oeLnamEYSCtqGXpkkMis2SODHhAAjVAtwxyZa67uVmSQ0CORYY8Ce6yU5OL1vQKxZfa1p//JE5kPffiz9l/fm9twtO3BwhYqPmVgdP3cFRg6eT3YZwgmwggCApst2p7wmxtb2HR20fZ3R3b7T/yI/fzdP2s/9iM/YFdeueuULVDa/H64YEH3q/mqOLiZQCRVSXY117Yr98ukgFRWbILk9iUgU5F0AYYK6jMQTaZA90xeRkUq4pn0BfJp3f5UgnGyYbT91ZeT+SFK0vHVT9A2A+ZE1vl66sU9TokqzxJACG2aRkWwv4v2J+WFa7Kku6Ien5aclK1UUlZVraofOikR7XzSCKgr7bSfzOge8/cqcJmznRhnkuKpdga8DvypBBQUd/ZFRdSfkwB4UlPVXwIxq5pQC8g8DgKlDXa7FUmMaOkCOtXT4j18vUGenfWJOOly/ZHJNiGo3ag9nb7LPtVMQ+BTrVfn53j9o1OdAAAgAElEQVQFEhX2HEbfb7tAAjIajlwV0QWVvMo19Dt54eKRXbx46PH7qdOnnFqGBVnB529WLizGYgF67bMnqX3+6gtRkVksnt0Mh3iRsU/PvHjhyC5dPHBHBEWS4RCzBsakkG2jEXfL9eezNyY5hnoTHVDMZ4CAAHhwWMS9vR07dWrfqWuU/kxHdDLX77icMB0mjQu+GODmlw6cAhnn/4aRUDBLknnZ2mjYUwCphjn2ACm7z2BAATIOrxTT/Jk62TGfSdS4JoFXB6x1WSONmqCDI0MLEQUG8ElNkkFAWQ4/L1WpRFfk/JO+JOdAgxTowrGKggwv6BpCTNTLkggEDQiVbKpRFe+9JpjcLwVllZOq/oPuWaAjzkZGIVMsmzKxpZiDePUn0/MYTHaFBvqNg/3gpa5ROrqkktXkib97nB9fEbNMzHOd9H38fpW21nsrEMFOsD+D64OvqsyCf6vIu4I6VY+8erWaeyID+qeqpnqfZ589sAcf+rz9/u+93z73ub83G55xxbIl7gykl4ECOPVjaIvpkc0On7HbbrvO7nvH3R7sX3PNGQ6rcmqIlEhiIISHR/wSfZTnhE7FUdzR0BOZRx77KhOZh57wgZhMZJY+EHMzX9hNN1xrv/Cmn7F77nqVD8REwApUh7KzOFc5b0mzXPDaAZO0OTJIZLzZ/2OP2nwxtNEEVeGBv54qMu94+8/ZXW98lZ276goPMnFuyRXuDbUsA7+q/UnkvzsbqZv8Jl9a1YaOHXPKnPpD6KDZ0Bw2z/tEQs0u+gt0ZhJgyEphJni0lV3Bj25F73iTbFe6s9qmTISO06o4T4zVU/ZqMJFpAhUwwTHrSNVKnnc1ptKJR7uFP7eqPgR1KhKvYFM7kdwxNuZnU38L8uVDIpjM4CPlxeu+6vcq7c6ftydNX5057ValRQdlJ/oN/F4s2PuDROaTD2MgJioyT9kSvVkTOEiUg4e2btSyfbvHe2RILUNFD22YBPX4uXMEwcYmqIRtQZnwn+w97wO17HP2ne8tbThCsz8on5zZ1g8Q/dQFet9xsOUvrmI2wPNDGZRVWxxRnGlUUy9c/P9se3tlr3zFj9vb33Kv/dTL/rud2t3xSgzU2EAbW87QoH4yZcTnDYVqY6LhfTtYqOQ9YZ7sd0IlHGBsVinrPZW99LsTPjxtcfZFys/VgL7OpakBn85rxgqJlGeSwN4Krb3OSt2L9K3pN1uSV/p29HP1HDdRobJneX9V+Y/qTxmmqZ6TjJC6MvL0qyFwMqEcN/zYSXaQycPl4rjufU2/WeO7rvR1f2107itjJ2lhCYD4PjR7kwNS2zyvRlVNCWza0pOTbOxBX2wkn0GCAHmuT8C6OgwerKeSW/VUkVaY/TI6S511KoIFFfjKpDbbELLRJGiHfhigMpzxpe59PePHADyB7NF7RXpdNzbE64BOPhlNPJGBrYGdwztDafHSxannBjhre/u7tuc0b9iNhS3mUE3cOGsrc4XsB/JTU6h9Zpv7B+v1dAMe3Xy2sYvPouEfTflLH5qH2THgkYM+loOFIvloGV5WFBT44ffRR8Mm2rlnwkiEkMTs7I6zTBRzaGpvhQ/QK1WZGgC0Y98pH2dzZd0E34hAJaBc1JxZ5TGXeyTKC54dvLwqzamSqS6NDDyCsGzmj2F8A3LpFUA3aplL1yVnPQ3pyW6iBaVlqjBeV2hrC247g5aKUlCZh1Mvf0W2lExWY6mnaY67UPf0uwr+/RmDg9ouajTnK2DlOiiRUTJT+pLqoNRwqBVl0fwX9pqwIoP3UmBUi4H1ogut02RtGt6UmJUx1qC+/tnJvSYHX4iZKF6NDtaj5XUdJPm69RmqM6SzC5JwcUraAwaguC88U9VY5F1IDnQzfCG9CXrQYjmPwVNwNtlLhN/H9596+v+1Dz3wSZ/K/fWn/tNWtm1jGBWfM+O1PZtPj+zo8Bk7d/We3fHTP2lvftPr7Yd+8Dbb25tQ2asNBmSTtRwt953oHiSOVUmjIg6DCsyY+OKjX/UemU8+9KRTy8bbY2/SXq9mtpovnFr2i2/+Gbv7ja+ya85dYUsfqAWEB6+DNc4GYNwPJW1cIyLeg9HQnvjSU/brv/H+TiKDZ0fQjUTm5huvMiQy5+96tZ27+goGZSUYbciQb5ybb/abn6iwxPkKVdcfv1YDW1/faGDnmkVlO5ITAisatkcxAPXQuPJX47z3g/yuqhjPUQoWiLajZ+NwzImvlgL1vOOq5pEWV3sU6xnsBmyphIN/5/ujkTXEMaT66D0EKR4g+8LgAs8ryl2il6LsJhrfTTT1GRTMk5qXPThdMKePqnd71uQva/JWk0AlfdWm8k4z4cTvgdZG+mki55JnduVESOZumV08mtonH2Ii89iTT9sKAIIqMkhk5gOndoJa5onM29/gvWmoxpBSlwGX7ARoa9to9h+a/eNT37T3/vEDrkyIHpmtyW5MQkSzciZBJ3mjGjjX78P2e60TrIj1iCwk70md2sGl79ju3sZe+coftV96y912+4//qJ05ted9uJ7cemCD3wtZ+JDGFwjqn8fXj4BHAyajAiefLMnWCkjJf1Tb6mBEG1LIT8F9VQDGf+PeKAahOmK/oi5fIcZDv+JRAam+3e76Niqa1kRG4KnOkZKe6nv7CVV+3gR3tV4UyciKvNQX5a/pB+O+NppqpUUd79GT/UAgj3vtPdUYTNZvGmvBBO1Tn55NH3sSm+fyvVqKvWrMogq56Kdd9kXSqhoQEj1rBH2jlzRmrVSat8BUUdcUE9X1lu/rCLz4W4qOV8HWHnLdziAFAhygCzVZtXmkvT1JLKEvHtSV0KfdU7zevbktqXHFy6Rotti20LX7fqv6CaxJt8om2we2C1RbEfOKIgc5ZvgYs+nR0g4OpgbVYJyd/f1d75EZbDY+/sWHYaIqs02VS81aPMk+GSoy6+XaVcsODmaexMDIIIhH9QQzZEYTKcpUVKu8XGkWxetgcjSoZJjMiTefjCe2DVm1nbFtb5NOpsRFQYDLtEXjWZiY1ndR7HMYnzx4LiZwAuqeT4dmRpTPNZm+8htbxd/DECUyas4TEq5ATA4+nbek4QIRKsok/B2W+3WgSaXSwRJSUGlYx3ncbOhloyj+iwOjcptoRv4piu64LmtS3VLfu5+xs+H+OPVFRlRBSCrJCV3MEj43pax4nAfS0XholcigZMhnSEfvzy7svATrMnI07KyM4XeZyLAiA8d0EmWsn9C4PCQqjMHXx38lFIGqkpBTOcOa+Gkt8L1UgEoD4U7s2OcvFaUij9lH5fnal0d9iMQDsete3/qcnKFCql0+I1WRGKiuoq+N6j5y0vzM5onEN//5P+xv/ubz9sADf2df+8Z/+JBMxNSepOJ+LQ7tOVdO7DWv/jF7870/Yz/yQ99np/d3ouaiygsXgsaezlHv5YY/EPREm4j0zxZz+8IjSGQesAc/9SWbzgc2gp1As/9yZpvl3G7BHJn/cUcmMl6Vw+9PXF45JSTZg9SlW65sa2w2HI/sS1/+hv3mb37APv4JqJaxRwa+TD0ySGRILXu1XXvuOd6WDYEI7nHh6baKcCQyje6kwKc7dPUkdIv7RflYOhs59JhD4ughno0VFAYkCNqlihZJRbmAGSx0Z3BUm1UDK1GDU+Y1FRQVQCmhr4inEDoFcEK+uw5esyhYMc7AkbL9zZ5CQjN+QM9W71qjHzfkkcGm5P1Db6E1ybqT9Z8lXS2pQjyb+qLzTcdfny9Bmbx3JyUzqpLjp5R8dcACVNFA3SLi04K5Vm2DdD8ollts9ldFRonM1nhgG6/IDFiRkWrZ+dvtbW/jQMzFHPLfiZhXVB9v6PfD1vaVr37d3vXe/8Nm/2fWtjXe9UGx3r9QBFz6dBiuSw+tiWXxoAS6TQBrMPgaqmnzA5tNv2dXXDHyPrp33vdm+/Efe6ntjie28XMcwAYa/UH/G45ty1Wy+KJNgdMnfW68IqM+rPRLZXZd9Mj0z5BsrZ+PNhBSErTpf7Kirs+YYKAniEsp4HVtcDsvTm09jtrnOSPzQZ+7W/HkkGbRy1V1om9PGfBKpdYayJe7JHY51zXQZ39KnYNWqp1FhQxnoPVlRp+HnqmfNHXpbxCH2jjozUQm77nHeD5WQpTKlEeuFdh6tmqyxs+Zoxvwefvfzx2JCkOI+Ih1wWPb7enD36lsprgKa1R7f7oxYt31WhHuJ6RMZGIIqPuLeKZgIPRjigqoKF5kS4PmEAk0UmN+d5+rHWvsnJiZ07muHaC7BhJM1o8NnPe4gT3i7NXKxES2Jc8y+/LIjkEvbhco1ZgWyraTKukxAhgeaPafUn4ZcQqqL6dPQcZ95HZiuaDPg+/2Xs8QLPJzAYsW8bWzMmx4/2Cz2mxAXUIig+Z+T2L2MeAK3DQ62lR1DwfSrDovOVAh8FBh2JHAYEInLuz2ZGKn90/5QE3vqVH2L1qSD8xRiU4KQekAadhiwUv5G85CsoRJp8mSoA4NnNl6tfCjlLx58UdZIfFm/zCuPETHy8vVeKSBJMrZJo6GwRcSkpeQB1BqPV2UCIYleIBhWOrviZIjxRsip2zebk6/SbTy0kquuEXXDQkp8qfldhJNzgPeRzzQpI2kTqhHBxk7oSonA9SjYfZoISEH6cQeGaxKUat0RSL+MpS1d4lVKcmydnsjEiFO4QZcBlw4fAbyUhlECgWraJWQKgUrNUmQwxFiXCuIQm1aEOWG/LiqGtYJz0+UOufzVMPJADGHAXaNqtAYBtp6Xz0nXzNpF/x7Kqe5U9iCoUAwPrZ/+qfv2Qf+7EH7wJ9/3P7lW//JqgjWaXpkp/a37Pbbf9B+8S1vsJ942Q/Y6d1tRIuhhELDoqQXz6hBog019+OlfWRVUk3bh9OayHyZicwE5SBIkM5ssJrbrTdd5/LL5+98pV2LioxLmuPuTKIqcTyZVLkc1RoEhJBffvJLT9uv//r7O83+eDSgxKrIIJG55+7X2nXXXMX6CM5Xr+FSkTntohwCPiOlgMV9VgKf1K5E/HlPVhxK6Ml8zJuS44tEBh8V6i9Ul6GcNHqLEjlUM2Rx6y1o7qKglXbGhC/PH86QbGmdZ9EPZCp9wvH3ABdq5QmvDTuFKo8AiJR21poJAMpKEV4DlXy8phINpzdGgkyFQ6rwuHDIGJ+h9P7UCxL/X/K4QpEVSPpulbkNlbqUQAhNo9ZG/kgU5NrHJtusii0drjrZ/fRHkJ7VKnxbn6WTyDzxFCsyE59dTXnuBSSYF3b2ql07fxdUy+5w+WUX6glUnzaFgbMDNZA5H8D3LO1LX/mq/d4fftD+4kOftu98F8n9jq3wv9XS7xDHJWwfC0hqpefY8gJc8oGySGIwuHNli9lFG4+m9trXvsz+5/98h/34y77ftnH/UJkLOiEGZS9ETdoa28glcTOJUZCIJHYLYh2RCLRKQKCb2qcTtr3Q4niWOBiQSbUQdt4hDcJINTm8D84rgq3VIhLnEh1mEIqjSWCuH6jyfBH8Yq8agSX4E51vJb9MHrvnjHY/Y5oE2xIkFSjIylAZ+NwGPCJ45IgJJQIUAlHMUauHCaBkBSIFBtyCF0ELAhFLv3+YN4i4UTGH1tiH4aJKF0Fo3T+9luKN7n3MKoYAR83W0efk78XwRu+R5B/JtGs9aa8436ZVuzRIPYSU+kChzpMqyWK/9GNNPRv2331aqKwlWyOTj06yGX3RCZJHYh6CAUz+1OeZtPx+worPw2qY5Nz55BV0UWSn6mOrQvoIA6xfVjuVUGmWEd8vqWn9RMYVSSORQSLCuVw1uCyodpxDBwSHAGeHNpuu7MKlS94/j/08tXfK9vf2nA6Ll0GBQ0puTPj5JZ9zcIC2lTlm090/2Cw3G0x3XS4XtgIf3IPzos0eWS0dL50qLrg7WB94A8pIUMnCCeGi7O7uelUHCQe+VL6U8fdL2Dj+XS14oUIK5IUO1CyYSguQQM5eED5jv48D2Ruem5rd+AxCo9kITUPZKjJe2hNKyF2BoYfYgeRygShW2bpEg/L9eQhIa2gZNxqhvXzL3gOqvcCa8vfkTLleQcnyZ6byDHsdKNvrPUqxJzq8ic7wvZEmoDTugYBLADPZTBlgBoOVLkX6VlY+quEgIsL31p9ajdBFVzJGQ+NP5+tY0WDuZXcd+82Obixj4F2WFlUCIS9RijlMVIn2qkIhtEtnj0E+Gxr9/SEt7AMxS2Ng415KNrnNZm0osjtGn/VBIwCHo/1SsKhqBBthEwkEHZGDRjnwDAhE7YGpRkhrhgudw0VFf+Ce8ksIPBr0GczwwuNbOGNIfjXpORvI2ci5cJAB1JYP//VD9lu/8yf2D1/7lu3sYl7Lls0ufdfOXb1t9977GnvrL91p33fbC2zisy0QiBKFA2izxprGjBMvNMTMDD+D8YwUD8DsGmr7w0heOljbF77wNXvf+/7KPvWpJ+3gyGy8vetTwRfzCzZYPmMvvu359j9+4bzdeedr7NprrwqVJSZSnBd6vGTPVYEkLMgv6CMY25e+/E/2B3/4QfvYxz5vB0e4b9t+iZbLqa2XB/aSF91gb4M87M/dbufOXUGksyBaFUXTWb/MW7fzLiWaCgBE6hdJUMiEE1kiQuazBYAams28IsNPQ3tCAQdRKn3ydijX1eBADiuNf0iAz3HvIomZcFhobTPMqg57F5RkJ4c7ETqdTyGltadQAQqdvYQrBBp4e3ko9BSFrWik1x2SlGnaYwZT2QzbSwxjjdi3F9QODGd2aibtj56n9ZEEYiw7x/8Klc3957rEGrpsNlFB76EasVJO+nU+U7cirWC3VqM2NgE4tTO2i4cz+/iDj9i73/Nhe/xL3/SqKKhlrIoObbAcebP/2efsuPzy2yG/fOvzaePL8a/BpuzvdLq0//z2d+0b3/hn+9d/+XdXDIJNAFgxnIz8fvzrv/2nfeYzj9ijj37ZLl6Y2fb2KRuOoCxWWAURzMqOAwBdzjd25ZnT9tKXvsi+//tutKufM7HnXnfGfviHXmIvfsnNduo0KGxBxQx/IMQX6zPcQr+sEhkyEOgLhyHZLtYF+lERayARgJoinpq2DT6MYigEb4T496uKtWqmeCbvRwb7WMMadNcAUj9PW8AgU8mBgq3sgQHwAF9BOylQTAl0S9Z7QBbPKcUrXJ699a9INSvBP6wHfrYPYGUFI+em6LnovxA/IaiM6fNBAVUs4nuMSuAKADRnZakRXrZIiRSTBgXfuZe8x6T4OyYf7AHFEJRnzhlSsiO8Qzkvq82H8eQpq+60N31wiMqd7A9dEhYK6jMZFQJlE7hRFbDR0T02kdpa9hBq3wissLKIHlSsRx1J0X+m5qXDvlGOncPUEZfKvh0HjdQbyVe4XJVcfkmJRlIeA6QuMTxfKbINjRlpKr3HhbUkntP8gD97ivm4d42EXTGRgCfUa4cAAv2e9Ku6HO1ydLCyg4O5z5QB3xSJ2WR3y8aTjY3GFgPFeYaxXiiaYFTM4eHMiy+LBQ7fFisyKntH5SekQHlcWaYPucp4sdl04RrQi8XMJZnxAVRaYhaLygEdFDP3pDf5MkaPiycRIaupgF/OkYkFKUFKZKoR4QKjITS2pkdPaIfCkbCBBwVYOFJehJSRc66Al8ZLNB1lxCxNInkQEkqku5bcu5tU0RkGCYl25KXMZtWGQB3r/dEEc81RiCFd4WhpCISUEF1KoyvvxtK1r2cMbRR6nrKwPcpdoQdVBFN7p0BCqDoTKvXCJM1BYgG1vKtLx32uQ+eIKOX+R3XMXXUmlrX6QeQoJ2/TsUgiWvua1Q4i0Ew+xCvPjD9UNVrJPXjSkYjxPLK6g6/jPVSVThX7EI3EpMYh4Mf54oBUNpCT/1npcdXBqsqiMr0+r1B/JuXi/9M+CQ3ysxxlau1zpUfy9/Dz4OgPbLne2BNfecre/Ud/aR/560/Zd743td2dU3Zmf2I/8P032j13v85e8+oftevOnbaxM88wbwBB4pYnMM8eHNq/fOs7duHC1MbDsU22WNHx3QthCQbf2HNMPKZqz8HRwr70laftb//2s/blL33TjmYbG0A+doSzPzNbHNrzn3u1vfIVP2Eve9kP29mzVxKN3xq5kZsgqW/UpUyYmWCtbbGa22yxsunM7Omnv2V//Teftsce/5odTcWDhyNa2HCwshtecM5e95qftJe97AftOVfue5LkA/cCMdb5z/8yyKhnWjZK/610EfbYBMjgqlewwWz2RT/h9ODItgYDO3v1c+zKK04TlQr7l1UYJGeoaGINyTFHIJhOTMMbg9IStDcHKHxgIn4X4MyIVAgfOJcDctudlvnoKAieTFNVAqMARGcYthR9WADJdGeA3OF9mXynHVWip/vPYI4Ug6Qp8qGykhIIYEOzQxDB7SBFJzgwMRMZ3mGKEMA+Nade/FIGJdwv2TfZblJmGExKMruufxfYEn035bkb+h4NsbADFw6PPJHBHJnHn/hGNPsjrwVvK+SXZ3M7e+WunT//cnvH299gL7z1+R6NoSKTvjFPoBJC+R88N75AtXbwDk8Petja7NvffsY+83eP2kMPf9b+9V+/bWskT0BOIymUj6pBPV9vy2684Xp73Wt/0l5x+w/addec8TkQLsnuFMIi7+trlvRFUOKAzOIiKAGr8QFAIAZABPKk1eyuXnvuQX4mn/JDqiqIxl5BNJ2h3KekYuLf+hSZ/u/2AQNRFP00BE2ePZkQGCBYhQfGmXMRpUJT1blJW88gkeuNdWQ1gWe+m8jkZ+0KydSEBYmeEjOdB/YREogDCKJEWCBaC+hRCV5zf7AHNUHjZ82ZUDx1soUCjGmnOYQSoDcrJlyvlOUVQNo9A5H/VgAhKPaMv7J3L6upihOqQhwSBq2PaGaskqmCcDymCOPntpPKlapMMinSZ8L7gOqugZvHe+6qP5D/VfVacVhWX5ItpDVRC0EF8StYr/gsk8B8BiY0FO3JtZWPjFmJTmfrDkxVISHXmL9PmfteIoMYTiMWXCUymTF+X30gqdSFK8+NIDvsOyozAFvmDhAB6FzZcLSyyfbIx7Xg/MPWzGcrzzsgIgN/idxkewfssfH9g9V0ufGmO1QO/LAWx+FDrTBpFnSxqR8IXqqtSG6WjuihkX9nZ6ejRa1LrSZfGY++E3LWXNNLp3NIakOgM8XQ1ayzZb4lj+ijJwROlMiI9gIUgqgwEjG/VG2eAY8ejVwG+P7cwYHkZ6n0J/1ON4yRoYnvRkXruIqHDFc9jEL0WVFx9x7GW85fTbRK6GoyItQ0flPNw2UuhhLBfn+ejFmWUcVHTmpaHvDu1N50nHpfzlHQ3ivgqY6hoW9KTFtCyrMgp6/AoVKt1D/F11OCmp9deyjDR+SMCbZ4/UpK/Sx1moITeRYtpJvI0BDC0YqmVhEVIlp0Ek6RiFkurBapFE1uuJJiD/w7Tf06K5p54SezNKTSoFNWNOla+Kl6h7Rf1QD6uuN3ndEE9HdsB7OlPfrE1+wDH/xb++hHP23f+a/v2gtvvd5+/t432Pm7Xmc3Xn+1bVZz24Cy4tPotzzpQKLw+S/+vf3R+x6wz3/hSYOsM5p4PVCNz457xqBQcslEstGnggngBwcwpphCPrEVKAKjjY2xZsuNoQAEYQFU0GfTIyaT3icxsEHQCfLOJl3Ckyb/A2rJntlw2y5enNliObTtnVMOTAyG6OVb2mx64OICp/Z3bHdnZKv51BYzOEGWwU/6Okn6vf5c6z/zikkCDjwnHFbooTQSXQQ9w4G96Nab7O7zr7fXvPon7NzZ0zbYgIfOgIiAC5NhD4rgoI/NLBDwArUqUTTIVxcS6Eh4JNee+MfkaymGdVS+moqT7nRf1efyqlEc+slqP2wDzqkoCBX51d7VZMYtnjMAUl2Jqj7lXpbZI3DWDdzqADrZUK0gkwElE+nKvdZzVB/jgUyRy+dcoJT3pu0+PjldNp90Q9pvUo3UlxNBC6+0PXvp0D7x0KNekXn0iacNZpOqZViEoQ/EXE3ndvWVO3b33bfbO94RiQxOTgxc7Z9R8NJRcY1TFoMncZ4RVDOAoT9GVcZ83MJsxubbnV3MdeCoTFWjalKgz0f0G4IiQ9vDQLst2JWVz4IA130+rwMXsxfMbRE9QwTKWbHn3ntkUGYwiQ0Q/ZkNFJDv7YIYbf0jJsWzY9aO5iNJNMc/Y0k+WK1g87rsMfZXwXBWU9LfZhW929OK5+csL54X9aEkdYviPd2evtJvE9V1KRTmDKW8i6y6qSezJhuqRKQct4LxrD5m/w59tKqWtBX+nJ7IZPWpW4XBFkWlsT22qKB6fwysZmyZvi/mezU2zYnm1UMexoNSfEthEP1GTSq7e8M7RyBejAaNx1CfNRKaqgqWSZ2q1JoDpfUQKAsboHPaj3tqIqDn7CfDWm9W2NXDnaBYpWhppIHiKFEtKXFPKm71f7k2HABOuygKrwY7s08IM9hwfvTalaJYY0EmMqpoR8+rh9bJgMLPw6eLTinqZobnoe7lbxdlWol3LAc2m63t4BAjXzi3UkmY+q2dsr5E/EQmEe7V3j6qN8P7B8vZcuPIR6gYgXfmLxQNjAg+5vNMZJCwnD592hMXPageHo8nCoIWV8aoXh4aCBmuGshl+T8btGnM9CUn0xR0SozRT2K0ueSsI5uszWMc9ETKWNKNSP0S4qaL0200o9pQNotWRLZzAFdE8B2daQhe99J20QUFK1lGFMdbyY4+owKjDhLYkO+K3MQBbEod+Czq7+kGv5cxJ+3CVpqIP4cfyK7qiILmLmp1OWoZL6ACqMqxFErkIV+vV4QONRPJpKkxWMjm0G7ComqhnFethCmIaolTlCcdfelxfPGzkpLFc0gHXkmZDJlen+8r6dnkgYiep+NdEw1VB6laJfRXBoCfXWeHiUyoPAU1DkGuuK5yzirFK4mjEQuxAFQ4trdtttzYY0983d717g/YRz/6Mbv++efsnff9or3hDfll1akAACAASURBVK+xK8+cssVsboPVxrZAK8ODj8ymy5U99Kkn7Td+6332mc88aZv12Ha2d2NOlHoiiN4RvaLxRoC4RIA73ra93TO2s7tvKBBPZ4e2NvbrbW1GtphBknFq8xkaA9c2Gm7b9mTP0b71OqgmlV8jIAJo9pCzLtz4jXecyjJAowlGAa5mttnMzHNMp6QsbANEKBrFXeVuiOGcXQ7ySYHWSXcnhTRyHgSTOSUyZktUi+GoZ1NbzQ7sxS++wd75K2+ye+95nT332ucYQkwf6NYoFMnHd0W8TUy27yHBfgalv8+QsJMktyp0UDGrfdXdbba2cPhFPRMVV9z1lKeuzfu050qgRMNBUqam+N62hUMuqxkDYhWAdgKDIhrChJ5IqxIx3KHW91gAghoEOZp/Qg+b379AnBVU4+dSUY1Bh5gD/R4h+RCh1OpHEo21+YkwB89cOrQHH3rM3vWeD9sjjz9lGH0yQiKD5hIkMhiI6YnMtp0/f7tXZG6++bmeZDsQWcUoAhx0MQkk+m2RGWSS0hK9mzEvzW0UhuL53JnaG5EIr3xQo8/iZg1I34TakI85CLVQ3iesP4HEmhzKX7qvcGp1Blc1qfCKhH82OvmKUvPfWeHtg4rykQzyCyOhqAjK5+B18PPVVrK/i8mHqNaqsGgfu/2UGbfI5jP+4XgB9uYwkWFFNAPyDL75HDVYZf9OskZqxZM2KBin8f9rZaEGturlqOh9BSPVB6EzWSugGSQrXitDviGVHp8t44EE2pgIkfgrFgzvKZkRAqKrDRBgmZ+ly+apSYLOSo37dM7wPlXFU3arJpMOLIwFLlxOPa0mikrqVTEj7fykJEX3sbunSWFnjAJiFsCErALW+NGTuCXPZqvwha/PSg2fqcYOSUFD9Q/JjGYEdffGOeEh9lGptf83alyuH883lEORk6hnyv27z4DJwby15SAtOxMZQiWwSUhkQDNDIoMqFymDqHiBIsheRVJJd3e37fTpbR8FExRrUsuwEFisixcP7JlnLvoLwcCjrLOzO/HAUI09uOS7u+h9QckyOjFi9fFhqpILF4fN6Y33KHpexnPts2lDFDCz9J98UB5OOkH1HajMrN/tBxQ8wKzIeK9MSAEDaYOYAeTdEDC1jNOlLDORQaMkAzBgn11kViXlGjCkEeVh936UkvGyDNoNMjI54+a1S+yUvu5FoTNJGpeC2RqI6z10wNzxdKbZEoWj0kaiMtXB8Dlq2ZnOTWimmtk5A0B0lpy7k4kMd6TyT+seZULYDYBSex6IMQMxngU52US4iZjRICQaEChQGdhUjQsTbvVDZcObeM+s8AR1JwIdGQsFTTiL2Kv+HIxKTWDgXimB2Yynqb3VEKr8TCONfR6WXhiunOiQ+jwNRSkTqxtP2Od4cF3U5CkOq5eJ5wtbI3DfoJw7svHOjv3Ht//L/vQDH7JPfPxBe8mLXmhvetPd9n0vuc17xWD8PLED5WOwtq3JxuargX36c/9gv/P7H7TPff7vbbXGEKyJU75QJkagw8+Y816YVI1ssxmxqdXL09gHrPna50z4v7r6De4QqRpDVIE2I4za8mSKvWLdZtsW1CFpgIyzNzVTNcUDeFBe/U6sPYhFQuTBUlQARMFhMKBm4BNSlYYs9fm/9Wdrn42MXiQyMOBeLYUq1dyWs0v2wluus1+57x47f9cr7NzZUzbEege/mJ8rArsAg3QnkPCm0kwoZfHm+f77GSlBvu56DapqoKqACqqT8AUnOcqKRNYAooIY4pNj7xlIxYBMT7yZIGZFvtAexN8uqo16pkZBbfue/Q3+HLFGbq+8pyJRbgWOvh4lAai0GgnXVFqtQJBGKS3DnFXtku0XyEBaFc9CBnCkQRVA0r/viczDSGQ+Yo889nVbrDbe7O9zWjZb0SOz8IoMmv3f/rY77MYbr7XFEmepyuUmPQUUMgfQmj8jNaQNzMVDhG9y5anxlidv88W89PGRgaHPVAMzpuQrJiMISbw3jqirZIu5ZxksZk8rQVn/8RILYB8EtHgSWmjpWsuWFDnVir2jsoG59uwx4YwdnisF75moK1iirL/LQjehiqzcV6CqVi1Fj+wmL/Xu4/Wpukkf2KXx9IPc+neecRweqLslnfIY2l/WTtWLvJc8Cy2e6kl0y55o/WUT6lqlH5S/JSPE71HM+MmkXAB1Kq5RqCQyLrft7EvWXL1MXBLZr/6wJil9MFwVgrr+9a4z6cTE+gSiyFRghc2ZESOqYqnHqlJNaVvjT9yhrErgNRSZ5PnS7udzZ5WlQzP2X0FsszyxIqPXqXN4MplWDNxtrtezavQHY3ZSvxKASjEr7/0O5UaubcZgfP/i+yLuqtUxvKazCfysEghcLBd+5tDrkmvainq5ntFjBGXS5WLuewJmh8vJrxBPjgOopKiE7C/uE6mRY6fIus/arO8fbNabDTZnejS3Z5+9ZJcuTW29QVP5jg+q2XcFM8rKta9AffV3XoCkACi4rgnHCWEAl6roi+sAd5qaorGqlkXZqEZD06dG1YOv92R/zPFEBmgtPhv7eYRscv94uRl8edDj/0DLq4Oipjdd/GrsMwko0n4hJXm5jLeu50mJhK+yB86kbOBPOk8ZDFG5uCdqlg936gkBjaEmpuacBTqIyqeUE87GOFGWpL7iWXI4umpk+fmFaiaHN5E5NnMqya2XUFU9SajCEKncz2qKmutJJ5OxxWs5EhB9MLqL/bPnc0Pmi1g/0gq7iDdfsxrFFhzHiyVS2FV2qZ9PhqsZBSUhZXBbv+Kms0/jHKX9RnEkPcvfIwYidvdM+0W6C1FGyYB3VZp83YE4LtY2n4FuNbMt9Lpt79gzz16yL3zhMfvWv/+7vfSl32cv/YH/5okv5rc0eiCUpQZLG47XdjRf26c+81X7vXf9pX3+i1+15TKUhlxRjudLTtLPRROA2LL1GlUVd/PRtE5Hh797EOrDKdber0IKKBpQB7Zect+I6HZpKblXUEUEKkVhBzaKhsBHJAUYBMyGy6C9dJKTGPjXG3p63FmdbN1kQ/K76dD9bqI7JxKZASrB8yO77Zbr7J2/fJfd9caX29mr9l0UyZO3CM6ZcCV9A75UziWVwerzJP2QlRAFvQlSJDiQ1JR29ttcjePIU70TFcCpdowzgyR2ocFrFKUQOIH7LQCiAUrR2As0jhLptKOUnw/bHxSkFJJhgCL0LhNj3YuezGo8qGyPghTZnwpkUJWoSgFzPWins+G+0oxcHMCFcSTwoTlg0dOEgDAEVJ49OIpERhWZDZv9PZEZ2XA99uGwSmSgWnbDDdd4NTjaMeJ51DsQlaYA8XBG+okqghhO3cbgSX6WBfqagAD7mtNG43LILiUoAvU42hn3ey6EoAohfSS+fIZb9Jc6VSSYZAJBC5GqPb8SBFXyakIjRSdPrqLHDwFYKnFlFZ60xlRDZdwQiWQJUisNF/a09j+y4kbBCtyJbpLOSkP1Ff0knmekjq6ofax5LhkL8XtpK2m32GMgkI73qSUd7VqK9pNiEjjXsNtuXQv9qH9v9b7VatTEUP/u/qz06ShGqffd75IYFFGRc9tQ+tjw8/KNNV7rJ4SeePr75VDZ1ltTGPcZQ/b7PfhkovIxWJStD5EA+JYy8Fj7UG18HWVBW6Hq9vEEs+4j48iMD/oJmhIpgsm1t6UH/EeMXIEqUSMzAUmAVPaMFyqrha0y7r2JiNtwv7tDufXzLHZXEI7rxsSKsZHHwai2RixCQJlgQFMJLAPX+ftUOfb4az5zpgWUhZ1eBwlvHzeBM4smWYzJiBESIfGMNUSrC/54dXPpMfn9g9VitcEDQc/5mWcPyJEd79ju7r73vmxvR8OQy9TmwgSviBcqejDUK4AlwAI7b38kfmU6znphWLrN0pmSARqAoJW1AZkFXQznKL3uY0hFcVIsz7HfwNGi4OkjwMEzYtEdqS1ZkVOMNCwrKhPeNOoGm8aNi4yN44GWgZDDYHCkRlxsFB2huK4nl9yqcatGj8Gg3t+NtCcyPK2sTGWtuZVtpeDTDF5WNqoBElpVA2Mam7wg3nzrxomqGzRIvIDar7q3buDDEOv7yqyJiGYFiq+dfTh+6YM6IkqHDDgDDl0ozVHhLAdq2le+YRfxw+vKcdG5Q+qPzYzdi+smkHLcpbmwE5C3ihWNVV3PNL50du5I1BsTzdn4+Urz6KPjfEkmik2jPvaj0il47sLwtOCKCYzfyUV+Dj2n30/wZjdDGhVPZAbePIfa46VLh96Dsbe353cZ/Hl8DlRpPfH3c8yG3oODjT38d39vv42KzCP/4NKxnkwaqjE+JS9QMZxfNXnjgWFQGKSzhYhVEn0Ux5qhrOOAGqoy5PMC9eV8nZDuE5WsHD4iNStbQr42kj9cFtzpUVD9hgNo1m95sOlBCsAMDRCOGUtSv6rnuiKX9d8v9//Tpul+BtI1HNpqgH7Dga1nK1seHdhtN19jv3LfXXb3XS+3a1CRQRCEdQo7S8eodUTgKT579qJVW6T7SxtFxTMFkTQeafca5bCg4KLa1rveKoC9BLVWXQXkpMMNYAUqZtHj43ci7FfffjcUN5xxBnKijuV5FxLtjt6HpYqGkFz89Ce8K832gp7nZ7IrZMB7T7EA8stpt7V+8n+0vYUFXopzstXwqegjgaMXjcQ/bzTeI3D2gZhekfmwPfbE004tA3vTE/GSyJxFReY85JdfbzfdeB0VJmNsgALtVnVyJbytkAOXsEoGkQpKXeIaSYwDPEhicE62fJgdTgcoqArkFeg77TMomTVAxO/C15JCxV5A/6zR00JxkQATQGE7oZhZAU2JBdCnhoKk96wFCo7XCwl9Jcy0q9rP6FMMqpGofX56opE8zz17hsj20GDr42JFaed5BnV2umcsQdYaKPdtR4I82Uuk+MET9ACiEhzOSqbuiBIK+aqMPxCwZtIjHy8/KgBaQGANtHWGsM5MgiRQw73kl5grFeRIWWSPk9z3KIHF70VDd5t9lvGDqGI6x6ggUwkrYyjd27YH4e9yPyujhkppii8FViUoxM+gdemDlVwXUQEJZDcQOPrSePYy8dBzcA9CsKQMJ68xAm0q49z6pdhB1Dj2xKTYkCrFXdA0Z/zJvvE8RsweiouqRul7UBUDoOHgUACF+SwZEzEjqolZPE8In9T3pI0DyEhDq3Vw8N0BZIpe+Gw/DDdHn/3u2Hb2xp7MIDkCEwVnB3kJZlMi5kAsgteezaZ2eHToYxMAaG7WmCOz3mzwohcvHdn3vnfR1QNGox3noFPmEyjsxps0d3cnLtWq6kxDslbJ/8QiCxmHvF+tmOQFVXMkvZQMgZxeDaYzw4+hmYEs8EDF9PE2ubbLFVamzgtFGeYM+pEUIZEBTzJ7U+J+5kXVnAg5rKiIEGmjaACbt1OtIQ1xUsNI8aAcIxs+Ux+/GkBeBBqGrkFXrwQDmZT/jApKJAWiHSU/lNSbLNGnIoqGVXUTOF3WSJx6E+UrnYTB0cm0GhqHbMzUZxQS0xICr65kclSdsaT/XJmn0SOSWsdzw/Jpx8E2VSSuIX6u0r/aGnt/wYg8Xl9zyduGLHYotbBJMdFc/L6MLvnENEZ9h5Yc4JQUZTLLRItnmxUmPWfHornxiKnok5T/bsapA5InQiz1OqKJw0KpTGognhWKOOPByCagVm5hnaDghZ4VGhQl9zAoPhwrElP0r6BUgN+bbO3YbLrlFZn//XsftM8/8hWPljHICupkzkDzM8IkHM9Eh0DZaQ8EILyBNcY+smbY1gXFd04B5/Ohf8Wd7HBM+krQ/05CGcFAdslnUFuA4ErCEnvmDSZmWwNQZJHAcNAFG6P5zO6+g2Ov89u/q939Ov63dpc9Yhf+zLOGGVorfVbM4jg6tBfdcp396n3n7a67fsrOnYXhxo9K7jOk5BlXOCvIm1kj2VYQVvswOpV0f3jKNdNJ43VIC8KZSkoP0Wd+hahCqASl88yEIKsQWWGvtA+8iugknAtDB6+1AcqHCq+G3Va0UZVS2ZM+kKBAwKsfAFkQOMXsCu8dm2TyoSAoqRdJs6j2NpMafHradSTmTGS64I6ApBY0aNVaEyt6TEm59jsXgYt/dkj3+gyXiR1M5/aJhx+latmT3/AEdTDCmUTiLmpZV34Zc2QgasfKQ4KBDd11MQyOD5DNIViTUv8OEgw2htkuMyQxK+wV7j8oObiNWE++Pp5ZQBQZEfhVzI/hOVFCqaF+zoD3sQeqP6J6s3Jw0xMhVAcLfnjiHY7+QCHhjo47RZyqhAA4ajCqzy7fWf1VvZ0VeKoBvBJmvA79Bj/3SeCFEoHLiz2gP4EiFFlJPFk4pPts9C+eYK/EwOCdVMLPz8WYosbBNQ4RBV2vXe9uozmV9j+BfF7VjEoS/K7WgCqbqoaKzpsJI9+HG+pr6vvEeEX3hvQ63AWq0fKZcuB1XW+8FxVxqypdApPhshsw0csHaHFDrZE0cvWWxmiCyxjvBki79HkOcuTa0i8KPHTlyd4MIPl2V22ckRkhe9qxbd4DclxMyVexsWPU95sJ6YmVq5iJVQEhxQnyAbSzGrrJJA2fzyuzIXCh329oYvSwBPoVcQv318VcAtTPGElxLcVsvFd3vvRkBH8Y33EdQVvenUAkDMDn2kYTfHCcKxYwELdfujSzo8OZnwFIue/sjP01mJzSNpqF/DIWfDad29HR3DWagSA5MoODGDNVdva2/YXQUzLAIL0R6GfM4nhogVyQZ+rcc2R5Hs1M4jDXJlWh3EBHldFWNReeMMfkwbH3S83DxyBeMnD8XvZGZNlVganTm4KmQGoJy9A0pFgwBYDdgJxGKmhLrUuD6CkcExwm34McXV06NWF5KR4B0wpBGWWodQCFANDRci5Moio82KoGKHuVsdUh90sFpMKpATlwS4aAaikKRkUrYFCfiRKCywykZRjEKWbgmYZD/QK1pNxBddypgDNNpYykAF7eeCdywWQDly2rQzmD6HjvFT431o0NbTIy+F0ZB54iOiMGEnDq7Nsib5ZcbpwnGFf8HJwrLguen8jx3PfmJEpLc6gF0dVZa8iefwRWR/ziFQSXA88YqNJxdEvMqrL5dPmYME9jDVpYyjZXh1XPCRICBXitRyQSaDrnDfsEQilQKKboG46EebARvGjvlVt7WdcBi5HZ9s7IZsuhPfx3X7H//Tvvt8998e9R87DxeMIZL14FyapeIjdMaCSNKwS8+ZYoyZNyFvagVMboLEg7ayhdIEb8XoAopaRYAxauIpqT+fmb6l1zSvz9lddwLpOsN7d9ku1IGybVq77fpDNE39HAVvOVzY8O7JYbr7H7fvkeu+uuV9jVV0G1LKcaYy9JJeKQYg7rAQe6JMpFBYlBGR0LPzuHx/o99iohzl8m8rXHkcBAqjdx31JEpJ+89D8b3k9Sx+xf06wV0czidq5JZVJ/QrWNopEIMMtKiiriuDxpX2szswcCW5jvgD/sCcRrM9gmTx4VbVATnKIYqCcBC4I4HgT5rAjJxrKqLgAHtkRBWK4HlZJk610ZKORf+2AXthAJ9nA0sIsHR16R+cN3f9gef/JpWxn+HUdj6WfAB2LOl3bN1Xs+RwYVmVtveZ77Z5wJBAlYc/XC4f+j1wUBI+wwh5PyMzGgS1lWt1Bqzo9Kiqgn7j+DVqXX7iZFldLS9S8M5DDnhAIzqtwQ7adi1HjEQa81UWjJqgfE3YohPquEH7w3E1XVHutRgShfh5/Zk42mcIhzQ7vSAr+gHSmAz74K2hf19mQlLpD0JraRylpC/mmHVMnA+aMvSJpV3k/dH571eC2vtFEZU34FPyfBCf5c9vDiexQqwJpQpY1ngsm4BAr0Xs0Wl4HKHYEYDPKwrTZ2AGeac9cS+PXEJGId2V0lDP5po8e4G8CHv+MkoLb3AhybOiES7hGTQfYMJcibVeFUZhQ4kiAp2RfVLuA1snVB8/ykHCfRCYGT7J/hoEuCaazACAxiRbvfO90AmqAlVqU83EONJhEJpNK1qo/y2T0aZoquUB+eHv2craKoc6c+4aiutH5Tgufw8wIaPA5pA9g1z48xlCeNjdESQIEjFdgzgl4C1ggcabg5GUrsmUb/ysTfbzo/cslkzJvCXUbSBHXDHZ8Vg5lxrLCr6KDkFv9FknTpYGFH07n/3pn9bdvdBqWV2YEYNDYY3D9YzGcb19p39ISoFuRTjw6nbIrCZnjwu6JSolcVBj5Ma3dv16cBe3XB0UsGjWjeYYIB+hA11LW5NVhzxN4150UjyypACwOKjj8D7FzI2sRWDwCD41TEqhegIvdNJatQDboOmUECX4vBIwJfUugYGOCieiLV4d/G5yXzppX2azJTA1eV4YiKKvFKqdFaMZFBUJCJ10HWy3kNpHsllzy4gBFIKuBrlTSguZ5RF73/Vj7kSojfy4MvFDUpbG3ya9D1WB2hw5eSUQ6z1D4zOeoGJkIK5JVqr046SJ0fGjIal+q43HliLcDNCMlTlxYvj6yGMVIFGZxrUCWenUkL+jdgpJNCx/fsqq0EsNouYqXdMYDAQ9KpoKwqRELVjuTbJkJdP4+cH4NVnWkEAZxqj39TtamPLNIZB9AQA1el6qRKGhINOU9VPzMwINWKyCcBBzob3m+n24yGNp2z2f93/+Av7AuPfNWrXB44IvHQ1M4OR7rusapT2TujgDNtRliDeDCunaon7Huh8ypooP9slGyLA6z3m3GFniUPiMANsp6SW1lR3HiARo3q2o14nqCnMXDpVjg90PVZMhyEuZovbH500W69+Tp753332J13vtyuvGLfXCXeh+eKaikFRcqGOoIV9BbZlI69i+ZIBmJMiEmHQZkfZ5IIWB/JZhJEYIgJRb2vUU2MO9wPwhKcyAF26k9QgqCqSAvayqC7vpiLP3GjF5c+ntZMz8CoJvFK1Kv8qN+HEOcgMIIKIOchiUabc804WdrpEKUawffhtHTYNYrZhOiEAlBXAswzDnpgVsuYyPnruP1lee3i4dQ++dBj9odBLVvGQEwkqgj2kMhskMic3fdE5q1KZNbgnMO+QOmHQSv2jUELkWA1M9dKMKskpDj6CfKgKys7bp+ji0loKypH3mSrinJQf+u5q/dAyayUnVLAJWh7A/TQcIAvk5sMkH0vw/8gWdPvqilfyRASGVEDuefpN5Q8CaSggpNkhuVnGaR1pdRZF+agPz6fJ7cnsA9UZa69NKxo6DmULNG3u8hQ6f1gUpIIfwIAMUTWqxYZxDPRrqI6TMzhXxyIczEk9sUwHuDAzpybknRu3tPsIcnYQz1pGrWhyhSTOgXBbqfj7PDuya/zXlCZkLZGcYlobX5m3P524wBRzH2tWjU+FRfpP0NiPiSFmaCriT+l0I/7w6Sx5TlVRQgV+6w0qK9G4zl4BsowYo93GJznXovizVdXBaS2TjQQXTaVjuzYl99fgDxooPeiQpwbB0+oztj8oOxOGSZL18bzBvujRJCfK1k39Uyy+pVD5vlg+pyosHCuoZ+ZJomtihXVC2lQMPdlaLM5iiMHDlQNBxPbmezYDphdO5B3Ry8zWmJSUICU4KyaQcXswqWZ09q3x1t25tSu7e4ChA6HoEOERGazXsQrBf0D/DQ8JAJc8K+xmPO5TWd4wTmRM1esIP3EszgfTIeDG7xSN/ziroqCkM5SwWDjb5edrMGCX7S2xYU2VqSMGfx3Zw2o6kBfUvi0bYgSM3AaNQbeOhSdQCduGl5f6CnuJFFRVZgYSHmA6MhHGjB9LCdTSCIvtLiJsJAD24L6nsQqnoWNrdnsls34PGbcn4XvEdaLlZgwImXqsxBDTqGP6keRgeTnFrqBM5C8WK/88PQEZzREBhyN4lwC7ltwXtrcDCosCSFpZcsSWOq5kqeeF9vXPFAQlVqTmpYGMBF7VOpYdlQ5lygDaRI0dpyELMNKDnEi8ghkONw1qQVqou4GdzFLohyYRDx4+ZnMkUrDREYIGffIRcDKeRCKqztAkQOoBmKyMhuG/dndEJEShURaAYseRc5OyF1LWnrDU/N8quTRpQYRUSftJJNCoWIxF2MLiYzZpz77D/bbv/tn9tnPf8U264lNxtt8nMgl5PxEa+JZSuenXgmdl1QaqsbteDMsVF9ILdE5S4627zG5M8d6mHQmZSuSwhS0r0iElHBqbbvJDM5nysPWQDqdTHX+XYeMRMbP7npjs6NDmx1dsBff9gL71V+9186ff6VddeW+LaZIyhmk4hk1fFiqjaCnqeJTKQf8/3S0DKQV6DMI16A3ocdC25lodOc1ZCBUgvBwvrK/KThQaWmSVqfjxc8KaOAdVHKXSGsCTbKl4RuLDHOln8g21iC4VuDddregMvqLwn8gLh37HS0c/MZZ5wd0Xa7ol/G+LKewQV1HSVoVs6C4CoEv0rDG8JMRcGmgob9uU8gjPQg9Mg8+/LhXZB574imX5R4AEP+/JDK3gFq2ZE+KbJQSAoIBksoVLZb3vCUFCJJWCwKbZVZbBxSMXhNV6IAoZzCqAaQViEyDmNWFQMZbL08CjZidVOnJfG4mq453R5BQwcm0w0jYOBOn3zfg9iZmbmk/fG4VZH+3mFQA7NKAWFZ3KIIje4F9QbDlw7AjkZG/0h62vfSB0zgXmlEEhBtAFvafqn85v4jng/eZwkU8vwrIc95NVsGyctHpq4hGcGeJxLDNTGQIbuJ1830IAjFmYtykoF3gLz9TJoW01eHba1BTe2SCtkVEnT5XlDBVAUl7L8F+B1xMcEQ21v1pYwswydYzMpboxhcCit3t+EYpEGfy04DVOngc4E6xD7ofAne1Dj6E2WO8qGi3mLXbW13jRzwrqWWyCdlTTB89tAkoqzVBVnE/bBQGVVeAgcF+yHpPcHYkxEWql/ZSd4hrxs+YgLgSOtoI2SqyaPAZkyGUMY0Gg3ap/Q5cB91We79Zb9lsurCDwyOvCuNre3vXdnd2XTwEIiEjVMtBl3chL8mIkgAAIABJREFUMX3ofEY8MxKgg8O5zVGRGQ1t32e8obJMpkejag829w82m4XrLwtZ5qaG3KIUD7whH4MxccEokQZ1E6o50OBPkMw0tCY05aHGsAVaAQJsKY0VyTh/UwZJNUBQkIHlBxrDBcqmSi2uByGOKGT/jA46DRkDbW2gjGR7L9do50Z0UY4cvtU3XK4Y1pxYTc6SdqHA2hHQQqupwZBXr1wxKpMKIkCaCcLAzD93ufx0gBGsxyH1gMinzTNAVu8Bk5ZESXS4pcojxRm+Jx2uG7GC0pCewUvnl7z1pTBIQrO0y8fGv/f3sf93IWY0lgyqMoglqt5+xkv/QJQYEFWRhLovvshx8Z0O4hWzRIOliMREBlJ/qozEED0Psnh5a+ncS/oha1s54jqfitRrEKA9zr1jOMTBWhzCp0oNEa2KNicN0gEDg+Nlcz22RtUXp326THjQq8Ko6rkaYgVu9jbPg6ppxDmTA82hktnh7ufLkysa4NmcDo9rQ9UrNQmTUmk+xOoTDz5mv/lbf2wPP/SoLVcj29k+RUUxVACiqEE7IznIVJvjmmUgwXtak2OhNF07wQhMPPESpAZ9BoHJCLasqPbIyWnt8TQoCXP/u9UZP7suEFLdk5xkXGxXT0pKQkuMGjLM/e8mQPl6UnqZzw5tYHN76Q/cavfd92YfQPrca68CUuGVvAxIgjLqam3hAIpke0W9CQ5IjCUrvXgeJfhCgxkA847jvUBVUs+KgoCs0GRQ1bcpQg6zcpyqSazmkeaJL9KLUt65NpQzUJHUuALwDAiaPQhVvIr0phPnHBPcPdon3/1gCtBpo9GUwYn2P7n/Sh6xv0Qaoz9xaTabsa8Hc4zYvK4kTxkek4OqzKiKuKigLvMNhHlrYAfTmT38qSftXe/9iD0aiYxtYZgrqGWsyKznCzt31Z7dc/52e+vb7rCbbnyeLeYI5IX21+CTAZcqEM2nFvRWCV8X+IhG916VRgFdo2LVyeqd8QqpGqaEuNGiNkqoCj3GQdPswZHt98TFeSoChDiXQt/n51GlJuW3tQ/uEkXTivEJXpmasJLPRAZAIuXPZctFfxMwB+oyBR4iAI/KJJOJVJqCYa9qmHj9Ss/E6zNOid6X6HGh4hpjI4EIBOI4MR7iNZCyVXKS1fKw0zEbT/uj3lj8nQNAAXCqKpPUe9+TpiqW1UwlwnxezSHJ+KvZSCHn4StqFUoVLp6VoLQ6pV/Vp2JP5QDLP/nehjI44hcXtAhBqBrfuT8p4x8SAAzg13va6B/cwzRAOO19XU/dkQRDY+yGz91jG4Cq0+nnu9XiBGSDulvGOCn+ZOxDJhJUwxrQWO6UzpvEMOSXqVbL5ATPsr2DGOG4PDoTf/hxVk8S2NKTi+6vtVFVlGvfwIyOGAp/NwE7PAP2tcYEAHuGdnBpbpcuHbnvB2vLByEDkAVVF3YTva5oQQhqmVNZS585fTaqzUubTqcO1np8uz1x8MmTvwyu7x+sV/O+m06krCNrCvR3YNPpyrOkKRQDXB6WF5TolmSMwSwXkqHpouTpVoeDBAfZ2Um1Nd/0Fq0GytpmqEj+jQiI5s3UygXfJxR/IrOoQRoRHEqzkj3Cw92pfkT5j7vHwEqoCgIG0gU0hK2LLKlZCtQaUYIyQOdrrT1IhkQneYqJnJA3zUOTBlmoFJ4BBspLxzgAnkROAtlhUIVAXhLN4h12nQADY/aX8HPgS2pgSh7ppIlI5SEORMl7MKJnqVV5FPh16R7VyOg53LCvc9gRDV+RlnTUKlVpakWnqjGppE0jEk6qDT8LZNQbBhkcdYP52linRt4IatwRduWeq3NmA2FWA/pnSA3OnMOkRjs1OTLwQRBVkVr+HPeXtBP2FqAXBT9HRJvnHnQQOi4mf8cSeq8U0tDJwZNeFOcdSSM+X5FU7CI6mLdC/irPZioRcv3JoZ3OF/aVf/iG/dXfPmxPPvl1mx6ufYCfJ5ODlUvIit6hYZA6Dyol895BCUmIaA7XlZNuxjW8j68vVM2iKsv7USp6CFojSesnEv6zMJb4HE0/P6mTHtx5IgTykQKdLgXWm+094OLv9amjqiIygE0zm+dE4AxoSivb2dmyW299gb36VT9hP/ajL7Wrn3OlbRlkr1kVh73yBCEarfHBnRas4YAtKQ7nGj1ucq4KBvBc2zH0T0qUcm8EiTRMNeXdT0rEqmOuCaIqOKxq5rDB3HPZWtJgyJFWT01SQ5xzXeRnlXyx4qy7nDX7GqzzrGQPnCrg6klj8E7qEOhNrdLbKleR8HsOE4II8Xowu5hC7YnMBnQeBaNBPQ15ddlurk1GavRDkWABRR9u7GA2t4c//aS9571/ZY89+bQtEFxHImPrLdsshj4Q8+xVu3b3Xbfb2zBH5obn2nyO1+r2IOqeOPgQc8JkH5Ro82yKosRno6pdRWM5OFO9c7L/DfkOsRcFv6pCyg7V/g0mdUDpJy0hceoNKhjRDK2EqlUzQ6wDYjysWmQ1gawCVQ55L0Wb5WdVIJcqWTgzBIWIRPNntlyQgMBQVOEa4wOxAftplNjAFNDmkq4ldgn8pVc5JPkc9HasgfwvI6/aZ0DBIQrAZMN7XV9Ptn04J++S9o/2hlUl2mfNcuO+4ouxCmYCxQyuoO8pqSIQBqCHFSN84fPUwFitBPRRBdSPM+3328UsSMHmc0o1DneZPTz9ip4qM+pArAmszq8r4C1VaRD4loB2nNpWUZENlr9g4kqhgZaIFpr98biTcSYBTzIomox4Aeojh+adbsBf9qpkRbuqHiquUUUjVG+XTDS59rKHIRzFnouOshl7xKj6BbOE8SGsyiSFXHZQCaWqyLovqpBVgD9tVICN0UNJMRh+UADqteLrQNMWYhDaDj/nA0gmb+zixaldvHjk5+n0mT3b3ZuwF1cKbn5/l7ZcL1xghxL8sA+cH6NYDYkPemwOj6a+LwLr3Qd4D7iDwUhkkI3Es7LrtVlccWi91BqNwxADODxa2NzpJhnc43NM/CFwkDnFm18qS3ZpUtg0/Dyyq1puVDm6OVavAoDmhs0jLYizNERLIL+1UgwU2PmFbRWJzJxTmpEHSBenU80pnPaWgISKVRuQ6e/LREb0BF0Y17gPRZFO9aBEDI42zOnQdPmEqIiCU2kS+pl8HnofURfSQHWVRLrrk+tdn8tLeY7gBHfcDxYReCn2pDEoZ0ROOWhyQj4v1/uhfWIQlLNa+PekBdGpKJGp1bhEV04KXJQMUcs+5kpINQlS21JAKc3zefF5XvNMKIEl+qVKhRJJfFbJa2eYkg2ktaRPx5LDuPBamCGBtXWZ8kYt0GBDoL0450hSo4QcCZEoDPh+Kwf3nHyrkDn6LiS0qK3ICKMvzitYqPLg3vKTeP8Q7l7YA3HvtX40XEhCFw44LDbgxKK+MfRBlbakQfOCQNgApg5c38q1ZhAp8QI5k5Sm5s8zEqwVD/bocM8ayt16XmhU/fc6VNQAEVqPCnXwu+cRAQz69zhnQ6V/PrPWh59Egg0KTmW/dH5Z7VWFN39fZta3wXsl2FuIxHCyHRLi3lO65YAH7iURUr6G2wIAKQ4OEc2ttFOh/+xP4M8TMcY+03H4uYoZYfWz8fynso/OfTbJ5h3pO+Bqyz2wc9CFFdAcypp003SgfMaUVc/qZA2+SVnRkOXIMU4gmbc7XXr+Uj6egQABOAhe5IyObt8kwDTZOiVFodbjyCg+F1X0HGxw5DwYB61KpunfXT/jibSLwZARcDBb2MOffsLe896P2GNPfsPQIwPVMsovdxMZDMR0+eWbrotqTHLe+75M4I9AMPyXQeWIvjfuh5/qpsDEviucHR/L41RW36kAUgii6TzUREbvL98vhTQFKUxaYXMotuBF1aZeVRu3OUgXYiN9JFyMDAWb+HsFFLNSo0pPzI9qcr5US/PP50mMJpOH/fMtJ22ULAAh2kzsCaAkgCm/KEBNd86rPt4ATYCFdHTYJSYmTB4YkNZAXr5EDIHGhgjRokxmYpVFW4+9rVWzVLDMGTj4Le4dPiWeRYyEROX9eZwKxrEbzT70EnIXipqB/gr1VgCipHErIeAgXJ6VGr8QBMYIgAqyJbWO54v+BG+uJDeT1epxZa8qWEgQD0CXerDqulafzzOrtWRrRQLW2nMlGawm0g9kklXvV74PxRz4zF1GEW3q2tZBl1PsKV/nz+d5r6jBpNGRKUGJebw2KjIaN3ES2NSA2Nb/JiohzziTndrbk4kMPwf659Uvxs8Chk6HItiKERxvgmTr2WcO7cKFQ78nVz7ntO3tjz2LcH/hAkNo5ufwXb8jDbDnc/n5ALA5GLpgyMHRkS28ioM9ZWUGf9D2MBjY/YONIhWmHC1JdcdOK8MyH8o8jhQvvbncm1SHWz7JczY7cs7a7s6Ol5BE5UBjEGSKqYDGxEaGTsYfEq7Omwu5Of2MByaoZoQRAXIPp+HNS0HBYqmZF7F7eeXsO3lZC0J46PhZybHN0mU9SIlsqdoS6icB+7KZkAhI7Y0hJSIPcKdHsNS/YNjmM1ZPWB0RhzTWPlTTKgWgz5lFEInPUINsOStyOrsa593rT/qBI7Do4ZACRRhy7UmnGbOgG1QxE9ouhx30C09skrussqGQp0RneXCFMFFlpCZiObCzGouazCUNCeiqBuYJwWIS4vLXrbqTM30Y6Bbr3AxUPEc4n3p2G1UiepjUSFfPC51NcnMTUat9IbxfGYB2KTT4d07I5fA3OtQYhuqcaFarEES1AbGxwTWgJnKSFUM9p1dTg3qTPHO8D6fdIwhZbeaUa3UUUo4ugAMYwDAZazybN6QPKMcKMQzHSKIhFA8U81yUrJ+Y4NeGS01ODlRKqCcdoipZSpSa+4j/oxJ5JqF5t2WHuPaiLLY1k0BB6TE7yUm4n/GISPTNpMC5E/ZEl4bb71IZhOrnKQKcGiTgrXEPXSMfKnsxNZngCak2ec5QTeJgW3cQDSVO9I9AEp/PqYLTWagZSRa2Un75OuKy88zXYKkbjNcEQ1QvR8jKkGMFBHgVKSlWekaPDtB8hN6bwWYGmtV+uR+ISmvd25OSsvZMMdneaWyuIsjG7qSU8twwkIvgIw6qgBG3QwjQ3L7lsEJSZ7JZtiVmrTrcBc78fcNPQH75wU89bu9GIvPE0y2Rgc0aYDgcKjKzBSsy52+3t7/t9XbLzc/lzIWieljtFKnVmuxOW9w5Jwg40YvTqjEKWkOVyYEDBTtceSnRqRpd/aWQaCbVxf+14b18LU+oZ6CXQPqVAaLsueiHTsPFmXH7h37AWhXlOUSC7GptXpnO8Qd4Jj0Lz3MOMxWowACfn69VEMLv8MyLNsap5Qz8FdSq3+L4neZziqrLNWuKcHP4lKjK+Dw7JjL9ygBBlaremTNtFPDKBrJK0lWL6/raQKzKxeG5jB5dP79ZEZKPFTDi69X3+QVYoq0i9ZWvo34fxkRg3fRBQNG0UX0fu1hGUqPqvvk9dEGfSuE/LrYjHCMryawOedAd9kF2SctQ7Xmrjh4b8ZBxmfa19uUoWWuepzB6VMHS3KlushAVepGRwl6q4qb4whN5n8GUin/6GZwx2JttULNCZazUIEo8GBVu/2zBWKCVD8aSgBexEVR9VHKn6nkkZYXZUv032Rm8Tyh2PPvsgR0cTG08mdiVVyKRGTX2lQOMfv7Z3+l/Qjwg+5uhaDyyEVQJI/dAPziV3LwEaUPNe0KPzHoRH19oY9gLd5ZAY/xegmKycvWA+WJBVSyolblE7cKOjo48s9zd2faGHiIIcOQDWy2GNpvRAKo3IzX1YcgHbSCPmrI72a2GuLWBWpLAk6E53myVzjfoAeXiyUjIUWLhodwj1FAGVUguS3tsqGLJnKXSND6iQ8nJi64FJJeIV02yKmIlJ82SnyRUw/ACJY7PTFpOToWmBGj2V3jfTswSkAFUUANEgpc4A6AsffKwcjgRLw0QFQbd7DNJg0kKE41kPNsQSBfobaRAMShgz4yaerHXeNaKxvaNipyvo7Hu9DUYkyaijyqyEpJ8ayJ0RJg4PFOl+KrIgu9j/gnoOZg8G8G6P29wVqMZkc4n+q7awKdEVKpTJRopJJHPq/NbOf9K1uQkfUJ9aao+KVAm8sfmO6dhFlQU5XzKa1JeFXenGlSec/5LRevJfw1KhsfFVOLz5NFlYtkP5eVqIcIdkYDkizsQ49ysga2gzOZoEUqMa9tCAKT5OAG3MPngAFrSo7xrLx6bAYCvnQMLrL66pnwbRJZr5mfVh6UpQasGLBJCSEX7fJJuk6ioK3hdBlJZdXEn4ncRiDB18Cvdrt5fGGR3xA5o6N5KMhx3Cmjs8TkXnsx7ApLnBp+ZxhwJB1BBIqJQdfE/gZpV5UA/oxCBCEn1fl+Kz9Dxuxnouqg8S2n5M0jTva4gU1IRRW3Q2VajcHeKtlD5VEfiz4nTXe2SABLf/qGG5valcEWpZTDOxuRuw68cKSt6otZkZQ+fncOPsy+BgUAknq5ZhhEBChyJRvLchWSwJ6BUB8R4ASQwTs+MigtoXUyEkuOtwM/BJU+cugIjEnCRKhh+/lI0+2OOjHpkOEcmVcuOyS/f+jzemRKk9v8vzpFUzahilevsOCXEIBwYTJlZ0EV4bhh0AxWnjRXlMNUxFYTWBATvkaIzUvtKerjvo4NmUFRChaJbcW8JEeis4MSP1WeVzcxEpqVOmdSqan9xZ2QbOSuOQX8TpWly7bQ9Sd1yq+nnghVCVWQ0fDn220HCXHHaWdHr2csKW8L7x14czqXiYG32tlLau9p/xSiM1xhwVrvTvu+UHPmFLr2MkuMVac/7mxUtJILsV2OVE+Ml4FcoHKR7ysqMqsq6a2F3425KNTUTeyagBEUIOuG5ZRM8qQ4VLAI6KTDi8SXAOcwsRON5lzkZPq170hnHkIKLP/pMrJIqUeoDMZzTo75C3nuC22Ip4S64UEpQ1uvsPcfmiiKlknetPWXFCcb3v3y/4dugSOl0w4wdJMbkZ0eJccQVqljj10ldz/ijvgfpcQuqroYQA+MWsZdYiHAwPpJqxpkpViJgjwA7aKoCM3WPWNFjH3eAeEhkZku7eOHQjg4Xzhg449QyxI1QMcXn5nu67Yq83+9tEaDwz4L74sJ7THqQwEAO/xDCY6HSGNyA+werpQs9EvGI5F09BGzMpaFEMAD0gwcEDcgsISIAhpoZpm3CIO/t7fgB1MspoErKAKlUuEB4PZ5nDrgjfxa/C+eGZrcIOjGxPegENbPle+Qh0QV31AKb55O6E8nRxshokNNaJmN7CT0214Mq8mNB/8FzJRUqqRV0rhq2RKfGgT6kvLWg151f/nE6jFN3YmBYR7qQZesxZK7BPyzSp7zFootk0Fz579nwLxpN8jer4g97iLg+Mvq69PUyKZGqgY4af1ViFOqrypAb8ZBHZdIRly6MP9dCOu4xGK0kAeTWwgGkOomMIF6byihEP+u+KomoyJUQKHxOKXnhvfs9DXREDEjyLGmGSpSqI6nw5M0LKuAY54T5apCcrod74xXJGEAYDpJng2ct+fk0JDgZqur5fQ60ggh9NL2G41XPCRJs7q1U+JKiRf4pUc/Gvy79Vywvs2rDs5CUNW+daj0eOtda86jCOQUlNfu5d/q8AhwYQFAgQMkD3yvqAK2ZmkPvoACFXneqRlX0v4IN3K+kbpEeHuiSI1AMgqVOhLkIMKSsyG58cKdUiUQjYbCTQa0SKjgBSWp6j5xLG7PvD4UT0hgoCe62w+drDbzHBbN3FEiKHoUkyue5+LT7nKEEOWCX9B0NIbrtwxHxPKCBccgw/47zgM8mamqlJ3Afub6SZ+4CALTRAlCISq/cYSshUqVbPXL8eYppaN4Ee1hqEKWZFWn76FRzOryADao8FlGTlqxl0MWZYQpg01Uz8IGXA5CSvXHYE/QLSoLYZx0EjUzJFMU2OMdEQRKTDg3m5VR6+YlaKW/upAJ+AomCfqoANH0Jn1tVH6eCRDXTe0SHZs9ePLRPPPyYves9H7ZHHn/Ke2SGPmNlzT62+cDWs5Vdc9Upu+eNt9tb3/qzdusLnx+inHyYLuIqGqPoejxfPpdE88FC+EOfj3YIdkCgVZyfoBmKHuUiBV5NSoUv9xdI9NYYqD10kZFaJWbvIm2ZBpf6eTPaLAXOtbIie8yKiFgdWZXkHvE5aqVfiDaDPcYOTvmLoJp3InpLBpQYZmLKe+tnK5JfKDBxLEXfxyMRYRIiUFPP7ja7CRAhEM7eB37+fC3+rBLnoOzETCPfzyKopGRdr8/zSUTdQaJQV2s9l02YIOlDqkySlsfZaqKe95kF+FzOAhCoVwBE96Oi3fbkf/FcoobVKo32SP4OiRzkhedBU0ywVvEe+hSLhH8YNcYNrPZTmluCHpQHZuLJ4HuyHTbT/SXvIRNyggu0mbSnvo6SRve1pWBUFXXIJFMCWZrNxGRMcZTbF+/flCxx7cUN+5bmrPP/mGiG3YtnVOxVbTzFktg70a0UJXCtOEKCAuzLTSp7KuARzERMPvc4HyDAxGMUxnG8p/Ir/t8hhaDEjNJsO/jco6OlHVxCk/7Kc4W9vW3b3qGflP/imhOo4l3mnmmNfR+bOAarPQ7gzuBLop7pTJA1Vcvg2NUYGdFZzBvAQqkcTG4eLpMnFQFF4EOiGefg8NCDsN3dbf9D1J6XpGV9UUrDJrkawWxu06l0silXuLsLeto4muyg3MQPpmCbQXEOeJJ4AX+gW6VV5Y5c7egDiPJ6fb1ErtUox0CHah+hyuBNRXlY9UxygFLt8NSqoH752jKeNFqexjB6bBLRNNzJWQVShUQGs3YaYlOUfHzDe0OXiAqocT+Vu/S86ZwDWQm6UKKkcoqRLIVzlmGugXALtiOxypxSaTaTOjIWmRTi2Kjk64c4FGPkRN1GBfdU5W8fm+USlqTHYM3xGi5diEQmgvJ62YXw1OfFa4j+wYAsBriqKBnnLNEvIRihcLSt4aUKVD2Ei0pU9iGoEuMJlPd3cf9kELUmKul7j0xIHmagFKXgaLb1mU5+dtE0K+fLQIyOA5+lOz2cKCMvhqoQNZjl+jPw17gUrhuDU6n8KLllxUSUqOB9ezNmqM81NTQm+kKAVMVTM3FrHFWlRvzV0s+ATXXDikpjoxpmY7deXxWxNNBJFeNrRLDvVAqJASRdhokVnZ0EJDJxE2Ah4AB8+ugzcepYng836GMYdb4Oabp4AAVvSu4qOudYfm1LjEnggbINiUIh5xKq6UFMUOsI5HBPsv8jm+XrvnbXSzQc7h0D4Jjg7VLzddBjDZKzpy1dcbFNPccsW1TPnoLMLs2pOxehUkv1bAp0yTdXAJ3DQGWfYA9Fm1BwXz+7gkGiiL1qU9hSDSHWXdEZU2M36R7ZFF+pM2pmpUlJO8h+OdmfLicdP4lE5pMPPR6qZWj2R9S98oGYQ1RNoU42nXoi86Z7Xm1vfdsb7Kabnxt3u8dZ7+2DB69x9pWM4BzTZzExyGCuKGc6ZUXUoOjlitdRgMfAWDRazpiTAAmBEfpMNsGzak4qMJ0Gk4oEKpTkdiXw2TTuvqvXp8bgKWll1U8pca3Bp5IjUm0BoDKZZrLECgrPKMEn9pCQ9UEAJVFsKg4uXLAmKxgEbgS8MHmV6hilotXjoPlCDKC7VQ+Cbwi4WanNuCfUQz3AzQCW1U2CRexRDnvTUShM4ICMiaXTwpR4pyphUulF9a4AoXwrYkDNFkKsooqW9qDOVBOrolZOEf8sNVDzWFWZz7rlFbsTIn6cOyD0WE9PhFjhcLDJc5OIGQEEBPUOr1IriIyFFPSX+VwNUElgs/YfCrQl2Nut2NcnFZDEgL0LkiqZA4jh1KqY+6w4jewU7P3Jc3Fkf0mNzpkyqh6yWlSp4LyL/m9lFp4qSrSVLDCguob7TUCcc5q4l0j+xG7gTDJXRYxkBCDhZIwK6tjjCiQzyA2YNwxsZ2dke/tQMOMwc31l3KZ1yjKN7D/ALHw2H33iMxyjtxVKLZgjs14dOSTkg31CqphDBt280OBgYFuoUnlw7WXaLDfjYS9evOSXGonI/qk9DzS91hKNvK0yEdkXpxEzmcHvT49mfqj29/ft9Jl9z6RBywDPvAaoMk7NubgxShlEBYKeYDgqQnpI7WvIy5QcVyURupA0agq8U5pU6EuAAokiB42GAYUQPfWNKFCkoRHqTqvMdYQD5qBGlqaJGPP9kxoWtLUi0YyYE3LYosYpySMKisGFMbAzqloyKDTKwYcvjWgdkxExF51VmT/Q0NU6jJDnhPusxBOa4aIF0Dm4UlwkMy737MP+yMOl+gUvHGmIvMRCiHEWWXlaOxo0cX5ot3wuI6MzIzojXodJuIZ8kZogB5SJaZ4V+k06SjXtqXmwnWfnmPOZVdpuVS/cETesDPZ47kg9ohNKKeZGA/ClEw2QTp97nE3TDCJY0vX1iqFjDLyCLz4Kxag5gwftuxAdGXTtlSprdEIS1RA6C+pVPncrr0d/GYeGshJEg8h9c5TQK0gs7ze6QyRf0abWpJYTAGDy6w7Tz0zagEwylSgl2qgqHxNlKKDRqfGP0PYMDPwODCUhGdKgQefUPaA9EfzOO5ASmFlax/nNeRORHHoPjcQGUF1MtUU/l0iyVpiFQZlSXAeJa7RqgWeaWQmrz8K1jnzJnyvnT+B76mtiAF4FUfrKP3wNBbsKohSgMjBK+kuXg8/Air/Dn9PPVuetZBY/S19CiVndS1UM6+8zHcykmEBEIv2ywUKZPUicg0pYKbHlDFd5z3AUSl71+Rk8ksIm++OgSfShNSGZElzxTAaNtdFkVKGM4Y+RyLAShKhTPHnagQuXjuwTDz5qv/8HH7IvPPI1W29GNhgPbGkrDsTEvJjpkV137rS9+U2vtV/6pTfY9defs80KPaNdyf7u2S3V+/BREn2g0hTtopJN+teYixbgkdBS+imJQNDuCviATafCVqrQ6dx4RTXL09tYAAAgAElEQVSQVZ7frMIRD6W90/lRAoz95r1NSpyeMwP7brOykkr3n224Xuypg2DsAUTV0224j2CIsDDsVp9eSFupvrMC0nmMQZlkJcuJJtM3ojKFYB+2kSItFNPhfUiRDvXqNYaDs2BWNj3CzwO4y2SfwBV7XBwMK/13okCKIis7rDWl4h/el1WMOi9FIKfOg5IXrbXWXj4V9mw82vLP503XxR75nfAqfVXpyp5Z2l72DRCI7N5z+nwCuXpdsT10TvzMRMLn+x12UgkNe3gJHMvvidZJGwX/OQ7xhbSX8mPs6SS1jPFSBXnVY63EnAm71oZgJsV6xMzp22CySdaejBHYYVLC+AABO6jJRYYzLraexffFmTu8c0pOsacCL8mEKbLRjd2TAgc1odDgbmyHbB7+P+dmKWFX8uSRmv87gVYIp6Catu2fGTE+zu/RIZKZmVeCTp3as/1Tu67Ex3VFMpRgmYD/asOUzJCZktTgtt82uH8wX13aINgc4E8ZHqmAQZkdFgclHXzxA3LB8bCHhxiWeeQPBWrZ7t5OyKJpGJwoVyqZdaewolx0dIS5BUvb2d22K67Y9wmeDNC6vR19Z8mppamPrsMmR0T5vJpZJ3XID2nojCcNjKVJGB2XTvRgU6pk8l5E5FkiJwIIZ4I1E3IuRC5ApAjU62CtMN6uFkYeP748kRnAgAvFJ7UsAzhuvKMnQ5S9h02G0oOXcEp0DDh4mHOAafXkGnemCJesRQmgDo2CJHCsGQgmklxRLyrIScpT/QFZEqxBmJweg3pVCYiGZQmUfRNSvsPrZxUFsqc4J2wShdP0/fNkryazmdzgPbm+mnxN56FqDLncpAcJSavUBCT3dI40iFhLDSV0BZ4oZcuACWkWhY38/lRtYUJB9MPpQkBp2+wfJkQNxYT8csgfiscrBIhYPI42E4hK0VEPE+8sjZrohgrqa2JPR6V7wUREwZnOQ/7Xb1NUDhPN4iBRUjSA3DCJzinMNfhVFYlpPekBqXUvoQd8Z2MTqL6USdZp4HgXEw1PVUM5bUm9smIhpFWSwnr2TMYTrc1+MJXLK0AiulLSBYPa0TjLbMCnvLxjfi3Yr6DMfGE2nY08oXEhii3QWEFRC7obgAbIwweCzbFmwZl3WlkigrqTWnP2pFGyW03rAi9a1U+OsdgBrJWoeKRfcOBoRVL7FJGaUFR0rVZDuSdMZhns1V4b3g/9fAdJLDx/ARpVlbKTzEW1zBvAo6cQlTYKnuQfrYM+dqvYR9WTdioV8rCWYAm4vQkKgBLItpal0Jagj+i1tf+RAZEqdng5OPWLB1P72Ce+YL/z239mf/eZL9tsubERhr+NYugj5PbnR3b9866yt7zl5+ztbz9vN914nS1nM08SKkDFdSLQwSSiVkh5F7BGsEv4PQW3OKmqgjMwJ1ND6HYVVck1XEbfEIMbNeaT6przurJqkspkDnSEGA0T3P4dzd4EvB/tNNZD961UX0sQ3Y5zBG2igwLww9wY9qmo2Z7JnPA3KTwKUOM6KFHnfvL91ZNFP6bgkgCi/M3KdnbHtrMDig56B0ind3s83m6DmllN6b8PkHHQv9h/Kv8tHyUqeQJk+QyMAxh8KxFUMpi9qjnmgM9M6qfYBLxXPDcJIORg6eo/cH7a3Si2JAPkpKSql4aJBWxTBvo1mRFQzf6pBErSN+tM+5M2oJCgfPYUspJdKP5xzgiiwL4iySR4nMIGfHLYb5BbAsNrlCc9p+6IktcWcItW6MQGqHUxLlKyrj3zZHIjZT2WZPRZ+R5s7KixEZ8zK5AeR4U99fPiQK9iXt4PgSeyXWkzazWdNhlAEM4pAWSCkEyceU/w3lRRZSLiPlxy1QEgucCIV3yRzI44L3E+834d/A5sKWbLoAVlMmG/Mqui3V7uePWIiUK2PARHpLK68RgJzf6bKZikzp2Fogbiq0ZjCPCBzi2TDXy4HaiTDcwneB4dTf1DglIGLhyyRH4xVOHChc66B/9UXCIijeZyTgLF6+Df9k8hGUoZv7wQmfWmwc3+hHrA+DtqTCtUtGYwIhsMrYCK5Hs1BtWA0mCvqog4sUxapPTF8lqj0QXqKJRAWbFk+KRkQeNdAu1AzlkBE3pR0digNJWBhqyidZvFeAmlRqFAN7nrDXEoiOdJa0wRgGyY1wUSMoP9rYZfr0sVkBR44PMkoq9gC/8u1FeVLm6bPmei5TA2WE8ZQgSY6LVwVZ+WTHWTGT2PjLSQJbyFOLL4TD6syWcgyWimNfYgOFTthCDjZ50DPqJQgAwIDVuWc0WH84QCc2FWy1aNIl2Ld41BRyavMhyssuFs1UpdrJm36LByylkxSOpksAPx9gSOqBCNh/oiulLQQmWZfKUqDPdHA0bTQIrOJPRcCK6Gbzae+XrpqoZCw5h8lfP8//P1bjl2ZU2S3o4LI06QmfW3+kGAoJ6IAL010PPKIfUQ9CoI0pugUagqM0nGPUIw+8yWr3OSEAtZ+SfJOGfvdfGLubm5RCWcyMRaLDgGJF62TYN2tc4Ez79uXm2g0iGOGOHhpeNgaLrdE30H3Wm05f6DIu6VBNm6Vq/6d4Z6Isc/aF+D9aVepeddaoRboBHHLOxCplMqtOagefieZIrVuyMhguMQWKVEhjulIIpqnF5ngplzRFM2FbW72oA5z/v/WjavPRNZg1bfOxAP+wVY9KsG4svEaKpEu2DIRjna9lHvZeT5iQGcWvuCALYtS8xhUNHl7FMlbsVgKBBQI+Vwq+rTwHtPtAoW+X0dyJUzP/2NTfJLaXN1K8nV2XtviQyJM8IN/LsBYkViGnhdeZ6PHPmPH4/H//5//N/Hf//v/9vxf/5f/8/x/eejTubx4S+BYiPs8H/+n/7z8V//6/9y/Lf/9r8e/+W//I/u0LM6YPp0dhtU+zoVsviFTfyFKjWzG7jrzB8jGJw5bA3WsOW7f4kwxmJOtAI0NOy9knZ5fryXF4l+q3U7GKmg6v5OlHU9J+edZ29TO7bhbE/S06W9FaJsXr2SmPhM29+boWPpOTprhp6aCaK9Lul17BktUNCKTm3l6h87Pjzng0Tm2r5L/+h8MFOnVZaodq4kSAi2gCAF4fIz+CfYBFTad6bBXi3lvPaziQtYTyhBe7WrDfgNwIfSOfN5GkdNNWIqZ/qz7m3tcytLnL3a9VR8t5EI/s5NRWtPBhq/OG70VPppL7g837BbOAtVQ5xEBpbHgCcd7J4ZfLalCtSpjJT+3lhEZ6vz22o36xu6HpeWte9h3+j2FajnWosOTC1jw31yzmA5t/TTIIKBT2Xw457IDCAYXx9AiIH1ijFIfFPHSp/QrxLNvSLT6iozgQqsN2HvnYImSRKz28H6xR0AArzVBopmBpirPtECnE2I7k6iJ0btMYDAYpqEllpKHGvePOLt+DClQRTv44+rt89XVaePnz9eju9/P7nCcnenPpfTcXrQQ/OSMgJKNkbl4s57+Pz4dLy8PhvV+f33r8fpRCUlR3hNVT1LZPzlClSENEg9iqrCzx+ooun3NEBH9BB9edHh/TBx+fRcRSZH114vXKlPffaUBntgtkC1qG56Eabiw+VpgKvDRVCmQ1ZO8sgG630IIO59qZCGlNGCc7yoNaZCTUA2jrVGWOj0NpApPQ4cdJrH+Jk2DGbw58VAxDpgNn8QuSJHveyTlMRkZb21Di2Z9+cbHLYHB0dQPu0ivazFBXUdI6azRaWrZeAGYEUj+m7hbm9KUCipFbUT0h26n9V1/tk7sRuaBtJtstafrfJ40JtL8QIM5pyTSnR7EJXUqjKgTf0vpQvUyDWAcNnfqCaNsApo5DgHwWqj/y6TmubvTbq6zkcJCUlO1lBB8rU+TwGbnF3mI+TvwIFG+cvJV2gtqV4niYbCp19UmpBzLMru4NB7BoJGUI8z7XMAIJRKNsi7fs+9O+Fzt3FVf72N0AyTHH64OfbboDmpnMzZ3zbEXm7OVmf0OAgrd9xUtzaFQ89oslUUb+5DZxhIUQn6ot739obJ8/4c37kZ7lmn2v2uyEcR2trAJgINfPT7UFB1dqAkugJ5SMJUVCHulRNU2Y5QfBiEpipraA5bk+SOZo5i1Iho/CPIi90DLZsgvpVk3S8LjqQvbOeIzwXf7Gj2YpzaBFv6W+eJ0FTTLN/6UvlWKodn81i8yOcB0QReBJdFd1sxKIuASooAj6GFFD3cq7Q9AyPDPomMj1mawO1QTRHTXSLB7cN1fXd6zU5DLC1j3wcro3kGytVxe//leH27Ob5/19mAMqvz5mRVlU1VS1whez7+7fe74z//D1+t/gdHrZXJocViv/EZK5HP8ONOkuecAv6AxqKEaFl3U1dHFrmVYj1/m8pJQqhQGPlflLzORaNyO8EXCPGOfO+J5e6b9PxKbAGAAGMU0Ovf8OWpaN/ckny0Sljf2gTJVMEwHqDYqkmd5n+qlQMm6m6BYEfCP5QX6IbEFwpKCeaw3ZyPS8CHGMGzqFLBF3uioCV3eKo69dEAQMzPaTDfCsoOIvT7CiSxVkH2/Y6AOLVbu5jCXpl0wPiLpHwHOCYpn2rZJMZK6vc7UFEf+v6qPlo7uSfbc6/Oq4XnMR53b2eDdF0WA6PVuaWoNQlt4t7lx/FZF3Otbu9sTwGl9wp0WA4b9VHfvcdA3JvxT/UD/SzdIyXNSixbSeueJdrSJ7och33VuY5ghpIoKa7Z346d7R0ZYCa9pE9SayPeBEBVNVb+5DMgJvTGiQXXSq8+S/YssWd8YH1zbUbPfTHHVhJ7D/qpjc8NhLtPlUol9zlqpH4vevQaO+ncnk7qo2Fwbd/9n2AZrJ93Ueff30Ute/vUl33/+/n49//3u2liQj1Op9Nx+qrpmSxwDVLROh92UW40mv74NOrw7dvDGQrYLJOHAFX0C9n5CJVQcxAonz5XutOac6AXUCLjpv+Np3u5iaDhCgYItFg8/q2gTc1F5prnIFxm0SAbWZCz6ebd75SNjWBFfjNTapuYDL+PeRFQ7pTIvBll9Hsmkal8Hc+T0uHiXk41oMEjikRB4NNv1IbTfYNrIIrkl95U4YA6mgY7Y0SE9lPa3Q0IRgI04+aWYHk3ILOOU96t8Ts3ROU+j6wyQZten01B1q+cyziGlZjkvzfxhFKJ9PNNwvb3nysPath33Y3QJJJpVN9oc313HFH5saXBgGzxWdMIp2bDol36My4ql1NIp5Jpknsh7lU/C1oe9GToLaULGY4ydayIjJB4HEvoIg5MoN4pqNnPhr5fDl90is4HIrmdidQN6mQ89csB2j3DBklk0qgbapwTGStqdaBbElULGlB1kmEiUfvifa20aO+aqZeV/1UgZWlS0DD6eyKNLR63aTzn8uqrcrImZ4eDvbjYWrf5GSUGWnvQJCSb21dE6b5Ul5nMDXpLE2d7uEDskN6laoUsr/jJ2LZS4jgrRTf3e9Ngqw5vfqZVnXObUBoB57jKTdBdV9O7GsFTSdmd5FRkh8Z5eV+qLNiGXu4KVTOrPd0pYKcCYQu+ATC1P7YtUdXb33l/xybiBUDmXBE4wyUnGC3iV9GEOkgqG+cyrbwvSfjYMCoY2BcaUvceoVJ/jBjalnPuv2yD/ObzhpqjO7LmX2QgIgHDOGEGHTZpqtTszFBr9RoaRblQugFvSWKrgpf7V7+VcW7+ESs5DnCg+4FyU1SU0mtSKu0K8KPYVbZF6TYkOvjmJjJiZuieT+Xeu+nz7wryolo3ydsQ99AddX8qvOAgLXx4esFKj4kwRqOiDXkHbCKoghpHJRK2QpXsFKi92c6gTNbEq8sL2HLZi1VmhOzLiOWEarcnMql+NDCdeTWXQx/xg71/OhMkHrXx00fRBnG/cu6t/0cEF5wopgIK8g1NdSXKW1C7J4GuEofOUyo4CQBJ0U5Hqo/093RA9FbNmkSpQ0M73mAGdxes8dnJmetdIMEfP9jv673vfwPYkAjUvqwERffobA7Sr4Zq3nj48kpeI3ZQez/J31BZtUcNpnUO7u/unIzZXy51Lu60A/uAeJO8jdjUDn52/3tW+h2teHa0SNdNn081GtW1+j/ZAsUJqtKe6os3ml/Xbv07dx9WiPw4FTk/+7sq3EpkYGQU1GCt8wmhLQ8dlliaszzx3bANpirfRHF/JmLMUix4t/pDBAP43Eyv2v6M/dX3VHWSvmn87WqJiB3TdzAXza0Gf1y9ur4uitjn8ee/Px1//fXoy28DeKPStgbivTux+fbtdzs4mkpfGGil6oeQr5OQtNBzohveRr4c02xcnFca3u5VkdE8mtf348f3x+Px6clNr6KoqV/mOpvSxWoQTdD+eTw/E/j1AhgZMrJy7YrS3R1cR9NhtqZCV17c/6GBOzNHo3QDkDacUkvALYI7wHclgnLg4qBv6IwOFlzDTAJuSS6qRkWE9/faEcWV+EkeWsoldroEeVNOTzq0lWj1/g2kQeva8DzNujWAcBgHfWyiQ3Orejf0bsib6tealL7keHc0JcZiSQWzD5rcqoDJfUQL5aN5kjV4Z0KtKgpfpiTay0BZsqh1g9YkQ9mfPbj1c6ZEWWcNYhXVm/z57CmJQS/vWbLsRKaqJ61AoBzm6o7QHPFcU3GoMTNy19k5lv/UvnFe6rQqm0zQVVnfzAOSkKA+WDLkHwg2KFADZSPxpCJVudRp+q/DIzagaqk5SZ6+nIRrKkcYHQswhIN+fxIPvUgTTkZnSmVh3/lIQLv/JP1cBB3vFu7QOlIhUkLUAGaayREtAJFR8PjlWneQnhonVFeiVnXWjJyMKrznlZieX9kp3gsp7K5lVZG4L6GfBLHjL1atiX4f/n6bX8vtJcBD7KT3HLlJ3Y0OIduNeNH4OoWpQE4DfB02e6CERPQxbA3/lB4YlHxRTAEUUEcDMFnc7z5/wJgioeIka00Jjqr2xXl1UJ5m1IJUOlucYUiA7B/iHE005n7w5pWT3RUAe7529Ld2uzz8otIFBIpYFoSBsoId0tPsks87VapBH+hobHboBzpTcuY6L3sA0WfR+ZBgiBvUV+/a7OhelaSCRkWss0F8wxYfn16SAYu6l+ynntPsg232iGdYaMzD59vx+i5mg/xFGuFvNR/q8xAWoGk3RnVvNGw6SoOqEunefWpOTJWwzv2g1gn/pUnYBfWgbVYevOcNO6sgT+efe4EgQelwVCRJ/NqfuA8THqoLlUb8vNbNu9Ig04OJh1LreV6Z89H19JrmPqwE1up/OpvMYyGpFef+3RW3Ffws2txeaeEOeH5V1h8akQJ1mqRJduSLoBp3LldtjAGszHXRwky1YWakFaGvD+qZI5mKAFCoq+3r3X2G+zAz1wlwqnOy/hG+/pNGt+j7Cr5Le+/8ojn/TSbwT9ixJvp7bOU4IkkpSfL4+toSV3wS8O+9KztgvH/m/hleG50JAU1bstXkYAdNBMhN7/G8i/thFMM58FYlCzEhD01PX3AZMuwJ97WDVPWOu5BHASP8iz7vOD7fVUmbRK7sjtq4AgUkQueiKHtFrj1r3Uni1+N4eUasSUCgxo7oHwXvuq/6B8xj461uR4H+NexBz1hZEyQyVGTa0zIA+nxIQQF8QmNE/GFtPX+GqAV2jBlBnWdYynfZQgXp3eHjfjRmKs1MsVS1LchDsvP8rBhlxCA4T6/2Pwhm3J/R3nV/DQogIvLH1fvH56eckZrt//zz5/H9x7ONqY2mskZNpLnWCwQ991ROgi+Cq1wI/32pVAlhl9EQcpNAKcwfhkOCVEmxTEGIg40vd25q+/79p43Tt9/ujt9+T2AbJ70HADV4MpiPz+/HyyuJ1xgfUHMlWGoWpgJMxr2c0Tp0OPn2KDRbtEpJxABQI6IZvBdzOfQVgAw3uChQkaA+e5+xyhlwAf8Rp8WBgIZY+eGJ5kEZYVW+OqfHiGOCoMuKSNeIzT4fJNfnOTOPUaeT07ScnvjSCnw/d8QL2bwGy1ZkcoMof3fk+dJQneCyMsPlvtfg1/iRhUfrv1LOebi+157V7wZjRxm6P4PuKmFqACInAQbvz9wU45SQ20kZBWoVaCRF92nqNcY2emmG7fvt72VnnETIfNDMMnANQnF3KXcKoMP1H45+q0nizDJPaUe1R7CB72hSvDsNlk8JUo0cZ2iqdaW1kZ6XzzyVsihEJchr9aYOGUqKwAGUgI4PklNQPu6+/VwnCGtfz/oh5p3K/YYGwufBVb92RXg46MsNLGpbqWT7WW4ADYWFqhpnY+7vJL9VEkslbJOppSKjJvypVq1AdM2aAQmn9yeywOk52cv01eFfSYWV1ZSUdKAd/QgjuFIuMBTVl2c9C5Qm6fFrjX0Ec6aX8/BsARKYUv/4TPq5HDgbvEAIQHaagGnWZqdgDCgyyUwDmTrv/e80iBuxCwExw9HfA4HdHoBQZojbWcINxUkOsQhhe2fk8Nnf6bua6lTQ+FR8mvz2nBRoEI26IhW7DLHpDgkOe5d8vzZJ74otIIhAAq7neX8Xuv9sAIjqpJwwFMXuLwkgIEOlTbVviJtIkZEKQ/sYxv/tPSihVztwjepRZrvg6yR68OaASHQN9pj7vlexaeqP6EzWq4m1i8JWR0pF04Mzp4+uyWOLKg0WKw6k97sMhEnsBJQpIeqYhipW8n68b6sWVR6cCstQ537lQLefNxgE0KFkUNPC5eNcdfh8P94/X6g0qefSPYJUWwBwoJPbLofxQTP5iJxw3mWj5Buhc+nxrZTKND/EPuJfVJ1vNbV9twUf6w97h5C1BbxbwFgozQ4Og99MIMnakUgKRJT/Tt9mZIxdWc7w7cYwk3zPHSd+qDTwucT6VF5gLSDOc16t0c9DK2oPrwYNq2JAtaGDKgXiXMZUjV1670ZQh72cJIKfLXjdiml/D4peGQ1S9xL9mspEwU3trdavleD2mf6K0lQWEolv5wdif1xlDd7G57WXbqrsZ/GWVsKMIgbWuuromEC0TiUyivVUcTpnyyASkk/KUHSdNclo4wvxQ1U1FaOG+BX7XkaL77/jjpHN7vNNHIUIDWwkwOQlfRzKKNWSKM6S13odzhlDJJCAAlDLWnnpsFutbf18/97jk1pNZIBKqYf5sttu7edxHH9cfXx8+hy/vn0cP76/OJF5sX71FdnO51sQZRnhcDeXVHPQTV8SIbAYX6HPGjTuqaZCe5eaFrQOfaGll586JE7ShFw+oY2aBKpERkZcq7JVntehx4l+Hs/qu5DsmzNFDFSpZsr2JIDrWkyaIXvhehkpk6OEIspbqUN1spXb3Z1lL/m67JFcLuK9O839f19m8QTcI31ZvuEggXqmj+P56c3IotZjqef8Ymrv5XP5CqWpbk/g9PdK47Ax8ywUnHTascmg1SRoRLPykuXu05xl5N6XYabIgn6OChYyl3V83HQMT9U66F2ootpa0yXdSObd5KWBUI19jVbfafjYVCwqc+oLvPH4me+SWQpycqY5pWeHTMeOTMa31K4pp+c8Zfipw/VQY5rM4CSEmqL6pLi3VVc5UqbpRrErkq19JzsB09OEho9YA2eys2wwFuzxeYPtrpKWrftlM3CpaDL4ddbcj+FZr36VGNRSS0FvqBIwEFTleRldkbSFLiH7jZw4z601hieOSEbft70G/WyCDgXt7W84n+refbikcA01qcINMx+HhHf2AKNNcyWIE4iU+7eK7Buo6R0tn3yX48ynLMAsTZ0RM6HKN6X2JlRad5/T28/jyqqJvXetSGL3aB6W8X8/Xp9p9Kc/YxI8fraOjaAC+esGX7p7qrQwvBgd/u6vPoeqUNenH9VkZrdp62vipUqlaZI9SC2AVW1qpeH3O+JkM/0SszcDNjnpXoMD9fw3dtIAXwTAFgKo81z0i0EvCTw6cHh6dvbKpEC0DkyEk92fb/C2V8tIxkfVDZRdLwoCrPPKHXDiairW+dwn/Bkqff6cl1BFjcYPdXE11Zqeee4D92RNiX8l6Q0sWtK3Q+yoVogpoSq+wbzVKF6q3DZbo/Zwq3S7OrfoTqkERhHt8jzsgRr++ThUZOVeTVVyBaOuKBcw2kUeJlEq5baI/B4we+D1Zvv25IzgHDEUvYBsj22RwR2qDar+WlRDTfdCXzeRnhXkay/X4MQ0Z6e/bL6DgBo2Y+y6P43zqeTFEsnxCQV08fNDCbxMtksxpx8oCcmZVDaAXBOB/p2Cex4/Ud8iND09EiR2AwDs8dXZ98i/G/muPHB7Wv8Jaux7P8mF6M3p4bJNUqL+4cRaDJ4vkZ8+/9n5L+5v79s/B+ouVcbVB3Ye51k908n8VBequNmEpr6yVSGSdtgPraI09lugaiT4G7/qjtNbmib4pZBIJb9rur+nz5oSGce9n8eHZ6O4RJg1uj5Orshsw7Z7XnInda49S8cMqQ7dZjaZQTV/d/3wPuR7v4vn56oxqc//Rq3386YyVnp4455SR/FvM1AXoHsoyfX9WvOC12U2sEcDZvjsK670YOxPJ2qdSYPN1d2iAPF5pUTm/fNTi/H0/Opmf/XIyMBaEjWzCEzzkhSksm81uzvwxVhKH1qZv16SslYa4exgMoflQh65yBtTROmX6WwKlXW/fTsddyfk3XqILg9Bjc6TDLmzag6fjEGRZ0ZsAH/vSUSrK212o0qkyocappBHlEKK6TEeCja/any43CBinsx9IbFbp12+aFGXGmJ9YikdC1f1Rg4nHUNG9u9MPZl+e25AD3g2DO/5KjWJcboZbmiVgSx/90Ua6nPY/DmJuxwkygHZGI4+emlTXe/SUTDqzZZ7qUmLdsfbpKSJyVRjSCb3hIU1ncCkSHvXliyfQZD6RXPvKJBNhNceFyXmOJi3TXLS7yKPk/IwjgblOOgLoZJpvdLg5+B3nYHz89WzRmIKUuVEUs14ViFDycQByjZIbA8IOS8zd6fvXge7/7uIWhHy87M4tKJBWkJfSSDJuhPoMdCPnjjuWKk5M4iw97dUDLjppWiKevOaid1BIj3n4i7yqbEqlEQAACAASURBVKCMO1WnoEIdl1WaHOgroCEw36lLbYDV++z3qvvUOyc3X8PaYLkyz5xJ6DLc5SK3QVfTMFsN/va0ngMTRZ5IOqbfrs23M8HbjfNRKRpJZAVaEbpIZZegIlVBc7RlxPV5JEWdaUQAT8NzEyTmxiTBTYBU20BSIXUwqHhCoCX7LeQPwOjcxoFIT69PkxYQ4qGvtsq8pqfHnnCmhBS2CbViKEoc2sBamtM4+wZhu2IV1RgSEtkTBeWiDDqRuTR6q9egyGVlPQu4AFYNehuEPMp4e59ZK8+gIedN3YgFdCghdCsFZ52PsKPcexLdddE9k22nGNwqN1TOqgMV1YVNsFNbsfd6pkqBc4dyR82bp+9MzwPlm3tXAKk2gpleaW7f0N/uM1Vi6DxN6iufrhOzJ6/7GWrQ1+BHn7Pbqf7d/f72XpexwBmUDziXBXawmTksR0YV9HzuQFerlNo++ww/uAKyJvkfx7WooveyTfcBWKlaE8fIrhWIqAJqqDILfBqxA+aBaN2FZIvRkV7TApZhhui6GSFPss8dnX9WwGz/X1r1yNJ37WyLtr4iYooJwuXrRFd0TPP56YQKgIEqkatIHsA9/aY9F/4cq4JCUarf79+tP2Kg6CRT9fX2J+7xRZWSAZ2hOqVnw2twEdjt9gXKWKnf5zNoFtD8CzXFPoOHZaaHW0m+9r19JFRiheb3XjWxFzg3SXXf04+5BBqgYSqR0ecRw9DTPZWYX0Ws83u2A2ImaQbg68cBgxM6ipJ7ATVWXNwSGfzmRlNO7AAbhjga1oGKDhH5iGrmHi/UJ4zvKKtqJLnxQyT7xODYUfaVc84/rcZVoGLmdpWxU+BO31fQRb9XwaSqFs49iP8L6dAFi2cN15TtpiokX0ahxUv2x9XH28ensjnRuv78+7tpDKqs3N2fjpuUw8Utdb+JlDrM2eWXNoLBlq9LPrNlUB/4zSi3wZGDyowWGgLhEldpozQTFvnTCNcuE1hj6KxfF1XStpEWLDIhY2YHK+RoaXH3cO5NeOEEpjypg6nkSs+iniAapBrkTen0spRZA7IH2mcX3oegaOOgGwQsctJzSVvN0I+QJOFAp3LDwcGJ0AzVKcWXQa75q0HsZYhk0LjIyF4PxS3SsOYmT1nQjaUppYOMgf61uqPnlxNkCjMGrWVu3/skBns1iIpNNfgb3ElSkyY8fX73sUhKz0a/g8/uPAQl3si2KjmjN2OGtdbBlWLnUntoYQ0YO7TQA6hk8IXGeBgbyHadQ3uTfMUrp5hgpsZhRwzlCCqBa8WO51fbhvaWeH0UXMRR6x32feldaUXonyV03cdzsYazAMp89uq0sz8bfr8S34VqJhjXWhF8zZ40aOkw3L6ngmdX51biMzN3VnC/qBGdb0FQhYrJc5J0Kgd1rE004DyPE+8akYiP+MHO0a4z1L9tRLdp8DSmxxkkCWgF1GuXvHk/o6s5uDMNElg6aEmPBAEZDc5z7ukForpEYLTUjlafGba0iQM9ejGwnkEEck9Jf6s2SK7Z/+BoOKMZBLrJJJMcEgzJtrVvr8p77OdQs/is/vfQfHYwQve5tNmhy05AM4HYVF5LJxg62TSA79TI2rAJ1mQD1SOD87KCVwAy79EVQbqOn5O4UF1WFdmgW+0BjrTB2nnQy9VY65gAqUBM7RlnmgoeNE3WnnlQ9KFo/fbnb+K+/xyAQYfyjWz8fs+0n9iaKgkNNXQajYd+5DSvwY19ogJyghQ9Y+1W34WkiV6knVqo/UMaFyWys3XKDKwBouRnO6R0xFWgsIwCUn3yJCmtNF2ZCaE9aYLSd1YipqCu5/vybDhos2w9EsOlOBbo0rvJgxkQCiXFVCYgJKuD+Tw5GB9FSPxtlb+KWLOvBQrqgyZo5n4pcfCdV3Io1dX4QUnDitLF/iISstuV2oCxRfgYVU8BmfZBzZ2TQjDW81ZbREIoEQhR73XnX5jJ5b5OelNhyVTWHgBEv6/qb+cwiRapYq7Ur7R/O4DURLrnvM9NYNvgVuADrI0mpPoO/GKqDenXKkDUxHb2E+Bv70VZl2tL3PTnjRtICgPsehaXVzfjG9pPhiAD8WbFnDrLil6l+nT9W6AuZ5i5c/r8KtmRyJRVsgHKFzT5OTPYcgXiZhSpCPAe37wlMu6RkR9eMtbYnkURD4jTwe/6/D3xwvbz3rNPu1jB9aEW1CoJ7pjQ+N8O5Dyv/LWyDNCOrdmBis7J4k4jEOR1jBCSzpLf7xfMovpPK5pWzMT3ID1tb4cBOUv2y5cfmiPz/vGpB3n8+XT8fHzyS3+5l/zyg4cVPT2Ja/l63N9dH9++BU1rOBR+v6hdNGOCUrHpIHrQT3rZptxbrt/1EUe0lUwJEKLe8WU48pcol7y/AHvkXaf8SrAj3XkOQoPzSy4piAYlVj0rjv7F2SfI/s1SPWlvQS/UjiQNpWVmTvRik8VvyUHpLZU/zRA3EEL0w/dSJpepjd7MGlnUCCP+0BH2xGkqTuFFmjpI8NGf7aFfai+4Oa9XUUlMG5k4tCuMqprTkEwVsruVYR0od5hlkYN/TvuuQWxpWJ+rz1MiqXWtTDIVhL0vqVzL6XWq5jrS1+yZp+V6HgKNuYvfvORGbzxorootDvQU4Ly+GeFF9lCTaWlY7VqRSDWxJub1sUvconNrZ/aiM6TPuTNKq8/soCnNBLk3nYUg/FWGKU64Z3gPouuUa2wpIyegsQxv+jISePRZbUDcmC70+nwQYY2aAxZX3lqRGD57E4omTyR4SEIqYGsVk8S0wVv5tu1PxAi7V8SIEWe1jpcGzRFG8MyWzAvqUDl9/2WC7p4jNxwird73MC/fSPkM4pufLTLfRGFoSnuzsYP0t8wZCOKMSMWcc31fk3qQShxFAwmCyQRJ4t57sNgeuDh030CD9Ie0mTzG3o3YHqg2fQTLGca20iy7Vy3L9cdJgMJzZkDFRwwDx5/G780J7rSKqfjuFYk5g33nntMG2K3yFEUceVP22zYzzfy/avaeIIJm0BFOAFxg7o5WRoIQNHHTE1U6B5RiAvhWI84TK7jcQf+SgM79wfZ0X+fO7PL3BEPzzlWYyrpuwAB3m8R3T7T7ngAH7YeYuT09SwWDSM51/lVFYHYU5aKhly76Zyu6Dqi4i/gJAgsC2cghVw1oG768AI6N/oTSHbTgX6H0e7LR99Tf1a/drgMa0LjfWUz1YeNbkasHABDwRtLdZHIxIiL/fHkWsZlhaHy8GZy6T6+idsjUzQCh+91wNXoJNxShH9sPlWZ6RbX2+hyJnTByQXOgZtCyKZ2aCWb55sYC+Gwk72dGk9apVTYnyxaDaIWWs9N18nqEMbLTv7i/SmQ+/EwCypQ4afZfExnOeT07p1vr/vjI0E59hypVN0qIkoBp/famdexuenVSLTjv81HP9Kg6MiC14ys4t+L9nLNKZihibX/Bkj0YvqzA9Z70Z4auPglO7zCgDlQs3SGLt2zT5Z00VrWr0uLxkYCq7stYsRQ2oP8MmLtX1nb70fMtENPMpw/dTRT0vD6HYiAoiVRpxmY3yG9CIEZHe95WZT6gBXd+qLWX8TNshY9FpcMmDIg1NNtSIGHd2G4uBsHeM0avT5Ot/U7te6e1WCMotkSm4GjthvZADFBR8AzoewYU1XnEtF4MBB/HFYnM57Zx7mfQBbEk8nF8//56/Pz56KbQ3387HVIZc2DOzNHmrf43Qa4yelEKaNydAD3D+6J4AmUrA+hciiVsppwopA152zrafROWk1PpWRzOjTrWP3PQmR4ZV5EWb3FkjinLhorhigBcQ62NLoIpSA5qYpzitIoqJZTNFO9fTJaf+GKhrOfIJihjgzyCwqIJ/eFUS1LaA6VpHwOJjMp/fe89CHYTpytnu5IZV8oGMVRA9oImQH2/p6m7MVQP00C5gYyCCj13pxxXRSRUnejgg/ZtdIQ09V0ivnoWGY7S+vT8SgB00DEWVIL2Q97LbBUNPyvOQEZJe6agqZOrkQDVhVXvlvquhNJhbEQrsDMTIihVM6FONyN7WAntS4e9gpdtFkEdEO/RCpHKzaqYSJXj1VKBsgOSfJS0ou/YltjuRmrQxTTdm44zfRP8eUUBOpF7UBECCkmddj7M0OKafDh4iqCEng9kBUdJb4sGL6IIo6Ng+ozUjzJD4dwwthKRJk9VWtNrAgUVigjKW5VBtvuMY55pxUqstI7aQz3P0FcISEmqgoAlmcERD/2G98/sofRjAZBAHYMSAZKvhKiN0LorJFH6bv5+qyxQdzqUDsdPQFAFuTqBoL0O+qAMYGdWqcV2jb4+huURvCCYocADh6bnUtKLpv4CGLKuvcdTJai0JRVuzgv9dX1W7uQIl1w6xiYZrbIW2ZygsNOjzwGKrsMe1LeCqnfvwDaU71DXmmSmiP4uk1rpb/XKsA/qkyHoSVJgfzFVoz4DAEiDv8ozT4DUoMIIu9ZiJSwzF4wgsuqIAeAW1RlfxUBakG0nTJu95zvUCxNENDNcGgjOJHdsuc4YCUL7qqj0tBG/9q8o8uWcBex/kpk1KDS9Uu5JHFl3qlj7NHOqWauatOhUTfRmX6CWtOdlPr/PVz/kpCWzdlodq2+iUiMwRu+KnWgwqL/ThM4/d6WqUgb+bgOLS7VTglta+g7A1R7MMGRNFBf1GKUkLbrujWg92Jpn79fdF1V6NVuEQNW2coFXBHLMeBq1tdqdZ4MoarBX71sqOle3Du4UY1ml0JUDwIXSnpidNCAcfkdMA2aWFZjcAUqqQ8RfDcxb1SIxujWIpx5XJV0n0Ugzjf3snAacRLFu5nyYKnW698/KbreiNpW9Kly10lfRlAGVPRneIlBQgKcfpTGIxyGvHtQCnA2ol1rqdu/25NqVnyX93l5H9mwHGFqBpzJOs3/7NFHhY8hjR3UsK11wYBu8SyUC4BPp+IDP7Xv0vzuckyRir4jUZruiqfNtet2NqWUAinp+qe5qVt4IAzWZ2xM2rBLa7NN/mX6tFZkzKqG/CmyxFznfqejvYPgOvA3/76IQgfdbSc34YGL/Vqxql/lzzk0/PyfBv1+/AFVdPfr0wEvMy/c4s5zYA+LNW1flr/+4+nxLt38tIVmKF0hAyuPPt+Pp+dkZ4m+uyDD7wQ/1eX28vmnwDnxcU0CEnr0IgYYOQI+FDrcu1KcRavXcqKzkXBIZHQfkVUd4f5cymg5c5UDDX89uFPUhiZHhwDEOqpXgyJVXHYhpTqsxHeSIjbfylqtJ0AU8s8OKTEInyhEucnJBo6oDuZiubGe6DMVc8AYP0BPoI6Ff55xGZ8RilSdHSpnGxzQJnylEDKUBR04zmP7ZnXzLsA1E+buqXKAqchsjeeVm+ciaRooWBRGMZw8ez1j5wU6ljXyqB+qdT4ufSzUDmBrg1ADVoV3KLtaYJ05gDk2MiNZQBqIT3vV3Gng2sF3Jt5M8nXESVfluzwFSyTO9MATgkxwUieRzg05F7WmhCKkOTtWAMyyKhqhlOl8KnETHUBL2afnucs3Zv6p2CMWzTHGqTVDmqH62staAsGe/ewrqgyY9yHeSuJyFnn/Z0kqFT1OpmlPTIN7BcwomImUMi6zc8SCMVgdievbbi8Q7COKqasQcCiGsCihQZQIFq9toSb4UAA3zVABORdIJ6CZx6XL+PT0Je3m67KuifMhPQ391spr5Qyi7QEVazeM+70XMS4ElsOwwzyKQTdJqT9q3IWe4BCZsUyodyrA1EgqqUqZl3t7TiG/Ukz/j6m5Ag+m1qn5OYLnPyiHo4nsqecufm1izmrVL/bSt3Ktooa40SdyrYLUbe2VgT0SaMOyOsvtkVNdqhEMraEI1CZTsWKtdOLA+hxKw11dYAqZ0fJHyVvoW3HvGGUdGHgqa0c01G0F398WofilttX122rG3VAjBGLU9rjg/N2Fr3wo9OV1Dg26mPUY5chsAyB1s060oS7AKUOmKDHKk+wlsaj+piJJA0X/ZJGcS0Vbc9Dwgqjs10PuwgyOtPASkM43FZ4Pgpg26AieQh44S1Vm0G4GC9Gx2FhjvOcOId/uowPzhAaW0vREC+0Wgbrph+nqaAOuZCuJwRkdsY0VjfScHOKVv7qqioe44eaNiCQgjGlxmV7n5XBWZK6PzDBNUogHlusESiT2gkHr/kISVDSP5JtEsWNgELzPi3VJMMKojpmqI/tH9JpFBwUl3pKpyVPWpiui5ZeNasTlHy0tvpn+g4wXow8PniEnz9vHmCvqDgLNUimEoIHkmAZGyPJpo6I7oeeR3UNYidllxV4JOzn7B4OmzGdohvaXEVyTSvRs+pqlSllFS389ZwBZjK/9/eqXXMNhz+l2Dcij1nVFCr6a+B9o+Nld+uMnMosavmAaJee0xNhD/bAZHAFb8yFToSoWUn8cecXJ32pcrV8pebAcQMlGyyzojwazP/SA89ncXQG+s4SRmxT+tSFewZGI+WC1JGdK72F4V7T/U2/TIhg0w9Mz6ZVoY1iDZVvPp0koFMzTIAB3toxlG0SS0vOckQXuCU0Ba5/rHowQbmhugoks8oyT5OKRhcq2KzKcaXaLqxW7pmShXvUre+Kd4sm/HfeXgzEFWJi2U7Th+/Hw7Hl9klNRbohe9P26uH47j4+5QQqJqidUjXp8t4/zwcHf89psSGSFhURWzfjYPaxrKC8mQSknNJvuivUx2eEpkFICHRNgNXiVJPY+MYQKAHUEu2iW1JfpUuAhcziJ6KitLW55DdOYErb47h7fOqE6YY0OCRMOr1DNAChqko5AkJ47Ov4fPRU2yh7+Ojk+DJ6iKF5rbCW7OONlDXeAy03S4v/u+hiRt+nQZYc18UTVBDoYESIkol1AI3p1LxTr8ldS0EstCykIljEa9UY5QA/eL1Hdjv0t7GQpXnVnR+HJ5d2PjJ+7AplSx6iT3pMgDr65vTD90gpPJ6Drj+Hy9q8Qd7vyPGyK35LDOE+qhKgU0+HlN3LAJytAzt1Nsdq11CwkI9VJArapfKGmfGdjINHbQd30W3yOq29BIZNyNIrrqmQFuRpRKY+i0aXoiTCV8l2w3sxFIBqaSoP+tRnIkETEsqlS0sY+zEYQpEouWYY+RLXJqj3jFPXQjnrTxn69QrHHjPpUPV1+uVTaH+jnN/OMomoAvxPUFxLoBbhM4nC1S5JVt9B1phTXOoxUnKxkGYcdokzTIyVfVqUnIJFfzXEpc6AdkmjznH1RIv3R/ZdsqJ7uCrjRkU+0lmTGK73OmvUYim+qZAv8ZQjmwhBZAKlhKxLQeAoEUIFAFcCDVpMlIWEUGQgc81bYEWa9CzObcamfaS7PT82r39nPeqmkR2q475zNlf80Zc5AA5bY9Ab27/L2RZj6z7QmSZX+h9d37flYooHOYqHJBoRAopKsp/6EmaQt13LxERXOqPn3WtUfJp0uVYQ4Hd6iJCrON5AdS0Y/P5LNyL0MtqkAJ0uMaThca4x3Kmog9sOe1ixijVj6w89MoTwKsZylgR4B9HPcnAIYdmNt9h4OhJCCeEeNeK8Apqq2aE/bhKquVpFzhnGnbDTZWT6Art0ik8wztD0D8R9UN3VEF57oPl2I5Or+yN09PT36fu7uT7d4AV0MNBQzCJlIR3JM+AlSC7H+UwrK1+D/bv0g9W7AosryCCt7fbwI2JDBd4jLYvtK0FGsohnl9fbQd01qdThoALuYAzIfFtkj/g5RgpUPjeU3LNvESJGskodBs6LuoGIP+XGvn5CvV+NrAJgrc+Q5D1V2nYq490R79fHw+3j5ebftFK9MZelGsFuqt7k17LBu3aB8AzrAvbkb3wPFfVTYRYtEZ2/tnLgG/AsW2uVHExMegaovK4nlrAOcZFk9VxBo7FTwJ5n52h3qHsTGwbIbR0TtWy1qWEO/caunMG6RHbKdI6Y429tmBYMBcxGO4p5w9JyjxX5fJunqP3pHUkpcM+KEYESVJ7YWup56hdqhnwOsVPyIfts8WHBn5nRKWiHRVqjcxlMwapD2EvV5Ap/tTUVR0RdFUyFIMAdwAW/BBSDSnyryGnkMFN93RM+lU+YvwUfpia4vbC641l/CY8gvdU/l5+sE/jtODiiF3Zg7d6A652f/TcmOrVO4DHWTw/e36eHnSsEoyYjeQfXz4CyjFon7xER19OfOvX0/0BdjHurPaEnN///nk6o4y/X/718Px8FWfqa/WBhJgFQRCpQBUgtKdDv2oIsn4YsRF3blf1IwpP00zHIi9EAp+HmMDHQv1FVEvRp8awwmtiSa7oQxUTlrBp/sFbIBIyDD0HWhYKkSa3KTilGFibgrzFHYMZQccDrJxTpVYzjb/Q/ujQ/D4+JRejHzGcRukTYdLBlIoFNQVX4iLhlEuGzMaSOAUYDLIUHutQZYub7/qGOl5MWzlXEJBEsrIudDn9cJrvblwGI6eLzjpRZU5Z1oXKgeqiIx0KLxqIVI3x8ODHCxIVuzdhgTx6XsA1RJ733s3kjVwOEmkwku1WQ1+m2oUwTyIrfbXNAQ768gi34IYtYRs557Gd2gToHtQmFSJ0JprD588u0mVC5WW90phnYqC/vt7BcmlWUp5hdkTdS783ZkG3QBHyYLOt8AILWUpi4P0Zkp6UCXWCOPYeUVStBr5yAmW2i/Vs6nv1zMp+GNIV6Zyv2mY7vNCjXGSNEVX/KNzZgikU0pPoO07+EbiThn/3NkxoDWDVTXH44uQUpDzQYoBKUyb8PBMArlOftfflfP3UMT0G5Qy1MoI2UJpfZW6lPPVxlO58twbBx0DRvS8D+IOFcdn/kMBvKpXou+RUDPXRcELw/AIupQgYievm7xk4RW/OejWLJLIdbeiAxVBa83z7LB4A8La2wa+3C/44yTKSI9Dfbl38/KvksbSLfYAuvZGz9fzSTXiAqFPBaTUUv1cqYQ8/17RndTu/I2wmRWeQe4ZoZjTiUqDg4o13DT0i4v41/M3NJcs/Hkq/cdxOikoj4hIKpFlIPg51vwpEoT2yj0/KXFVsNjqX5UVWYcZEjkBR5Fkzj6NwB3IR5AAiq73Ebp/d5L9PW9Cb0Vw9oOzq4CI3kEUN/GH7bvYqMDpRUEogMSr5wLqddHh20NXXPGB+2A900dN4cfxxWp4+wwMTiB3kYRHz6E7PAIfu5ANe6/7TKWdvSn1rmBEqbAkk5H4FT3aKlLQtaiibSDHVk3G7pTGyKDvBTpeyxdSMaXCTcBd+nNVqsrcaVK6ktOldDcSwqXbdJ9tv1KR24ECJwYaSn26NrubnjyoaxVj8Tw/0/Cxq0p6fL+OgAnqb34pVb80Re5KKd5mBCzqfXvqGjjrz/6ZaHTNWnWsfduBCPvXgLOK1fYkdAAwzs2eoO29YFRZuVP7Z5M0ZVhoRT42REDfxbB0Jr8bEM2Z3uMN4sr6goLXtTEoIjpBCWjRypCttQSaHLAr/kPdjYIAsut7pZKhs60+0KvpmMCJAeAI8/mooPdnAYluDD4sqvxuZO0TTulDqsgCSZRswt29PvvM9McNVDgGf+8nt2tNH2mFjLZxJI6bVmXqPF6pWBWAJoG8/U9EgFT5svKdpdlIfuwbrZiov3d/fLzfHs+PVBeVbGsOl4axn+6vj68P9OwvWu62L/FhGoj5GhE/XqSybWRXn8fLkwIJ+HQEgVx2XWoFvvoSl2uXvj9N1AELHeA9Pb0ff/7Hz+NJiczD/fGv/3Q6Tg/aSL20DmrKm6FMtToy3Ew1Ae+8VdFl4vA3tIafK0++fSFCAZQZcyGoUEThRlxVDY7bEpk2vxOYM0/HFYFOBHaGWu4sig8uVkdStg6idBjQt24uGuWlwkwAUT73pC0NKnZqVS+zDN4oByG72UqJNlaGAxpDVUlGSaOqIs3wCQAwkrpIbbx1w5ab81QWjy75mnTO7BnocJ3+zrrrhLYEStA8zcTzdiA5qNKUH61SIT0NHTalQIJnKud0EqFBJoqMn5dGcRQ4YCbSgu617O6APwpDZ6jo5thoHKeS1qZ65j+EsnAFTaoUA4KrDp4CUVVVwvtsjnwQXQ/NU2AttKg9FGOsu05KZDTQioAWo1Z+eyuVcmot/YMERLFPijMKAKKmVRRrF3vo7KCzqpwD7U48TiNk1t/BVe9XUJdWbzoFmlwD5+Bk+u7zuDUKHcnnM5rARJLtRQE8IODxfXZl6byxuMEj6Fsd8Uy8ryhdpZOLzDUBrc6+zh/y2hhUKFdDGyQoOA+ey4dXUmRk+p0z24oKzbtBrP6hyBJWcxrwfe+cyEQSVUlkVOZQE9upOwTirurZ/nI36+hJmnBQ7nNz8hH63vYKBN1xXlk/S1pezPnoGjPwLP1Lcdb9swY0E2T0c7EFJI84r6K8O0I/KF4R6l3REOe+B6CgnmNFOi2aZy+1lc+gR0P7QBK/krdt7kZ/ZilCLZGaACbuj4BGNGvJA5wluYsnvvcRihopXnfnV1EBHGllKGZ7v1lBid7VYXdtQNmL1pVqvO663q92DKrcLkgydt93JT4dFbzKp7YnJ7TGBJa8I5QsJbA6NVChU7kVWHUAcuq+4nNmMB5y5VHqDKpNoN6kbdaKYbL8w95V3Y/E2jO/fJ7eXEWaQDASrlHiQgmVHix6wYQCA0q6YX3ZYICHudtzQSqUwPtDDSIBrDzvDKeEkgjFe2hRNEzznQVDxzetvpv0iBkgrFRuqm5j/xW64Cd7P6cSduvhnrei3y/RoiYFDEO13bT/oX93JPXTY6v1dhDNucG+g8ibumuamm/5LxkdsvFU/kcxbp3dqqrm5wHYqlI6Ce4KpFf8NP2wjkc/oWbuAhOtTBJLlX4/SmntWXPFSmcmE+lb2eOcIJhDtYR+Qp69MTD734GN7SfZe9vsew7dN4BWRhER70B7BTTAR4VdFBEJPZvsmwASyyzXV+x9lE5wt7aHVEpaldXZFFDiOOMXglf0ABag2BMmnrP7utvGSia3slV7W5o91aH4+MRK/q+0I2g/m9hYbIVqAn5IZgAAIABJREFUAayp0JnNRsj8ROUNuppPjx/H06PsJeC2wHglY9++0opif7gHaudu+Y+r988XKmThzepS6YNBTVCSgnoiOk0b3yi5qlwpHqwO/GxEFwnQ04nM48fx119PHuyoJuff/k3UMhOlsihBcGUsVk8CAaBLr1+YyAp/mUDLOtuafJpSP5d/a0pMsEmpVmiUniWDsdyoF8lBzalwQHPeh0OyQBKkg7rQ2g6b02I7ja36UHnEPAcoCRUOnNUgQhexUYwe1ZxSlCjHivbD0NChOIyUnR2fy+rSDRfvk4RKhxdUlyFcdbwN/FrV0H/vPSVDjwrXQnWscG6pMoDsOSE0Ek45VehEnZznU5gXS3I660oAgLOOsco0bBSoaEZ3ktDLH0cB0ja9BaYZRBgClLV875F1hgebUvr7m89raQp1YCzNP4OoJopCBp5fnmLY23Qv6iRSnQ5MTJ2JpPdqQhuqj/pFHJirlyuqXUVireiXpnT2iL0a+oi+g4qhk0Qjocw8ENqhv68gtOXzShW3iZkzBEWwn7lTs+zcPESP5zeS9yoHKEnk4cSCpCsgkONq0x1Ul+lhoTKBqhHBBr0nqFPtfSy1R5wdAqmidARbMyy1DbyDYNbhTLIzTmgUjXQuZJc0j0rfR3MmDcbQ/0j0GF543rgOlalDXyvXTlCoZ6UXhSZ0KnE4LgY8krRNYtTfa7A2CLD37kmIG4lMAy3Ut8p1nhlFssum5Tw/Hu8fz/Cmb5ga3/6p2mmrWkWKfKq9Mw+Fu08QUln2UiUu6ZF7g3qDrBXMb5SaBkFFr3WPdfYVWECfYc0ZNItU9Q6sdN33xtuY9UXbKe+631EpUgQZCEqGpskcIlBCKuC9Y353Tz+Xz+FcDJc7HHqj71RShejyzpH0TmLO503CgI1Lz4uqp6q6iU8fAYdWPkvH0R61ubU2oGh5g+HSB6fin+F37qc6R38bUNueZs5Yn6frDViA70X0QlJv2PK9OkFFjvelF2SmzHPnblyRtD9wNXH8qntKIhVbxbz6l6EhVV76fDL8NAKHHhuKH70Cu0qcEkGSp1ZoBL5Bg8JPOZlIE7V+z37AYjKRrQ/aX/vU5INgbSSkdx+80/vqU/W3V9+kGRDMOKO6M/0lPeNNOGuj98boVsm83mtPmsFHJEN+wHEXc+xMBT1TPe1N5Xyu+GjNZYmq6CaP25hD+6Q7fwol1UPrVx/wWIC9Clo60p4QoVKWgdAZLVAwkTUMU2ATcdjtCwEDMWT9nN6zdoqrRyNZ7QFAKkwdU8qdhL44XugcL+KCJ/syizYIDI+YElUQZshB3e98O1Vazvt1aiervtpqNT6N6uFUEceO0zfNvCGS9qoIJkYMmFCKOxWmobnyvewp9EKA1caI/H5HeuzjI/ahnaXuFRzaMoONrtxYEV8BeGc7uyXfPftmzUQcwgJZqoqLUiyBi/ZlKu4OMKrnFdjz48ezcw0DIpnfprhe7IZvD1If5nO977kG9sUWXXDC+MfV6/vzJ5Qh+HjlGSvpcK/Bpy4im6hDqsBc9LBK1F6WU4nvBjZ7/7zyIJvvfz87CdHlE8dNmfTbh+R2wxlPoFyj3QBYh/HhdLJzolwIT1w0DvGD9Tk2wPF4RcQpNYOK63ud7b1VAYmyvhAxsmGCuDrV5YidyOjvyojHWLhJKYjcUq0pxWVUGVoRaONX6RJtsi3Vp2VlHZB9wFINgowTgdIocbTisYJgZ+1I1FkxxVWMVItyABq0LA3yLXDek7iFHCTLpjwMf3SqIBgYgqGq7VTxCkWoBko1oD2BlE8HtagcLzSw4aWbOhFufecONWC0g3FlTFaOHic9GwFMhlKZ7vV+SEmmCBNG6nyPGoj2Mpar7YDDZfdpjGwytEtQNtAq3WpH4Wh8B7EkeOPsgl5gjPY5SYNsV8KR9ywtSu9LvxAUvCod1YkQ/M7ZNIrn/ovKdytRZGaDE6YE3Ksv41qJET0z8GLLgaYqiYHUZ5YDSwBBtYvmUAL9qmRNgFfqnM4Ga8x8ApWQd0lO7m2qe1ef6V+pwtI/pTQbOOo9XUEWYu0KsgVhjpsvcHt7dndAAMSWMzEzkna+Nn0siyefRmUqlU2IJrHq/pkrHV39JmCjAgO1Sn+uXo7nJ+iC3g/33U1lpckyFFRslCrI7+8qu1MRv/tycpLpZO1NlDCAD8r2lXzWWevcBpwiqj3Ioe6/dkQVFHWko0fV6qIy4sAAKvDOpS91FvrQ7AHvQPW2lbgGuaC2bXDuAD8C6Fah96oiyB4J2tiaUbWp6pWCG9vNACxLIc6y4FsVJ4AKYEaDAz4ZQYZzFb32lC2wMPFAz/EuG01PAGeD/Z7ESv/txHRLoPUMqG7xHJNoYgOwQ7qTw5KomEUDxfZicA7pf2uyou+cyh13shRZqN0CcXI4A0JRfahCpzIIwCeUDc+Tdn0P/QntGcisoygOTjAGN3/fV+71XgnIrLm896KLZQBsQSnejTtcOloHSnOeefYFwpjWO/2v9f1eNzMGSsMakKz71gCzc3D2PeVzGALpJG/NWiNxtOJYlNFI9EZtq37KwjRJxuzrvCg+KSRNUUATeEGwzqwX+tdCXww1asBLqnHcJRgBAz4GqIp/UMBZeeLaSSpq2Cr9aoLRKljnAMIUED0V0YJf+d5Jukd+egfdex6JMQbgAgxwFJD2hiyN405EVEiY1LdVWlaHZmMvGksI7AVg2asyKJ+63yuqePoGpMpb8aw62d4jPGeWe66KEIql7autL9HnEXeVtdJK73xH5zvV9tXnlFpnuxdRgp1yb1uVIe2dA7Xu/FKT7dybUTVznhDfu9va+m4AkU1NMX/Xttv35FzUSSC6GQpWQe5FrY9TH+3b8R//8f34/v3Rdunh4euikBXwvnPfKHZuJTIRV5Bt+f79SUnQH1dvopZ9oNzx8+fL8fIkRFyLqyDr5vj6FZ51A3MFXlWhWtnRBdcYI6SgmoP+44cknCcDVm+LPuPzUyhCRQJAphhMJc49xlkPDwJ97+BEl14OQYnMyRUZa5cR1EaOFioUSITeQ6pF0kdXoMNMCKctRjMUqLfkuDv0Vb1Yl2icRQMLAsRq/jcZGoPsrDyOAGceY7ycVQe1UbouZa+IlZvbtqm5ZOJ17vO0StZkewJE+d2UfDIwj0BrkrO9usN07/a0tNmUhK6UrGnwqjFaIUNQGvll+mwwshg4JPNs9PzupdVVq9yYWZr9Mt9hlahrrKkEECBSASndkMC0SkUTULeyUzSrinNNDBvI835cXJDcCUjrkGzEU/Zdq71NYN4pOmNsR5aaQWCRV1wNnu+rlI8MMbKnRQT/acgTnEd5ZaGrFwp5Df5QXSnnG0Uf7VvPeGU224PUXqE6PrN0zYWFQtHqFIo2NGu28lm8oiX49lfVODtYf62iDg5T+2lZZyODuv9FfUFa6whLk/P+5Q5MonBOdejASJfZXxWoY3B1Bz6OJ4MdRQIrTFGj6/VKJa3Niq0u+h6kokDFI5Wi9rNsaNr+bAUNqgLEeWIfSjuhGiVVGlFDdM9HwhkQYAAMV6xET3ClSHZZNB6pIE1/QZ2dk16rIclOluaZRlII33FyBMdQ4WY4Lsj2SJk2eS69zOh8nEoBkP1n9K6tiNDsuqODGeoXai5JLWp0BWv2ZH7/3/07/Xv6HvOrHbCF+hoedyt6yNq/oUboBIU5XL37DWxbQau9bRC9/m6EYP45n4jnx+YBNpUyS0UgqlXpYSOYpe/M/kkV08jeLgGRjAnYUfkBgTrAcgAbPasG60F1RISCXw3WQcSbIE3jfGiIAlNCK1L1qBV3B0JB+fsspR4rUNa6+7sjdV/VrCanWAnQbSenbkiefpUyFAjoZnp9v6tnq4GzP80V5BkH4GT9i84wwd8O4uBb4h8i0d0kvSyEXRVxJQ+xq7Z/GSgMOAaYsp9VPRtsj2FSLADS/uXdsZN+vgyBnt9+Tm1EgTj3okV1rDRbhRBNZPxzS0ZeQbTsiPYdxozuQmcMldY+YHNpz6HqmdosYHYoX/qeztNrctK7Xx+IPyGgd7KYREzvALuCs0FlftgAWvf2IBW4mCrsDFUdymd7onq3OLOTiPO+3Ru+s/Rakn3OV8E7qosGAFKtFDXeSXEqMvVtnq34+GQZYa1PWSP8bAFDYpJ//iL2dLzqUSSKPVG7Y0wElF/eE+bPTu2t3au/oLoziS79X5OoXqoCskZDpwUQeV2DZ/Xn7KESXvVQ4+f3JH6xYCrkEL9NEj80xI5sYA2oOrHGme3VGZI5hK1ziC76+PPl+PPP7z4/Ynb927++uR9Ra6dCilRbv6jY4Ll1xNf+JzGYYkwnMs8vf1y9vX986oB9//unsyMlNKIpSery229fj99/vz++uEF5a5Zbqj8fdhLmyUeFEQPN9+mS//j5evz4ocZ0iQOoAfPWFR0pDiGxR2mc5CBl7jVb5NmHQBzPm2u9IHQhlRNFLVPpE8bLSECeBVmZt6CDooqMAn4yb20yMy3uTX+B1rSjkfvhxFEXERAvHoOvD7pdXOxQT7ZAoIehSVG53DLwzexxminzrgO2IZK/nHyKYcPZYIzaBMpzC/1/9T/0zEx1o+/YpEjJ6nB6ZZQJnDHOQtlApaaS1AbQmfvRJlp/dXj3VSSCsoETcuCRKdK7I3MnwDZHwXzYNDVa0SOBiM5LEULTMeRYgmgslCaGrsGYfp4gf+aonCczGLEi9iCYldtW2bnJKutUtSSHCs5k0ogaZZcdYREFrRUifabompVzJgm+SrPuIBk9awSvVEjhwGo/p1rgb07TmwxHZTcdmCfQ1Bq+qkdBNKsM/urzmtvsmSXq1FUwQB+A+9s2OiIVlrdDjcsKENlHgsI6K5IieOl+jgQsDnTMbacx0tXNq9J2Sm+JGopL/KNsdU5VbZWJ040jqxNo873Wi8qyEgMbWyvCvVB5PWWA4FL4q1NkD02pNYWB2U6VF59kDRSyErylfy1Qx9BYnw+H6upQKoIkhq22VOVuePzYvqlA1FaA6oHKN2FUcm31q41W2zXBISkRoeHdlTslL2voKc/o+2+6ZQfCQfXYbZWrVOtctxK9NcAGDGi1GZvCHSfxm+qPnseIGssNsLGqi+0RZE/Khz/r59p6KAr0lNKxjUkIONHguPQKkNommKUXygfJcXaGUMxXTP8oirU3aTXJb5Kv0zCPX1LQ5H8s7iKZdQWm2HOU+ra+lZw32A/nQ1yxQSCa7aOZJHyqOb2flphd83YKnkhFST1gE2BSVWuPz9wnMwIkPpLAVlWKDoWEcgZvXXcU6eGKr8ww3QrB6Nzr85gPU1/G9yKkAThBVeWc7M4ZTAUucuKmeDuRYeZPE0ziCfpBCWhHZra+yOGV7egEdqjBUZFslW33i036AB+oQOm5LmnY3FmAwKLW2ESASa0bs2sA4zrfrD6G6hZ0n0HZKXVwVj+Otxdij1ZhuFPtY8EX+84YHEBBrH7BcZHm8FTq3Yn0zFpDQVPzqjgfBqLUp9pRFB6rwZ7ttNE9+dD/boLSikF9rdZvH72wMzgaNDexa/x1Drq2IvqrahhPhs9QpZX7XXXIvQo4FUQlp50B1MAYha7S0wG/Sc5UkdG7aVSC5ahdGaitGmvRRLEVC/smJyfEU9DIEIgyYNh5PrU0mVVG4kpSM9LOQ8/XPgM8MmcPwZDG5ec2dOKD9mslfk2/WunfTfYAiKk4+9wvYG2qqN6jxGowN1RZL0sEQQx9BvaGPrcybqrsZzvsZPnt+PlDwhoS7ro+vn27Ox6+zj15fHx2wv4gxb0TyRa/mtQqfnk/fjyK6fX6x9WrCjIfymx+HH///cObSFCjhvyTL2LLiPy7GXGa52RcjP7EULgBKVKzymo92OnNBrxcYyN2RgFj1C/4lxwsuOgKoFSC8pDMBE80Ix/mv1uy2FWrNmlViWWe1ZKiT9BNoE7pWV9RpFEZVj0dZ/SErJlLPIQ5w1NG1ceTepUkmM408nejGMNFGxSoUn7VU49HD80KNCPD7xzQhJe6BW47mjMO/z3qM0w9JdDO5Gt9v5yhS63DxR6EBoqX3oNLRwDXacI2iOohSl/QzuFvL8A0yqWhOwFDB04Ru+xl08rxZnZOSpKtsKykMRcOJwbKq8OsUrWR5NDd2kTeSsWOKhhRfyNABSnA6Ol5ioTt/SSDAp4jQIsKFqGGvruRjEwd/wcimeqgELn2L9jBW31rEiWdYSGKoCIzhd3OTqpnh/T/m1xkbkaoKeUYg8KB+tmRJZHRdz1bGU3VRwUgoH1FYNQf8CSu8LuCHQEDMhr6OyQpTUpnPglJ6Tj6qtWVpqR7LhEO7gQIZoNjmo2dzC3J1GnwhWZC4KV3QOYxMzf2MlXuQ+lRCCZIPRFnBHJZSpSCQCgBq+rl8zxIWlXW2n+HHLD6N6ZUjmGHs2uZS6uiOf1eFU9q/OeJjCrB7V/yXpUGlfAAaqF+n2QaZ04TcoM1aENqHCcRrPBI38dOOgHhDNxMGd5Gi6p0HbzOqX6ZmmR0cFTBavX671JzEbfA0bXq0IrROFaoHFQE+QR6Ono2mugyP8ngRpKTsUdDVx0Z2umhqnOm4nOOSJ4dkW0fdnqKPrPzhLTG7tuJXO1O62vCyfdFycfo/jRwt5evdGR6SRC48PyxJDKSF7Z6zwZIERhGqvxVjIFzeduCPkhX07DbakMVlHDoVQHLrIwmIVcKCFDz057pu/8h779F+vIBDGFUv9CuUhleenqDLD4S9UWdOQ+HvKaRuYpHNO6KJo3E/KJtXYsmS5LnORmLtlS0dU5fbXlV6ATI9E7r8wCvZCuYucE6NUCc86c1AwjoLBHZCUAOnhnZ+DZm60xjJwE9zvsQznvJCq5VGa32u8I57eWoeprOuyodqkjsNtRNzFF3w/dRtQRsE2hKdbnJu567ksBaMRKoGOtN8GP5bMUC/v1hgzh4NVvm9Xh9jj8N2IcPYQ2hLhF4dnZZwYVJtKGFNR7ZAcXd57bKMCAZRoJ7zvue01J3WvL4bkRQZjbLJBFU9ToTSPveygCAB3EfFKj2o+7VlOmv9vMYIMZWyk6yzySZu//gjIUmFvbOJCT6fOJSknfYF4ykIEmm0tAkBNVOBBQq6NFEZHq4CwwDrA3lbV/jqU72XpXBgg8G+GiPOudHsR4+qdXTAgPDVikopjYIJXo6V4ortMalNitO1O+dbFtdWoAhwdAcx5rqi/nx/UlE3ePbt9Px7be0m7yjmKneIhVJJCYmdWD2uX4bHy6lziepDL69/3H1ol7/aLuLX60NNw3DqFqrFy3XtelLGSaTR7141vFXmTnDnJ4oczsozvT13357OL5+O63y7JSKCI5aSWHZ+VyjD6/vlqlVUNABmao0yIBJmhE525GG5Wf73xw68x1DLasBM+Xg9jgehNRa+WyUNPw8SaZ8aJdjFJ/908iVs1Hx5D0okFIfUqelQZ2HBc3WSfJokqai8pJZH5pDcZ/p9OWghyIUw9bgYf/kSihfH5pJIaODXKLoNASDX6wGdo4arFAF1TbP+UmC9aEAQ0lPJw0jNYhSG8kr6kjN3gm+SBJA6uVoWnJsMMuzT2NqJW5pCO8Qsu5BLy89TkVX5Dh1RvVZLneb1jeN1TUyQz/RkKnrzN1R4kqZXz9TxL2DDGsc60RpBi7a2AB7mvsxqOLgKhCBduUg04MkI2NpRTwqkarClR5glNIT26+PGwfaDfy4xCPwoEb8r8e9Zy2AbgiF6DwSmkgBHh4eTqmmNJjW2fo4XiVn6MGSqJntFAlLAEe1Tz+lRMafk2QPmkkROlEfK/1J6ZgyOQ8vp/jsqmt6N/ZG8/QwCUgQxVN3UUmaStuUyKl0Ub1RX97MH2niVWPPHlMq1+egilXqEFQHQAFmp+zyk5XIpP8ndkfJf5pJBZpIslN30z0l7ivB8cjW6N/WzQ83G7vQSm76PaIOVe54nYXsBME3jhgnJm6xKmKjxDSqOQgAMBRSwAkKZZ2ELqeohIogroIEsZ4JaPp8ciJ6HjkeJoYTGMo+aM+hBHL3GsBg1zcUeyHazAXrGW2CzMDVBAudXRJFI/fsRMbZCe7WhM5+jkUDZCrXvPMJQj29FD1ZqkUVUsCP4APmxNCjVrCmc6tivzQXqYqbqTTAx0b2msA3e9ykPGI4Cgjg0BOgSHzGkuUNLPNeC8XNa1JxoFKpKyMbd27T25vA0MvljlKtwPZGOlVDqeV3XTFFnEZ+0sF69lPnFinW4dT3HkFLUsUUv2R5cs9vo/fQJzyjFyoVO+pMukfaW50VKJKec/akRIZ75Iq6K/IVPBHFpjaiVdLxvaUOQaGiqokvadCHoIhtU6o79SENcvekr8mrgcckVthehIL8XJYcJ8nQLwWtzN26Xj2Ke/+qgrT++QA1nYnGHJ0dPdff1y/dGX2HbBoDJ2fgd3sSdvqi/YjXsLZSDeza78zPCY2wVYad7cA6pjprii8VdZ1lsW3WiAkBFGEhcC4HOEQwIr0NuacDtvGeWqPaED1nq070x3A2Sl3Vm5RSVvEPACREpfa/P3TX6fvEbk5FRGvfZLU9jrwn/YskkcxGamzg1GKJF5xTsPb+EPrS6GcVaNr95p6WAQQlqzR6WCyc+Ypn1a4SO8EC0j2suiWAQGxWfEnHECC7XlllztfOJlmKrqYY1ydPP3Pp+PEKAGQRB4AtQBXXSXmonwAn06M797EWCqW6x8dH75t8+FdLIyvO0j4+Od5xH/2J5OTKZ3ESGc1X+vuvx+PPP3+aZfWv//Tb8fvvKiYgzEB8I8rrl+NBVEVRhzfFTCfm7pNWn70Hi0p+mUSmpSXQvQl8naTU2VjhY2u4XQ3fM9uigZiUj6Socn+6Pb5+e/B8GWRqOcyL67Ycz3mPgpatRtFlpgRiJCbQFDBGlLswuDS10mszh35vwAYJAwXQLxARytw0FYHg+/NuKM2SgcuLpHnMVIAiCB06J6NcFTU5wDZEo45SJKIXSs/BYLAXP09RmnJseYJQLcKRbNM6pUUGHPZXqwn67xWw2gbpszlInUEi+oxbd5yUaHIqylw0CiqZ4rObIC5jnYsFwtWyIolM0ZciM/o3Ygokm/rzGrkiHU3umggVDbLpTiKpcwn6hUrX4je7f4pKjRIo0JetAS/BnFA7nJQSGaoSQr+RVoZWNfz//Z2Z3N3GXBSjmEWiOyBdc9FSZBjcW+YSKYkjZxdDyCWOUVTQ6YRXwVwQ6Wi3+2dsIF5Mg4QWdJuER2eUAF7N8a/vUhUTJeD6uLu9O04ZxEglTmtHEPIpWpoNIcEhEqogMs4phR5fQQsjmKRRsvug/rMvd+rpkQG8Ynjmk4wNP699kYFXYNrmUW2bKJ/QPvUOBLE4ZUmZzuRqncmbWyVOd2vN5Ox1lk11cEm5CjJD+dM5qOMfFI9zTwLTfrup+Pae4KwqGaorFrW1NOdyx2iC1rlVItRZB3vF4/w+691KPx2+f+VgdY+1552W/U+wY5KgBp+1f+qV1VC69jRBX2Kwps6u1+nuZIpLasdOjBsAY28qhACqPIGWEjXW3lK+rjhFYc5oLM20ALOtTHCmSPp0TlNNilobDbEdHMl5A9SCamM74XtK8lXqSR3mMmicZAAt9TkmEUOI4jwp1/niO8tfp1oGQnkuECG7r6Cp6+DAalXwoDZoveRHpqeF4GcanMXvVnVnlAgFYlnlSXNP7DdAc5UI0a/CgGfdIzlpVT4clGgI8db8zxmGusXZm+ohzlNrymyl91dhnK34RhjgXXZI5yIVisyocAAYudxSkzwXIr2lbfLvmlHJYyZGK76q6qyBoMb31J+qc0gfpP5H6Xv4RyWizG8riuy1CB2YSlGqkkuaNdTFyyF7kbIFuZd/nbtNhXxsN0EdCVSl8h1AhiasdzJV18IlABmlTk0AjO2pUtyu7Ld6wDJjQhPqueuAfYAWsh+h6nYOjhNX+ZTSKqkK7SwCKh38vAJwFcd3cMFsAvdEvbgXzjOmLmiXQ/Vkj6TY+vIkwI3bJXN7OtFnp/ODIBJDStur1c+4ck9c+3srjEKVlRiMKj5UQwA8vQ/yxrJVAlgRIinA2FihSqj8TNYutrezxnY7uwfmBTw0h03g0y6I0STS88Hue28nYVg0dileRZ66dqeJQmOQJgimsodeiG8uVRK1uCW44J5ugEXZZPcumxrePhjOLrTEq+PWc/hKi7ysNA3A4eprKH/aJ9kwV+puFKtNQrw/r3PQm4gLOQHMUOenSJkbP0NFDLqybHcG3i/AGiAfYISZNqrcyh5r//DziGGZhfOmOItqt37fysRlLlgZuRWZn8dff4kBporM78fD1zv3y6oFRfcRsFfMrVbTqj4ZvxAq+IsA+NfPJjIgRC0XTvYj48eX95DCm6aJuzzoF1PA0MyHF5lGH2n4u5xWQzNN2z04l0F+M/4GRrr4OgQyHqeTDoc49tXmFsozZUCyfSoDOKF9IjBGm0M8vMNONi63uxk//73z0Ak2HIj5ILRfAcUGHCmorZWofHCm5H7uoEnmRItRCf5SOq9/F0oTCVkd/WTeUy6F0znGhYSOLJZZFC27EogXcS5nuyWnBuI4hUFC/DwbRUiJkJ79Uj9+N2Sr9JzmP/1Zk60aMn0skn5VuSq/d+d7Uu7X3mtPm8xQft9L0uWPkshiiMg/64RubxRM8jlaM5JuSdmGz37RS4NBZC2NaluZifXTJdP3NCFtkrknl2qirTS5UQShvzIuqdqVGvKRqlPpUnL85qgHQdG70GBIYg0a+2lDImnyO8l72wC1dEjQ0iGObRr13Ypcs0vvCnL8NRN8gyZxAvXuoMyoPfF8um/IDs8dTp9XBgiWemZpWIt5yAZoFlRluTPTojN5MsPk8nyY4taJyVHum88mqeWfARWm0XAqynwuYARBfYEIpirTlNxGbfa8wSS9MA28L/jGUbzq/VgOMlKZrQwAkoDqtbfgskGzdAQQWCrZXdVPAAAgAElEQVQSDGicJKYVGBLDSOUauUZaXgpr7gdTlSyUGfcE2nnMLIyiolB1g3C7itsKz/Q52Yb4C6kodl7Q9Awio9yzB3qf50hSpDsCFUGCLwIPACD6T4OmnX7FGkDn0ncxdfp8lkfXoYkAAA5yqgAcFWAhkCDAIuAsjUj3uMkLa05/B8ASSmf0XxAUyveJHaBkhPOEKIqHb2YmBAlPlJWcEFDthrYLd76BTQOmBmz6d/sV4JhLLY3AcBehcD+MAmJVzyWQY7oaCW556eq9+JLKqCkhi7bEfRBE6YqjmRftExyKK3RZJY3tK6CfA99AL57AEOhNQ0lq0GVE2RLUVNQAdzjf3DklQrIPiBFMH1GS6RgYetcKgBAg0/spf3seQDcRQNRAwGP7STorCtaC1zN9mKWJ1baUWruDQAVOene8Xz72nY9S9dPuPU3JnwnuSfDqr8ry2BO8ViGRCabKoQr/eeSQr0VdSp8ZH9hz3fcvyo7M9I0H77480+tyc/t5nL6qiRr5fRI57kb7d8yksJBE+oEDLu4+vmvRfQMQHBWv9iYVSKN6MZQt3aACUeNL5qw1WaASo+epciz3U2fJAhUB1S4pbu5JiVgP8dPWixsafX1tK0CXFLn9ftY/zRp3TgvvbAl9qxqOSmh7L1sxYp+4f/LpzPqbHl37+lRXWuHujbEtUL+3hnI/n4u5sLadjdNEiwHLph9b5ApQobQ105dT1dKsN4lndaAzIFarKX4qx0CmoIoh9dpZcwLCZsyF7INiLPeF+ewWXO1AUOj4Kk4okXl5hYamGVTu67YktmL9B7d93G6UXIHS07eZQof6R18lv/z2/gkKA++bTBdrw8bv3GChWU/Hjx8/fOhx8ElSDprxlTwIIdailNZxTh04/w6CrZkJUWfTRjwcSnmrUCDgj/OM/vsZWDWGcrjmVVlq+a4HGmsqI9ymzukFaUavkmKlhzsoSMZZWTbBQ1R43jH4SJ6ip29DaqlL3q9rUFTP3F1dpnAhZ82nnwQUl8M1znYvjfIcGHkoEwSgoFMkfCC3/HwqA6EPolhROtx54tIqjJ/7TAGjzr4JCEal1ZueJb2Pebka2OXseSLfBhwyehgnKia7kyiy059rcka1bUQhRrqSz1+0gkaECeJkqHVBVEmBc5ngLs6/xqlBpL7XEtAJZvT7TQLk4PwMDpRmBlERJ96dAEHfdZeqn2V3CZn5vzYFLp4wE7dZt1HnaQmdZkEmXpPglj6jz2Kej2gC5yVpAn0MJIPt2AoZYQU60WhfMpA91wRcoD407GLkRakEXWO/CGSa/DbI4V4SWDFTSUH8nfsFWvF1gKs+nrMqAfS37n8dSe9HEety2Ak+x0GWNkY2RjKHGEUop0lmHEqloZGKZSd3M0ANFDQ9KREhqYIeQcmc/9pAgv19HlXt6jb0Nf0hpXrqRBS0KXV0kMu92tny/6xfA29Po/ewQPZUNkj9CKsKEsWn3tO5qwAtBLjYsDVVOpKxbdwlCSYBdCN37MwegJMMTn8ZtDP6/njWKj+C4revSfesgSxUjMotn0vyXj4/gwKhpNgfhOrXORKiFhowyl41SMOnULmzDXQDeSlGpbnQBC1qDQFa5MINujC/R76uVdu+a4fbLSpbJrIzUyO2MjMgfAavKwk9iZqej8r4ve0IwU9/fiqEpmwJUY1TMd3KviaKSLIHDF856/XZgQpNzqYK18oV94mKFWtAwjZ9KeuMaN++3Fk0AhtQSkopP+mTeqEqTn8WVV9oVbInz2v+SeMP26U2pkfBD1VP7I4Cc0A3ElYHuet8Ecz1XCK+IFuu6ja9Q+0/cwJ81YoT57TN88hPU/3bfULtEBb0ykMp9+Zr/XlnMzl5c85Fjx12ohWnNnWXuTF+H2ZEJZThxFRd0/a1c1c2ulfVIVttbXzj+6j5ch9fjs8P9lhB4+mBfr+SmvDb5zRP9cYIuHq22Ah0ud0ecybwQdozeoUBWBFyGmoqABLnoFV3Yb2A3J1BRrzZwN0+SxT5AOH0Cz55T5qo1pfxvar+9Oyi1reLCjUGbL9Qz8juv0j4ByBtIlybjE8Y8YEqxK1+7y0GYbGGKktbwdb/lFEeuqO1/bVNVP3a1xyKZ9hMqoi0Sb49WgOiTeXLdtSf3QGoHZzemPTzeA8FUWv88HDHbMbFJkzglxcBzFUOUJoiZ6ZJvnvOTyfYV5r9Mk7OthkbG2DqRX35j8fPxydXnZ1wWWqZgsW9mS0kPcTsqoA/HT9+/jyeHmXzEbJhHtzNH1cvr2+fDSwaMDmP8lTUD0ukWU9bBznNNiMHh7zgb99+O06nb/RovNF8J0rZyu7Oz+ZmGHTpUeVpNrk7K0pUHag3wXw/jg9qwsWlIjMFfezwHlSpBnHqzztBcsKFw+NnoLaA5gutIPOnHBju8dqgqZS0X6GGhgfTs9HwXAOAo55gsb/ff0+ASEJ0OtHwuTe4YVjLH59EppStOqU6bpxsaAFK3MzNp8eJRvKZIcCzgtyQJFRtCDR6HEQux6rA1ZnVWHMISfxAVLlQUy5tnwCl2fPZCq1AXf7bxm1NRSZxxqhxoSSZqPKkfrEOMm4ERlYKa+9DqS1qtl6c2aJ+GQhp5Z42hmKI+5ysqegDvG8rfVUbseEzbUWop8rzV8en+yuSyHSY6Tq/TcSahDe51z7Tk6aAA6Qujc76rDX1mr3i/JT7iwGASwttsI7flYjo0NMMmipYqFc0h6vHhkSAZujM1Tlm0Fmb8gk8CjTgTNxY/ULD4+4A+C6AEzdGJ9iwk01gQuAiGh+N+w1WCmyUekE/w6j42Qm5rwTkFhWz3v80mXtAo9YjPTTrM0iIZAPcqxNOfcUWkHSGt06ir7K5+P4VUqCnsL+oLm+zQHIGz9Yic0B2Va8miDrXKMnN3SrgtL7E7y7an5C6SF0f2nOUcizbnHVtBaQ2iPtM4Mv7dIjf9NGMvDDvXId7nlCyvwUsliKUFQs7q6SS+1FAcqKrCsdU93YQxPfe9DCS5b5Dm24BZpDeh9oThTRRrjQbQ8mnVX10vqaSU/S9wipQolK9dfNxe4k68DRUi6g3OumyDemA2FLDtAZKSqASN5kYBTl6MqsSh0CNAgFQUtmu9lAUSKMqq55D9kc/I5/q3i/7BO6jqgIrWdffd8CR91AwbrpSk5UJMNQ7eTqVBjjV8JHFD6Vwm+BuRD0y+b7XN3fHVZRAAZF6AajS8Z+tiGUWnUVteleoLED/3WZKpY9qwCF8PftHj0orAPhTKLMkTPgsznbZGwQ96uWpuporQXdQoGtf6m9Kheo96+/XBy57GdCKGGpilGWHZX+cvImGS7yhfTQImurczqYoCImPD60zD9HYqBUQiwRs9ob7uVcf6WVzHOQkJj16ZqRTuYO+Q18FIhyss34pCXt5EXOhfUqjQLoHqfhEei0cpwTcc2UhVOvuY+2H1tP+zBVDeqvcD6X7+97zrHOrPmSqbwbH3l/tb0vTbSzUmGpneNRWdqYL4hPMPJMfhRI1bITGXnuMUunmgqy13ayQKIIwf3bRlSoDrjk3oeZis2pHSWpqK5sodo/xewruU+kM/VXfSlxGMqc+lFZuz8DnVPWh4sufRXzDwHJpwod72NsLJF+juH2poe2Lm5hTsTqJDOBowzk9KyJhFWGhJaWCQU6ITUlDzlrxiGKln0+PjltU9FAi9e23BwMD8g0/vj87aaHi/uaKDVVDr/zx5U4iAd+O+7s7KjJdnJ8/H1fzj/6qvlzNuS8pMevgff369fj27cGHyU33x7sDJBkJ0cvUgKsLogW2IsySNVbTeMuXmWViBLMzRzqwqBPY6XuQ8a/KxF7ZGSdMQN9gdS/hjoRdECkjsxxAjAsBjQ40Rq8oM/Qfly6l8BAOpn6yBxk0IiU8z3uhOjUXit6Xftf+szYSm8wvzZAYwVZ5XCFwSR/UYje04/DDt16qQjUm0bu3jnt6BywDCQ9SKAezZg43ww+PnX4U/QMVRQlsnUIog0atBsHrhUP6cqyqjappBaxh96KOAYMmZPYtalDTm7E7iw5xa6WwaDgzd0R7aO8BNILHx58ow5jiotLkHYHFCiqRpR06Cw38pYTVEHJKtA6gCBihUbwqhUaXvypMfTcuODNv3pVcuErC+Tc6amlaHA7OmQqam+c96RvjpfMjEEF8aKhr4Z6arxuPo8+xykomdUcCmcQC6qWTmchODvKKv2LoWhOBBJlBjcQfPz7vHCjTgK+5S1orhyaZxSRVPNCwJig06SowU9Az6A+Ifau9oGUEZU0w5pzL+CooQbGHs9G7RVCLdPCOhK2zlUopCLWmO7cnZmRcUTnSXUCJqRUlPSMIk+4vAiOdezPDNjuPijkOAhxkhGk2zpWv7Gt6ROjJQrq9AgHsu/aRe2rk0Xcd4AJaW2WbRwClSUfviapOzMpCLIK+hnKvRxp2IaWbA6od7dqVwtPm4FKymgC0IorIBhLiFYDaHaltpys4qCK14mK6V7n0riafA1m2e7GFSP0S+GHHpvLH7+QEy3abMiH+NnRd9da658cc+QFPFv3M1dRUJzPgz9QND9DTOgYIC0Is7rhngshRG0FmFIArWa4gqWJbuVU9Gj7HPiHJGKIRAuY4Nzw/gfWO/HYvnAy9MzC14ITOhGcIOQBHKES4OteqVGZooLa7ogZlXhaB2iDEerS7O30Gfgw7uFdVhhq9gDMLAoTiYXoO8+I65LiURwJbpJHpbxwUu76iTIxRtqt8MIG+PrO0NvdoZU1LXe/+6YwCvEyDeSmB2tO+t1U9vdbYdCeGfv82bc+g26G6nQse7UFu7VFpXVoX7Zn8Bncb6XPHCdfqnbgx/XABvPmzgh372W/18vW5oNqsX5MdelfUb0mFnrhiaHyl3QJQKwGneV/+QJUN+Sb7MVcnoVE2BrEtFyUt1MAdwKP6kR4RjxXozDjKMzA/RrHVfTxRHoXCVRpihYOqUEt7QuXz7XNNTaoglN6DnlbUdFFUawLSSkrXsbaqVTJT+DNU2rGBpKsVIK/+pvPBuPicYVw07irojQIi9GQSmUvxIQHGouyWmlxQdIAj0xdDe+29H1B9p9wj1a9natWqqov1ga2o7XFy393iVFaARZq9cSkh8Qx5N2gUyXH3HGZAtc/Sqi7vsticc0A3khhZA4oJasQP8yT9PfJ/yhXcWxvq59OzerMebctOD/cWTNLzMral8vGyvRl0GkBCfiSFgz+uPj4/PrXBf2uOzL//GUk1Gnt06O/vH6zKhXOVooeoY33g8Ogy/EcORD0YBE6fptZIfpLFR3Hq6VkZGA/Hob7LQLrQcTIscufhNj6uUTjLnMP9rePlAoHUT5AAGk8wOsnMeXXgfCoxcsxpVvVFJaCvESGT18A9fo8p4Xhc1Jd0cJrIEAjXQU8wJ69SXuVe3i86pvPWadBUA84MhBM4BZl19JWsZagoc0TSkOrhYQSOSyTBfQ9KNOb9yhMmGE9lKgEDiRXP6f1ZAVGpB+1B6kC9OLptwOK5cVH34ZupiKhlnSPa7Pdk/Q3+6/jorZkAp2V71rrcZdASqHyRzlZi7gCFhv4GhOfJin/X96BJj89T9qNUpCITXTcSiHCFs0DahyehIqLkOLgBzW3w4hDEtEQGlFJKp2zrnoRwuWugjEypQmrKBI4T1FYVJypFrjRaZSulWVu/8ATbS2NpzevIkxIEmLtrJyx0uZO7RZF4tyN++CbKAwpq5QSvRvBVOuYOwAmHnpbVXkbTaN1S3ToPUEtt4Q6BCjeRaTK5KmJ+lrqASSJ6x2Q4hSBJRMHKcqnO4tx1dwm2XOE5mxNQoCJJrCWMqVAr0IVbzTv45z1YFxvZNZ+ANEipmz7hdFPdq8gCAZuRVgd+OrusWNXViuYVggUoKDDEQFwUtBRw63nS45dhoj07pV7uz+Z7Fi58+7QauNR5U4Eph7qN1pMg8NJFG6G8cgaUWHVQH34D1LY9MARCrfo3YSrNZxctmHu6U1ai6pN+KwcXUuK5opp1bwpNnnc7Jpd70/enilYEWtXUylSL2pfKZM7bWcAQQQLkuxUwkVjgd7jfrqa4Coj63fkeTMK6qFym/AmBbV8mxlA9Dkpk7u8ZFjfgBL1MPivhv+tb+IytL2z1qehsa630maEGZYr2FFamR5bAPQmbEvSonDnZrZKagiL3zYhuFCqsA98EcfHXrkJYEAD1IX0fc8agnKFe+OY9ZI4ElaaeAa0DyoCjLNkAtskqQfk0gnsvwvXv2ldMAQYCgBG0Q2Z11A4XWLikX+mRoDNp1lb23hVsZptQLWReDWegn41foho+/n7/fAeOpoxOII8P7IDE47g2rW8GFLbi0XWavp9RJuTnlahLmv/Ffrx+uT4J6p6EXL44vrikVvXM6ZwxhLeCTO2R5ploAIfqh9obAHWruxKvUV8EPVQCiGQjlGQIgFT8VbbG9H2UQeRq55p9wrlvnDXiP5wZn1v7Us4DtpezWpBUf4/3Rt69+8Nazj9jIwQgwn4YIYJIA6ty8KE4l7VlfdUnCmi54tvNd3XvESQZ9VLOapPjGWkgX+9+bNMWh27fvfL5/9QZQvmSBIhqsZJ6Uzh9xmnWh7rHHWifqAoRPW9lCiwqnmiaobHq2bHZ9LAz+PTZEsnKI1QFoyI6lUu9evsnf/z8fry+imamz7lzpUvxjJ5TnykA4OEhs2kcYx9WRvTQ0tc3NftrIObH8fPnk4diagEp98tY3h+//et3yyZTbsICVsHFRtBQDbMKQIFAMz3vwxdEvHgOZVV8xNvDMY78Yg/hjuon+tn6TECxi5q3L8Uu33QaePFaMD476JcPS43gOEE5fviGQg15Jqoq5QMjRenG6ZTJhw8Pwu5RH1Z0oMrTSk2z5suSdA2ogyCVz1UFMj89qFgOJDKtoDkgYKOzXmqI0Yjcsh4u5kLwrsjvvh+f7rsgaIfCkiGXfm4lPTz3TtnSResU8WVcowTm/26PRwY27o33+0VqRaWGtWVx/Z02/47KB3r0RZyH3jaDIKcaxV4XQdI70SSJhPU6RztPdw3dnKbLyqs2OeZ8T4dl1wS0HJTcErySAI5sJJUhDFTfE/49xvBTvSDPr8fjkxROqBQp0XaQoWfKFOiqRKHUdnU8SMJQziRnF+Mvpxn+tp3u9fHl5s7qW0zmlhFScI7oxJk0b2gePCQosoIkKElFbKiA6P7o1+ubaEbSi0eWVElnaSE7EECvlgJAfW5phXI0nGuUv6DpYCRvI3s+QWaDp7262oFiPVP9dxMZo71e9vK3JzDw7woxNMJOIjNgyAAnre6AlG5Br4PNVpB4p1ItKrvbAMfIsVSGnITsoibppgz9pz2HThieZcuiHGVAhKRqofal5qxBlX2cTbQglSMak9W7oTvw5bg7pVpyMaNrd8o4+M56UcBEotVkS/sEfTJzULKHdfyxPqsPiabhBJie76MsVAp0NC8zW4hnt+1yoF5Vs8xsSH/A7m96p1rRozrB+UWBcaZSlxa8xBWWJH4tb5Otobo2IWzfJfeMfpPrawYF3pviS3/K+a9mNUMZmSReKCZnUGvW2SmoFE2vw+Uncm75OVVzfeYepVSG/ysl6k7AVAcCbg34BF2hsUqtMmgoVXHsKz5TCSdVYQ/nDTthaKSACA3+mXFB1cmJuBG0a8TIPwbArLTsSBwHyIjwge2X6OpOvAlsWhXX+ZANcwL8ieqpbDpAxiQy2ntXzp6gkJK8lGacM2Zaje79AKe1yQUGCipc0rssGHOVHh7bVOIV/X4rplBzZb/jo62CRUUBMEjrgxoX96oBNKpV8v8d6Ak9+gKU0Y8H6xyfSHXZYwg8/oGKDPehjJIB8ZYPCgOgzfZ6Hh0Ei+KmZ8z2Pv1kehbNEbw7IR29+/fGCvV3rUzqIMFyEW0LtbJWNptg7MwSsn0SisY/TiJDNxsgOXOsAvoOXbECVex9k7EmCROnDnWUeArGAHQumA5NEPsc3ouIDLR5fwDKHTnDJnv9828SAg9qhNeRQa5zfvu8Q/PcASZ8PH3D+vAKaRDvpA1AttP7PVLfO2vBNjOiI46T/bPQVCtiYTpY1pr4nARE62LWQ5TaVm91RAg6QsDPabZSemUXHZR4zf5BgIarNQwGRj034i0SzLIAihJ97rurQdckfabdqtoV0Qb5Z1f6yxQTbVbx7MeHqGWvn6NbDR9Sg2p0AG2mjCJ9Ob5+rS60VkhNgLoEDt3h6ArZfY0SlMqWfAEo8S267DYCKV0TIM7gxxrzBv5NSvS5lrDblI3KX2WB26zHsL/KbfoQW8mJBnd+VaEoB9fNZ8rqCNZIUpKBpkn5/v6rh4M2sbBDsk1VtkuzlMr3vuhGzkGgSxfCwFTCuU4N1EIDg1SJU1N05zL0wmMwKSPutCyMNeiK1Vc0ByCGoA5ff2ajJgN/dXOcktTpz6H80IRdyVhodqBm/UV14Jy6UwfXQN4O8jnc1iiP7QnZ4vi7BwlDToJUGtiT5frK3e9lqkGm5Oq3Wo5qTxhWoGrEQeo3aVjLJGUNelSDGPS4ohaicqBkpguopl1VDfXcVU+rQ3SQ5wGceW7P5ekAwQYDI1ah96uEpd7p69eH4y6N688vqgrI+agqdu875X2SKW/y5sZv9aRJX/3zeDidvHdCXnQuadQvgk3z773pN3fH1efN8fzEeVbweH3Dv2X4zIM+k04FQeVscW9RoMOhtPlaTub9U9QGKYl08NUgew2KXf3LMDIPuwzH2dU0I7Slh5JQK+BH31+oZSpGjvcb8JRbH8lwI6/lx3KXirq2LE6DMIO8zpIRB4VdNwU+oqyVroGSmh2UK42l1gQhVS/ZlahD+hAZ0Ru/WwO5qhDRxK33kpxs+9GoWnVGTOV3OyfGQfgL/zhxW7aM4YWditzA2ZQRC4NgX+g/07OF2vTO74F8hjttxZoKDnBeuYcVKUFeHNU3KtmqwvGs7IVMgqU575EfZb2DYoYqiO3T2Y2Cmp5Fyax6xK6R0lYiU9uqO7+48ktkYqZWTx8MCXftWiuRRQ3df/guBUKC39JQQL5plkVli+xj9y1FGQ0QJRHC9kKD8p6YBkjQcX+C0kWFaKjKJAVR8VqVmjY168y22hXp6SWvTF+f5fFN5Rjb2/dtwvj2duVetZdnGAIAePq59+PGoiLT/+hKiKhiDqI9hXUpzvWd+u6WhTX1kz1dc2I8W4cGbgf0abqt+mFnzlhIVjYsvVWyE/K56/x94Z0G8CCIqvS96V0HDfjc/dqlBqgaeo2t6HwuTjHPDECBChRnFTS9wXJ9ssGdWzW4019YKXvz999VkSYpwj/B9ddZVT/G88tP22RHD+nNrA+2/bJgTUUNhH4jr6wg7EYDBm+xnQauVLVT32FmD9lOX9M7hQ+ceXa9728vUQXM9xe4MwNFDI3sQSsk+nPWgUTJfs19eiR0gAHpe9QwQ9tMgAr9XakLKvnTZyiRufnCLJ0mOGWmUI1GeVD+qb06VAdIyGQfn54AKy7vH8/InK5FEXX1okIB9Bhrf56fiCv1Dh00qxiC5AMfN6yJueuMVqhNH+q77jsVCpS39LMGvJw8jMCDH8BiNlPxoJry6+/Dd2IfSO7kT2E1tGpnUaPMnGtMWUCoIK3WqndU/3t6G6ViV/C2zJ8KYJR6DFPIzxIZfifMpqUxa1Bn1DS7zGFCPILK684SQUQk9iaiW7CO0gOrd3E/IlVr2RAAd4CDe4HKD+qhm94x040DLKqCaQrwrWYoykfAatKzIbYhsZKr42bJU2dWk4Wt3s2u0DDNk3pkPt8wxVFrZcHfpFHO5M4fP2QsDvcaPJy++uGQ2ANBvFWysB10/Xw3utmTEpqWqjQbYjiSMUtBiskUpzQH759AsQuszW7Q3ZI9B40SlAzWlMVDX0gysCcEPWx6T312A74a7tJsPKfDSdjQRnhquMFKYioucNkgSICqoHL6S5rVG9URbzi0PCT5BlmkWfnNFRvQG+a7tGl/komR1XRwsFDVSvypwVDyduV0ayAZvGAGmX76MFVRQo6SEi8iC9e3OMUiip0zIecg48KMn/NqTpMNIz25+FDdQFHpQ4DO1v3UxWvVaSVD4eHDx63xGEMlyoR6cKQlrqROFBKh2Q7APegtDcUeVDWNx1pHX147Bxmxa6PjTt7bhPjAVFoPU32KgIDQZfcZFVnWZ9z7blAFAwiYzyFZlUGQ03l8ejqU0Hg/MwxNq7H43G46J/G1o3p9O26vb44HyxNCVWgpVg5H588Vzy8alFburAyYjNSzk7CPN90NgATtHQg85XoqH6KlpZHSHGIZ6i9QsK4lK/tm1FBnobSg1OOiukaZ1xKrmU8EBUTBCUDCkYngrlbc6j4ogUwTf5qTcXSSAi7taqfehLK4KAHTnItDYjAbcwNulw2oU8FAIz3NcyZBdnKCsaZSpGBO71rZ88/j+hb52dLs3IfxqMZF3bvy9juPh0ZUAgMFaLo7ClSEbinAmj6i3gdJonZqdm1nA6mhltFv1Wbooo/myIcq1yD/jBJm0CB2UVQX0wRICiuu0qC5dJpxJLKLmhVAomd7te5hxEeiOCg7YBTP9Ad9j848QV6DlCKelVDWs+yzsHa68ARj8xlFnPdgoxRIAnkk19uvgCOn6g3SXUGO2tkIYVyzZ6Z9WKwCoKP0YCt32edAxVhqgaGaNIBaVJul8MiASewKFc8G25NYNfimX8s+xv0qSYDtWgU0aMik/DAggfpqrMbnPhSUtyah7xiAUlim76WzHjSn6vUlilOtlBqbG4l874856ap4dj6Mvh+ePclbxD9M8QHFVcKqCgrJBBU5BBU0kZ6GfClwe7CrVakYuHl5fmkchsbKn49SaX1Fwaj64wIcpfeOkuiApmuYrYM43V/10NEXpXsIlYXgXNS293f1W5LEFOzSHfPz2a+yPjwTQNZS5bJS2smMlAb3tkMetkjcJNslO9Whkno+KDlCm0jSKf8AACAASURBVI/j7Zl126sdJDwD+hA0wzLQrwpZ6PcF5HnezDZ7qf6ZhKx9eoAcVLlI3EQ78hDmJEEkLwx85Y7eHjdOHNtHVPGZ9FBFcnxnaAwFW4nM3r8GLF56asGxvRJUan0T1lKiahuqnoWvx0fURlSMRudX9k8/I1/x8BWVriZaPYcGPRR3LjraeeWDe69kH7lskiHiTeyN+m86PFnnVzGGfIeYHB06q3vOQOTGt/rZzvLj+Yeq3B5uLVJBjkopswZxZX537n+TWhRWM5cw1MKuZ20vgiDIuVMUuDreQrX9DIVPX7IYRC4WyC42SVK/I4pmPisCBO70lxhs37tBjKU5MbfHl4yogNrdux4lT9nPVw3ahGqnz3ZfcYQP1PKiROnmy80fV58eiMmGicvoKoy5m1f+75+PQpI1f0TIFdmpS8dqWnQwTIPenqUWLfXFN2eZMp4CNCcdQXpoEq5qVkuvBJ36Byc7Tb76PBzuKDWYDuDvH+Sx6L8vUJzSPoOgz9qSIk2FcEIpp0GTcxlf1YrVTBc0MxUWrdtL+J17JWIcKuupTTPlaTVD1fQCZDDfZn6vhsnPbFlicbVl2KFNQUsY2gufUkdNqa/Tj1UxEqKCMSGYHw7w7XGzSpUzQ4FgCOqDL1mmP+u/WXuGPnJoQURKpaLZq4kRTS6XQUwROhTHaO7Sd9bZN7AvnavKVHzOnBN09LNPblwlWLdBM4rGbI2iKHCwc1miSb73LMiR6USLnod6xwx4c7UmlDzeLzSBDxmLqTjWodlxRHXvi5sKQagknKEEt5Qe/XtoMB3Imoss1a7PwxLOcio9r6JvukKRZOTTSQP8Ww9Ru1VYg+qXElOtAXxvBbIgT11rG900PbdZlVI4oIB4+FVm09nps9fgO4gN4MDMKT0L/5hy6onGaoiXQhIqb1VbGqc1lCYkyeHzst8M1EQZhs8leN/nRxRd8s6s3p3aBFdO3awItazyrTq3QyGqKltk2K32pjOVRtrQUy3B/aT9IaAE6ZLjyIwfBXer8kGVgCpkByyCcGOX1Pswc6QaiDXQ7ZBiKA7YB/OFrVx3Pv8Eyu3MgWhCTIlfZ4BgskghQTWBTEEgmrI7RwTUrtVbbHHtvBpbCTpKl+nn0SvIXjVALZ2l994BbMQtQFanQXlXHeqaDX10xCKa7NQftIGcHh/ownbUpRymIX76WqAsCPhoIAIq6ZDmLOFzntt5IJa0x0cZtT6pWs+6OfjZGmcA8ng3J1ahZuyIrey06z6eKdHAstRPkiG4/SDbq2nbAIwqGC+L9sz3j+/cqws6h8jcK6jVeZAdR3K4563PtQClrt6mate7w2BLvZfAKM7lotPK3hncLDpLNGb7l2ni0PgabJIk1IdCEYYars8GvKFnoIk657sA2sh7N5AvDWxVJDPgj+SLmKECAlBs+2yKRjPA1PZetovATt/ZirvWTI3JEvlQvFTK6ggX0PivhG0RQpIs1h+xRi9OaJS0aSig3lfJh/6R/by91gBn9qgCGwDJBK2lnndANxVZEifJ2j89PQacS/XEdxPalIPhC9l9U65eGe4MFUiCEdjgVtFbOU/YAUW6fnmNEmgyM2e/5xF/tw9XpfrZZHXEE/amcs5IgU+epRW/9inNve8zjr0rLav0TJgMrgK4z4S4QL+oegdIczLT+PWcwsrwU+agzJw7wC0nNenBlZ92P5dk8q3KRoWfYB/bvsc/9BLdR7EMyqB8wQK3c9+aXPOsGRVgJR7ilukvqlWj8tr2CPtz99sW6KUiTfwFmKk+uNU7FiEhgdOlwl1n4G5p78QQ3G39f8U7UibbRV/0buqJfpDimnOIX/zy/Kzj+Pn0dnz/+9H3rglMYycnNaYAXpPI6EWk6fz33z/c7/Hb77+ZSoYjollQKM53U86eU27zlvs2gYbq4R7W0MLFT4zUcHn9RQ1ASxuQtPREwFFksvzslXCsPo4euuHFY0jC5VwNXeHqbZaECzr0rBnkxhBLHBJBBjQZJBD9thmkRT8NE2/FU4S3TEnaaL+n2DM8UdL5KGvp8qZ/Zd+5zfERLIBiGmHRe2wDCD3t1A1VGcRkmkMPwd5sy0W0NtnHO43m1sSnDOgeIg1SlIFOkFQfnvocyYjUTd7ox2AI6iCX0NJQKSmFTOiZflm2V6i/FbuUUGwKJttgQydm4mscms7LenGW2ocBn7uBKJK8BCj+5fxNqLeCAAV3J6PClRvUutNktvc+8NxWxVpynyh5WJ45HN0GsCAfM0upSTKKTEIIRm2vzq7omCox7nMRjSwcbzdOmsZGoxqqHB2g1WoizkNnT0ZDfTKUl5lcjgNT/8rr8fTyeLy68V8BPsiI9lJIH6ppGJWicCRaoEsOPjwwDPXAPdhvkCEnfj6zZRRqCJo6XwBDCvAgmhPccehlOiNS9tIdiOqZjGj63XTODV5EOrTJhhPYgzK1aQyualTxhrXCGG9KShauKP0MJRmECSCc4wihTZbOA3oXJ+ZAuHsL+sMbhJbhOJfzompYJxiTnIHAteqlOzNVWvZ4glhsZ+/GjuzrPGg9SABmLov+LhLckdHuLKFt6F4DwibUBI7cl9o1PR/gyt0aGEdwVQW7fmdnBJAgFVnls4QqksxpXwj26Msh0CKwV6Km/kutA99Zmm4b54NbRn1ov+P7PKUCWwVh9t6ooWSM9GwDGJJi7MjQkzEfOlOaeSDbjD+qwychYLaO066caewa/Poig+2pHF9DkgUa2oBqT7wagDRRZPAke+JZRW7IhW5oZcfYz6lUVfmJ4+kTmr4ehFtmHhX0FeP8hxurVWEQpeheQ+u0FwAk5flTMYA6YpW91dvFmTi3I6KPizrVIXiyU6NaVDpogUNXyn2O0vOodcrg353SUj+629O9gjiJFyBhKYs7PZu7DcC3V/iwoe1lhArkoMtgLv0TgAIAazpHAGAK6qEfn1VkFEyH/tjeGZD5EfVAWrrKk8QJejfbCVUHeh+VFF0rdoBGpf99ujtNL2Eq9ivG9mync2nk9vvp+8WW0NnS9z08iHp/3uAlYK69QaZBrarX3idJUKx1kn+3rwilywCp7onjIhgQ4AbTeC9nRF8HMU0TLfuUVNqwt9D724ts2x4ge5f1b/w4Z2SEdfDNpZtxmeVHRS03qLGp2/ZM7Peyla76lT5DE8adLVQwED9KDwhKXFP59TkyqJpRAKtag11oLGoao0Ej7ZcYGxMP4LcKUMSvpQ+pIMSAJwWXpseGmG/6vtlHQPHS80i+a7+4D9hezclSRXhYD6fMxVMRQ1dX7t6FzQj9NBrVu0tg56+/fjIrxtXak78bYDKAXMCKc5CLRF1r8tdfj8f37z99V/TzyjF0J5XYPD4+IsL18alE5uNTl+Gvv74f//4ff7uMrb6Qu/sHeG736jug9+Q5ZXKaxrlslrPzwLsMF4vKgb5MCy2UQRcAx0pg02YmDLgmR4/RbzXGqIw5rQpGzjO2GoqW2HxgzdF/XUoo0FuYmbIjonAie9G2z20CHuqNRACMWnsWSJILI1AkLQ62nbRwsfWryGZRTeSrofA4UFjUDMr9t7dyDHtl5bxPwMnTu2gFKq3RjMu7qOyrRq00jTrargRnD2KDPJBVBAOQRIaewJpLjtmN4aXk2SinUcsOkqAUpBwqkn5eCAMl3L73rg6G4XCiey2NcBKNHbnsRVYVQcZHh177p3XqoE6CCcQJCOxGHrOB/c0XFJ9QBEmDoRtASSChjkHXwlkS4Nshfej7FEBAz/pyC1UAdLcqX1EFy9weaFT0qZhzfIUefwPIPeBzUqZqipMLVADN2Q8fWU28Vd1BCKNCDIMOKcbAQSbJiqoZwRuBswM0iS5oXyKFqTPXAO8iVx7H7sZykmIZa2RAp4JK/s8aEpCV4tGgRvuKCALJACjTVBRz5ty7QbOz1mSFi94TBu81SKqTd6XDiXolWTe1kwacq7LF+XYgInqbuclpqC09MQG2EDSC1iCz9rwYbvjDQc60v6Z71o4wEZtgHblp/pmAnH4Y7owlzf1ZQ2VoUtXkRj/LvC142uVr6zOghYwSEvx22VQFJUxOLnULx3uOazUxLGW0iHEHE+od3Pe4yRs3QWnC4mpd+kV6rov0Ebgcx80V6KHmXY3CmKh2yIL//Pl6/Pj+6PeRI/r27ev/R9qbf3tWVVm++/ZdBCjSKCgiIoKI0kgXdCKgiA2VplqZI62sHPVDvfdv8E9U1RjvjfI9fZWmvUJCqkjfCdIjNggiKohKghBx+67GnJ81zz43zHxmjbqMOyKIiPv9nu85e6+91lxzzjUg7Tj9VL5ZqyJrh19rxoPR2p5IQzmi+IBiu/c7a5HknkM2iRQJKoWZzrTZmkkyOJINBSmFJi47xMvQnEWN0jqjqCFBpdAq/ZBp1xTL0FB5/zFrQa/p7mjpPEgC2WNdZ4nTZGjN0dKMdWAU8eUQuFGJuA0GAAlhUEy06VmtEblsbhqYC2e+F4El5Pc+yj1i/3Mf+xBUkll1iQSOBWgAIGMIdJy1sIQ3cFiOd9QXepbl6LlL/B8nhuNryrPNedEF96DC1uTXvUyhqrUZ+3a6WNmzcaBMcSODjlDV6zkXPSiCcKHodI86vV2/J05Ntt0JFXtdW8MQw4pxBTgpxquYjzYvCaz5LM6JAJVwbBvPatI8PgAsOlMUV7H8TvGqEBZNWPQuWpsBEAD5Zv1cAN8KCDRgGhMhqGLpqLJuobXZkMTrlxjj2SrW59W8qppdlvscm2B39st9U8WKNaJFywPwnWw7RvyVa60ZtLLO0CZNRQtrRfesIjKzllwu1ZlIPMBOeRwGvQ6Ldsc6KoZFUWthwcA+GJ9fdBcxihr5/hCqCti0PlizUTKao/KggNBJzFOIkBtWrB8NRYZdEMq4hvFCA+zxnPw1XePkkGh/+LyJ7YnN7mrX8FgB16Ea5voNsqiTUqB9ir901eLqRszrlHVHQeWfAu0NBk626bkqZEahXNevZ+0iZkXxYQYty/wcwPraqtedPkOoo7BnuvZIe0T7+PWDhwzE6zPs37/k18g6lhFKeb9TyGgjebOtSvOgb4TJKlTUAty/j4GXCeq2KVUHq7oRY6ROb65qSQtWC4JCJj7y5SnvGTUUHkrextVx2tpU7qKihEZFFcd3F24FedQCYHiOuiW0zUHiRZWLxqKjjknugsS5OCpkV9dl/q3aKbux9+2CTgqA4mWbC9mTiAHV8xyFmu3gRdUFjDnQfMCM5uQkERw+X6FsKiA1nwcUEF4y3ExmcHBw9K6QNkxQPyASxH1KrFQU6d4rgJpS59cJilq6p2q15gA3RSg2oBqO5fZo3Kj2FmI5ePrhFc3BXi6u25kW6jEMa9yyH7dMKfj656Hz1QX3DP4rAXTNJFJyoATUvNXqNHjCtR1AQN95BhhCsKbKNabQZgk9zS3W5yy6lJ35KoExpU6JpahXtiwNpS6C+Vqjbk1vG5kRzc+dhSrqBuTeyDvdnax7aclU5OkepUWcZL/vA3HqnX4OHY20sHVP4bwWBWXMXazOnwvMOeyDx1SgtPbRGEFv4cd7MQEAgTuag6IC3Oi5UITqECSpD9c5zkmmrpmSoYJBSBzUQJJ0uo4W/7rrW93bQlfB6saUExzX8pywbWS/6jAyFdbFOgWMkuzultMpIH62Ljy4dmZCgPg5oVTRb+oeoksS/+oKVlFpZNsOjmWbq/2yATWD7g0aLjjvJJkUJJXTl4WoE3nft6IkbigJgPLhjkwhWxlEF91hXsf7sOg7ug/pSCi2K1bqOqWBEFCEBi6C1r2xtSDWAd0GRaZjpXiigy6gQgamqqBBPCyazHZbW4XKCH0XNFrXm6GOw4ev3wA85LnwLHWexFEn8RPtYbeEJwHur0ZM7//PfotwGfqiUEcKUh3I0m/xXOIqBiBayH4h/J6PtdE7z5w5uNYx6LLE8yp6hxllHVjgeYAeOxEyKASC36mOWrMADbxuPhsFOOBJAV3rPFPmzWDUMOwBj0zQOaxiQhVvDS8spLzvpRRVikN02+QYRDLj9BWQSTq0sjwHQOkdr5jHACR419oVM/M1tNZ91syUYU7ReDCKQLQ8Xr8kZt1drnfjYjgCKGG6+nB/uh2ykuc+/I9OtLvRGUwrAKzmtPmMqVk36SBQqAJo5Kuj6FMGkTa2yJO0PgPCdSCO7C4gXKhxYYS4aPDQ5U7Hjs6DWM96giILnZluOoyQAHXsqziusoZgwMjUpOxsp6a8B8cUH4quTs8CuChaVI09iKaHZ5OzviheMyT8egYBzsadXVG/sxZ03RHSp6uHMLuKiBr26uTY7Fu6O7HrTbyne0DxleeZ+548IXmU9szhZid69syJwuwnw5IDoOu++9ywhKHOoaHjtpeCpnNtdYUBkTx/n8Qu9PS8KC7VPQfkDSVwANFcXAGQwBKJU1lyXey59bOAF8UnHHXyU/QH0MAlTkwY1l7uTcxWkqr2Qot9ymHGmZoODc+eM865YLEaHBUsERGYzhpNsQ+YvNsOHVq2C3JrM64f9u1HWx/wR8W/4mSGoRPvFY9L4jFDwSLWiu6nwDIVQ4o/2VM+sxTzdyeun9hWuV1TvrVUtXGXl1fboeVVz4Qxdaw2mwKtHvC+fQu+MPPd6zBP2w5KVaFUQm1cvSNCV4ExP7do9Bs+MqLGiHKptDj0gvbrcOlFQFBpqDYSJWkh0JYTTYd2rNqomBLsrdBJiA4/NntFa7SuqvUUDRYj2Up3PMhpeO50UoviksQmXE8KGQarJSEA2KZVCFTYhWkc8P1br8uwSgI6i7Oc2Ex1gQMOIpipyWrf6bPr3vD60mjofquI0fUgmGJQ207ZQ+LsVsOmzMHHIlj+0pkJYe55ucTE2YqgQ+KRtrsWmFGgskIOckyRAzpJwFaXKfe/34e8lpM/J1s40o2FtkMSadrXaJJ88T2dhLrnmY1YnSM7j/XhTd6f+uTVGnWyI8rW2mpbXxeSXA5ZFgJHl8Ei0udkqjso3HAIFDqhQl/UQN03oQrrFvxq48cqctSdqOAEShFHr2haShMzsuAeUEvfU1yzPINmCv/1uCUx2XrsxjOeOSC9TjmM2GIWSh/3thKlYaBjOVsNGpiYLhQSrblRnqnC3I5MLte1qFNkhLMGDWotCylSpwoEi8OZ51LImhMUOqrpOHB/uxYMRKzWkUxGan4U+hk45ZmC7kSVfHRPshQQoFvHK6EkGcQWFgcxFTIq+nkdXkhrxtdWHR5eC4oKTnA4jYG4xso4Ay+rqBrudVDP3o1zN6VmgMjcYbNmNYw/h0EV00S1XyPw7LS77BPtu8xRUlzn4IEytxdRpnOa2MlnIyXt9KUMwauudVnyJ5arE2GUtAYhxs0y3YshUSieOwc7hdS4GEkhkiJM50qMBXIQY64A/1/fScb6c+FjEnNw54MaRoFsAwYn1EyOVqyy3XJNjo+OImeH6csWh48oXBZYy+UJlNJUkLon/3K3jPinpMPDO0cDd3Wnda55fEDNnMkzGJ9cFHustYHq5oS466B036zTq4nyljYO82v6ZjBNVTO2VnV2j/d5jR1IsZC5MIMbXu5t6LesC84IBXbFRBKPoPcqFHWPrHFwEs1+JlkaU6t5Vhb5bkK/zTMmqaUjruLZJh9e/33GRu4V9CT+L10Wsy3UmRgxCsjTOtUzxea4k5ZxEem4mAVSQ1//pMgucwDOiAwypCBK98XjF0pPGkta1ngNoa7CAj1LzBVqwLW7fYAsvupRRz06MwFoioXZF6HvaZ+N9SEkhrjrDZ2oaKmGMw9WAw6NfAY9w4V5qPSpQSm40FxLH2GguoDD7Nnh+dUaYaAihXvMhBLjeuzv3ZDkEFr3a54jwv3K6ycGdCorazBf6fQqD3KXoVgCveNVVFzfWW3OMG66LEH3UOeEnEK1PrVHu2U8XRTFP6idpUeq9ZVY4l5/de+h1vc5Rsp5bPBTP8saruupXAEAHcMX/VGnq0N3B/CpUQemvSUfDl3NV1KMhM7KiDkJoGP1pc24UDwh5w/DRRlkpTuc6TOsB7mDau+Kfr1//2JbXKQzneG57upt0cjI/k/Hmw56yVrM1gi7C00a4FAldti+qpDZRu3vieOFdFZr2AtbNJo1tQX7BtMC1myZxcXZNqfNZFE4y4RFVjdle8tOTUrilHSQHGC3qA8tbvLiImhpCr4cllTcJIEpbFgAPYm0o86kfM412E920VtOXNQFgqvrx9kf1J7l3K83nGB725fzB0LYmTangslox+FoX2SkPVIGZRuL1ZTEJanCClQJgQoThhThO59AtfdXb876DKDDMUpQdqGFAAc2qAfuZqFT0WFy0lBT131d1nSUa4Q2yhRoJ9fCwkUfwWu5/WtkDMQMz3eKDvNxbRWrKjy8TBxPnJSMNBN5duOA09uw4iGT/Oj+8MxxYBnQlcH2sLvYuEA0+qhNrCCgRIQEloO+EI9ywosNMIG8HHlcLGJbrDXq63TxrPtahbzWQhUX6VzkcMSpqVycqoMWRzbTVyTqk6hchZ4LztgtI+6VbmQYxFhC8RRXPtwG+lmcxjgM3bWqw0ebWhTB+UVmXvDMQD+S+Onf6/4OE5EzKHJlrYZd6lpqYNnI+S9JpJIThhYqfJbIvZzSjMxa9Av9CrqiaHQU0NrcLmjUpXDHQ2uNvUk8AtDg0MpkYe6PkrBoN/TP0NUkGdVz4j6ApBWFrZzDZud12Hd6ALajHaWH4go/mEOevUgww/FqbkHrMvTWTjdE7FwFQ1GH/NxNOcQ2lK5OTTh3kTblrk6obYmVOZjHyRxd8rrnBkJ6QedE2XRLfeYYDnTtEAjtXvEqAwg5NMx/Lsql3JEwVKBLmV95De6/k6WaIWK63NCx0nWpmxaqSg5FipJQGvSaIH09lveCoycJgEX98AZZjiYl8afPyxjHhxT2HU3V/qaTAdABIgwXvBdOKdxjSJDY1bvjxLckr0EUQT11oHO+KA4uLuo9nZ7UIFP9FmpGnq1eP9RqMQhsMOLngbGK3kci8gwOHHf4TXMcqE/dgQ9gim4zZxDd/2gXVTikazqc0bVniFVlJlAdHX+mmp0m1z7ACVyabOlavHjv1eq7UNhDORZ7QPc71B19eCHVJJpiE1DIINjeCzYmD+DZS1+lTlNmhOF4qs+rWKSOuSyo45QG5z/dASykec+92tceyzRGgpkvPBfGOXgPuFuDlXm0CCluArShxesakHFHKWelbZ8N6CHkN+pc54XOW+siTPfqzIkY0Hhd2P2woy/QjIrWM41zHXTgbpKUMzYU206PTJyMZpKud92hwYI3eQyxq1PvdG/Qe9Bx8EBGIZmF5LPGS09Wc6LU/e60qpqr5vNa8ahbQvMZQ/kPTRk2DnOJuimFHynZZmmZ97ow9hwjduqiD5HX7Pm2PTMdS71HisExRdHjF0YatcQZd0cM0gEecI2wPJRykvR7V9S1duBgyHUHBlAffpkOiguZsvced8LIozCrGCz9h45OiiFAPcfv+XTNKvmv6+lxBXAwgN4w48l5sHQwsF/ciazZR6KkKT9a9yiPbTv3Ojd1ZxsjqNhl674s7VtwIaNzJEC8DKSca5sCTk2gGwcwQ8xnJiUgpwtDx1hm2aXjT8I2cf3EjvzVgiH5BtW3I6YOAc2nUIuH4AQFRghJkBXpAEj609rzoqwWpV4d327mDKjaW11Z9yEg/ufiUgTHZfE5dh+zFSst+CTCoRiA7ulyFSBEdROVbdeomL7lNiI60e4uE8oHFDUORoP9LOiYxPBU9sz50AwQoQ0Dp7/uUrbQkGwa6esDK9Py9Gs1bZKFkdtYqG3F3RS9yxauoHggBeg30HBoVgALxCizHbVmTBMQQux/P0yWZaN0ulJ1tRiFNIhZzU124jvjBaFF6mdUXHIQGbXTiwqhUFcCTQoBgicoP89QCTCCtSw8nhcIMNPdQ4dSgNe/g9+KRa/updGdBYK2fkZrjWKkWxNyOI+GNfo6MxtItJBmPZeefxBYdEEUjnaByqaoyc26TiHUQun0HCOMVAKna0tnEGvvoOgK/lX07KYr2LsmaeELCJibkTvHoq0I9Sx1r+UGqPdSB0PXClUjrkclnhS1zRoJdE1JrIJca6+ZerSBRmh+UbQPrZUK8U4qsDzUtz5HECq9lp+D9yQHf0eia/hhdQ7V/qXtzb4VcqRCRuta6IvWrykEBSRMT+94eOD8fM0mqMF84iIrqVNtKBRa8UTdChd6lUCrw6jXYYii1mcEifD203kMp9eFRGP/o7fAJcz3Q8YC84oLKT7K2jnD/Ep/gSlFjy+hLZEQ63WYxq54RxFfBZiLRehF7HmoHC6uFXPsNlQW1qbwUfRDJU2M5bWgTo3c+IqGgSNcdVpdhHK4gXqWE+EOB0C62X1vgQYqrtBhVMca6+/5iknsSYqxxJ4xstwHJNKVNS1rmJMBNWx2XjQXdI6KP9Eq+tkK7FCnwpb7aC1CQw76GbpJaEPR0ZFwQ0kMrz//JtRTJ5yee4Mpwd5rx9lN9vFyHYqQVsk1ryMKo3SOJNLECIocKJG45+kzoQHSNEzFRg26WyvNgJI4BgrbzKIKGQEh0AcVO0XpiW6LmBrQh7WS9a+YsuXrUTyFjj2cNu5qUiCH5qvOB4CP7hM0JMWQmq1WphBxykycBS3X/SpL8q1yA5MpzaSe05yTe58Hctyb3mpzC9nP6ZpEXxaHwOgIJQyuQqY6OxQRJEKJO7peEP1pqCmFOQaISCJtIEZW0bWW0EEwRsBg19a6O4pCriUC9vOuF2Ofas9uueARSEkeQeKJg+FUm5mad/KFA1w3L+J+6jpVeFEIJa5HR8g8GCWM4v/PV+eDop38RMCq8hG6pWFq5AzUWkJnVHqt2fk2bwMGZs5AKyUH8n4f0aPpmCrurrcN6UvqbCRG1Iwyw98kqtlPY4rmkBRnmfnXAp/83OgyOJb6PAT1R/xd67tmsgx6Z9v+jZKvnAAAIABJREFUUjgYhi2N52AuMlDRMjaizGKqo6QzLx1GswWmpK2LSQidleEMrA4uezaFcqfyQUtkin0vfuoz0of1OIB5g1W9o5fb4edUlCf92ThmUfQq/ujnYGQwnkB81aKahk42bGQcQlMwufumgrx0dgCsaA5DRwt1vOeddJ5sBGIqauzD6TKGQaIcVrmZgBUTHyqeur9S3R0Kvpw90cYlptCpcnddpjBeU756nkHptzfWiSU8F+69mh7Lh5i/JCBw3z40nQI5J7Snin4b6mkMgjK/DFYD7DCBItZ0FV1XuZI+l5oLej/nRRPlWtbXcVGeKgjn6rZ3Jtva6m5bOYTAk4NEdBlcA/QAVXXt37/gQz/8c1qiU05WHNR3lMRst0MH1yxEM+e7Wq+LC/NtaZ8CeFGeyv40NBF+Hpu+obWoCbeq2kwT0MwLWqYENDofu9tCzhAWinajhEqHsRJXrHCVABNo8zB0iEAXKsS1WoA+7Atdo9YGuV/f6EK+8F9dwUZLc9iws6BGXYibQAPSJDcGeNd9mnASFbRHoZ8x62Wg0MW5xgME0eWMD4cUBvqcA+JalqtGEKxLUCGx01bX0HUIijVY6NVfSHDRlcLV5Z4TgIfOVV2LzA6kt0p7kAMh9r9JoLEv9DMo1DzXDfcTt5gkI+Epp3ALP9XIXFXrDLIiSbE+wzQ2FY41CdyOaxTcdl4pR5Xc84g2x25GFK+V0NYeESI37nyEitCRbQ6Vzh3uRa/QJqhPssHWQaeWbDi3w+UVrXG67gPuK0HUlbgICVIBJ0oXaA3IZ9dqYBWdYqnz0cOD59B3IK2hVAQJqCkklOmklHbBQTTOThrQB2cWGkENsdKwNc/y6IioqTllKRvLzejiQg0YF2teL6XJ0L3HsY+Bn3Y9bHN2bGNtb7Vtnfy7Ow68CsCyh6RYIDkTvRLqBgk4fP0ADJhLDMJmU2nKotafQbGJwkM5rukAm9qrW+rL2co8oAlBWYe9DuOaIzXYzXNPcyLgYkciznNSl5siREOe9JbuDg+Wo4VsDYGb5FbzbXSIYBoBYBE0NAle9j4xJAMzKWQyzwY9Ex10JWp0vGQ1ijFIdD3o1zIAjw6VQobBJ/+amRjr1nos7qtCzN2sDPslcQl4QgxW0hZzg720OQAQuO8czqHVAMBo/xgpt0mD1uWmqQhjkC2i25gFdGpzuQFuMCtodUWoP2Yl1m25yxUaDoJ6EhycxVQ0wEXXvsL23lq7DQAALQebC8zKSIeZPl5vplf0qey2Jl2Y87m0bWMdZk/Ekcx6Fc9w0/WAiCdRydo1cux1Q2dT/86aHGsnZN0OvVjW8QxPLCDACVI5ZpoCCmdd+6l3Jvr7KU5kSGgKVRXO2tPuBOzO1GgHkl8UjXxxXiPsRkOg/dO7D479Rc8MtZqzgO6p55RZl1eT0v2cAXN8lAhM20J4vLKixEoCYxymrB00ECKAimF+JKd0oOLUGNTf1OCyf84ZD7Iu4ATTCN3PUOu8Bpti825bWJQ75xya2RUVwgLyYifPOZWuH9rAUMop4gHT0MTwd4CddKFJbPW8M3+E7iGvM3TQyt0RjRhoeBz9upayu7IlBvvZOwbG1KUXs74WzdVSLrUhN7xmuqDeHUMdFT02fx/0cdADa7ZRdfbC5hmDsIO8oKjE4/2R/EfULblokY8WW177s2n+CNTNzXWAiXTIAjDUCm6TFSMxRCA+5d6F1ZGOXlztfH5pDTKBGNqfQ0G5eDblaJwd2jemEA5zrIitFMWjs8Y6GJwkeze2qGSOI9CWo1sLTZYYgl4IsFJdC8UPxgIkp00XKFqaoWtXBj+AhLxW1pPPnHnlZgAIevdByxLaYx1F7H3Wg0DK119f9r6zQ64NK3Q/JtrCvIC06lw5aAEE52vY/pW3ab+4c63zyJ1rsYhwMBVI4EJtql0/sSsFcnHuSICGvl0a5Azl2mhtdQXnKubAqJKTKcCqD05t/KV980ZRSWb/tKUGj0/Jun5uw10QoWVKArRhzNuUU5kccGbUrqJo4as2Z/0/7V1xVFm07hD4YEWIb2cVDZFbW8Xi0Js9FrG4fJUWlsE9RkwQ+Y4DixY6rdPttrax4YMAygh844gNfYWHTf51cI53c32KoIzQz+hSxbUpbUsWH9xaoRFaBLTT97papEWd7hcJx7AkiiYCnzX88wSEbOydcgVjOqu0S1OFsPO53WovoSeC07FDEIE/G517MD0cevpzIdaILpW081yStFkU5+GcEfODjOoLBxWSrVAm3BVYxcqVhIYDmk2JTsSOOEXDQds0S3JZ91SFjJBMfbvoAB4YEKYUe0GckvQoQMT6WgUI/07JrAI5qIr+TO+HPS6FccTFdIN0uHUaCPoa0Goh2ryePqMOmdD30Gh5PXvN1/waPxtExbNGX/HDp9gsQbA7dJkGzprqaDDdRwVGEFDAABUjFF01s8RW2NIRxJq3J72+j0q+HdCxwcZJjd87UVEw96yVmseS5LM0SaGQJKiPixmSb9a+aJKxTbZwvwqQXelvHOR1zzR3CYRTSY61Wd5/ep0ZB01rskQtKjcnxKV8Xg+drCKb6+huWda1eaULCZptO3otz2iRiF0Jqmi2DPkyTWjoJtQ8k0HA3rs/WvwD3a3eT0Vt12fgl+jvoisQI+oYrqFt+lEhj3FIU9secTbW6Kyfbv2YmJUiIIfd2HwitBQVgFBGFPcxtqCLkQ6VCi3Fub5G6BxQyKxZVLvR5LIufrOTandROhJIgl5DSi041O/VPdLPgHT7zKvgBm+8H9JJ/LR3rM8wUk4XbWp6212hsRAYrd2IKlxnFftASOBuW9fQ03WhxUpK0Jl0tzDWJe/bgQniEN1qxw+CztCFohuGe4+Tzdp3QfiTRKTo7PtKatrqkhQ1SQWAHa1GFs96/7ErG9pS7U3Oz0x0d1dGz1R002HIcmnSas1vubjsjlahDHnNjIZTKubgGlUgVtnPos+c8OTvOCnaQSozzYoiI8TdouE/0TjhqiSoops0YIyAJXnOOSiXA3BZgIy7N8MA4C40HxcydE4ougCg6EBMW6tBR1O3js42tPPoS8ZWvTnTo+Gy8UgNlM5zUnzHuYtBlzZ9Kevovc5YPENp4lQE29jHgKbWzAy2+6XxynqDVkjcdjpdDn+OweWGFrfWhAHvTWmFNrcNmpgiNiqSOA8Ab4Lgh+bleUdl4CRGAPdGBb/Wt0xq1PEiUd8s05TsX4qysh4uXUwKWYA29rk1fDrH1OU1MNtpqcmTfG2mbhflvtag9o3iODNxHN0qNxvFTic3JExJ6jvdtdNscy1cF3PpYgbhjk852g2mUSlmilKsaxvH63x2Vm9AtoAOMZEqkKbmx8QsSDMLdR2mcCFOrvtUGrWBMpvcSeB9OiXR5amQ5kzKtSSWDjtqAFWwaReo4nxmGGMQGndAB04pFzPq3G+gDddaN3XW61BnBy7I846loT73WJo14udhABunO7RDFMTyewYEIB/DqKpdP7GzvYFGpr7GH4o/5Y2EtMmhQcFdF53p5h6yVZ7nQh5SCSYRyANjkTJJHnE+bTWJoePWogeuQmjffgV7WdaOWtc1uC+vB4eczkEKmX7QVbtei1XBvERq5tpV5evDXU/ZCDKooxa+0doduJWgQyTyRu2rEyFcSShqio05O1P0tjYJvRY9qPUYcR5Xva63LbSkmlYwwWu7klvTykDG9XlFuVIin8nB2dD9cIGjCnoLPUHJBwhVRzDjRKICb2NdhQHotipdxKL+AMMgUHE9KdJA3Cl2eTbRMkGHg2svgRfzELqQE26vAuCYRpV117mudJIS7FisDIojkWdzFApWAs+gHab3bOAi46S8XO5MJTEljYJhWwWwqQaiToDIJYhRLND94b50G18COG1kfZ6IZHGCwjGPe8/ziwAPmiBTrpkeX/oPo0lKAEGUEMQraOOUE0pGkld45rL7xPJZRbIOjdyjHATZy3o+aEAy64VDIqYMDqQljHfAdlE6dujBZtHmA9OI+CKUzJrOoUlcRhzs+QLVwlbH1QLBQiBTUHPglpvZYIfbNWIcLtACLGgsygJrWbRWugP5zHR3tNepkCJG3FSBo7/bJhlkYCfdIx2gouNlPgLaNey5x3EmiJcOErv9CUVqHGi6Hq1N0Wv7kDcKa19TaWUOT1Z5fYEnuLygj4ASZ1Rf3S2wkv41UAKGJ1zxBatnfZta4MQwE95rGvcI6ebASMJQj21kYc/B0VFgDoyaam8nIL/CUFgMsb2s2vsakUEJxbvW/KA3qEGkUCyhGOqxiSsdsCBWxmPL7qGJNXSHuQ9J7tbXtG95LWZIaXBzdfFGRgKHH9zcC+JZ9HKawq1zSXHTyF91DgbjoCoxPVOjOlgUEd2FjBkaGE84Sa4OhGcpqdtfxVnQ0JxfARtEBxS1RVpQUVjsSFY0MhUxAbmClVGIlR27Xe+gsPqaqgPjc03nXZFEhNibrqH9ZPdBEizFn2gvc2ZB76RzFIHuOMYiuhf/tva2h8fWSATtzZwc9SD9GG32040e/oRCa3t+4hh7k46wkm+d34oF8OXLEcnFJyCgQAHfk9Awaw5OilrFiI2NVTMqtN50ZgrNVoz3WVdW2LJg1p7Q547xj+9R3QvuO/pTzvGazh4TmPq3uKHSqUoRk2Q0AGPis4Ex2RHPan7GbFuYXzD1T3mY1rnOiORh4zlf6Op0dum8KT1FgXi4QkLX1fvhGou7bMAyPkvpS0e5mnI8uv+wRGx/PgUwBAi15bNCdHwBa9HNABZ3AC2sCheOtgFWHI7zYckTqssxYOpFfUdr1o2FDKTZLENnqmiKCNq3atRC8oicySTPHaq3y95ogG4KWnKYgKs1YLZm6HGfiNl6BtbclT7TAJb3dMZXFAVzNKSWHI98UQ+IIm00LB5hTRk1RYPGPMCN0utM+6zpOacLK3dDAPdxakzXHwnAAI5YC5quSxXuI6BbPxmaru7N9HTlo2Xg0+elje3p0wGsBkENe5b18vIy+RoFuQC/yTZvuhodFbriYfyMzjpfB11xCmXFMMwCFFcNdNeQ7MnWrp/Y2lkf1zFDYsAiIokggWEKNZsEF6R0MRQQ9ICYS1BD36rS7dScPuckgdpTozczlwN+n1pZRxyxYKoMi47EisNnVPnVnAWj15peXjMPsBztmgK19Wi1ktyIvxhhVhaei4S1TQsLHSDKg19vrSLISbhQPYkmRd+p66KiVesQvh6JGclQbqp+fuyRn88C0i/0Au54DqixD33awPk8+jd6rcGPvpJwB8Nqn+p5WV/ghVL842ECcA2xrPViBNqDqHDTmrBVL8mq/DzsnmPagQIOiczhzmHhlMfgwJXzaEAh1971Two4/do6jSCJvJMBDQEthy7uC5azesZB0Eje4bWOiz1RCcbCxyTtDiDiupdtrYSG1uHYQCHV/V6BdChQfLbQkUCvOucbgSuHAglwCkw+d7mtiQoiq08hCLKnBZCF+140nMz7sXi3hJPhNxtdd/dA608oh7imRcmoaMDskoiZ6c7I6UrPeNwyHhAxUSrMXQ9/vSdloVmoiId6FUFsnxwOPbHQfrfXOfytuUoxYZttAicOMNyfoGAuPIwy9cMswTRiWiW4iAi1NnFaU0dGYIfNC4bpwCMj9EouTP/SgbOhtS+rxvq8QuVdVELvA4gIejbuTFeRaftfvRYonzoyFFgku0oCXVxZA4PeAYr4bLXPiQ9JWkkO1S0DaTdfWwXanBJ+9CdOdCO8Lh2jfi4D3uA7U1C7ADbIJN3abJ8R01kmdch2BJKkd2/SEtoJhYy0a3qt0h/ssYkmiLCGK1muLnOSYP09nVX2v8GUQvWiW2Of635Dz7H99jzCcoicgBp7ALbRnJIIozl8SXQVU4Ukan1ofkqoY3mNrD10SaEU0V1mZhbPRkUIonR0bJlnFhoFe726s6Za6vAtTYONAKDmAYaowGQuTGz3YS2MK9XeNVXcUjeLJAebWl4PkAyqBtfF/jwMja/zMlxzAZA4cfK5RNNwwjUhJH3XKKkLP4E0BTqGYkNnMt+9CI7TY4p/OgfSOaLLEnVJQCUd0KLQKuZonw26uGihyhq5AELHVydoe6kzJJmMV4gZCGYUFYc9XqBMa8y6oJDuMblr8jAvwKhEKy0dfAEvdFkEHhJTE9sT+6M10XoLC8RUzRpWDe2PAiu0XOvBQh2t1kin+ZKz9ARawWOrTU1vkq9IuzQhXST0fAF6WgsM2tb9oAgFXOOcV4It1kPyD63XUKgSY/dq6jjXOOfZ39EBRrMLAyNfSVxJjvX+s3WWKidyoTIyHaGzNnLgLIAZ3WqoVRoAWgYHMabyXuI9e56FGFyFjEckKB9V8DVIAgDp4sZFUp+Txz1Jx0fMXT2fzOfJiIzxQErOLOiD3fRDIPqaHTPH3cF+jQNV0sMie05IRxCWjb48WsP6XJzGoIAVzVS5iTp7yjcEbE2hMWGNZY4M55MdPCUHqM42tGCdhyk+Y7Xd83C9F3OqeN9xPFfhjq00ZkU+4zJzsNZaNKNQvHsxE/MAfbblQ3RVhvzJYwim25Lob4u6D3pkfWB6X1qcax6JoOJ8fb2tiSrobiyNBnemZBJg++Vd2S8nnvaLCafO3bdCjjKJmw5C/MoRtSmxlOAuFX80DuE/9sVP8IbnyUyTDfPWGZ5lMbsoCIMwljkw+orIlwngiM60mPTBsOidGXV3aE1jz5kZEqn+gDp5ELRyEV0p+SjesXncSsqlEcHLX4UMxQxObXn4QeYzKyMIrjmjRie6k0wKQFAN2rAsoPFhQfBOZ0B/HzMFB5fqWPjPfHAgXgztSDsP3rPuW3+tsY+7fpYkCK6nrWt16jc0H3LYYiPo84dOSFISYSldp55khKoCfRDqoL5623rDaD1uOiBDTPKl6xEanhO+shVVh0XXmC5V7onuwTj5HXPgi9HBBq82vbo0OlyEuM3NiC8uRz0JJbs7WtceVYemuk/aPJqFEfpTrhckhOJ6T3I+II59CBaD1zITCWEpaEzmtATpHJ0ThmZYHxETi3ZpLWUJPydKUyRUO9adUHdJHAiYe7mv0QHF3pH9XZqGMlpwIWONFW5IPZGkrTy+906iypEna0C5Kc9RyHAm3Asl7O5ipo6MBmkmSegFu8ANFRzaJ0WrqCF82tNyaXOyWtbX8E16MSMEUUg0s3XEa0bXkO6b3baULBiVphsQvRnJbj+wndjsUGTrmXlWrt0Gi3ZlgITuDgBCmaXs0HFLPCQJZq/rddZWSX7lvqRvJVY6MNzdEUCiDmnRtOCdQ2PUQDo9l9ikK8HBOld26xkmTJEXCmrWaLrEAUXSkQ3CZaTQw0AxTpgdBs51DRyJHpSPiOydUNTzpNBnPhNdXgqwPvQ1vPJKurY5nGJxqx8LksgziVarx0XrB2rgITz5Iv+VfTGuP6zfdAKTCOX8EIAlLaAQQwNnRY/QOpmWfsTrorRAg5tfQDVH44rfYRwATGC/PZrDMKnrqBk1IzBDfxZALasNVFxrl8TEr6P1ZhA+z5NBmfPzfYbI4Z0mqMGxi95BT1rdLxUy1Dpa/+o0qItAMaNuB4nJ6NQuao33xaioCaNA4w8wgKFjHwDKCW2oRMWC8HUOgwWxkI7uY4yKh5aTgi8ADDQ0CiKLnnV2ViHJvS8XNneh6PgcThuK1krAgdYan4vPm648hXHE4p0SmrVokxTN1nEXXtTsFOrEdwC9XgiFrryXwg/4o68AdqD+invSBaiDo8euZ0Ixa+BsjYKApD0GFntd/wIiKwZmvki6DYq1fE6myR+ujUAXA0jlPV2Jbihp6VCx34mDplQazBNboM4fd25iCx96cVnoV4KvMz76JQEZup90OgUsaP12I4/kE7p+r9HBERAgVjFZ8S3FfhB/Fao4xTLIHfqx1npRz0fnUNZKuj8k/MgpyCkyh0bnB2Al1PC9IJ/vXTnnjWmjvvbqUrnLOVAbuckZOGqAbwI9iAd1m9YrJzHOf50BAOfqxoctUECFHU1LO+6OW7fVZz+M3Qf3bPUhJ85MST0H26arG1dzpDxewT8WKjoxOs0G8nUBbDCJDEDLWdbaOajYdj1eYNbbcCbvvZTBhplipoBEU/oyA8gsousntnZ3HP9zuJpWVQVADt9qmJXQmc0JV7VmZNQATG9qJ+hCwxARJiEIL3s8c8EOTuVipERRyZjCBQePFo/cUthQ4W/rwZNgkKTHLhH/asR2OpxM16ALVVy6nqT4ULWod0vDdIZbxybvwn8W2QhRVovOrVA5EBE0nJC4ZVyai0KaEmDwy2fh5qBJYlhMER/GQXiSFLiIqJ8JWjGg34X6U6WDgDPbYC+vWcFnSg4agz0snaI4fw1T5rlTRjVCYdvwgVcc64rwexDESmZxWaEoGhDt0kIp4MLTF5VB16cqn2GpnemCXgHEQ88aYZleC7csnmUsGNEKldOON2pcOOgaGK0zYscwK31eNFlrLsjUNcT7noBk6tUwe2bvYUWnRsVdBjkxH2FYWzWrhASYgJ8idnwgp3sz6MZKJApyrcMQwSrPm0OVwMcBBoVB6ByUtNiBGw03laVbMw8JxDSIJQLlvWvc4ceuyCpTQ+srG2I7eOFc48BcFtTRCkGrUzEVoXgOsSRuaoOXX7ybMEoylJShNwDZIfmySNe+9OPrYzuaTiJBpPrJOiwmplnj5QaEwQGAB0Gwh1DMKSpEWHQt+kNrG/b8L7cvgxhaP4jpjarakns0mbsiQ/atFTF2ZVLRqBhSFAIbYjBjRomgLOkzwMyIfDkAjYsZPTu9xsoK9ITQBnHSoasivrkOSD3f0DfQ5dAtYVBaeffLxKS45KbGKTEvV5euN4NqE1dEd3Z2sLcEKcRhUZ9XtFPTQMrnX/dYFFr9vX4foGVsjR9EOVblLi6KZqDEi71cFt3SeMjJZorJ7l0nw6R0OlSiqixYH6CvdH179xdmgAEIu9hAYdG1pfMlnUZ0ETqb8jqxrM28sAzxJMPmgGZYHYmtil7TQq05mHWRQ7yr0QXau7VeAAX60EyBJbrPgAJBICXWZz9rrSQ5TiGYNScOPkNFhUDn7EunSgBPNCoZAB2dAfKwAJIe0Co9qbsLWm86N7RXlVgItaUIFz3IqLy6tDmzam+FcWCqWsVBmJyYfkAzLd3e7GxbWlyoWUK8QMY7iC6nnzcwuYW1t76SOKZLofWNI2o6+jizdac9oeJYzvIcpdXCyjVnarVFOeFGnWBdK3Q/6DWhirk7WPmQniOUyuhnuxCa16JQzDndz0fcugxC7BBH9dmcQA60TBBiTFvQ4Opr7P5qVL/mtAEq5oyFNWGTjMo9+DzdHc6/91rN4GFovHRO6OZFd+k5Z2vdzCBrEGBP8ZC4qG6drkMGPjpToVKXPnOamLAuOmTpRUMxdNJZgKao85gtcM9VrNN51AxAKHnaY+mS7A5URu6hri35i8/4EVfMcV7xeZ21Ra5JMh9Xuj6TsHQz0gbXqI10o7Jn7Jq1xlBsnzGTRSF0TMRRVvpqdZJxviu3Q4NAGfDYQZiswWFvK0479sodLOdOQHqBNDtmEFiX6bWDfkv3zlSzspPnvlAIB4xNnJduNPct7x8QkjyrqMWVe4y1gwMgbcOJDKYezevxjJpovdJ57nlg9oebHqbN13BkHcZmYUy4Y05nOXKKvQBKzkycddXpBZBhvcooRaDghKhlu7vZFLJFFc/aLfVZWup06zx2sc96MDKQQ2q7raysWvTPZmVhoJPog4jsslIWdQ5E1fyB37xjLt3yIfQaemAUPrRCNUCTB6M2Itxto/qaEzHXW1NacKKaKehnWJ0ORHUB2JzwlR2QnajXtOLST7jVXFOpQec00BB3j0yplTcC748OJOiNNnEQFV1bDkDdgvFMh1RNDl6qpNUuqwGgOYTTbQgqEt5wOiE5MP1wS1vRZ2uAyvoo1mBKIddVdFFU1oDHcpgqth7BNFNvdWCqq1MuZLqZaA7QDygpzZBFJTfaxAnWiAO7b7sT1hpgBF+bQz2vNaBUJcgDFe7iZAoCuMmx14zGB9Sy5vFYEM5UdQstncinYAENEPq5uCCeMEmI73eJzlM8JEHzYWozACFK0Jpc7JuKU1ok09UiXCMgZC+hsZFYk4Cq6yKe0/FDFyOKGB0q63eGAa5F/6kCU0mlCkCtExe10wwrpZApFMiJdLQ3dfjXoC+CQYqkoW5nT21tetaTk0yh4hP6WQTWKkDWVlfpuM7iyCRu6+CSV61wJ4eDGQUzYnzs2sWLzqbtmS2cxrJbph6zdriJVqBflw8SRZyIg629wI6RWU84Ubkb4U4NmhR19JxoxlbYBmPQabY3J9raWpBJ1m+Si7iW0b3AFpzvPo05XSs9X1M71iqZc9K948+h93cCUYUjSCmvlz08fg44KsGbz95EG9JFur63mwiNQRl1cJR43dfLIeuuR3VuKFQkFsYilFlHfCdZ1K8+QM19zuem4wqKz6RprWOMLPTegErp3rlbXW6HFLpFuRxc6rBrBmARWbXErOpwzAicCP2GxF8HHYfzetve2fDK0FqUJXD2Z2I23TueDzQLoiIUMx1y2i/6/ErKAZ0Un3PAO6Fz1zKghzr/JAQRxTP3SIWmOska7EfBy3wthjk6GS7XrCTYrN+YHZAkQk1C29H566KH8qyTPJIYQFUuHMC0SJ1rAuiI7TgTKkkzUDRyw+tgWTlh6R5X90OTFkzVkKtc0X+99kQNN+Jag2yrkIvOKNfXYxu899C4qeCqSCtAS3vTw+tq6KP3T2lGBUboW2tMGjJ3v7x+SAYjRrYD0wJc+sENs+h41v/JBWw9Fv/aHxQCA9tA1MnqNuT+ApJAFXNXO/z8waaYmBWxvjpeijXjfZOia9ASWLfTWS3stZp7UrRx6Ond+Y5Onm4cbIqxADuREA0eZw+gi7RmWOJSCNClC5UzHYGBlm2XR8DlgA8pZChm88+5AAAgAElEQVQG6Gbrs1Hk7AUB8nrkDErY531foH/TeVFHXJ1xd/5VGCuvqjVql7yRXXPPPdiLjssGOnouFkAwdEXRdEXpitNc4ueY4q4lYUDZ6wEdtwtb5WqTdBNS5CUeq8jzXqmhseMzjcKSrpfkBljJwwyKKyiOjQUqGqhGW2zKrNkR6vTqmakI6aybFL26F3KkFCV5oeiBjuMD+CAmg/JPuot6LRfZFcejL9XLUGgifA/zoylnNxCJOUfW6uAGVzqgMFkCCAG6dqYBVDwAV9ZpGarY0RB9U4BnujwdxKvlTSwz4L/d1laiayJm6PkQx/sZmWfFvKreUdULaZupQ72yutmWXXdY6kIho8pr+dB6e/31Ff+F+LiaNeA2nzjGU0KTNtuEaA8We823yQm5AMEvRICuf8MGjkYinRMvguhMTK+hGvNiFuK4xfsffH3FC8gDpOaUoCB6BrXgvfSk0TsoGWptcgY3KHuF78i5B8s/uxrYWUPJ8wbDDk3TwfbTSaXQOusvhMbiy27v/BJk+4HuZv7Etqf4ItjTv8shTIKvL8R0ume47EAB454lidA9qXXN/JIVLKyzkEhK4jZUc2w6YD1ke2w2AoUn6A6DMUlK/K1CxonjdE1R5nM7sc1gTqGXobrUJGW97uzcnF3ohC6bLBCqUHitlQhmBkZQXm0waAlwOJnVkI5N2S6O3pvBk900QEEwlXwOjN467+3RbDhoil3UihBShxrFDMgZ6Puk5pMUtzzPYKKKpnQt6Phg16n7ass/uao5cVGBRrfCh7ztPnnGST71mbvInpkodl4xVY6DW1znySbBuILsptvFJAs8Gwr5OMaAvqmY6bayNb1bwnNrKJTUMO/Aw+uGoYtF2RsFp14uqFnCAbpS+1efTUjz3CxW2jblUOGwveH9KtooZh6TZaIa7hWfT61oC/O8TaEVTdMHL+Sf+VMa0qWumNDf3owe66Vqpoq6BQZRdA/UJegzRYhDc6Za0M2Ve5gQ3BnztH3Qaz9Pshba7owTwmiZBhDDOitoFmhPSFi7oJUiyQeMO5a0y4VuO6nUfVcBVeJDUFgdPjpMJdjVdOPuysQBTmxwR9sHfdBGAnrsl7VGt7ehQsS+nOF66HkGdN/7s8+LQBzNRHStD92jcVKitcqcnpmKe3uLSBInJn1HwJ5YbqTUhRcxHMoBRS5xjiKUhFSJwKqBJTnGiXq8bx+29syYSDcVrr3Xue/HJroFx6WaPzQkn5rkLlqC4izUjRz+FCFJxtRtUq4wU/egU2zDocdhUF09xYoSRocrvhPtGgWJZ3pNkNDovmgvA7rB+cbVx0+2ZmOpE6iiAcqntRSyDZ3RfCE6YySP2IXrCyAMEAEEGQTatuHi40f/5oId7WcozqFmBdl3F8rPhHVicX9NyzYlUAMJhWZuswdFL8PhSH9GAqT1nk54OmeiC9MdjCFL9G6iRGJ0kgIzNruQzfjW9cF3X3NRpfdXIRO6q+5Dki3tZWlloWoWlbso4QLDGBNAp8nxfcgxAELt9iTUtkDGCKTHRfFeSjZcf+8/g7GykZcej1yFTlXoP0oude7SoQ/VXqkAg1LZU05YPXiRIaDdgKf2b1HmmaaOtiNf6JtKz0Hv3F1Bach0pjtW7HbTEQp5DHEonnX+UGiPC5ne1ciw725/TVcziS/unoByWh/MTEnCrte20YlpdToj6QLacl8FkuN2rKT7QNzQrDjnOfTG3aQUm1qLAtN15nivlx6QLpi+FTe3PFIhSL2KGdMBS79ooGewvyfpBkinKMn5s2dNVKzBQIWYn7WV4k8JvOlVvobSjfnBAfDjPqoRH2VaM3KTS46neDIre+4aeUC+SDx1E6AAPEAlqFU+W8uBUHHImug57XXm3KnwsxOgTaIAsTiT9s4oDHDGOBPA7RhWpdjChKEMQJQHm9aogiR0eJ2BitXlWmowdUR1tS4QWYKe8/rqpudCyfdI+ZS1uTbq+NNhyWi5RKmrDqw7YphN6X4r/q6sbrRV5xvb10/s7O7sKiipgDlY3s+4guiwnDIqavRka8sFxpFH7veAG/0dXtYK8kp0tkukqT8PJ72chNypgf6Bo0NZHBt9mvWBs7yswX2rTsb27Vv0hvdEeQXvwZKXJGCMOBAseLimxFQgQmujDQWVQsUWBxibmmQCMW1au3DCtTBw5QjqQdsOupteY3l53QmbvvLQgyQkSTG9oehAC9JlmB4BvSzoEgc9XSjRSBblKGIeWE8sbNwU0Vu5doydY9ydcKu/08ZIdmqjlVc796h/uXgwtUkdMYKVigq1aunGyb6yUKWRhSABu79OBHxCQPUN6s5GJPFDc6PNEmtiEDYSELOYVfWrZSjKWJlJ6Dmaq11BLvdVm12vraRaBagnd/uaMvGdteoOUQ3tNLXPTj1+YqYa+fApi0S6PaXZsfuNKD+0Lik8R4mD6WpKQDG9iEOInj+D87BW9XUXUqnET/tLHU/dj6kJuk4qWMRRl9XsQIWpNRWnlW5rigMKVEZsPEHyu+13iuUxNcOzLco+0QdBWcRm/WugKHokOlveSRHiukCT/o3PFuSFn63OlFkUcl+BKoW2ojjnBgVUSIAiQ/OEUkTip3uZRLt+xs5RcZ9TMiuKFPdzCLA1CwJqJ+CFDlz2QNcrQVGieMpnymvoM2gfusgX8LA76eezsqzunZDyuB7hrOXWeqhBVXAOlDS3xXHpIx6RpIp+IaMBCl8KXCg4ccPj4InDXtwGU+xQwOJSpBiWBCRiUeZ3QJ+lYN+7x/OcoKaV3kIgzA6CaQ+CmyeuDbS3un40WEH/9Ye6/qnSf0QrpM9Sww2NKsIjH7j5W9pHmouF2UTfI8ylSM7GsEa6/l6fNd8jdJ8YfKQY02e1VX8ZgBCHi0Y1suzP6zuBd5HUKWymnghOKB2ZADvRjFwYDfexOjSVPPNs5Xo44VEEei6hLunaFRd0sEPVA8nX+rNmQIj2LBPeQydC68C97CLq0leUrX3v3hxu748DpM43ih2oxdbylXMbBXFZVzcJ2jnfcOmkuNX6sybL+4COlZHoZc1HUwaHaFrX7/hRHWnfc3f7NM9FnQKBXwy5xLY4eyHnM2tTsUZxQuvR51rFbidw7hDYWmBweevU2D4j3UmndQHa9yDWQ4d1oJ6h/1Siq4RsPLAy+wSADgBmeVljJNSZgk0y7l7aBruRYLL3AEo8JNcmQqUXq26AmZ0uhmpeRs2oMRthC22nzCg8aLAGFo4LGMA58i60KLBA2OOhPub3uIGq4FORZU2VYyHf8o8kaed55DzV54sW1QYZonEuYJARUC+dCccxF+Pd5Ilr0UFa+8U0ZTai4jIOn+W6WnQ6r08P5qVDqW02Oz3fpqc0C4zPTPx2f5tuUhmfqGigcOCeW/84DCGuuF8aIjELdP8prGFM5Ez2bShklvVXOs4CU8NsMVPEekqB3AAeFOY6x0ZD4yvnTMwAAKJrwDoHHGOml95bhS9xgzjPeAHfD2uuohPsrmQ46nImkl8ROznLmWt2OJtnyEVGrIzkXOhGWR+syTGNnWJYn30AekyVDiBSZ0zlNnkGdHZZ987FyzDL56iHrqsYkx5rzXERA5lyBi7d0fLqqkEO524FhsEc0HPUgPoFNx5cTG3o82+1nYm1ttO2rp9YW9/YxSMehB9EHNGkUJtDh1bKWpZkQJu8C88JFnowWrRC8NEf6OFAB8kF0c5V0Mbyz2vebfapJotULW4FcyFt+/YvOsnQhlSCq5uRGSRQA6qCM4IaR6QYFYCoKHmlei7xVInQ4qtOMcNm1CJRoRMKBe22jpyOOwLawEGM4KfvdTsyir3OwEejeLaLpTjRAtH7OoiZry0kW1QrdW3gA9vyeeTQ4WS/NCdjL3UoWQz0olvCD+FYpmq2hGZVCEGBY5BWkuYUgOHwu4gTzUmIQAlsQxlPRwaDBj1D1glrJb9GZAenlm4bttZ7RJwZpuQ9yCHhgFLolpwo7EhRs2T0udLxCeIIQobwnQI5s11GgrtJ0eqYT+TnWZoQzQJaWcbGGrSsCi9HOZ5V6Guh+XnoZ8308UHjNauDBuR4nCDzjAl+oo7os1vXI2qIJmir6+EJviDBCiwMBewzDcaomQPx4Eqzt5DRGgC9AAm1AcZAZVFjBCRQSZ/+XoFHfw/KL8ACukB0B+PC0QFnCSFrBtVlHYTmZacsu4hUq772FIfjZFuQoK+mQtOZrWRRaZWQ7bKfHDtxOZWx1TmUrXCicakLzaRT0tCHaV3S3YNqVgMyt9d98IRykl/d0auD0VuuCiKjaOuisFbh5GqURGnoehmpUqLazS98Oo4KCe0TvZYKGX3OXhiUNXuhx0LjKHJCf+ic6hyImm6sZ5Z/0xEz3V/QynRRktAPwG5dk56bDgDR4oSKEYN3PRA0A4BdXAyc6epQDLURXRO9DkPwUkyrwAL1DY00vzeX21S86Bgyhb6K/oW4LRmrd6LNPqZzrtjGId3no8TGOvsj8z6GdVHXn3gAeosOA847c2aInTVIz4l4Cefdxa9n6fWarhE3gkRFxTP3oFOUMpywqIbSIUgYO4f7VgACAK/S3hhEonPlhKKKXKjQvfhOtx79FokmxWJdW6hj2gd2FuX1jCT7gWo/qcASoi/dqZIIJZB00KDeMP9pWCcrMkPRHBDDp3UedpDNgJySLmnLKj6pEEwRG6MB6GiZBh8DDNBhtIYkriTjQmC5V0OBXpT5rAG67/Wt80KXN8xQMRnPAFFm28TsYjx+IEua7lpmXgAoKj5I96k9kQIRHaViMyJxmAYMCtSe0X1z3FUnZFWgh5JAQC3PxJPzu93EanZLzaLTNTFVnmSPfc3V6VfT/0zTKnCm9Gac42WFLf2Gz23GP2h23m4N9rSWznGGeWrjmWzYjBPrMjYhGtxOE+/gAN2CxOLScxQ9Xq/hM1654whwci9d2jJ3CtDQOKlX8St9n+jf0pdMTg9DygMOMg4CoBJXq5I3GBjQ5wIUVzxwt3paIMGC4wb7G90Jrn6jdWkatOJADTFX8l3gV3JCCgvyKV2jgECBpmN6YwB5Ykisv2GDoLNKHCdmaJ2oA24Az901dDvjc9/mEQW0p1slx06MBABKohvX2aMvwPg+I4b7QZFkuptycOmiixpOR7DPBuKchDJPJ79r8ZR/2eHQ3eGisQaIHI3R8HlbpguD3XtMRZwbgA5p/4hibsro4nxJHqoo81ov+/h6rpKrYFAF6CQmy8QEGjjHHjlKLqgTNXH9xObWrtbegGgN55an4iJ2oo2cyeObTsiMBLvEk+h13Qt2ad9C279/yYh+lz5SAXMAkHBgc0wlSPVFWa8AnYSRgmXTF7xYSAEJBwEh/O0tiyhJQDMpPJbRiLiY2uvp25OyE6XlTreFBANdBHMfUlGCcMHXjh5kzLMeUMGi2gzBx5sE32vd1CClcBRpyWuxqsoMSqxfRZVzwqfjPFoSJWV1eOoaw6PtfE+EeEn0g5iE98gQP+4tKLHa8biU6Mvcypl508iMoBTn3Jzqskpcl9NEaW6cxAyTYAmwaUlyyAaFggrgTp+pXiDKKWY64k/d4NdwglrCu8EcgXUJuk1xmCBLopKipbdGE4y5R5NttjYtVAo0AzoguCZx33s7P4mi6B8yHiD4Mk8ByoimWBelIwmJUQhOn4gmdY3QX3R4xAVHHPd0UXQg6J4zYTrPh6DS7Ub1mqB32rSdz4zLXgqfiDc7D3owjCiSqoqMIIkWZK6vefaTrlsHif4+75vPQgGn5A76wYD2VzKLEYO6TGt+l8w/goISu1Je321yo9q132tmh8XG6igOIlRZTAMOoNXAKMDPsdaX1hVBnuGFQnihI43plXomZY2s1vZALej2ooNQe6C8lNWjHc4oirojlpxiVPBmUjpoO8hlAJQxkt+TFrW+SVKhvmDnS7dTn8tI14hOMvrtUFBTNPR9S0JdmqhCwIk/NavJndTDOjRDAUKniL2kpECHI2LLHHDc75EbXA6Fevbjocai0GkB6B5rzdz9gyfaEz9+tl1xydntwg+cUboU9sDBQyvthu/c2/7w8qvtmg+d197x9jdDg7SlKJPqQ60DoFFMFxAAGBIb2XGipWuNpolY1MXze2qwHQqPQ4dWfX6F63//Q0+1F1/6fTtw/unt1FNOMA0CbRdUIoZpFhpZnXEJ1I24umjArUsJilzt7r7/8fbCSy+3Ky8/u51+6ondUY/0tECX6kT4c/Vhfypk6EZ0LVQKy9BNxmJc9mzXZ3Sb316sWXuiZK6oc1pfMkNJQZR7JNANkAs01mYF1jNS3GTPAVyx1kwHMwikhBNDBAp2rWkokpjH9JEBGCWgqYRZQVw1im/zB85lijSdhkDo6fznZ6CGU8ipINPPKZbrHuoeuYhwFzlgVy8Sxp1LFTJ0CrS/iKW2dq5hlVCfvOOG81P7Bmqm9nFpszZhV2gSuZgqLohcMEK5TCGVdePcYku6Taj0DH4NGJQCgqfj8sznMRbrAINB0WufZ5aJny9ArinK2h/uSPTPT26jcRPo3/TaepbRNAfs9FpxbOiCbvZbxT4XMtoH0gxqniDjDDhD4ogKLdY/V0Olo/GLBlf/2jMBC0RKtxRNRPJDDG9MIdTsrjon9Lo+lw16ij683VaWlbOVYcq88iMKTSQA5A0emLm+7jwHmniMhsinco/D/tDsJ3TTaDe5R3SCkFggO4DVgJ5Q57vn1nmNixKIrjtMHwqRUL4yukExL4ZGDIKEkYBGR+tpaYlCe+iclTkOBT5gkZ6BaYYrWtfRV2bEQQ33rnWZMyeUQWJKUbika3HOKAYSXcmwlXAELlqhk0bOPXU4Q6dVLPEzsiYZAyly/cptvNe0jybb5HS5GdbnSbEukFMdU4HPLhKLfSWq4/zcksZnXD+xo2wiX4Vss3Xqj4uEDFKz01aXtQF0CCqp08ZTIFhxR0W0MG1I2kY1vbjEtl7Y4vqWgApnMXj9QZr0IbHn7MHSVqIOSkwyBUkoC1KLqbmZaXXysxFX6WOQpKkalHBIAkR1jnDSAgUECSl3iOKap2ACJaeLwcIj0dSXrntxKZx1KvDQHwj2BQ8WSt1REJKbHMgKIotlXa1NvTmIVfuck7S6OxJJsseCJdGno8S9A/0QXBWnHQT0SZZJ9NWOLp6sEh8fWpTW0hysrq1YCK4lkum/qdKD3A+OJkUVcbva743rFAVIumaxiayk29bPomHMtMV0kYRE2Y6TIiVJcehSh3Np82/0uRCY8my5BxJ7kgBJ87K2oTWA65Bn+Ej7UgenTQxqDgxaJzQcXvdGcnF1QXRNYk2HAHtJfSm4pRtCAFRXJu5psW2Ed8w6IZHXdTDAFBMC7B15L6N/Goim6zFVpah0nldBcRsbzjFiT7LbefGZ8hwKJGYaXbPUk6LumpIJ8RSNlbyUpS5dXOKEbiH0PK4fxxkEl+aMmz6SRElrOg4+JIusJZBDZgwhOPRSru7kEKJqXhN6iqwvKHYUPnCSnWTNiV4KCqbXC6I2JGaFfLrIr4nhXDPrz50U0bCsAVGiBZUHUXguDEorQAFCTw6C2BODVJIUEMtwPCxB5RB8+28GlGxnt7340ivt7vseN+30vLNOHZy+uG+h2W61115fbt+46V6/9998+up2/FuOdjs/8QBdB91w68e0bnWPixKl56+4eud9T7QfPPyTdvnF729XXn6O50jl+Q8dmRGY8fxvftd++auX2iknv7Wd9LY3t9vueaQ98vjT7dILz2hnvufk9vDjzzhhuuTCM73X/sdXv+/n9ulPXNaOeuMRlQzoHFCxjUGH4sU3b7qn/eK5F9s1V17QTn77WwYnMvYeWrlo31jroHm6LyqqAXgYNMpcFFEfFQfUeReQI13TTHv2+ZfaV2+4rR31xqX2mesubW88Ysn7EoqHzh11FBFpG1yzTkvMgj47hySFDuwTTz3T/uGbt7V3vuP49rnPXtXecOS+IfFPp4d9D71KwJ5YCjlTlKxEcyTwYkCBa3mMUXuoQVwHNtiloxPIaDoje2CY21Xd6yE22DqeVDmDFBmeG/5Nzq/SegzXEOCT5AUjGNBWXMtECyY2hp8PjU0FhjrbMWFJpwaqEOdGdwYT7D5QjaqLBf1G+zD72qfygPanQ0bXqgYujuZ+5dxKzMnQ5mizSHhDQoaCic4TamjYFnp9rGiJLeQLAA7SEQX8MzukBlTjrFrx0etIXaB13499+5aGLlCoaiouKWI6ci/w19b6ZsbAfgmNTLtZ+dJCrVnrDwab62hJOec4N2LioTWCNivnGB0YZpcx4Jk4kNjmVSOtse2l6ep4ZIPBTe0X4os6MEqC9SzsGLoIiGz2jzpyRS9UTLALVcVc/10skYdh3hTK1ht5v1EUJIN1gWaHUvIg4sSUDYFCZwMkqJ/T1VrsD7AcgxdihTrq0Jw46/k8yVFVCAUQZnREDd4pajaA6kxRPjnLdQ6JEh/rcHJE9l9PwQGATSWzGx8Fa3JF8gpRALHorprxXzhFyniorI/1DMZFDtRXzFcGTc6gGOLl3E1dR38M44f8MIC4fq+8hZwLYD6MkF4g5/W7TjxrTyCY4pRkF47Ztuou8H+gCGNIJK2l1gdygymvXXVAmfelOTLbuz7rUs9waFVCW5vAiZVRPPjvQltIBiVYxtWFAEDladHxgIzFJQQBIQtYt0nBTm1ukg3dWAVTIWZ6iHaUMTJPyzsBKIfWsNFM8+jUIOgrBGgLwOQu5ORCoiRZ2GLpbCqOUSpaphzSBPD8P++VqplqV4s3iLc2kVtkC9IMZY5BWt3xgB3OilE3qaPpCdxxXNKhq/awvcXV2jTyw0C6UADTQdNz0j0L4hUalK7FwcpVtLjfuseYN+g+98/FIWhxp4rIEhV7tk05Wrlj4SQQm1ctOjb1SGfkfUigVMBIu9dpru5r3QILUB1kcWIxEiZh/sRkW6ghUQrKK8sqjLn2vA+bPvzb0BtBO0CrmWUUChWt/nUXhVCVQFKcxNlxjutQ61n3UUI60QuDtknX5MFcKkKLv8uzT9IBJcIcV+tFetJIsoGuZnERalb+LAmuqXI+AHpnK2sogUKfDWSPa7XAsOATW6MOwjeC7vieBdkWzcGOI4VG+R7JMayGpYbCkTWh9Y7eiKQ3yQUtf7jazAcBwRMdMsJC7a2gVtwPdWG1FlkbGBbQnch+VhHI+iJmDJ2AUJwqzqf4yP5n7fPMSM7Lucttbiyt6X6QhBL0R4j4yHJe1wpdo8/ZsP1sBU10PZgo2MGxzCMoEpiT4v22vtl+/cLv2uf//rvtu7c/9C8eLv+WP7zkgve2//hXV7d3vP249uJvX2lfu+Hu9vhTz7Zrr76gXXvVBe2Nb9hfjnwTg7bplVdfb1+78a4m2uRnPnl5O+6YNw66AYe36vaR6C/UdOmiFPvzU6zfdtcj7Z4f/KgdOO897ZKL3jsgyeksh0YZutOh5fX2zZvuNp//Ux+/rP34Z8+3Bx/5abvwA+/xs7n3wSfb+Wef1q66/Nz24u9eaTd857524gnHtX/3sUs8oFYDBxWjlaAZyZ+cdDz7x1vubs+/8GK75kMfaO848bh2zwM/al/65u0umv7c1ztOfEv7m7+8ul18/nvb4z9+un3xq7e0p376/J/7sX/179950vHtP/71R9pF553e7r7/ifbFr3y/Pff8n7+Of+0Fjz36DS42r736Ig90G2h+NXgYcwg6S8ye6h2RIeGp4iz6Nj07RgB0G9Z0Nt1RMrc/gyHh1eNoxxddNuhRgDXYvebfdESd7kdQXIwD9N5CSykQ001jxlYc89jjpjH+K6h02AIpAjQThCGg3fjEr+45QdE/RJPWZ1WpAEg8TkwNwEjHBRCqd+8rLhzG9gAND9iCOYoAUdwoMyx2ftCShjKYQsHn4ChmxjEV+msN6C5AFCAryTKFC/NVpG3y6UddXkVMigubJxRbQXdb91egoAAIXeSmAZ/OxAjYlXXkYrfuRVgUAfQGiug0AC3jE0juuaJJ07IMgPoPEGTbsa1A0wCQsWlW4af4qfl/6GEZEhodkA16RA8TW6dGRWgMQoBq0Hzso3E95NaQdGe+Sx9Mnc8JqLOXFuhOYtmm7+nSlXtruuDJKcNWSDylE9SHQvvMHRy/+viItdJnQ58UOFL5kx34hh29p1sLPZpCh65m7LEBfr1e3I0vMf7olXoOz3oZupkGF/veIK+O9osCKzSwAbwqX9ExGwq9r/Y7bCi0YBQq3KOckb3TRzwLXTPuZ9KjivtGruz37Eu9dEU87wCpXvdTUy5q1KVxzrO7c/3E9s7urjsFazgO2TmjsXnNXLbd7l7nD5y5QIsQTlOd927JqulmVJoSFnKXQSYQ0Yb6I9RbOoKhCl5Bd5DWdQql0KbCcXeVXIMp4d331mmQYiMb5ghGDMli0EYcxNTWKcQAIA4hnS5UErmhKsZDn6CZhB2aCAVCDwwd/mIhRZRfNnq18JJgSNTsjeHOiIoKApiFZuWEFiQjCSZJMdeS5JBOmAY+SpAulGzMbUVjkPd0t6NmkNAmFddUjlJK4lXleUlWa33sLEJQBRUnCQwqRBBkAbPZ5gf7wTEq7ran0JOa+SNqmTalh0Ftau1wUMQ60ut7NFdHa09rRjSZlWWc3+ikiCcrRIUiRmtDCZPnwUQXZQKfCvIqeI2kSWi2Wl27uba0uAjvmCkgRXMIJYR1IhbGptrAFWR0X6Mf4x6rSIMClHUxaL1UXA3TwHGZ0jXnOaY9n31SBn9FAdX8lUKQitogdBcDAFEFxnbjFI2Z8wDyTSAF3VKxDJ2GgM3CpPipAqRogUZmqu0cGo8LYwMfcGhxOkGoSUwjGaJASuFNQaN7lAnfvDe0BVMUKy54P4yGxfbCiv1HEkiBGxG13ku0UopmtDD6CqKYFjxoFzx99hLdFF0HGiYQvT1Wn7UnjM5X8u/nVro/tHUcYuJi6+d+8IIAACAASURBVL4K2Rfgob307X+6p937gyfbJ6450D506Tleg9GsHd6BVEKmPf/6wbX2rX+6v91+96PtikvOatd++EIXHKJz/M2nr2rHHfOm9vs//LH9/ddvaYeWV9tfXHtJO+ZNR/r5olmQRXHohX1WTg7mnIGKBbfc8XC79a5HXXxc9IHTirbRZ2vp38YRK4nXz599oT37yxfdOVGh8cNHnm5nv+/UAqR22nnnvNtdehU4P3z0Z+3yA++jQ1OOXGuru21lWXsA1E9x659uv6e98NJL7bqPXtTedcrx7c57n2iPPflsu/qKc9uB88+oB9pPb8WhgwfX2q13PtzuefDJdsE5Z7QDorZNa12ig1NC9LNnftOe//Xv2/vec3I79ZS3DV1JCtTd9sNHftYefuyZdtq7Tmqnv+ukmt2hGCjAbr3d9YMn25M//mW77KKz27nve7d1kOoIDF2UPTbqHIHRdyg5/enTz7cbv3d/e9sJx7WPXXWRtZIkcaN5Z0Xd0VLqXcTsRWI9ibBc2UJ/heKH0Lqb1dB51ZLs7U3AOTrNphj6jMTNE6YA9B2facVxtzNSEqccbaHa1VqnwC8NlebebOJk6s53XKIK6AwSHAcp3ai9nXjQf/Hmx1qantAzpNSzb2YKfHTSF/QYYIk4BiAzRqS1x5N4cc+g20ETKtaHHUphTsRQI3o5vTY/x1wlgCtA1WjeUpART+k+oaEILayDntmLea3EAhukZHh2PY+xI1qKlFBwbdRT3RAh2QI2FIdyfmZ9jDvzSZbp7HF+5J6oWND9VwGj5FX3MKwQrV0P7a22gPSYun6o2+hCDUobsEa8LqpYH8LJHJXkWAZK5xYcxwH5ip5fiawT3dKjcp9Y14BndAro/AVkZT3y+TBa0b9XbBc9y+dgjQdwN72S/HRMeU5ZR90iGlo4QD5JfBwk02GJZhcbe907zKYCTNJR4VwKuACIDpi+V+rhIlJ5jrsSAni11uhshvGR3CjnXIoZAMOuoexdXDpgakLo/uj5KM8cnCeHgdDkP/o5xecMVqWhQc6tIpGco4ZmRss3Ag/Z/7xWQEmPVNBIBMkP1DHSixpZjeZb3bCptrCYIouiSa/j2GAa3bYeKa5leoiHDq62V1852FZX1A3RAa4EVKjMTpuVV7jpXeIMh28Jwr2zBWqib/PVleBvacGrmNlq25v4xCtwidK1tKSLQiDnStwDbaKhUSBFyCckB+5thhD1RRrqj9u6obCSqgyOFohzNTAyk6UJ3HJHE9VBN3EQEc8xAT2iML0nnH4SsUzm9rKrokyLXBXh8vLKIK4i6ew2dtjodp5whmaGzxmBdE96NbtFh4e4sLKV23SxGvRTrx20J92XWDv3LgDdKSdmRjo6DzMbPUEtaQCbFaedBfF1JVJ356YUNiO4IpQfdBpQGQjYRRdyS5/EEheauFN1VBjkWwFWhzOUQ4s0LbrF9ABkPugfmzv0Ibp6WNzuDZYqsJUYUBioIFRgV0fDz6E6j56nYArRmLomNHGrzcwhRPOwPm08QwSUM07Iy7rb91VdAVvoojnQPdcz0rdRfh0KmenjjgN8YzqN3P0MvAz/X69BIlLXXBN6JdY1fcOvJw5/mSHsGXgGZSBdPqOjmllTb0ZBFRQek45QWaL/ynry/TY4QbGqe03BCvWCNTnjrqqLzy0F2B2jRKBOgBV96RCoCeyxB42NeYSuJHRZ7+Zij4bYJSGJ3ipdWX6GCctVdVsHIJGmYhbdwm7xmOKfQy60gqBFHPrsY+JPb/1Xx7bWgor31dVlI6d6X7u8zM07cbMWqZIINCez3o83fufedv8Pn3J35bKLzrQrG64xfdZBDmJ9rmgHpC+5/6Eft/1LC+30U9/e/uEbt7eV1fX2uU9f1d587NHt9y+/1v7HV29prx081K6+/Ly2urbenvrpc+3RJ59ubz72je1z//7qdsZpJw3D/9J1dzHpAwkb/Ftuf7jddjeFjDoaeo45sEPHAZ2HUtO/ELx+/46H20OPPt0uv/jsdvaZpzhp0b+TzfQ3/vHu9qWv39pefe3Q6Of47UUfOLP97Wc/1k475aS2vbvljswLL77UPvWJS6xdUXH10GNPt6suP6dd+IHTB2qm7cfL5lXay9vuethdoAPnndU+eODsmjMGrUnx5KU/vOJr0NfffOaq9tbjjylwYLf9+oU/tC/8wy3e55+97sp21JFHkriZz02xfvcPnmyPP/Vcu+KSc9s5LtbW28+e+VW794En2yknH9+uuPQsrxsVOHfc80T7xS9/1y698H3uKun+PPOLF9p3bnuwnXTi8e2T11zqQiYJk5OiGlIHqtkp1rregGcpZOiqRL8mJgTnbAxoWN8BB4jmof0ahConJAz5BHgABmSQoPU6FuLP4GpWCHhmaTh+WYRb3PaMBFjd8lw4gSv8vIpIkFrFHDMjajCu4oX2Kms+yRzzOBh2CQ0XO33Ex0lidMar9rC+1GdWoTCVC+S8Bt3uBU3uX+jE4y4WlEssd114yPjDABXACBQrkmJTl7cofABy6v5XZ0Wf1w5Xleskt+nnBNbJASSjAc1ZjlA/lEtPMHf8HBdD6eyYguxzY7qJiaXrMx3abofd/h32CkWAr79osKH+6hr0/gA5OK0ycqIP/A6IJSDZHcOQjD3XrgAeg3tyskLvpWcHLYtCiWGdsvsnX/BKGlg4dPFN3xS4VDRsDCRi990t+p07RHPhLvycu4m+N1UIq1uovar7AqijPBQQznuiQKzeGcKdjnwngHHOhpmaJaV1j5Y0LoUxu6C3ADWZIcq9mKFIVNGgDhZDoqOZzvkFMyjsqA6aWX9tm26KZpmJhJFE7jHWgg2WckMOgHlKzbiSCYsMiGqwqah/er2sDYo/wEvo4tDMMAkizmi9YXahTiVjGjh3BZrruZaGr9g5no1TzqY2SpAGMpb73i/M0mGIqvKJKVMSQ+H8k4ODqKFCZksmF21leaO9+upKWzmkKlmUGrlOTbS5hcm2/wgJjBSMbDZogagCkhbZpmYqbKjyJOn3ItdcjBmS6I010R+0yaVPmWkLSzNtakaLR2KrDXtLS9DJEES9L+iwE2EVFxUAw+HVooOiJEE2hQy8XGl2GBAXYv2u3VrgzWMAoOng+qx4fCtRo7IHcVPRZivKuak2VSiP7gNOEoTtfOkhCwFfXSG5DJKSFmjar8lYCZ7pVMApHJJKC/k3/eqeZOxNWAicumGZ2TIMfOscUHXHCLBpC44cOupycQ7CgU6JbtrrBGyhXprurAR6pi14g2tgIwefD7W4jNXwMAV+LIARSOp54YwVHQd3CTG3HC/q/6vAEILtxM2+9PPMCJKpwvam770KXrj53cqXQoYCBm0Ewi+5lUSng44KD3chF76foqylsPMATGY7aO1Z52W0kJkjCsoc2Cq+duz+otZ5tAEMHKwNrQJOBbjWRhUvJODhTJeI1xbOlSwODkgkRfw5xW6SVw7DrhOJAE/omugbUNvMRKZQN+I6mh00QqPcYahp2+6Q2RpaRRYHigvbCDHLuS2HtZOTyuE51ENRwLTBh6OG3tYMFowTNrxnFXjk8BaaGUG9XKLsHoUwUhN69bqhmYXrzn4uI4m6n3n+QZp61wkfev4c5IhEgcQDEXqnyGVfgsgq8CNkRX9UyUu5x5F0YQihNTDRlHjEyYW4kYnwSsZiSKBrpwDcNrCT/avE4h+/d3974KGftKs+eHa75MIz2uy05pywQRLXMvn6j68danf94HEnapcdeJ9NT/SlP//il29phw6ttc9c9yF3HB994un27e/c01559bV22UVntQ9efHY78a3HtO/c9kB77le/bX/xsUva6e9+e8WxOiDrkKE43zWt96bvPdDufeCp9sEDZ7UPXnK2zVvSfR8cqSquvPjbl9t/+e83tG/ffN+/dL4Mf3b5gfebWvb8r3/XTnzrse6qaHH9/uV/bl+74S7Hkn937cXt4KGN9oUv39LueeCJPa938QXvae965wnWt1x5+Vnt/HPfTXzxADoBIYBoium33/tou++HT7XLLuTzf+ErN7c773vs//f6/i1/+f4z3tn+j7/7RDtwwRm+///fV77f/uEbt7kD9m/9Wlqcb5/62GXtr//y6nbcMW+otdkd92LxTXIKcKd9g4Mj4EgALAMPLtx7R8b7xsu4z+XS2S5wjARF4GN1A0L5crIx1Xa2xJwAUdea1vmMnX7mo822GXU33eEjyeCrd3P1f7A7NEiX4dq6/lBGdT5rVIPimIoZ7Tlp/xhcXH78RaFSjBOKfXD5kGOuOh/qtksYrDMFZFgAgv4O3UA6hAGJ8lyS/GqNJz6ksNG1oEeks2sKtQsrrkcArRJsKHF0mrP27AK4WsYgFqJ3IEYAEU58ipVoltKZzvkbgMAAT+lcwxjhTNIlkFukuCLhTszkrNE3gF0fTBnL/w3rLOnSpQuTxFyJvfKBgEe5X9CZOVf1DLvmhOQ+FF2xDaIV1Dljs5uaX6X/V2ydn9MojYCLUOW0dgOMD4l/UZpDeQzjIawAcrjeXaB7gpOktJzdTY5OhZH7+kABXAxmGYiLc6to9QxZD2gAgM7Mq9DU98oLalCln4M6PMwJZGZT5mjRpc3wa+WPeg09E1hPNbTcA22xU86wYQ/LTofL3ZRIJSiIPKLCxX2KHExkxlTJ3m2DTsrZyXeAB3dOPfAXRo2+mKcFe8MMm9INcz6FJqp8CW219q+6obp3Au0ULyg+yiXVDBuACObrAHYx1BrTq6mJ2ZrRpyOW+WIZwqk9tLgoKjzsL6QKFJVmENlxzvv0+okt2Zbttra6stpee+2g30DJoZNfJYMzM+2II4/wJqHwQEewR6BUcxJw4SnkYoZW9erqjmczyK5SRYEryNnt1iZX2+7uuoabeq6GFk9Q4fDtoL3vtG0lfa4idZ3rNgxg8q4SuXXrdBR81Jb0PIdEspqx4eKimKa0+Znaav9+zxsJX5WHnuBg60aLonJ9dAj0FU6mApmCeQZd6TBRgFWA9AIpxJfkphxdin/PAi9qybYsrCfbvqU5D6F0q30YmocAmbajCgMloOIGCsVVQUQynu9wFmnbd52PBGxO8GsgnoK1kkrRqvSa0ScoMCjI6ZbJdUqHR9xXImxUsZAZONFxRFQdvYx48zhexCUtKH14rpruroMJvUyQgThyQH3DXSnJrVokTpp3NExq1oVX9CDSNdAGR3TveYWyEBz0SzmAydCNYFp4namytD8pUte84WoMhIO9zRUG9w2sLaeUBFebGWFr7xwJqZcRhkXzRf7MgW26xI6Gh80wHLJsIr2+JmTvSrG9rZkaRjzLmMK8Vt5HTRAlIG6/LqmYZPiXZyPtKDkRnREqgxyV9C1l/qSGXbpjpL+jy6S1IiGmND1cg/8ps3CKigLlAi0IejiJHGeHNRx6mZ6fgo+0owALIG76Kgqt94I5+dKwldXlGAQwdaNckbh5iDztAGTAgm/XW0UhiZZPaxo6leiRcPh1DzjQoRki0BQ9hAI291RgjAEY3X/pDty+ro5P7nt1ULQebLPtgW10dDtaDQ1CSTbWltueRPytm+9t9/3wx+3qy882Uj8zs1j7ettrAD2UOOat/fZ3L7cvfvn77a77ftQ+csV57bN/cUU76g3723PP/7Z98avfN0XtDUfub0qyzzjtHe2xH/3c9+yvPnVlO+nE43wYfe3GO9tvfvty+8x1l7d3n/I238rQ/Dwx2nM4KPR0GN106/3twUd+3K654oJ25WXntqX9c21qmPnSu1N5jtDrENHf88BT7e+/casLq7/97EfaeWed5jWlZ3fjd+9vN37nvnbx+We0a68634nn737/x/b1G+8ykvyXH7+sHf0mzhkoePe2X/5aHZlL2yknn9C+f8cj7f/6wk3t57944c/WDdLI/N1fXdM+/MEP2J7TMyhG9IpQnYnjEdauWazOF25pBjomp4wwYhoR0CsccIEdrf3k6d+0W+96rL3jxOPbpee/r2albLW7H3yiPffrF9ulF76/vfuUt+OYac1WUFNmKxEvi3a5Jt44qGdMJEiyACvcsZ7j28h6dU47pSqc+g0DBduek4Z+jHNQ+5ZOhs5iUYhJ9EpjVpRSuh6yiwcQcmJdHZd0FKACla3vCAmOxs4uWxskYAIDTMExCK4kFCMTEkbMX8a6ANNHdlhb+hzEKIGKDGQcPm+9rtbNMFesaDFYZzOTgvk1Otc0rVJ7lTxBz1yCe7ohgKSiQYpm4xEECtK+/5yvCjieSSSjBsV3IdEawLgjWlppJKxFqhlWBgi5T+QldA8QNeuZTPp6MjCZgd7MevJASbt2oSk0Y0SOXbZ+15klwEZxsjsnEkMBi5wrraPz0RkN0g5dVb/f2BLNXig6HZvkYICi9TnX6RiTLJP/xKhiQ+tDAylLt5LiMMV2aO5OXovSnyLGzleK4Vq/NQjX2uPSchpGdYeHTjtnPMMmoRrmSKHoD6Vd90XXCFjHGiPm1zkv3dAGNvTKIzwAOQ55wziJKtFHAKU7XmWTPXx+z1ekEMyZOXZSFfSl8z0Mi0gDcJ6DxaHcVmtBZ5MB3ZpNlxku+jzV8CyKKnbmTuZdwFEoj4tUOmqzHrQ5Luhy/oZqx6wbRiAEGMwzdBT04cp6pdNblPGyftcbKwfSr9Yq1+w9XP+gzIqVQg6HEUvYQumKKr9eNM1PnR26zuvrotCtOWYvLOyzwyvnPDN6NJ8nsxzRz01cP7FrsT/ooRa/kUe7AtRBLu6bdBVKqjfWtOp8c9A7MF2bxCCC3Y5aaHLw+pr4z5vt0CGsZxWIl5am2uI+LTAt5PpvxFlNxW9618gdSNe4fGjV9s1cJxWfIi1iOX1gKEBCQJzYTykBLa5xWQIr0VUnRQFJfNJOg1HFHpcy3IbsYFLocDZ6OhmI9kjKIyzWooRyslJaH3ifCoSYBICIsQ85QGiB4mqhYaMZbuUqvgbrKdDReVCwVJGTgUaZzaNNi3Avi0X7XUEgiDPJo4KXeKLolaBl0OmIRa6KGAVp8W7Nka5AqAUVdwp9dqML6iQpya8AAn2AlibiSDz49TUWWcbCT9RELUwVzYgoRy50RtJJxPV6XLM4yWTXpp6VRXLmE6UV6g2pZN8UMAINAlHuoduelQTH/Sut/XR+TPkRjcpoOR2NOIu5C+DdTkfGh2JpQNQ+RZ+lhF+ooTYxZgkELAoMPf95IY2iRVjrEl0KhbbnVMi2V2t4pgSOpi1oMKHa1VsuZjTHQftpZo5CwSJbFzNKpkGbpOVRQmC6oVDcSkpIHkD9cBTCOcS6Av1aYkinWyNanf6fQAXVYdzdAYjQ/tQ6wPacVjTfKYax1aXTM2hmCoRw8iaEExhmGKaZYIqtaufGB7vQng7X2UmH0CLTHNTFJBmiGwrFQpOVVciAGHV3Np4fHS0OAOZTMUMFSqWFx0Xnic2rY011kc3nHuaVCGFeb1+/6e527wM/ah//8IXt8ovOaqrxnaiVrahiEdPmQaFe/eNBi/2/ddM97b2nnexk+dnnpUl5oZ168gntr/7iQ+3Nx76pvX7wkKlb2kef+eRl7YTjj2nLK+vtK9++w8/nc5+5yuv1v37+BhcU/7tf6rL8p89da6eyl19+rX33tgfbvQ/+yIinrkH6so9eeUH7xDUXt9/9/pX23//+Ztsyf+LDF7brPnpxe+Mbjmi//PXv2o3fub8df9xR7WNXXeButPI6Pb9/vOWB9uvf/qF96uOXtlPf+TaoZY/+rF160fvbWe99pzsGKjRvvuWH7Tcv/nO77iMXu+C5495H2133P+6C6UOXneUiRAUtrkJ07Kyb2OoaMCVPSujYB9WhMKWT2C5nyiUxCTStfHe3/eTp59t/+/yN7c57H/9fvo3vf+872//5dx9vF51/xoiaB6rpODzShJgbX7M+oABxxjJpXjFJ9vLdSrl3IsrGXWtY85E8OLK76RnlVwIsUx4BdQUiMlcm9whKiRJ5Eh8KrVBX9cE1D0sWqHSVo/FBM+AYWqjvmixcBSzZDEDnDK/p7s9guc3PjLsVFBqimWRWRty7AIawpYXSnCKJ/489L852OLrFRbEGrhY1R/cS2pEAWhyqVFzJZMeJdoE5BhyHwcEYnyi2OF9wh1x0IwwEdD5vbq22nW3tg73doiwYF1diYqyXAFv1lYtnCugIoBXKo8PSGUsxPBK6D9bMPBuozDxD5QzMw4IpQ0GMnku0b2g/ZY1cxYuT5nreduhTYW2nNPI9iv9yoJQ+QUm4NV2xTq+CW2uq/r0KSNHww6aBIigATScRCbMKD+hJ5HPOMVVI2L6fNWb2SOVPMHboIOQcpytPAS7Ghh1Xt9H7MFJBtF8KYYF47h5YY9UdtWLmlFwgIJyul9dJB58CI2wAM0W20LkysgNWwfSk7kOKRNg9KWDxCmI/6N5AuWZwO05q3V2VIq50Y+Ui5uLKIACzDfMNFbMooSrgal/birvcMg1cyWwpowaimfBZF1Ml/axMuQRAsMe6aY5y88JnSwPr53xIshK6cUoYtjZpfJAjQ1fMOvK5WusnzYdhX5QtuO6Bzuboy6Kdyuyt6qRRyIyjcQaHqVhwclkUIU9Jt490xPGgVRKjp93ovK68tkH6haYoadPCgRsnVGufqGr7ZtpcnJP+leMgrSQuVqiFPMLX/MCVoGuBgDSxifQA8YNXkljWix74hj5BC8fVtCeBY8upA0rtbar4PjTSA4hUZGiScyGqoQg5qatNM6DQZf1rzuCuEP1Vf/7JST08BOhY+EILG0RdJnWxAbVoVEV7MGZ1UpSA6nr176U9cJFTXfg8dBxreN10FLSh9AymppR8q+JFlBjHtbSPk9RXN7Mcq1R8CAXTaQ5dIALF6Ht0kEQcHbFq0HGGTFJUuUNQfO/Q7/K46Y5hghB7QAvGq0OSjatf9WeinGk2i4KLfs4aF9vmQjPY2oajGbtEHaQrq3Jvi486hVCKsWhuUsjkHiZYaQNP7ILYEBjgo04WvcBuZjskohHBkeAGBaLohL8L/zyOZEaLlCRJsGcHPQIVMw1UnDJUa0rvWYJWJ8jFbdaGFr91a4PW9tI+UR/UoWToHAMFw14mGdBrr3r+jA6wSVq5dvih4zWmxul63P0oNxIOMGUUQbd5/tiRRiBa80hqL4bTrwoiRaw7pnXQ+mAa7TmK2PCp0eXsyNVtoJqR+HiYWqwjBYaEGu+mT3GTXVBrfWEIMaaPAHLw2dT9FHWL7m4PRMSc0tx5/eqwnWzra+oww/822ayGYmrtP/vL37TPf+mmP6FG/S9nu621yw68v/3nv/24k/jXD662u+573Pf7gnNOc2LzzZtxCvvsdZe3Nx97lOlOX/72He76fOpjB9oxb9rvn/vWzT9wJ1tdGpkCIPBmGKH32hSdLh3S0iR846Z72gOP/KRde+V57aIPvMeoMPubfYXFdlzattrPf/Hb9o2b7nLSoALltdcPtSd/8mw74fijLarfv7TY3nv6O9o/v/KaDQGOedMb2rVXX9jectxR7Uc/fa7dfs+j7czTTmoqjHbserjVllfW2s23Puh5LJ/4yIF2yjtPbHfd90R79Imft4vPP9PaG9OUtrdM1ZO25VOizp369tpfNdzYSLHaZFPuFv2/X/5ee/a5P9/RyfN601FHWitz3TWXtiOPWCq9g4oAUHEO9d3206d/1W6545F2ykkntKsuO9fJimL/9+58qD397K/aJRec0U555/FDwm1ARvOZ1C3W0M+QYAbmMkdy6EZ6LXXOlORmYrze16Cg+Oh1XtD4DEoGB0FUWu15Ucd1BheCWYxnAQWKrUqIAHkUawADAUAMSCgHKJvnASQwh18AJwMI0R6QPIEOAwooyaczreROeiP0BHT/dVbu1f4kATM7wxpJPT9mxGVOV853F2AGVeMoxmwPzoBQ1tB46LpFh2G2DaCM1pDp8jtY6WoPywZWjpVG2F0sFTgkS14DoKJHIdrW/DV3z2uuS4wNdGhubFLIiJ6kDo+TZSfsADcxd3H3uM4LOYLGsteJmuhLognW7A3On4pVFetAzbk3fU4d+kVdT0BKOgUZG6GzAgq5Els6ySl+MnBUjBU5a3qq+UCd77kPQy3nZCdcw5jHpih0fTM8V8AuXfGwRlzoauaPOlYFcAUEhbJbAGEVSbpvuLPCKFFHVwAg4xPqGQ30cwotr9Uasog7K5pIfZsuODdtyQSd1miJM98IKUA6QNFVprMQQw3OK84OOpH9PPTO0blhQJzX8xpxhwnd2LRlGOy5buIUc4KMLzhslpOxNc5KCeG1lzifKY6jozZYao03hQgGV+xP7RPtS3XVACXStSMIsQ81Xyc61X62FrpIwexhoH1khpgsuveKu16vGlfgzmEH2QdtpSUddWKPwH0bQWmYtGj5bbsGmGJrrvgVswUzZDDf0UDM7V2qY4T2+taio4JmwzLfgVkWmuQbfoI7J3vV9kUZoSJ2h8e8cpB/fSlxXlySSEkJiCpyRl7lq3MV9S41B6O47w5kdn/AeQJPbj4MdBAN26xCpuhumQhrn/qyZdSBIMRaFb8oMEqOdUhnMQeVMA3DvD4lQ91xJDx7B4ddWnvwKtGr6AsUWOiCHqC47UJy9ZDZiGkFDt0nHbpKmH2ISHyG2wg6ei0KvXa5Shih13t2QVgvDrrPNwgayMzhbT2uQZay8Ge7oPcwxwx1XlblmNHnLwTd5DXoECCAzCDEEkcK4V/ogxwRXHeXNW/s4linMAzCloR9y/S/fn+1HoduUHU1HMyM8uHCFZ2LaWaeXIzgzN9llZzCjLZ1puTGsQp6z3gqMNfHdxJni/03dnxvVFxrjdsaUaLvkfgUuhlGGCpwtTYcjH3IhVsLvUCdQmm4trcILOKIzi3QIVGgU8Io20oMPiiOdJ0qcBUUe2t70pTNgUpUB6jNESTCdHcCJ6cgWhxScQOh0B8fPDjbaS2Nt4hfhgAAIABJREFUkp1ytRt0azYpAHTQurEGzs+vo1502EDdYmec4Dl4//te0cWNc5JeNwUG7ycQQgdRBmmBOLoTNIG+amtTDjggeYhb49THvAsfBkoGbQlLmApvm44SWibFDBlTWCtkcKb0X6VByucZun5zKrqYY8JBO9F+//If2//9hX9qDz780/a5f39l+9jVF4qU6va+QCPFhqwvc+yH+T3QfvSlPb+6vtK+euMdNpn43Geubm857k1N9svSbRxaWW6f/uSBdvRR+9srry63b9x4vwtjaTOOPfoo7PO1ZkTLXFBCTSKjx/iHf36t/T9f+k67/d7HTPVSYaJk2xO7S18w1hg896uX2r0/fKq99fhj20euOLcdsX++3Xr3w+2hx35mLYuc0+75wU/aMUcd2c4+813+899oWORlZ7eT3358u/Wuh9sjTzzdrv7gue28s96NkHl9ux08uNpu+O597dEf/bwdeeRSO+EtxzohufXuh6z3+bd8nfz2N7fPffqKduD8M120qwv2+I+fa5dc8P521hmn0m2YkDBVs8DUAeuWwoo3T/3kedPe3nLc0XYXEw0rFuag9ghQxUH/2TO/brfe+Zg7QtICaa2reP7e7Q+1p3/+Qjtw3nst9s907Gg6RElVQsUCYd1Bh2IdhwKoGBNwQ+cRZwb27nItCkiXsWVQZRhboDPP4Ig1K4p/RUOKw5fRdtHMmJXEANxoTevC6oQmhsZ1iCRPe0GaGA9DLK0qgBp6kUwwz/7oiHbx3t0xhaY8aCcHmnSn+vZ4HQp1t4DvICSFjDOHQuYYqgo1D0H11JDc6pxtkypgiEc2u9EZbn1fRzUoPhTPSKQVj8T+UIzXe6vjleGS7r6XJa4LxLJV5hp7Mh7HRDoZnMHSuSjJ0zmpWX2iZbuLZefLbiKUJBSnstJK1XMhjnaDAPQdFJrRPYSmbd1PGRhEe2q6U83yQTNE95pEO45r3F9dk4XdWjOF9EdPAn1fyahymX52jvM7rzufXTovKQj01ZsDqqBIoA1ir4qNswqjxJqpeTpn6txUHjoAUIXPZyClclqdJ9RydNd1xut81TVQvHNO58tLqHLPUGjTkQzrBLdCrRnO8YC5piM7ocz8ONgrZvj4S5kvSbxyMBxa+56APaO8gk5hdLSJCfozzuJyh3UO18X+0MAZnJ2RB1pbARq09tVBUmdbBajWaWYJ6V4crod0uVDgRronek4C9pYP9Zy7xyZmLC0s6D3DnKhMv+4xEYq9ielFaR1XtnwGiNUkjVm2IkCn6O+LNmSylhnCBoWMboge9OuvH7K7grsFtl1EH6LFsrRI0iUEJLQPCPRYMPsFrU/YsDOYFj2oPxxwpt3LIneqLe3XNPnin0qwVfqV3ITeZqLiw8GC4kiBxO1+fxjRBoJCZThX5+TjzsAU27X1FaP28KOFBAmxZlo32oBCTcqJh1a/zAoItKCYEU7xge26UC4Q2di0zao9X5OzPbHUCFtpOzwbplvK5Wk4CS1bZ3ELdTiQ8yFKViBmo237/ukQpgDph1s9WL9kRP5oWWjvkZRVchWuY91/qmj4vHSWuHdOKKuTZI/4cqMS8mjRXnWhdHiLluZuloWncl2h3a7XCqqR1iWHWnmhD0Ovonkou0q5apjiUBzuSqh8/4vuIzG/1pUOYAo8gXgRjfXDV4kSXvggcCR1iDsJZATcPEshNXNzGnzWBfw5rBP4VCjp/iq4KhBIHxBXGK09CuAa8urkOnatMx5yyIyZKnQ8lVhFo9AjPXPdm90m52hbU+9qHcZcQsEPG8e8nxIl3X9sMvUMdIgjNAQtgyMvJEyUET/r+SU/n6wbF0urmlCNXSRBrVwG3SJOUQLPf1YDLH0YlqWzi4doaWSlDQWEfdH1Kknm0INUoKuOrl430+MpuuoaBotkkL3YnUK3yARvigf77fmkYEK80UELkfcOGgNFzTwCiiA5BVGI4kqDzaQSoLLHtK5NMU2UWcWVzUo0KIiha2B3PD0j5BLES7NMNOjxNy++bOrTVZd/oB2xb78LvnC86Vr2AWjQdug6wy+fcSHzpW/e6uf8Hz6r4ZcqZA62L37lFq/Fv/70B9tbjntDe/qZF9uXvn5nO3L/vnbdNRe3fUtLdPkm2ePSFAhUrjq+/egnv2yf/9J322NPPtM+dNnZtnZ+q4oIx7h4/4+niiuGgpwvrxxq37vjft+vT370wnb00ftM31hdUYcR1O+nz/ymPfLEz9u5Z53aznnfKe3rN9zVXn7l1fbZ6y5rJ52ooZe77aWXXm133vekCxmtv49/+EA79/2nt0effKY99/yL7fKLzmlnnP4OJyBy8vvWzXfb8vkvP3FpO/3Utw3dbQV6gUAyohGf+ra7H/F7HzjvzHbOmadV8jhpbRnaijLgcIox1X769Avtazfc4yLq2qsu9Fnxh5dfad+8+Z520y0PuGv0v/N1zYcuaH/72Y+2Y48+0qijXbwsGsaxsYugtYfhheteGqUsMKEn23ROFK88W2IkOt6Vts7n4ISNedLJTiJE97a6czPEOlGXMr0d5kDOF8AgA1LqQtjNcLIskjkfif10eaQ/dFweqEeZ59TFx2hX+iyUJJLkACQ6MT7QfnfSaHoK+4S4hq4tCXC6HnTJhYQDJPTihniLXSwskzBN6AJ1aFU5Ddb25B4+MwpAAt3Hxl4Fh0ZO6Fp1pg06m0KNVUzpeqIrFQ0txTCAGAAfZxC5lIFXz77jc+ccVcGnMyzUR87BGpRcLpl2bbRuCOR/KIo9eLLmbxTdO1T50KlSNBmQq0IH8JDYOeRBIxpSzs/8HcUTWh+6iNCvc8ay/hRbSeR1rbH3DkUyumbV0abxeUwCz8HdHcdEzp9Bw2sd2N6vaCv07EIPNMgsbfWMZAlQxkJ5I4YnxyPT05qKhotYCA2M7gNaLyXXaFr6+glJgGdK1ye/GgRdFcBWuievFeUtZa++K7OZ9QIs5l286bVpNlTXeRcaWO4teyRunQIaBMLDnMgZM+wF5SMys9mB0o+bGp1MzCF8J4a9s5e7BWX10OvrLuLNKCo3uK6nVlxREcZr7C0Sy2bZLwq124DAsoBcmgAqtvR8NPdO6z+yicgCwr5oE7vXT6iM0QeU0P/VV19zkFpc2NeWliSykaMODkemwaiN5SqIWtIi6lEhYwRcTl6rEghyQ7UJRVmQTbGoP0IB9+9fhNvnnjV82R5o+iKEl1ue7taXsNG1cJeW5IahBy+xGbxQb+gqi8zj9PRlBVoCTegzdmmR/76dLzabzF9IqFmEIGJFnZHguniWoSUNC3VXyDOJG5ZysZqDGe9lILTH3QIsnT0F2ha1EnjHDa0KQQWx8KTL8k5CLCV1BWLXvdeQyk4JycYb84sT6M0HLT64Obllz2u+p63zdDiuuYBVEgtai+5pjMKQOKaY4t7oS1S4xQXum641zwjxMPQ2kB2q5wQ6Ng1OT7oPHHb92XNg6hmK4ga1UG1uCmI0J3pPhlzWtN56DbNJ1N0SxaC83gn0rCd3CrxRqisx4v4GjXLAtTAT3rQT23otkgwGgVG4r/iahHJ7Xk3NEXGH04J6LBoz/dsDGktHgbYH9zAGb+IAqAIEkb2KBxWuIEhYUtOJiZOHB056VoIKHQWBVaMtLtYn5tyZ0b51kiS01cm57g8F8q4HkLGGsWWlNa8vOL7seSVcpskV+qYlPl1mCQn2CkbD/d0RRzi8cRXWcNFV0KiQlxW7rmsU92sjlDuJWuUjy80+twW9C0l+uZv9T/be/Gv3sjrzvM983jMwz4hMTgzigIIMIiCoOKBRo6VJqpKqVd3V3T/06j/Bf6J7VVely2pjKlHjzCCiCCKIoKIgiCigqICIwJne8bxvr8/12fv5PpiVTnX/nDeLIGd4nu9w3/ve+9rXde2YALTVrP9uWkzbSIP2t103a4EvbpvMtroMrSH2wgIE6ISa16t1pHbx6R6EUjfxf4khvG+SFdZRkiPQvs12u7/2zXvHTx99cpx3zhm5jpOOP2q8/jz0Hu47OcQMrcWq1HjC77344sE4cXHNb7sM3cfW8XefvzUaESyETznpuPHCi/vtyBw8NE479fjx1a99d/zi8afGpRedmz/zmle+fICrOPeJh+qe27mTeGSxe8u37ovF8bHHHJFuD/bC2AnzPLqjCeDN34/uIg5FOuj85GePxSHt3FefPj78/itCxeKHZ27ysTyeeua5ceOt34s+5sLXvWrcctu948QTjhof/9DV44i9u8f9D/5i3H3vQ+nkPPnbZ8f+/YfGB9/3tnHKSSek6Hnsid+Od131ltDtom3YWBs3fv3u8Zunnk0hc+6rTp+jVrWpwcj507bQl198wXjDa19VIAajBTbGzoWy2o4xBT+bx09/9tvx+S9/Z5x+2knj/dddnrXUnUT+hBzz5fH4k8+MO+5+cBx5xJ50lo49Zm/RSDS5uee+n40nfvXMeNPrzh3nveassRAzjTYZ0BkMvaOJhJSrmUV7z1BC9xVhroAaP6EqbdkUjUbv1aZvdqwlDkI3RQdDMQ+dGmBFMKRctqC2lYmMDllqb9hLST7LUbET0dksqKJwCzIY/xvA4qywa1WJdBcGDXgmtntPDsudZoA00JZiLQJzgCb3Mvcbm9v67xq5UXay3SH1jOnYGyORCjANUnn2letShndr8FMsrZnbZpvtBPzKlHc1domZpUGBumM3i1i6nvM+5zDUOPZNfbfdGCl+PScvdsk7tCXupJhrDG02lH3p8BYWdF6kioWyv+zQ8J6z5nq0Y8Q9T+tJtkXeaZm4tB6lZ8YYu6ezuwsZqXvt4Oaat2MsqKKGS1p7i7f79xt86WJvPjfJuR2TjaYcUsi3jTDxso1czJecQD8ZQoRpkg52zZqpblqPa0iXq+4358NsUOM8c4duP8yIOtNKiN7gatPgU07PVUZ9VrVzXs/W6e5UO511JiMM0PmdujvWvewn/m0O6d6hcPV66HIJsGgGYCelzD1K38paaEc+Z9VgoNXmEhT7vKOO+RTabWVeMx3TAZQO1+9wHpDnDAwYwTD2ctZrx7W4ycGuWTEXS2evzADowEgfKw5nFbwpZApQaCA4oANDdQN6LaWhAnADiwnqIGdTAythf81kHQWWpx7aZCHDxSEWPbD/YDbpEXuPCFrAA9U9aSkLCvvPCDJDJ6lEoFq4oXaFt28XAUoClB95+SDEyzl8du9ZGLt3LyS45rKIM8Vx7ItsXmcq8GWHKrUojQA0TUd1A7KJmoPYCBLJIQcYrk8kbAmIQbooYspOliSz3Eoszvws/reWkbxAf7pa7a5GL2j5rs3HnLoEFlRobEh8aN/rkuVhoa6hA1UQsThAyaPtQY3dUUpFvSSvPZs1lncOMyLZb94ym0kXGJKhCRloyoG6JYVoGYC0c9vYtIXNVCh13IsUwmZ5JGP35ejj3/xKLZC5w520D2P7WFMHZ5xiRdFYxJL0dHDkWXZnhvsmKXaGj12PUODKOEA0Y6IJgKYjJiMA5FrKlarpVDPqULlKNY2RoCAFbuvM153nKUJRjiO1QXojG2xN1hptEKnoDoIHJr/fvNDwz8uhq9chLjsK/WtD0mat6fAiKwZlRPEOk6TAR5DozBW6JyBHugyBtipc7rk4oJnz/GPRRB3OQgtDkEvRyGEAH7oG01mYaITgActQUf4Oh972fEcOoep/W8AUr7yQmvwmYAbPKkJYxasW3qx+D/TMXhhOxQY4YP32HmZWjyL7CfnpPc3ewXApFNOa/ROUdUXL73YobJGj/FldYtphhvWTdRHbbPdqAxMRvMZhyP3XzmU6NtEVk2rYxXDAkZrsrcMR4I42na0TtKVffPXclzHq0V88Ob7yte+ME447elx75ZtCqaLogIJ18olHz+w3eV7NIXZ9rQ4GTv71p28Kb/jffvy949STjx+f/fI3x+LS4vjYh94ePcq+A4fG337u1qyFP/8Ixc2xhabp2gQySoHMnDBmfADyWMjY+v/Vb54df//Fb6UAgfLGLJnF5eXxsQ9dGeOAFr2yaHi/fA5zaj75dzeNu+/7yYRA/NH/Qtz+7/7s3eP1579i7N9/MO5lT/72d+OoI/eki3TlZa8bV13G7JXJ1hXtz+dvoNPyzPiT9751nHLiCbm23z37/Lju7W9JAUgcpcP/tdvuG08984cMAaVYawQx8SSGHiT7zrf5T5+6IXNc/nt/Tjj+qPFXf/auFEkg0/54Ijz/woFx4y33jP/2+W+OX/36mX/2IzFF+NiHrhnXXfPmcdSRu3MusFbYM6xn3QWNu63fYn8JwDUFtyhl20CxNbsIeAEQUp17KNNy5XW4WtildTAbSUtwkhmQXvjn7FHOnUZ0e7ZID4ott76yf+5OfAqPXG/P2LE7EqpW6EJNV1Zc7IiETkKMFbFfj/uh9J0GB3vvm9BvHbtBYxcm6lKlhNWpQWANoABtTjE/z8EODAnxlkCcjoyY3Ejl66uvIf5MOhjPavc54yX4TM9DE3QTe3U2mjPQnQkwuQvAw2c+K/rRTKCNqIQzAwArR2oBvW6VFlH9j4m7AN+M4lN6C2K0VObl5DULMEm2c16ok4musJB/cyLzmVmhkLxGFkBb+brm5mfwCCRBXUO3Nl8AtjZEEFm03zEML3UmTWpXlDbzn9ZoOLC7OzbtzNfPnTOiO0PpZGfoKXRtRf9e50vXkvogZ8Q0bS7mPjstpnP+VMfOUQ9S3AVVORuk03GNnh1eo8XMdDa1U6b3ZoemNa8AkXEKS95cHZzMYAE0Kg1SNDSeQawDz6uFsWUbzp82DDAH4nwkRwbs7nyzi6lZV3HmjjoNon+JdXdpWrPDw+woJ9yiXnqtMqzU9rjumznjZx2OBoqckv2EWynvmn3W10M9QCeqrb+rHCjWVp8aNeyxgYxib9FgWE6302K48zGubc+eXYLHtTcCLNMoKNe/FEJtLLUOtWzdjgzcQ0TXrT2h2ifAUuVBc8pAy927TL5ZFeXatFFdGTnxDsEK3WDL9iRJiu+XM/gHRFirtfb5lkPY+kQfomhwi7UIBCLaIB9qD6zODbpUt21lFyQiIijtVUGpV0k44hxiYFBLoysU9xt7uaLPaO2rGxhBlM4RrdnWf8zzSLt9TmckNpVshEGyTxFBAUS7G7cFOa8iXdKD4CWmS7O5rBUZpgfNJ0OStg+m3CcdpRWa4GdREG4oNJqdBBETph5KybV1e3AWlDJbR3SM59etWTYiyVdMDqYZggkQaFJImHiPSSTL19tgVn725azD3tgeM4USIVZbfirysMmTmsaPHS2CWHuBe6jKozZjpvjtTk2oQyArQaKw8l6O2QNo8sLCrjwLGGcgZw63FOnQzlcN1vpYzLOiwt+5kzkEoGk6pcVetzoE4dmWIK3RD5Z5FwqtbZoJzMJRnAaezfjjlbzGVjOHtwUxqAIFTIwJDtOKZe0RYNX8cI38GWiOXIcWkQoutVi0GE75UW507DGtqwmAUNugf+6YWTkPCqbm3rPGG3+oERA8HeyFeQ5NKd25YyHPijXE/uDXKQIsxFh7FFOsg8m1hOYcBYyIMQGn7F7z1u24ZvZUBuHRKq4OVxCmqZBpCtuMRopt8gYW5o36kiVox0kMoVihwIFPDn0oWpwZp9s9skm7khn/uWcwNGK8bUdPEi57xzipyS/m/uNVX89Q3c1Kupis41BDqks2WYNOA2hj97p6ePz+D/vGF2+4Y/z+uRfi4vXKs06LXub2u34wTj3l6PHed1yUgog12xoEU2bFm3fc/ePx95//1njFGS8f73/XFSlAv3Djt8bSMnNk3pbZLAzH/PsvfDNzHCxkjsszX15dHHd+9yfj8SeeHZe86bxx2iknxfWR84yiCRDhhRdeHJ+74fbx5G9+Fwra6849e/z050+Or99x3zjnNaeO9113cQZ9ak2tVTr7kKSJuHbXfQ+N7/3wkXHZm88bb37Da/KsF5dWxk3fuGc8/bvnxgfeffk499VnZF1//0ePjP/ytzeNBx9+fLztkgvGn77vbeNlJx8vtQSa4vYtY2VtZfzDV+8cjz/xzLj+ustjMf25L90eFzZiwS233xvzgH/qBzvq/+mvrh+XXnxuDhcHdf5g3PvDR9LR2rNrYXzxxjvT6Xn31ZelSPn5478aN33z7nH6y07KoMrfPvP78dVb7hxnnXn8+ND1l2dvcV/79h3K83zgJ4+PE48/Zjz2xNOhk17/rsvH0UftDQNB84SyKt10OE5qdLqYa0OMpnC99KJXZ0YPtr2gspxHsaBP0ozAlrYya1KNRKPgnGF0EBCpx9ijuP3kq8zU4axgWjYJeA79LSuhzXE2CYgCHvF5amOIIdszi8vfV4/DuATnH7n3NMeYn8odjGnw+1BrSmwdekm5dGVqemnWLCNc0aXFJRmHksL5LXgyDXLurj0AQuiPuEy2BiNcfbvPxL1DoQm7T02Kud6tnqXbt+rWGO1Zz3qDsqWOhrW0hYInXd+O51LaBNsoAshlesSBtHHBPooEiiCAJQpL8huoeZ6RdpkoiARQzE0AKqHx8jkWf4AIDhm3c+s523op39fUEfC7oe7zD9dMsq5wX3q0HYi2YC5n0QxrFtAgDyBu8e+YBC0DyDj3Q+Mf42Css4lfyd9eap/belv+3bof4pTJsSYDFuma8Pi8J9ZNs2/Ud+5IHGqTKAtcOzy6qPa8Iul2zaKgc525QeSpNSSUboZ5hLmQLBgF4+leFJVcgw3ZGHy3TIbuVpTNdoBN2TStLZmfxWMHj6LcjjPvWhMPipJ2ylyOSUbgzdLC6UyofpN1kkIBStpWGC1LkUBw/THf2L6j1otFpqDYlCOHPh7t5ku7ab4XQXmeMVbiyEK4Zop+1naonzy/zKHynXfeNqOXLy0mhljYbathrBpP6aqmDbz00XaQ851x1ud5M2S3qI+9jqcCcHUcgEp2aDFrhBqDomj3bpx7NacqCW4xQibHQ5mnMnUyR2Z1Y2Ujh+dhB9YYGG37LS5BmYGjt3XsSuK4c2wloDW6koyKDSLaR3JIMBZtqFBXqA0FSJKsoqbVzPjMujBwVmIXTQxtMEXxfOcC/LiIZ5seNHVBujoOPae8qtvmzYCiK9a8vqU7OCbO0sp02KKDhK0nA7to0e0Y27bsyEJkkBccWO2ACYJyULfv0MtdWlsPN3SjxIHnoEMj2eTcP5+LiKlt9qzyrZqZ35OuQRAqp2fz2Vb9+t9n2NACrVPCEkhcbdJMna+hSXjRr9jBafF8xNZx+Kh2LUVC6UqiEchMG5JXxJtysUmSx4B6ZAEmXctAIW/ZrgwHQrdi54sBngfIb5LhwwwuM4Ft4aNBx6FUoLD5ThZ/EEDdWXCcizVx3DFonzPItM0SRNFDBUorWZEag1D5bIqbCFEhyg/QBRAaHGmwL26nF2hYDkfVzcSBTxlMBeVqVcSji5ZwoddIDpy7srDgITubmBt9iB26eRSF7wwaNIf02z6uuRKlVzIpMBhoJd3dCNu/KTAPq3PYzAyXCsrdmqZw5Rnnc6nz6nDsln8QnZoL0x0/fe2lmnRCkfWbljPInx0U1nu6itVBjZYj3G+LX5GaGnxZ3PsMmo2IWZtXg57zJFKs40YULjvJhvMKsrJDmSmNWAmb01WN9SgFrl0pgrBTky3mMsh3+H5Zv5uHAMaOBbRGh8fmrROVAMpdt7i7CFZD4Kwp2ubal/J3NzIcuK06CeRavrY428LVd+zfB6189tn944avf2c89Ohj4x1XXhT7YAI1CcwPH3hk3H3vg+P15581Ln/L+YlBXch0lxrR499/4fbx3e8724VihO75F268I2JgBl2eevKJ49Di6vjcl7+VovSjH7hmnH7a8dk3xB9E6ziJvfcdl6QzwlrhOZMocoB/5Za7Q+l62yWvHZdceE6KfdDsO777wPjxw7/IMM4LX/fqHF6imQ4PpLD99dO/ja6Ge//Lj79znPnykxJvH3j48fHlm+4eLzvlpPEn737rOO643WPnri3j+Rf2jf/y6VvGPd//2fjT6982rr78wtlz6+KUNcf9PfbL3473XHNpYuPXbvvuOOaoPQGn/vDCvhRHrzz7lCRKJmSi53ff98h46GdPjmuvfHMKKxaZJiO43yh45pnjzPaWN50/oJqRID38syfGDbfePV528okR91NYAvJs2w4IohXqb59+btx4y/ey7q687PVBxnm2xJQPX3/VOP64I8YPH/zZuOOu+8eFr3/lePuVr0/B/83bfzTu++GjoekxlPS2b/8oBRFr4YQTjjMxBkALSoy7lklGupmJzSZNSVJrhlL2MMnClpVQcdZWt46DBw+PpUPEHbssOksSxwHOVgdOpjmzAmzJrIAOlXkpGLZQ7CQxwonRRLZt0XPOFnffAmiy3M21hiIqUtJJeReaMxpJ9rqFUtZQHJXQOnmetFaoabShZoYmbBLc9NVmbPA5hw5WQVE0POe0SA2NY2a5TmrzLG2J2BozntCUiYfGkrb4JabZ8XVGF2BFdwwzQ6Zi/NIyCdhynl+62EG+6WZL6fHZT3G1B+bazSFWHh4bUONJmKtrFDCyqFRxyAy4UV2exF1pxHFFPQTIJNXY6/SfxNdyrzy8xpmuYVGcMCMupxB23h0xpOlIFjM9kFEQajJIsgOhvb2Jv+C+znPEc/KbAHHR5PQQYimygjQd66V1d3E+0cyxX5cJMU/xbpMnaerOAEJj5FnF4rDzHVZLaXFMlkvLVdfb+WEL3lPwbD48B/ZOdLmZ/XJryGJ3TlLOn+Esp7BXc6zBBCYPbT2OSROD3tfsaLGnMUaIvsuCYuYKWHMKuV7iCfQqnhXxJwVnAHvt02ksAI6zXqP3IQcbdlfZ7AFMY8fs2vN5AaLuDB2Z/UXuya+T2+7etVDmEpp1BERZV29mV5c5N+jKuX4+Z1e+ux07cUpFzB9n+6oJWq/VTgapN2ge0HBoxk/ppWUDsQdyAAAgAElEQVRXCHRi/rVr15axi5lsGdHAxjc/bDA9dHDefzrIurzW5oBaBmFaJMNipPzIaQdGhwG3v2bFVEsvOGoEWNinapmZImZJZLwXaVu4irCbRJMcQc+QRqROZSW83bKbDQ1HgZov3CSx264UQFKhrILl5znfoxexgbMq17Il7LaVRUPbxAbzrBkjDvbCLhK7SmhpQWS6GIhNqRzdUG5qCCaJdqMYJq5Tm5ykE+SEw4CktatM58/YhcjhEA1P83q16ctU3Dx3kjUSeKtvPkenDYddzv+IdlGIWFAmGFS3owsaKQAmymnbFoLUpgUbTMkO9c4CaWyylZ6OUsT0alkcauZmpeXXwadbyArQ8MUkiBr4EkTLh92DmkXpHWATCk3AQ8r/NkCsmYiWfXSjD+napVsxzSMIKlBap7ynwWBJWvGLY2VtKdceKlCJRbnuIGa4sUTj1EJWA6kHHKiIjlsxEAi6hCCcTUxiDToxHbQaU7xU0yT/uF2zKrAj0qsuh2JrrQhb9NtDztL8DD1RKofcb9YKAYIujy21LmR4N1xbF3YkzDN+NAV5JXUdFEj2KXqbLz3Pkc3hX04ok/88VI7uEilC5944bALgliOMB9c0zE3rRwXm0QhAm6KLE70S1tmi+/LD28CgPQ2NBfrgy5fns+cHYE5FlPuziwq7Nzq/bdtmF1Qa6TQkMDxipi6He94GGzFwD2CReRs7KGZ4lk0fFFHdtEX0L9+XJFCNEXv/2edeGF+86Y7x0CNPjPdce/G44rLXjT17oIJIHyMm3XXPg+Oe+x4eb37ja8alF52fS3PGgbN3Hvvl0+M/f+qrSSj+zUffNc4+45Sx/+Di+OyXb0sSwhyZk088PgdQd7PZ83RaeJ7PPPv8+MwXvzX27T+Y+TJnnXHKzCSBrsmNX79nfO8HD4+3v/WNsUDeOjeY8MChxXHDrd8dP37osXHlZRfE+lnaas9TgLqzOn704C/Gpz/zzVzXR/7k6mhVPv+Vb4+nnn5ufOC6t+aaQavRhzz2y6fGf/zkjbFTvu6ai8e/+/h7xgnHHZszROCFjs/SuOHWu8avfv30uOaKN8VN7Sc/e2JcfOE5mUnzm2d+Pz58/RXjNa88rZwSjVXEvtu+fX9E/ZgCvOn1rwnYI/hgkUCH6As3fidrEce30049IfseI4Yv3vDtcdopJ453X3tJiokU02urMRp47vn9sX4+/bSTc+DTLX3yN8+Mz994Wzr3H//wteO4Y/eOu+59IIXSpRefl+KUffuN2384vn//o3E0e8ubzy3eOnFpNWdNzssAjFJdOMhJCrNXWrfTQulWtOeo2Rjr6RLSiRkpYhD39kgCYVzYDBqGNPLfroPKokGM+W7OPhkAsWYv0EVQRrRa8HGiQMkAUBeorob/lnkgGDppGKTqmshKFSduw1zwnNBBU6Cg5+TEFnjGiXfbSh/WsIYzMXlDAEQ7KUmaS+fWrojOvxBBbmMc4g+FTIYOr2nTrbZIKqgFXFPA21Law2qGxlMYZzaOibQ21HbMuQwNbwSTOueQsiQ1ivzJKfPNQJFGyBmmYLqLIosHPrgNTnienF0rGezo2dCOaZo9FEC6CXDE+Vc8L+6NXIzuP4UwXV2tp6c5KdK8653M9A7VsZ6NCKDw1lCmuyA5u6qgsghtXSypqIBcM21y5mfPqtdKdwKNYNF0W7PEQoGClPOzzuiAPZm3w74H/OyRBz14lC7NZDPvd00UudaQyWKZup08g+5kmKsULRoTnWhPdeci1m5mIn3svD27c72VF3V+ACAUS6kaKmnh5bvpn6S3ZfaAU7COpjwLmBHsD+67B2ji4FmFXArnLWPz1u5SaBbC2rEjhBkB60mtOjrAjQ2A9UNhtuB4SoHDO+P5q3d0biB7OnF+m3/HgpydwfvU9Y//Ij5BXWXPN92vQk51LZ1FlZwj8wRhZdRMqhRO5NSCy7t2k+/2UGlrmNavdqE6ozcnjykmFsD24XUKmbV0ZNgnCNHiXLa8mMp87xG7w1UDGZolwCVG11VjfazkITj3gqSouxIRytJi30ZwMtAQwA4ePDiWVxZr4crRMwlwArF6Ah2IOAR0Hului97WCi/710z4He5oIjqbmlp/Zp433Yiz/26nI6foxuEsRYCC2PBLaZ1vgVoDArnNmR8zPpZtYJfl3OIs1xEHQSHmRKwtf7It+ip1dT2XeCuuJgcRxhJYFL+5uegqOWRRuz86QVO7PcVTtW5ThEAvqOmv8lMNpD0lVkSlEPAt5cRGN66SuxyEKW6nADBZNaM14tocjmQbuueJGIhFKdoMAFczKFB2RiZ9zMivs4ih1aHH0R1J3YZBzgDNe5IaaDEMIqW9tcM9e/PkjJ/b6KxbHoxaIjoLohY9mDJ6kZrX48FT66eKeQ0cKLYM7HaivK908bA+3d6zBizMtc+eWrXdps+E6ggURbO7oONzTbTajUjjgkYBbcuKxEl5UC8l/a9nS9TgttlwOcWDDK8NEBEXOjj+JGCKAtN2TvdJa/SZLqUSpWhD0KPFicXg2JoN6HgUHhat7kffu2tICsqkMeLvtRUpATKH8Cpd2GmAmxoc+fzND2+wJGEzgzkn9yTeO88A68fmm5tQCBA0FTKaunTOSEbagsM2Pe+mkTu5613IMAxUG+0Mjwv9wySt9Wa9VuRWWxQRmCnOoMw88vNfOV9lZXH8yXsuHa9/7Vmh5qIzbL6yBdTGuOe+RyJaf9mpJ4xrrnjjOHLvrkoYN4VW9pWv3RVx/Ievf9s4/rijEuBv/Pp3M1flumsvHhe94dyiXq6MZQaqZWq6ie5Pf/bk+NLNd4+Xv+zE8afvv0L605bNmdHyd/9w23j6d8+Pj33wqvGWN56Tgr07Uz2bimLm1m//YNx5zwPpMjDI8+STjimxuYUssYKYC30Kw4EHH3p8vPy0E8eHr79yvOWN59a73xJtDFoXYuirX3HauOt7Pxlnn3Fq5rRAowhFiKRhbTnGAb956vfj0ovOi5sam+BD77ti3H3vT8ql7PLxmlehiTH6SYtaG7fc9v0Uhpe86fyaNzPZpT/73PPjizfeNV7cf2j8qw9ePS447yw56Otj/Pzx347Pf+WOcdKJx2Z2DR+IacXi4uFx23d+OJ548ulx7RVvGee88qyZ7ump3z0zvnDTN8YRR+4af/GRd4xdu7aNf/jK7ePO7z443nrJa8e1VyH+P3Lc9u0fjvt+8Mi48vI3jDe/oQsZXDgp4rmBzWNb9q5FQBwpg6xz2+yzpte81MY2s6FWLGLSOcYkJH+0aGWlV9ERygIhduAJmTpdVR5WYxOcYSWA3kmoE8RDxWrRecwfOrk03VDMrbaDfUbM1T5Y/VkncCTPTcUWbJCGLajTMzl8Z7PucQF9nkfq3eyyYZLi2ZbktHQmuid5Rrb0o2kzM0C0PmsZoLNBy6Kl4/g1nX1SnIhhDpusQYPM3OnZU1l7FKbGj8RFXBzjrOaZ0dbFPqceyttneOtUpXG1wN+OWun1Ki4TxwHjmp4fsfRM++fZ9NLEXQTbYkbNTFzCMjtP0b3z2nr2ih2k7moJQmv40sVoU7nsKkmBBZDtgafkfHQG/piK1drf6RrtzgE0ct+e8ws6ukK165c2u6sy8KiOd2tjAqwd7oHhUpK4nxR/mzTa6TUiTdKCVPOWPqtfWsS0vT/vmM+gS3zo0KGsFc5MtC0k9k2BUxfDd0rj47kR6xdY0+kEFv2yC/PKN6gJdNZtt1G7TmjMYylNp6eK0tYqtd44HaAaPRAIsZ4Xa4azEbCFnFrKLvkVv0b3WhtocswGpTq/If62HIEuH58bdsGiXdSMq8h60hl2+3bnxFjMTmsvewpjkqwPNyZMG3Rd6nLNh/gsgKA9ezELSCZSObExvQ7C6bxOR9BmBiwM3CNXVlfRyKxukHOCDu178VBEvxx0RxyxexxxJNasahp6/sZqPXCqRC4Kyy9b0vzTugAtUNsBqN0GEgyqCg5CEUpXOZ6kEyAKD40raH+5gGUQX2bQlGf3DhLfLh9MfnvIVPug8+cnlGey17Marr9bHF7+LIvpwEESI5JKEkNdQ7bvYOMTxD1kRLNqrkNoNPO7bEqGuZ4MwFyBhsQGRaNBIaOA3sSwasxKfvVeL650dBMGIRaZqP7k1W83ZuKPSj2g9SmFyY6UxZ7Fj6hZ3EJIIlOBKy6LK8ZWrP3kvCbRpuLf6uwEv1eXiPBF8x7UKLSj0TxQ2JorNj/OE3DBed8ixjwXXYzYeNsiwi8ba6gGIGMI+WsSd28QLWxLcJ4z1rlAIv/yREGcQKhAn+RKi8A5y8MOo4Wnbl3Oz2k0b+KIatU7CVIzob3tAwvBaQ6uwv1JKBiLwLIG7Y5ZHE4wKkiRSjdyS4n5dmQNxOVrbqCpwda1xkCqmCGUI5vFhKYatGrDhS8xoUGpHYScHQD1kHsWjXS6s4cqxbKUiLZO7jUmasYhUO30aLZcU+5hI4w0Nk007IbKae1CtjsmWT8E5FD/msKoEDIt9yBxHHwmczPOvWbRtV974rVt7Dw3OqfMBiCmtIlB3rX/pGWdtSqHPGGyg2M86xs1rqnfPfg2wyInbRM8YDuR7WxUdE+0RdigFtWRz3/m2ReiDbnzuw+M15131njfOy8exx+vdiLD9hYKaaOYg76zBP3hcND9L9yITuWZcfVbLwyFDFH440/+dtz/4KNJ/C9+E0WB75duz1duvmt87kt3JOH/p36OOXpvBlB+5ANvi5vZc8+/OG669d7x9du+P84/54zxsQ9ePU479cSZGNvEqHnfgAgmXQ/+9BfjU5/5WgZefvj6y8ZVV1wwjj5yzxgbaLxGBPdcz623/2Ds3rUz7wTDAYoZBlX++qlnx9985pbEgL/46DvGqScfN27+xvfSkbr4jedmvku7Qi6tLI3P33D7eO4PL8TI4JnfPT8uv+T8cdGF54wv3fCd8V8+fXM6Tf/Uz3mvPnP864+8c7z5Da9O8r7/4KHMkbn19u+Ps888ZXzsQ1eN0087cUYrZP8894d949OfvTV7FN3RccccEUDrqadfHF+++c6s0/e/i18/ajbTJ9QuKFvp5K+P279z/7j7vgfz3l7cd3D89NFfZljp2694U7RDeV4lrDamE7cU4mf+1Q6SDoqB7vJyQNhVn/9prSbrf3ERKqQULSmxmomgDyQOJRHtoggaeAr96pwCXAFgVTLF8OBDixrIkHn5Weo7uX9na2nio7i8hvKGejsN1RMRLnvY2ht0WdFkUlBRGIBwK9AXXVWk7ZlGUhzwbWY4UsyMGc1K6hc/PYtCIKantW+r+Eox0YBFWd/WHLC2fOd72cMHDhwMsOLsrt2h3sxifhB9zy3ONH7dvdyzLLSiFYR0z2itjxGKNDLOuxmAVMl0s0k4S1sgnuIggBmgCB2jCahprZKzY6S2xgEzsbf1O6VtaQE85iqlcRKsI+ZCUbS4BEBgjfAc+C5yFoEnY3qDPZVR1siDSjJdSLNuWGh0M01kD9H2syZHxupIVBzmuyhm0iXYPGYUZnOCyfKY7+/CJmBeEmEp657PpeOKHbb3GdfSaDjUX3UnJusmfwisTxDf4szO2FQwKPZvQ5jWWja1TbCuu5TdESzr5Mgc6KygfRYMsxAsF95V3bk2NraWQYUFrzQ8C8kUvWXjHz1LXCncj8k/+LdH7oyBEE01+t/F7sgon2hNdlgWm7fO8iVABAD2zLOrAfWEhS74Y/2eOKPI33yBa9btDMZMGyLMOlM9c4ih38nzkQmQb+0IYEEDhDh74AAuayMshT17pVura+1Bokg6JlBb8Fow3L25eSwD2q+uU8gc3gDtx11q/z7mYYwEgSOOcLptkoUltSFhr5cdM1ewjaFQC3vHVmDpaBjUV2j9SqFjUtLJT1uMZrBmJS1O7CXBNbGJa8XaUgK4aMDOSmqnroI0FwOw/uZa4HaLtJ0nMiBoVnyYiPWPD0KeKpuAbtJBRMNVyDDEMwjBLsTJPdSnhnyVJWy6T7PkrSbZJqF27gqdAzZT2+7Kr68FPzM2qIFRccEQUZOjiAmBegcKkbQfZ8iLNAxtiQ0mjVhPwW5KWkWBqiAKkmaiSjI7FTpqR9oFzVbv9rhdscHaZpG/2+hcTA2K2uRBp1jXg8x2Je+KTcLvdyAVLSmFWbzddZ5ZTjuf4Awio2GDz8JCKh0V0Mq5AVyp98tDv3Va4ZMmyXdqPYhB5kQM0UCWwY7toFq7tKSsn0byXRdF/St3EgNWu5roJpKuwgpWu26sBMsS+Yrk+7753LYO7sGZHCB0hrgWOgH8vvSHntIrvQ0OewbV4TCy1eCuO4+uOUkmyjWvkwnRFVv5BJygLBVUnflSAXrW4ehy3EOXgG4bHY5sFRLtdTqnA+NzCD50ppx9YWGfVRmNkkEo+39DvriOR3QYee8++HRh6rqkp0iLsu1PsGY6smsKzZPuToImncBoWym1IRPKZ/SKsokP/cbusfrRqdhvy3Cfm6CBnRatiXfWNOQ+APP769IlKUJ4h7y35188OG76xr0ZJvzuay4JjUtb7KkY6wOq4xcoKWtSge/m8cgvnhw3f/O744Tjj45b1qmnHlXPdVrntvZ9LqFeRAvmvJZGIUX2pQ/ICd8UWtXnv3Jnhmcy6wWrZIp6LXktxnku0jhcj2qjSF6Zx7IYbcnN37x3nHLSMeP6d70lMf+rX/ve+Prt942TTzhmfPh9V4zzXn16dIZ33ftQEnyc2m678/50Yj76gavGmaeflOvHtQ1LakT4l110wXj1K04fn/vKt8atd9w7Xnn2y8ZHPnBlwC4ezhWXXJB4BGXtl08+PT7wnsvHK844Je+03QpZt7ff9ePoc95+xYXjzNNPHl+44Y7x6GO/Hm+95PxQ5+gmdQyW8CIwRTy9/4FfpEjC6prP6rV58YXnjj//03eO155zdjETRHtffPFAqHJ3f//h8eBDj40zzzgpjm8USxzcDLd96JFfZfDn/Q/8LE5tV1/+hnHJRa8dJ51wbJLPw4wBSO6yFooq56LrX7qK+0p7dNbuvLNQHPgChmmAIT2KorsSuJrKnaRkNmhzOmMyNmCFA8cCH+MPuxwCDpxdOmy2AYtOaZ1ghoa23h3oSZQu1dwEXO683XuMQnL21/DRxPag64AyzpkTiOyuANQ6z4GJtl3zlOqsIeC0YxeFAvGYX7MLTTEil75pXlK8ptjMO4bygjbB4YOwHiZxfwwxyj0MpgSMEvIbzUIwj7EDwD6mI9PxHZYBxVuYC2VU0Odedz96vpgzSJxjN0sgq9Oi4YDvI3uz9Dmh8qJdwM0yFtV03Ftkr5GR94zhQ7EWZsJ5WR7OgeN7Fah3HOTs6vlmvEvnwxVgFB1p08nQxhTtt6hoTZ3TzRONNR0mbOwpJnq4pueTYKAU2+7I6IAlk0Jr7qmb5WnhedJrhXyBGIeGm2cUPc0SbU7WwLaxc5cMn5YdzA57PypnAYCF3bS+x3l2TdE9mS1Gsp/zmeJbJoryBjuRnqvVwVhSXworwlzAQoR8pA2lupBRE61socEywWVMK3AcLTp1GAfFAkIXZApc7AfPU62dC6ADKCijINZAXCozyHdHiic0VrA61K8ClkrtzpgHAPfovCnQLSA6x2k6eQqZsklve1MNHzAL4nqoGczbM+oBEG6zlEjmr1HMEH9Z+wwl3lYOh9GkZwwElDQkB+SfmIMcnA0TZ47kzp27x/qgKBs9R2Z9HNi/Mvbvg3JC4oQoaVsO4aVFOZTN88vBXu1jjoFNBJotXciY8JIgs+8yqXQrh0TNL8mEeZIeh9uQKNDhYbO0napGBasRszcNKPqEma3vpPFI+zd8Ze3bpMPY0lRwOKetmZvaOokHe4OPaGNEeNXrROi+CYRg89i92+mvEdDVwjFRZLOxeFzQHqhT65sAtms3xR73Kk0LTq1JkkLpJB9JIrpLoODf9nlN7o2jDNfFu3Aol6In6AImKd2+ZpN365GF56Ctfn9SgeJwUm1L/kwn0PL2p3coV3shG0wNTx10hUKgY/HzbWl3AdmtXQ4kro3PERGZOMoF5mSh5zmgZVnUGz7rqih1HtyidfqpK75MUp+NXehidBEK1Xie7XfeHSSCGc8Q2mQ25VCYOZv3E+ttefTphmCGEF90XE2gc/HcOeRI7BbyzCxkaDUbhNRt4Gql+19Pn827LreRLhT734rSpSy4dtHktO5EkwJoUbvZ6KHWlVmHqWzWbfRMpU1rylMSkhok6jueqJ7qcOb1JlN4b/pGnHaw3yxULNcLNSHidycj66bkAEmnEs/z0KUIRv+bc0u3IKhXS4sk3roszWvfLDo9gIJAxUraDmEKeQbbLvW8Iw06fA+ic93St+uhqUQ0YjWfx/k42pG2530GkJXjX1MO2KMEzrxLXA8zjBbTDwTRbaBhx7dFz6GTZG811Y6YYnwQoKmBkik6p0GjAYeq0CRW7N6tJocfOPR2tqXVTdahk1aBJCBahOiy7OJS6HMwEKtfwscmXob/37oHDgn51LxvacF2R6XHiKTGVSj0DHVyHcse+umvxle/dk/2/6VvPm+ccdoJBby4b3iPUNO+/q0fJM5d+qbzx55dHHIWWawZuNPQ1n79m2dDkaP4i5VnEvpJk9jPsDUSJoMmBRMAoeYjXb5CzP/4GdgN765hG2q4BmZoabqj2r4Su6U86axEgXbLN+8bX7757kxif91rXzEuOO8V4+WnnhCrUOKELps970lgYml5JQM9v/O9B1KkvucdbxnHHH3kOJzO4OGxFiMP1rZAEVQez0ni77aifkmzdq25ThBtSzlVm2VyS9FQoIiZTnVWKq5GAylyf7jm0kRWW65QnpsWMlAqpaZNg3dncOCEC/pMa2aFU+4dEot7WM6hOJGSYDrnorszTe2NA2k5lrZjGJ8Z04LQW9pEiDXB9bQwvWOX8aXZA6LfAKv9zBzkmwHf9Y9xuRM5TXZyDaWr9T1Ojl7Oe1mMuxR5TY86cE4P36Um1i5tdZsLiHQ99AT56tJkjspSrouzYkqGa412L7rCIGfbLOnOOhMobeDqj3WqAsG6ZWrW472mcCe/KdYC8UiwGiqy+YHdGBJJ3qWGRbp+WYQ0W2bKzebtlSm81ej2uT9vfd94cndYBLpbEG+HyDXdSX+dy+QS6a4U7bEssdmH5Bg6utH5Wi7Ww86xsEsQptkEXJNdD2noaE3VRtqJ6gn36Tq0pfXaSvbT7j3Q4AWV07U+ZNy0i+cgbIdgQ8VyP/vcJ8MKZyHVTB8GNa9ZnHK/UjPVh3M+Nxj3EtZP2Vr7bDijS1McYLP0Y2VpztnNuRtwj3gQvSzaJe5N/TDnhhokgQTeZzsDs04agFXHNA2m9jluxPirz03y4+QqewDPlKO06L/k48mpOYPYIxRIPP+ZCVAZe+B9Ec0qVG94s2WAoTZbZocDMncOwtfK6pqFDMkUNrkvvqAQiG/vTc6zCKIfagQJFdPLaUWSeC6Og4vLoZbhIuHsFDlzPDQQGG7Iyq65qDobxe+9HwZpZYKTA6IiUM6QKu5h8g3vQZUeXC32FeW1I+Ccj06C5fFNw65mIa+48RNlCFRGgbxuXTbzeelQo+Arg2xo79cItQ5fS4ecc8N3NqLr9emBLiJQXY0VWs8Oy0vA2Lo9C0qEVRGXc0RcQF4L96bLSBwqStiGOxOJeHNlWYRpfWN1HeeYaqVyUFag6C4LVXnbCPtM3CozN5e6xvA8I+7V2rF1Bf0cuW7Equ0Dnk+aTVD281IYlD97a5m6C9IkP6cnr8dgYaXcvjrZkA7miZkuVK1H3/E0gDSlXdGxui1NoMZe1AMsn6AbX3zvFSoGxaw2dmY2RCjtZHc6aRZxvgsCjjqQySee/92iQNaHHZrVIBq53/qMWZckxbddO20mXU+NDHenoVHmdAVAgzAWwOAhz6IR0+q8tCYnz6gtVEluDwMI1Z83Adcy1UniHnRyuQ1Sk1FFHzZJcNL1lMZFAjQ5k/l50sHsooTKhZ4p7oSitXyvPH+CJgUJhwcBXLBgIzNBpDoSeC2KRP0YEBsOfaFVMT3IoWd3zMMDVxcLBLn/heD6qHIAQ30tSXXiE4GdQ27Gc2+aStHnujiK8H4dFJK9qg4mE6G3g24x48JrbXCktUy59qxa35HiRIsZrtcC3K7ZrPsTIw9iWHH759a990hBTZGljqHd+qQ4eKBlr+0oQ5BCvtteswttkWuS9QqQhbKalEhdk1JCETjpI0IPCQAFrY94Mw0mFWygY2oB44GsScVSTB3oxIke6hRJx9fzQb2T85ga/BAd3DqwAyf+8GeiKUnXqZ5fYq6dqS5IFU8LRoAMYtMOMGQXuQ1kTJKC3tI5TzLftEficVOZTbg1Z+izpCmonAdaJXcXLzPTksSbyHZctSPeMUU3RgkFUidTaK9Ci9W5ESdPwQLOMgKXAEZTP3k/XBeuQcQEvinDXsNjhxLqXk+CmK5na048T10vjj6gC5R4XBPRezYDBWbE7hGGSy+MgUuBg03/NObXGR29JLrQxcQK/g4aW87mWHbDZw/wQ5fT2RPbd5b2bE5byFrO+0Ejme6nxXdif1GoLJwKLW8r9ELFvWOSIQoLNQFtdmMHp+fOWfjTVSEx4np5b20BrPNn5T+JSZylrC/PWOJP9BwAg7GxJbYV2DejO3lOzYMlQahz5hAPAWCJmz7jWRc/nYdKwGMOJLgaI5Fy6Gs6lVReTQPyWaHxQW0T8Av9OZSdmskG4HdYem6KvbI8niX4JY4nCQeo6tym40N3+/ssNneYYl3nB8mfSpsIss8el+5eJ17Rp7x+OoF2hTuedtGR7lHuS3teztRQxuvccy6gbqEOqNQllpmFGfYbgyiLommIb4EN0Xu4VxoAaWOh6B0PYkRzOHEeoKn1jcRxZBh8F+AjBTuxQOOcuRl1AaV6/XJuEJtpFAhYQoVnXxAnNYRysKT7iwVAAdpyfYMAACAASURBVNl5DhRSdYxqXWH9dF7mPRiHfYYxhsjIBDVyaerNgEHiXDuYynaYaIx23fzTpRWvmiCUvZr3Fx01kpCwVprWSa5iHp6CrUYRxuyhUk3+zVmNJv/AgQZ+2NuBsAdDZikyOefX1lfSKTKW17y21hutr49FB8x+YtPy2sZGHkw0Motp+ZAU92Rfgh7IPw//iCMWxu5d2DaS2CyNAwdxgwIVQBgrCipnk+BYtqTlgz5zxYrAlQCzOJaXlmcuR81LhM+LaFJE6aWJ2jxHnUXPyzx4YDEboxE4HqCocg+xmjQQs+SsxOgOrhOJZBFHkI5wLI5ecusRa/E6GT7HP4q9tWxMW72KEIPQS4VmSfK2OvQxKV+5k7DYWMh79uxOEKUlSKKYQyzBy8M0RQwF5ALXouWyPGIssEV3CiDJhop93+KhbFyrXBF+hId9cMo9nhLWqbhDRM9iPjSWV5b0m9+5UF7m8k49mKslXFuCJEn73Q5SUrIMeiRqiiT57/n2rgUPZ65oRDopNYMl1sex0AT1Ehm0xY1lJgdaW/x69V3YRlBe2p0UICBYi4oYoZW1YxUFGAVk7D9n3NoaPodrUPzMKULsdplEFFczM0ZIqJygbAIEMjq5uXE48Y7Tyk1B5GHXz2QWgGtGydSds41PkeUQNd9VLH43k5zxHEX6MhxsCyhUc3ul5Tkvouge6ybQfJ88dy63ncTk8FLESCUwSPQe65DXe8kkzUKGte/3tBaOpK5b8AZ8DtEYH/j0UjwlySdAHd4yVpY2RVi8TLJQ7kmZl1PAQ/jCrP9NaI64PvcB90ACabHedqoepDnQmL+zaFBOUpfDTpcZgAI/HytuuqUgYPXe5tZRwndpCShiuN9Y0i4SfJcLkYVyyiHR3a1ytisL2hwE1frvfeM1WgTbTZZ/rD35Su4N8CeI2A4LJBN4KSugZw78U2DPmopF51aH/FIoaYwCrdcDR4MKtW35vABAoq/pgm+TCtA8/RZH05XOBPGl6sincKpuLpSoNQ/ONh9pN0MOnf4MOluLiwdz7ZvGjrFrJ3QA30GiSXO8a16TGjJ402s5vNwviGXVK4SuuqwYFmqmRUa/P5NfEHP+sSDCGXHHzNWqp0/z5+y46bQXQXq6+c5L6MTGYkSnqEa3KRxkDTTNA1bCZPDRBasmNe325doPbWMWn7h56a7p8sWKWFvXJAdFXeHZcSY1rYPnxrvjuYcpwBDG0Lc5vybtAmc4eyCDlMM/KxpyRMHEImkyO7YDCOg4trk6gZzpCLApLFv/ZwHTQIrFHNfgSAUT+RheHIamzt9VSxIAonSbUmLr/EJovG1j7IS6nThbA5UrKQY0ovuFqxaFDJ/lEGf0V2h6mX21mI4pxbV2tTWfrrpuoWnXgEwBFdDgsi5ePJRr1S65Y3PRsXtcQ3X4k5tkDpwUPdZnAKGa5u0cusm6X/2lVG4SeAEgO4cv+cn7p/iQfSITxhkvWtC3LsfxAMk5apaTtHYKdPOWaB43O4sMIIk40uYmCs3tVrJnOa+JvQCxghyuf+nfJt3Smkcs0x12OEfxq/OkTTb6fORs4L1wNhLzHPng+ejnqmfxXQgA8k5ljqATLQlDWY13ruEeBDiq+WPJC80ZLJD8Tgsx34WzT6Ax2VGaL9JScpWZzfwMngZhpcb33gHEl6LGPrGDKBMFXRU5bATwW5xP18NPNWvSDlsdFteA7THdct6zutN08Q4IfmJKw9mZM24dsIa9K+BJ3sPZATDL9zl8mpOTXEnr8waTwsgJXZsCpsc7+P4tZLo5YD4Xe+QVhhxrVoHWXcDDAiVAZEkiZD2oVadrTP0SbXKZR3nOT7lPZAAFlAiWCKxrbLUyFg/CYApcmuvj3CQnBkDnmcOYlBVSGtuZ5tm8cpmcZHnlE5uWDm8wmLtQ52m6ZtpncF1pkS2tjW1bGVSzN4E+FspBnQ2CCzsJiG1Fx8W0lsRpnGkhlm1DKjEWHq3nzXQlqGRJ5EnCdVPq6dwtaqsZnmMryPROKSeHuT4q5heXx9oy9JvtY89ehgGW/3SCxMydXdpAaQnk71sILQat8cVQiOSgiLaCYY9bx460LB2eiBUnL4PEIYsEJygSDZDENUSfdKZAO2jZsbGcru58BKfFNg0iCHYSFRJtA12jBXLTFzI/p2du9JTqeZQ3Gz2CNQVechmXxuYt67GzW9izw++oDpEOWN3ergWC0DM+5STnipcJNrt37RpHHMEA1HassyOirWGL4kgiConIPVA9W/RG1JlOnDaXzT+1o8FjbP1S83zRAm1LkStCwYbx1/jfPJtGaFhPovH8nlxMfqQNeBgZCNrRhXXNvAWGRoqi6bgGUlXe8LQow+tejdh2d8Rv20zarR4LFZNC6JrWmQsbWw6rTNOuzkRm/JBAbiKYgAyRwBWyFIMLNE+laahOlp0PRLAMZOVwRnS6vXi8tr/7QJQ+SBcUalUP9KL7NSKeZ+2kOC+Hl7wz0LAcyq49bQ2lr7Ge0cYloS3kxoO3KU2lO6o5Ina0mtY3IcyNfLdNaCMzsYXvybeuAIe9LnFoaGQRB5hZQVFARDmx6RxHUUe3lo6vVtVxapnRhXqadM8wAGhQ2Egs85o5DEhwSTboXrDOtHbO9ZVJSePl5cmU4B6L+UUdDaEQ2Ekti/oFCy04zaKtlSBAiUyL3YNm3qCDxHNpafNYjIWqyUPSvOJcq42z+8HBGXAhSQrvzu5h3BeZCdJUmkxfXkpxRPeLREc0TJEo/8wSaoAO/n5EpJ1ideeODooW51qA6+q4EovZYPzV5VhP0WWrfyqEuW4ORQ57rodEZPfu3Sma5JLPUyQn6mUbSbDfozWszgmAERQ/1vz26kQzT2srlto1R2Kawq4QlPcNY4CuSwqJOOKRjarF5H1Ak2ZvpmhiN9GRWt8S98pDh9AaKCdnzXE8tN1pnwHOeWkDmHAZiqK2mrMz84hCO3Z+ke6VdiPm9XnKk7rYUPDNvt5/YDmgX5LuLRbjgosOZN1DV7EKkOkNTm58yzW/od0ipeo61ylzatKJ5br6bCXZF91PUoaGJ0WVHbjWbAREg8KHg1bOKUGF1rbx5xQcW3zG4pjhkSRisbP3rNy2DaBPIx2t4puGynmNKxHdQ108BeU0SNGGfmVs2qCQaaS+gacGIlwbnnnTnCeL9NUkbumIz9gGDW6VeybnN+BCdRmdGUXHCwMGhyXS58hsnEXil6Y5ArrVdaGLkpiJngnaoO/WgcgECWmjMSYKBdsOisWpFrN2DC20KdhYbySPDu0tauxmQE86oiM25zNKJYUP9PcabdAam+5qaoc7DTIlbkvxw7RgjF17AA20yJZxM4O4ypjB95Q5Yitci3NO7FJqr5xxGxRFmZvmXC9tsHWpZT10x451whrnHp1h0yZDivabLmy3GGqsDqzsn+7AciauLG+MQ4t0AA9mfZl/qUEKFZxcgXyNZ1254lrZbmuGJBtG1stCwHwp3Lp9AX6Qr9JJDduiCkXXC/bFUh8FowTuWQMK6z2bKbIpKLtT2ZIAcwhjJPkIbml8l2YIDLe0ezjb7zgsVv7MvkQ/Qv5IXNiyhZzAc7y1gKwnNVYs/e1jbCpANCM3nAsZFg8ATwG1PWKDMMWZEaMnhPsbk801wCrfwxBaqZUU6J6P7H3ODWbg9Zw3gAoYRM1d6AKTdwXza/cuYpRnprOmqttkgqIGOM6yG3Rk1jdE0Ca7s7a5ZjHjxOGG71Yk7dC1TNzmRe2pKZwiL7aq226uYHypXkmYbWNSFHCjXHBPmZVKRSJpAtgcwIAeRdsisQwtqjQe6QZw2Kw4eTyCaOzoGKKDHWC8721Hy38ulJbAkYexOQVRXnM2VQ0trBfNU+GlZUHFkYNkuVrAJcKykAEthRMsBS8vvQS8Tv+uVuhLPc6ysBEPsgiTiNd047Ssd1qEdPLT9n1WtS3m1q0r8ziWHAinqHviRDZHXmS9D9UKRyAPHFDomuisgdBWkgftLeLDQiCmd2LyLRcZNBLKgdQzKQxtLSydQz9znzvPOLaUEfFXGzRIl7RAvo/PDfUlwckhV/3++99trxnEq7pBvOtGTRUa6ojhjAOT4EZI0umbCeUUyMUtbgmdxeGxk8Ss6FEije1W1YOi2ghgPYlWUNNCiu2CgZJIGfKg4czSeIBfT+IUi1K1CqJTIKQ+xxmdAaePKiTteklbiaC7JhOny0BxnYnOcm8xaNiBniaB0BkvHDbRUvTQytncBIs+nk/rAewuTVSzKj2LbgTAoaBQPZjUD9aphWYLdVsz4qFuZ2tuFkW6oOq84MkG/Z9zJGl0zA5RC/tbT0I3BJTMNfPHJgMWYNULKkdDi2lnRjQNgmemkFmHsr7OdmGJK1UKAP3zEwNxWcLphgRxRRFiuilboatpm21SbILLXJYkuzm4C5HNA6UDykHGgagxRhfq8wipjlLykdlnu0tHE5rh5FNRBaDr03eub39Q8P7a+t4ZGgm1cG6Wk3S4cvZrgnOGjmmNDpeaOE0xEyFuzEIw9GgE1IKqkXjuMV3zg3b5Z/s8FCCfk2u2kEGbhzNac7qw1TWXYkg8MPkJLx43OabU59nOUV+riGStL6GLKlct12jN18Ksho4CZgat/8jhKDDEOtGQgmQJEGBprK0vh94LFtM6Dam93ov3427pgagUvpNO0fis2FyKmfPSapp7dEgda5wKL3W39BA1rLfNKnieO+G/xw6/mAezSfCea9Sy3TF3Vo9nXc6aOKdRrJkIsrZEhDl3Sh+ni3vZ2ba1uckvrol0b1iIAfGS4LSzmQn84iGTwp490bSkgOehEkkTbd2KszCqe49ms5JLgAhdTSuehv1Hx3YjVr2tL+kOgIYJU8Gc95kuovGVhD5FQmkmGrTprmP+bnVhAGspspr98McFI2sMG/gM9Y7xQgMDgh3Sh50pw/3FhKhMZsLoqI4I39kdkabSSdszB3KoNtROCxkHiXsW9BDRdr2LJjHnD/mBDIJ5IAfUe1ss+elaNB1TkLO7F+nuhPo3ubQGBIaaR7G7Ls1TcJPCgh3KXuDM1e7f+LiWdaHRQ429mMWutk4noV/O9WZYaww4PFfskE/FafTa0Zqol6GA7kKQfIF9G/1H1ibUL8Hk0Igz/9BnQxKc4e7lPpaiqAr9AK6ZR1Sd7BmYupFxEXavnD/Ee1Oz10wMO00a9zjgneHynLOZY7dzx0xns4LrVs38mwfxZNRQmDuGhGduDlNnVdM8Z9RvxPCLeX/TME2q4WkN6jw8gRIUEZgBcP3pTCY3Y0CtYIyFA/m8oIPReV2ia/J58wqoZeTFKfi2oK1Xd+Psu6WxHo12OQ9Gf1k0b+qFxMDJabVzm2iMF7aPBRgPbe41K938H4KFuZZPbFpfA6KdA+QKEeUlBcmvFh4V8/4DoiPxVR/1YEGJ0latRJGkoA4pEcA6ZODF0dlYXE1HhoBE4rRnj4mOHNApQRQBouJlerwIfiwhaafW/+bBg0Y2pzYoR1XGICZxTSCZ3UpwbkcuXpwLjcXPIsN95v/85BfHpz/7tT96VP/yn//yBP7lCdCl+V//54+M/+EvP1AULhOKdKPormYYhsNOm54wr19qQTxBcFbsJGHWaKID+B+3/1trlhlTNWeqKSIUg9Ba2lo2YyTairIVhqAgdfAmGY1g2OJLZy4oPZo+tMBRfnZl/vDDg45WJ7Moe7HrXHHAnMXlUqh/Io0ikXQEthJnkmhOQ36nwyoixXFwcTEdg0abuhDo5MXEQj5zAwERX++kGyHVJX+20NK2XrcrWZVB6AMkliQ/FN3qDSwsJq1K0wf4PJF1O7757OqghFOPni1aHTuYJhFSstoacwKpFHq3HS+AkEW4yfT8MOMWQ1cDtOZJWRSs0p2JpkwElESMYkZr8sk0omeJ9P1bxJVFf/H0KWgd/KZ1eICfFEXTXJXZOIOapbW8CsWLrjxJRWtjJsemdDg4zJN8SMvA1OLgQY0Y0qspNLhpWlrar0QQrAGC1BmtVs30WrBuN0SuvNRY6YIURQvR4kklkvIkom/H30JGbRF/n6SBIkYDBzVMUlv4bqxQ5+evuDl7Pk3pg8opT/tnPreAg7q/PvMFv9QbBbQoLVmGQDOV3GqmcoTqYq5LDQLY+dTf3Tj+97/+XDmB/Usc/pcn8C9PYP4J/I//9v3jf/tfPpIijfxczWKbZEn3XK9CyQ6TtPQumDGtWFu307MDGcEO2DWbwlzibGK/xjEVjVwNcg0DCECojBgCmKX4A1ir5kAVTAEtSu/WFN2md3KdrUnq0SDEA85T/uH344qKXCCaS51iX0LPpCi1Dv3Epo1VC5mXNAsqLuGBPjgoM1QQShgHCS16TlDbhs7tqCGB1VHYEiS97JL5tQy4FKmCaoTNMQGQVi08ddDVCAn7BCtho3Mw0LBYzYEEwilcxoZy3e4IByGXG3QllV+1fIXBx3ZQzHIxar451xudQYSm8KVt+0nd4IVKPYpHegm76VqkswDCWR2caABofdINCGcZDVEPcyqaC6hTF3PFke0XAgqrVWC7MICul8i5/2ytXApHqvKVNRAuWoAcWnSQ5gu5HlrWtr/rY1MGH4pkNjWs6QV1strxSHvboZn8eTo0JB9QMHjX890iE1ZRiKVy2uG526mB8tLONLrTdbePyl4R+Ga9yQ9xyJdwfoMC+XCSM2eT9NwOh501zzIHeVyoyq1pWb4qC7yTALVOIMV6pFvsSk8DQTDJFpk30bEThd85yNGWzaCNS2NlGYrbtDmaFtjdKf57W6giu2Pc4OwZPh+Ov8mVsxJqqnAJZRthiiB5184kIo3e9HDRiVIAEofmRP1Vi8pDd1xEt3Uwz/SIvXvyOUEDuTeSrXQTagYO3cfMXsFOUS6sfOIWLLjQmpLXxhkkRpo2WISY1k56J54p//COGPjIOzB5UtMUWkgZWZjEg/TaMc1sny3qLPoe234631edBdA11vvmgU2oPHwToA3GWCWZUzhezoKIJHFUq+5At6UbLGGvpzvLPlqVwz9z86t5QekqwHFmunoS3HYpdL0Zb3jOdpqI4SKXdlBiEoBd95yTmRS4RhlF2pY5TKLnsKshZVKDlH7mQXVxt6nvSwEQASdUJ+JLCa5nFtmtZ5g79mKPT2K9Og5liGhPtSbuWYQ2qt7OTnRLqoljPhsKMg6DLdx2JlKc9sqOXPc445AWtRSbxHZ555nXEUMS4013MibL/JqXUJfO9qQQWDwo4sgB2ugr9KqYExSdMy5ncfuxwPDi25zD+2deGnpQNZSud+4fOg7OgKEG9qDI/HUPQ6K+pinqUUB9Leam4qpdfbogY51axFhwcG42rc7u+EQnNtnXtUhKbTkzhjbiYOUGDPLMii7F57VduXMudP6TRrd9bCrbewwEIhaHFhkKkNoedBXa8FtMNSXUocfExRnnMG+kWJIliud52v2bYupUnPR674JLNN45Nz3nCVCRPR3L5nRlQXF1K6PrNengqsMAE6CE9BoaONjZ2NLfbZEsRYmYMSHM2kU3+8QZIdEN5pwWvUer4Iw019BMyE9nG+ZDuuwCC1xjbI/Rm2TLywhRp7Yera9FpoBNnjFzX+anu7fjG/o+8ptl8h7BW3kOrDvWLGexYwhilhFHNNFsPj+djDIdgOWBfhjQhgQV6ic/7TalZxFOBs4paoewiWZG52Cnw9ATc6sDTWdnbdlORyhUC5pp1EiK0E9jRsDncva4v2KFDJ0SF9tQvjsGc3a7sl6qZyojntoT3KNdayhvxeDYrhOXAxl7SCLnNpRu3iEULMckxO0yL6h1xtAmRzrsY726qTAg6NzUIEhtxLXGx4Bl5qRYw8C769/5DbkpZ6s6V40kpLrToZgcwcIkyblJvsqcldYocq2aRUSSwEypHcRmu2LpOhfTwCfWZ1LP4iFf8yxJbGX9kB+G4qcukjjvXDUptmOgrTK/I5ZDk9+/71A6oQu7FsbePZxJ0gqNBGX/XPlpZmGV0QLsHvLjpjFGz3UYhpJnI40L3gfAjdfT3aBJIyelWE1T9Msx+tH1tvNmQarYpJTqZ+MTmzZWqpApELIMUurgWo/bhQtPVy8+jGRlUxJZeNT+k5kmoUFA9Yo9TYmSi0LAECc0IoNpxLZFEUVv3XY4VqEUEG2rN2sZNYkqCQCVIlxD9Aj83VpGBMWeAlyHn/xrs1Ta5zvjKuG03gjGszibAtUIbA17TOtXtKpTWAoVRMmLHFwr0jWgpEl9iiWS6FioQAxzlEYSB7eaVi5tzQvseo1DEH4k1wr3keTRatnuVCglCWgirxEqLmPvyMFDErB9bMzcJaZWYCenXPdmFkTRkMIxhlsZvjuuMCw8k+y0IGMDu2nsrIPU67Ql7uaQQqDdMwYI0Ebw1ddqk+emSYQIbSxwK1Ge1zmqBVkdS4vcHzoPrZEJqiCjJBVs3tY+KLSfZiiofVE3gBuV9rjtHkWRQ9u7HVA8QFLIxNnKNdwuPJuxWQR1jRBRZxeGPK0dFmlPwlebSUOHCS3l+ljToMMsQu4pXNg1EjXdz1rL4zuxQBQdcbYLXYWFXZ0ImrBwnSY/UgwjDCxffakV3j9IKoUmCePePbuDnFjI6OjTbf+YGtQgStB01jFJfBCXuKFNrV3ode0Zb7CTp9zPP4dmkqee4u267nfOrtGdy/kooUgk2eewk56RAyG6FPaNpgMdrNIFmEtiPUCZdyG/llgjoCDfXNG/mjUpGwR9E9o883L0in4iBhoW3A6D1fZcH32TjRTBFLtlodvOi/PgQ9PA+LvqnzQ56ZqwBd8UM82Fn6fdZa5CfPs18NDauNeK8ZKH2iLHfB48fPQGKZDKqnMHRZYuaqyXpsU0KORaFqdKcRl7WN4v4BB/lzUJ0t/UT2MiCYyal22DXC7rDZpa9qC8dICC0IO3MwPDmWOtBwn9pKkW43DWMCAP76bXfmYDEVdDeTF+aGfbhinl1FSdpOXqzmceSemQpNDJ5fYwhmJE4liuabMZUXa11N95fujZovkB6widFHsBWiYxi2SzDTzUkvVYSh11GOSIhgZdouuI99VDAI2jFgWsdd9tBsM1rRVwgL2MBiVD+fy7bRDQ7zI6gLJm7kSkB4dKk+m9Kd03rpY1tDdU7Jh4GLPYA4sUsofs7qTwCvulgR3Xyzw9mMnh2sXqZCSIVKMGWJdLOq51dyUxMVQxC+NcSxX5znSzkFG7opYpRhqZgyT9KXhJD8lIcTZRjHqfBKFNodEDQ030BBJqxhN5yWGBs3ltaJf3iph1VCThToEQHW7bqJu4ZUZeT0sn96hChnMH9zXiB2uru09+3np0VXROddkSnJg//wNaFTUnblRrDtaMHe9G2XdnDVtsorsE4wiNLGu83A1LwN0ZiyJ4zxKuq0dStNaU2Nc21Zsz5sJE0WuzUykC7vyizAaMtXcZ28SWm66osYr3JRVJoCMOtVV0EN+5VkAuwCbPLucMtXsisStFK2M8kgsUmbmo6AArvAf2Bv+mKNKRTQfElHqAvKXjAjzAJESjD65H1oADU12fFCzpniZZVCeV4b9oWTEWWWGfoPuRRrprF+BRif3zfew3ijq72xRDKeKwwc8sac4U9wBxoUdgZM/OhrdS1AJiTt2Gpu1bnNJVRfvUhSpdePMsgF2+N7T40AwB2nXE7cJWYLbnz+kgm6IsZ6V6xqkYU/qB8cD+A4eif9t7xJ6xawEwgNyTeLWW8kCGRZU2GzXMvM2QSouOLlKgWs0U+ZzOb9ALyRmMdTCuWkOYN1mJYnLrBCe7yilcCoDuXCT20ozh2LzJQibYLZxB3KUKJcv7Ldu+zJOJNTFJIB2UnZX8FOhVQYe/H/tBnA9qcE8nBizwTRQzmeRu8kjCt76+lBuzkFEM3xzrBMKqOtsmkIoRbm67WwYtrUOxb1YKBm5HuCpwaPlyW+zEpiMoa++pMK7db2ZNIXto9Z5FcaLJydRr+fahOKR69/k5hwS71qISgJwlyXqpa1UXA2xoXOII4N1maxFXCg04/asKyFnAdMgIfLwLFkfQLP1NEogJyikmtiiCX4NXzOZPmw46XScKeoizWTPrA45pOaCpGUBkJfrfVI35IMw7IlhRhCmkpfOBCK3sCedAvAnBm/j7CjVFtDcNOzaigk7Jjn1fXJumg4lN2kL3qVAj/ph46VYnn302VToFpsiOiI+iNwIMRZ2FtUgrhQzoFYebdsJFf2Ddln7KA6EPaFG9oB2IybugD9/Zw1uL2aaatEUk77U7m4hUPZC4LvZOCpkVngNoNiJa78sOVB9AjTqoq2p+OQW0Vo0W1zqNge5VUq9lVw27U5uAIM/BtdI7CYjYSrJvE9jLdlS0U2Rl4qGLIMc4gIF6ZdQAjYU1mMJ8S9lNLxEbqnjDiGI3BdRU1M9O+Qpms45ZBIKsnQn54SDumUImQ5VoVlDobgCUVw4VNR3zSZ4Hdoqv8N8t0hWo6zI0GwBX9rTqrHATKq0TBVTu0ZlbOhN6LrBqSc5AV9WHWbhmqOuM5+waJ/api6jDu5KJJM4VgoJ4zQ+8jIsPhxyJrEkbMS3zDBZIGEBf1dcBtLh+nIXUzogUYLsWdkYICzo2DYNrC2b1K5x1MS8B9CAApniX19zJdh+WHkS+U74P9yqEqtwbhUwEqDX0T3BBBJrn3UhiU9Rc64cHTjQBUsr1Czt8nrcJCmdSz1B6qTA4nPiZAY3XRTyNxWh4+Kztmt5eluRYTa8TcDfQRgIgGFdI5ufNVliLaF8A1Xhu/AV53nyP1Ot0CZNssl8qgY3Gx06tXVnWrk5UFKsteBZIKN3HHNWxdX4CbRWfk1RZTLSGJOBiGQxQpJDQYGQjdYPOjjPX4qCW4YNl3VqukTPEE7ZBimbPju5styMbzxTENLG1LP65s1knjkQ7hUvRFGfzNKrLFb6+iZhGN4JqOpy6+FMQYupRIJr6IkGrRhrnQbIkyoA19h8+uQAAIABJREFUobyy59WrdQHRHW2BOc4+zs0q6mpOGTrXeWc6k/MaOLvCfmJvcecWq/y0rXo0BRgXRJeha5WGOcaXpuTGbrsoPN3ZARhpY5KkEDNtpjGdWBzgC/fG6vgn9whCXe6dElHSEXaez+FQ/7UQN3GtjC+xjEKD99VmRH22Cn64Pw/sx4VuJbT+nLXRlLGO7TQ4LFvwje9qemyeRQ1T5Zzi3iKQr8ns8x1MPpv7T96S8xSDCDttDSJFyxnWDO51dszaHrjBtp6pFWvhFLA6zoXVET2N8Sn7E7e+zYDwgvUpdgtwJq+JNm1NoFS6p/HWeUUOw9ZogHWAxlVHsR5Q2zof/mzrTRIjuquReT7eb5vddP7b7As7IF3Y1XWHwcHZBmAo4NPPvEEkKbhQxiY7ZIG26oZ2Zyf28bqJsf8yqPLQYtws94bl4X0HWCsf/zS7kx+nLJyBBPxXBuuuHI4Mhfi4sW4+GsH+UCuFkJ/r8mzxXTdrpdku5nqsMZkunfu95LwHOArQsfGJTWsryt1ZiCSXJucKpMuyvQYWSicgcYsLV7WJQl2p/0ven2m/dq38XBAwLEudGMyHWmnx4MrRIgjlvFAUqohtfjdloag9TJLFWAtTlyWRPr6nh1GZWC/kYvL9OXAsZgzUtaC3IkLjwTorgM2dwVEkd+m4SKVppMCXpIc3wWHvXoq6oi6lKl7McLNY4cWqKZ6Ns4XWIq52JHJ+gq20RoV5WS3UAwXJ4Ev497hEhCJlgFZoRiCmPajVs0nFjnGYGTdJopz1wHttUWp3OOTJy+vekQGJhQK0T3dOiClp7mST50fwcviXSYETeRWwdkJj4C4P95rArX7AwzfSQIZSZgAkvEw5nibnLn6nPJtE92btjgq/ZgImb74DtXoIBazS4OwGSCepYW9YgvK2Q3NysBPPOV7uO7UsFI3zQJlpBuow7ntE7IoZBuuCdd2iQq2OW2NWgsuaUaTtsxN0mWUiTU+kyiTafdhFTNO9+hnMuknVAmiXmXUSv8ztkcJgglMBPfHKQZCI5EmiTQY7aRdF4vlkYnFNeu9OVygRmforUm1C0FOGDcash7Sl1xiqu5AZEiRycY864PwT4sruvdvHwi67EbyXRuA62bAjqRsKxV3TLFw7utzFYnSHCB7xIfNVYnghmrk5lqq8hLaGVjcQKk4LblnvNa+K73aYmdQOh39q8Zh+EnQGxPxJzuyQNi3KQqTXdRVdK6xND3nWMM+rC6ype6RVfQ4A3lWKHT/X68Eljc/oobN06XRHQ+jOvYWiuSgCCnofp8eAReiKFFx28tYgDffSlsuAGNkXZYvaOhpipl0pY2D6Eawruh7twli0Fu1ni3gQTVK9v5UqHNY4wLYHldUIo6bDc4gXnYa43foX711b4i1Q82KswuyRyS479MnSbiTO1GwmE3X3z4Q6ziLXTFuSrgbUK0/pQgihSoPC8s5BPQUtUuzy3jOEV0CCZ65ToR3FUDGJGxHvi/p2gdqFdtNCOpnJGi83vdZt2ZFAwC5LIUVyxePJ4r3c70KflFZoMeRspuVlhzPSXYX1EIOBmFCwNu0SmhTvHNt3QhMX8ZQeVN3rGKbgLopBicM5MSPpbnDcy4jVFOZztJd09HGGTKJZz70ofl1wOEjarm0sw2t6e1PEei/ls3aQtGqgYvLueZQElrVWFsl9XpoU+k+KAahk9TeML9VxSvJOcqtBUZ8fnjGGfhPqGrxKflSuhw2MhUKZ51/06Ow/h4iyP+0amNcEPW9jnhhY9NwrrfQFQyZTojY9MpH1OXY3Cv1Qo+KhLZX5Ts6J6qjx5zP0tMxmBG10m5qBUbV+2LuzfR5yhuezSel6jAxgG3A+5DwNeCxIMkjsy0Cjz6w+nyZ6pLFQ9y3YCjwbGSjtGJi9XFboAhRQfx3+2s8QathsYHUA90ZM3Q+85zZ1gKmRvDQzDSl+XJO+KzWAsAJxLZuBrcnXMTUBuC9wp4DMWTFV/22OBnNDqus0SFNgmx9ZINKQWXfGfVkT/CNwhsmQXWl1b1NnMUAHLnBFM85YkHK3Y000Dc1utvS0dJNqcDTPSraCBhyyBixkADhachBGTEwJmA1ZOTRgDrT5zA4rN8r57TyXG/b6zlmedbc29u0/lHyAXBTqPetSW/zVxFLzxe2JH6kbyqAlcoWZgzF5/s6wr+bty/vc9RnDvln/xKbVtY0Nbhju8oEDB/Iwm7usS4YDyVjQIGyZZIrAsGZFIHkwuAjfxwWibYFLz2AraCNzQpIkESCiwZgOr/7OTtZCVcJFIcMhS/9S/tThhhIo4xLjoSHiRrHFHIHlXPOe3buzYA8eOpSNwSEvDagmBWfmAgWEFAD1AHI6nVaOq4/XoPf2lkyg37+f78B+WoREhyvpIEH2k/wATW7JwCKq++b99WZvTqJV9WS92hW5VTj8QtGc0GViLS3CvLpK4o3VLugf3S66ZS5cfPGhPkRLUxodA7MoUCNfotLYENKGpW1qYKKVKFdbip1Ju5tTvRI8eTjrDJNjkU8cx/Yyd8giyZROdSLcPRtiKuw0hBAVaGSikyqLQcVrorkUjB4sth6lyNGBYQ23tanrYR6loAUrl7sPuFn7On8WCsJG1pP2iCKps3kXtYFnB3HVdgT7tKAXQWZA6LWLphCWKtc25EVrayQYx5jSGbHmaH23rSldI9e76H0LZ7u4awpfKCqle0jwWYRmtprOWuYtROdlpyEC9Lj4rY5N0CfSBTB5DtXskANCSZ6gCrW9ZBdIoShmAKUDzrp72QGbz9FXfzFUG54tE8lxf0PDYTeAQ0bnnT17t40dCwlD0RrM3vsctDohMyRMFn4i0nKHafOzbug2Ne0V+hWJXIZfppih+ILi0VO93UdaQVvYWSJ7DSSmJtS8YBBXZ0PY0UTPBCLps5P9MBX6SfVrVgLUPWhguCkKIojcxpYzAFBr2Pzu7pjMaFet7anZMG17myJwDzQt3oE6RBB9nmuj+SQKJtf17mffXZ3EminRNNFG+3IdNZeBdwiay8WHxgEFA5Q6MYJOUFOEROpEePv+Ld5yKMct0iQv8xN2VYexugis9bVVnAeNEXYBJ8Q96GlmkuGc479FAtsmuyNSddOW1hKbcdrUZptZUsT4iZ+eQYE1pLa1LM1lDMAC+ocl+BL7Un2Y9ChirMdAqKgB7NQedrLgrK9CvWduAe7TCp7Vtel3vjaWV5x7w/7Juit78IWdu3L2bi+npZlrZTDIw23t4ByaJDzbovdaWcbRSltz4mi6AztKN7RF2ixJjFoi0LoGqgqOrKSc66FYQ8+qnkpgJcNmI+Yl9eHsXA+rwWns7it1O1UQzEYxCFj08EL3Guh261XUtnYRGDpaF4hloGCy6rwJqXxQvqR9CWTqzMj3EMtkJrguvTbXqYi8+i3mlNHx6WTWpFFQo+li01T6l9KV2fPERNH61nsBcvS8rwZO2ynNMygdrbzv9PKKIVD6kXUSX5H+TGWPTTCArgBTr5GmbnM/jm9QP6LO1ySRhzlzhFxh3omIvkPHBQfiCFWd1D+OQ3kO0UAI/CYfSadYHVaMQuhqVDztJFzQtLS2nA1xLjVZj410zj+0S7AhpIu5hgXdPE+II3ZH1U8CWsHiIU44fFHueVWds3VmTNyymYGT2Aij5zGORTMW63XzB8dr1J4tCq1GJmqXOZfpImSWWwnZWf8M6fWzGtDTaKZBjAYsBHwB49QEtiXzTB9VQIxdOjvnXbSEOh8AK32/+vUJELPrrQNj7iVsEQuZSe/U1uMCb15fDUctt79oS3tfVw6WfJWclDlhcYiEFot22PsVPKmNUs7ALbTn+8ntX9h3YOzffzBg0VFHHZl1x3Pt0RrSjXdmDXoG+pnu1wIFs7/Jd81bu7hvsDtSDhkjn9i0tr6xIae7fd9B2UWFCQR7jzgy6CqJIrQmeIHSOprSAsK5aWzjcCvuq1fG/6u2VRapsTz2b1ksk7WmgkuRvrqwl/Drs8jLFjR/LkGIP+uLaVFndDTLq0mo+P7wsrcxq4FEj8MMu00970GqUgXjlR3uL9PG3XB6tu8cC6EWtOYFqzgPVq49Dm6rFEzY3RE42JxtM1vZEcdG2nUkBvAX7UJ0BYqgkSKAhQ2HkABDAix3VHc1fj81UVlQ90L30B9jzx5QfRGaTor0qa/gXY5L/KeoyFKoFWmFbts+mxLLphX9MdCHX10tzEkb00ixltMUModXLfBEfTnk5XqLeBCkLSqIPXWelDW2VDJeXtx+in6XYFVCwHQFQIFqbgRrQxttk55oDdBbhO5U3FcEgEEIRWyDMM4QfhFQAwDvwont0galBWqRqcWhdo11L7EXnewpaamL1olayROvNR/qgZuABKg5yLoU2XEi0Js8K0TkfTGci4KN54gBBYV+6VenA2qB9rXIaqytyVrqYDZBtpUem88SyKXALnGzNLmmg0iJOHDQQp/30BRPrp7fQ7zIHolYcwEqipQ0ULvw+pmzwfPjXgj+dD4zMVxBaxBCngGHHuLFmklgB6riAMhxNC9FoyyONgi0A+PsHPZcqUYjpSowD4JOMVxwu1vEKAptr3tnnJh2ZrCq3RXjkvxbnq/X0UMna9ZMaJu805XZjB3tMO38iYRyD30A+2stLA2ClCGsDryTZ42//65KTMpKtgpzClH2JmsKIAIUy2Fx0hliKABo04L22MvSVVRjcOjg4XHoQBfAUJ38Ry57T2b3vfePAJQ29Skq0pGys0VSwcG4Z9eO8ejjT46bb/veOOvME8d111yY2Ju9pfpOym3MO7orxm/aydi1B240MdS5CQ0kmCza+coBXtPoARB6MnSKrN5HdJ4LjSfu3HnPw/nOSy86P/qwNmBoSqBAGPt7XvfxUve4fPjmTePAwaXxrTt/nIT4ysteP47cuyeUzP37m4bGfULDdU4WsVPzhfVoRdkbPJPeG00de+HFA+P2O3+U/X75xecngZPv7ZrxLORcJfYiyp6ohp6xVRCk2KiCI4lbv0eTUPYSfP62r+3Pp0u/Y+Hw2L0HLQei7Emn6furIq00pQF6sp+3BkBjS5JIqC0T9GtnuyQ0ZfduZ9liKeDP3DwcYrwdA2eMHF6jg1r27ema2MkGuYW6lji+9fDYuh0qFeAQ9MaJPjpPoVlZYTAmM0gskFIotc39Jgsj9rBApYVW0zzTsQOtrkIhWobw/CdnuICuFOL16E207HLyw1rduxdwh+uu9tMMXTZ5zBKOlqEHDtLpraIuSds8JVKThqbOJe6FeSKDhYQuiTFFUDjhfI5sFc+amuYe8xQHCXOpADwmxbIbmvbcM124l6bsZBBkusiCMDzTBl8FDpkmr5U6cRU76JzxeSKC2MKd5jnRpR0kV+DMRXtGZ4C4JROA9eCcKru/6ZxgEMT5cnh5DAwT0snYnnt2UOty6pcMsN3CXuT+5mcc0Y0BBSFHYH6cuZB0RYsSqWac82icZP4QAy00iX/SrX0uNfdnAF4zW0cb7DZ38aT3z1jEcPd21xgwzprjbIKWx/eyRhN6+Pxhkeo7mPKnaCqjk7aIZF9SUAusFDiXIgBUrfW35vE8D13EAFW31xwxAAxnIEVXFsAe+3YBYijmanHMcVj7ME2QJ4SRUGMKsj6Lemnnchrb0ucK62ffvn3jwMGDkVUcfdRRuXc7UOTnBwNuAtQE3KKzb/IqaFQtSHbv8ur6OJBB3OpZey4e17x39/axawf5CNSyKGb8aS5oBllViz7zogptsEWubSqbxsWgpoK2P7EiCHvZJBt0GvN0gc+SyySkdFBEUfhhYcXlZvu2vDT4etyw/HVF3Pw7U3BB1qiyd4huKkupYWRLJkUg6xwIJAj79+PjPTLokcmqoQ7F3ckzQgrUNPSvBY2b4oWAwJnZIhxW27JUu0qMCK+Khta5mPCISPE5JEmTS9Rcv73cQGz1O+yOoNAi7Yjoyip2vlpvhCl6kp0EUqhCtk3buaU3htSJtr5GgLWUBSGX3iS+B3a1ALAR1skFhoCvYHFqk4suTXM5XEOdrHOgOa1YDQz6CClxdhpaHG0AE63uIrbXYTp2CB/jemVnqh2hEmApnhl2FQenmmRcNIwgx1VcJQ2oZJ7EyY4Hhzbvp7UzNd24ZqhIf7PYYuOqw4GK0oXWokLNmmvQwUuOrIUMz163FoO9KKeHRHNgSVLjclbtaZ6Dmi8FlqvLcFO7a+VBmplG6VYpiOO6WAOs6WCO0QaVKG/egan2X6MemQYfzRe6HAr4ib7n/6bjyR7SQYl9znfwDmn/QhWgoNWdhTaxB0iusahZW+ji7IJK5oCwoFRVNETfUOGhO3OxXESwHQSteN1T7l2LrGxpiR8HdRMkAAbx2rGtbKF1uKKQ2U0hAyc3XX897lfjAGYXQv2R5hFd4ErPkiYUuuECQEW3+RW8xyryoN2s+U5rx9MgjjO6mILvTKPnAEpQ54BnwrgIYVxaQimUNqeYtzui5ghSHD06LdA55PgsNUhcf94VNCwApoi15+yJC/1q0wjjqod39I0xbvEa3Ltr48ZvfGc8/qvfjve/+5Jx/nlnzGJA9GFzCGYE5Fj7Rp9Ya2bnprHvwMFxyzfvHc+/sH9c+qbzxvHHHp393JQRkzm7r+oxoJzAOS/XtCA5irJZu/v2LY7PfunO8Z17HhzvvOrN422XvV49ZIlBpVo4HwYU0djZNMie06KrHznE/gNL4++/8K1x3w9/Nj7w7reOt77l9bPBvBQcsdXeyvXpsMeee+zxp8f9Dzw6jjt273jNK0/LgbyrXPvSYd60MV7cd3B89gu3jUcefXK8752XjNeec2Zdo8kUyY5DPE3iOF9+9Zunx19/+qvj9rvu72X0z/77rDNOGR//k2vGJW86r6iFdgdIupBLuY56sG93wycBrUmeeq7sycObI5JPwk3fZWNjPPDwz8dTzzw7XnfeK8dpp55YdCLPWZKbdIFDydX0Ik+8jAE4/x766RPjhlu+O152yknjnVddEhaAsV/KVHf1Qfm374Dy6fuOX9JcIWNcdl9l4CqC4oirK+4GqVe47/6149Haq479XHdMecqxi6Sx3cymYom1AyCjviJ5RgqHNmsZY9eC81GkbdesmVmLz+5diphFB5tqsgC63WepVJ/kDuQXnGNFT4xpQGskihJFInjw0FIQc7vUJuGTIcIUH7Ls0zlssNF3k32Uc8d8ip/upvBcp//uv2cx03Qq3aYEKKKLjRh/QtU1O7L4JLGOlmyxnFaTTyJg7w6r+qpogLaRlzDM2dgbZL7OJD4/NO4app5hrJzJdKuKqmjB3fNzLNzynqO11mXVe+tnT+Eh1TLFxIzm3I5p3JeuY5lNGE0R4Bj6N8Fj18qkiw2g20OkM/ydjis5F/koDqUWM3ahfGaRXJTlvc9RYbtn8AQUcW7adQMYhJWAVkbzpu7qqI9zxlsoWQARqcSNr7m+/jffhQZ1A8CN5y9FLk7AG5sF9hlOPgOmzWe4dwH+6kjVu/faZZTs378/BQvF1BFHHJGmAudSZlMewhBpteZI7kzsltdaZXDlbXR29h9cHIeW6CYSY3alaGMPkF/QPNkdg5bNn9i0tLq8Ec5ZDR4Mgl1JPZUVX2q71la61aOD7EjuoRvYWhS9ZOPt2C6ybCLioTubzVDydEkdJD0Od2KTI8bMRPOF3bkGHgQvlUOJF7BUNsmK5aVZcd1diuFSYcvSzUxQJCikCtwPwk1lDFebacRlBVkunbNFVahhbOAyZR3dQeENZWtHgmoS6UKeWnlN6ZifBu+inJJ1ixyeCxt1cRGx69JY34A72BZ1eoDTxVAM66DQeTSqF3634oMJ1AAjq3+TuiRC1bLjQDGYWo1PE85rYu6spFVfQ2fL7xW9aEE4Qb8DV6N6fn/pTQqYCRUog7GchNtie66PIjOCr6KudUenESw7CNXBWnejZvglrkMpVGug4lYPUj5H1NBCaWb3CEpYPOZuoZPIan3NRjV5a91N+5WH/9q81aKxCRDLpw8yB1ITvqkoTAr4JAwK4Ih/XHe7YrGOtFwUoY8QbxdIWk+sLTpeAAM7POtrPSlZBFi3N8XRARRqEF2LqFtTZEJol7AP2BwsRb9sMR1BdCYUnTvUWs8h71YNT55JHOHk8+pKptgR9x6K48d/+fT4T5+6Ydxx949mCdi1V144/s1Hrx0nn3jszLb1zu/+ZHz1698Zb3zda8afffjaJIRdcOpJsDGefua5cevtPxhfv+374+eP/yYI1dlnnjLe+65Lx9VXvGHs3b0766GphqzRffsPjs988ZvjxlvvHlde/sbxVx+/brz8tBOk0uFGt7Y6fvLwL8d//q83j+/c85PZNb7jqgvHX3zk2nHC8cfkvbE3SU4cLibAkMO0OtfEpuf+8MJ44tdPj4ceeSL3/brzXzGuv+7ScdyxR8nFPrxpvPji8vjyzXeOz3zx6+P3f3jhn0xKzz7j1PFv//w949q3XTgZqczpsRC+fv1b3x//6f++YTz62G/+2eT2j//AK886dfz7f/2ecc3bLhzPv3hgfOozXx+f/dK3wmOe/zn3VWeO81519vjJzx4bD/3ssf/X73ntuWeNv/jIO8YF555ZjofNFReMas0awBjv8Ms33TnOedXLx7uuvmgce8zRY/fu3Yl5bTYQNDzaxS764GeXJimCdCkG7NuHH3ly3PSNe8dxRx8x3nHVm8ZRR+6ZJWWsgyQNSTC7GPrHt2ISYZfoRw/+Ynzhhm+Pk084brzr6otjZc7vd7eF6zT5ki770CO/Gp/8bzePp57+/fjAey4db37Dq8u2v9DgMqnhz1GUnP6yE8YVl7w2PP2mGsYValXgisgCMkkhc9Ot3x1nnXHy+OD1VwzMDWZxq/Z/DAvivrhl3P/AY+OOu+8f57zy5eOyi85PYvnLXz8zPvl3N48773ngH930Cccfnef1u2efH7fcdt8/u47OePnJ42N/cu04+aRjxxdvvCPJ9p996B3jd79/fvz133x1PPjwP14jZ55+8vizD12bvXP39x4a5736rMH33nrHveP0004e1119md0COuCJfSLlsAAYygndi0Kkz/Xg++2eV45XMQcAjEocdnJ4F2skaiR7cPt3RNtjkdFg1rw4mvi1f/+BJJue55qeWNjQ6dcUgjMme3rdQqa7Gw4A73fu2lVP0U201sdIA2raFQ9eJ0M6JLpXhjJaYIlZLJvBZDzJcVF/DpDcLXK9mHvsLrfTCe2hw0ruRl6B8ZKuwxZ1EfazBrdwlizmLEkZOGf5bgLdoLNmCZ179IIJ5bncWfvXzLuqSJd7VO5eXADFG1Q/u3A6mZGjOPsoHfkNu2c+z37/GENtzrvmHUF74noxnEoRNecGa46qsYmupofH2grXrmNtOho1xDJF2TpT5RerQ1Hdp02VW1Yx0p2leQpuv0O1fg3AyKgJGFvgsS6JyylmODul15J7UoCUWUdpyX3H5q2Wb92BhT1EnrgSEJrnxNkIuBIK4Q4Lo6komgZgxqCitMkW6fVMZ3meDD10tXRvNf1RbqAzo/rmBrS5ttZaOTKBTm85MdYi6Oe8b9/+sX/fwXH4MHqYPWPvXlkRSP57SGrWYqz7p0ImeW2dewB9L+47kLydekKpyJw77Mrq2JbRHFs+sWn18FKKcv9fPmYmYk3iEyvDag0X+gcKF71D2oR0AuC6L42VVaapr0VXgiuOE9+9+Z6823aH2aQ2RJMkwdPnpTOsC34wmwd7Xypm2ngskBQMlcDxcIOi4oYULjOdGp1mGg0giePh8f0glnyH2gOuXcQnOpMggGoK5jdl6Bax01OIm1kyKxOi7vfRmrNtLUo06WH8rKY2aPnbAreexMyzpGO0uEz1up6FvnsXVqVbQ1+AMkBnisBNkg09pUXgbEoHE9HV0h1JxxwRZJASaWtN6ZFLT5GiKJZKlyC6Kx0XB5GJpKZyjlWrLWbRYjmy3X4nudux0w3Mew76XIMO+/0gwuY+guyDhNQk71jwxo+9h6XVhPY59H32P5NsyFsPfWVZylnmLWSCfRcmy5VQ9e+1GYKFJDSCPDtWVVBoCxnWj0I7TQaivQAlir7ZINFFUhKOGuSHTmFsRpTsM/JHNMrPgK5IIVquJUUJkVsrYrp9x3RY9QyJFtPXbtTBvdAitDh8pp1MZ/ZUJ9YGd3VM5VBTNHP8Tdxbxf36zXPobttOIJyGGc4jcjrdGSi5fw6++TVDIM0IgbhxbQ469rNfPDn+j//ry+Nbd06FzHXXXJRC5pij9gbBx+Dm7vt+Om689a7xhte+anzsg9eOY4/bO0PNDy0dGjfccvf428/eOn7z1O//UbJF6/mdb3/z+NgHrx7HHHVkxSz37k8f/eX49OduGd//0SPjgvPOHv/hL983LrnovHRhdEZaHY88ShJ6y7j73odmn/2ed1w8/v1fvHecfOJx+XOZWXKYFr7gSAsMSXKe+8O+8bkvf3N86aZvx+GFnz27F8ZHPnjl+Avu82jvhY7XgX2r4/Nf/fb4m8/ePJ597p8uZC696LXjP/zl9eOC88+cTXr34PEfCliKga/ecs+46PXnjHdeffEMRGEBSFOdLFSNAXSPV3OddC/efc3F44pLLph11Fg/z79waNxw6/fGroWF8eHrfZ733f/wuO3O749zX3nGuPgNrxkHDx0cX7rlrnQC//QDV41jjzlqfOvO+8cPfvzouPziC8bRR+0dn/oMheE/Tpz/0cv7Z37h3FefPj703reN3/3+hfEPX7l9/P4PL/5//YjZnz/7jFPGX378XSnefvTgz8d//ORXxg8f+Pn/78975dlTMcj+/cUTvxmf/Nubx2O/fGq89S3nj58/9tvxjTt++N/9+Sccd9T4sw+/Y1z39reoF1tbHY/98rfj05/75rj7vmlt/nMfeObLTxof/cBV4/KLX1tmLyasajel/T719HPjbz5z63jhxYPjX30d0DtxAAAgAElEQVTw7eOs00+peUxamt/0jbvHw48+Ma667I3j1WefMdOYaR/suvrBjx4Z//XvbhpHHbVnnH/OmeOJJynezxyXveVcqYmr6+P79/88AAHFC+yH+370yHjtOa8YJx5/zPjGt783Tj/tpHH9uy5PoUlCa8LpbC/jTXUsN4kqo1nqRJs96BlrIZfML/RVKY666DlPirw8OqCipuUkLiE7/7Yzgf4Dy/xDSZAprgRC297eeSDkOYKydjSkFyomz3yeclViPxEf1NROOio7OmqSFPVzNpgrrJXeM9cdQE5EXlt5aKFNV2coLRTejQiySWzplGmXbn7UndecV+j1MJJAn7qsLrnZLXv2YiKB3ndpLC+C8Ov8KS1XqlrPOQGMMdFsnayJrjmIXb0+++zuNMjp/8YVjUKtRz9ovaxLK8VMGgo1V4xOjlQ/3RI9uTxHsVZG60zewt6j+7kLlL+c2LrQsgDyHGSJrK2o03MuXrt+VmbB3LrtUjox9uh7NMdpGrrJf2j+m5zZZ9e+Rfm6xZJPTrkM564zASfLf7U97MXuzNMpjaaux4V0BtEDmbNe7bBIoYbqimmWHUdAjj27d5Uud7IY7/tgDYRGT2ertE4UV84h5P2oe1M3RZywyFC7LmU8GU0BwX0WqVEr3WfRuTvnMX90+Pz+/TChoMdvisEQJjWbyJcA7bc5Hw+gm+c0W1+Y3VRRh/nTgf0H8lkUMuSprJvQ3hZxxKQzmTztE5vWN5Y3fPEtsmkHDx9MLn7G/ceLXz6uTlsgwmg8SKasFNNWhv8OLWaVF86DUqwVVCve2LYVdcX1ofDQeMAkq/rI62QFl9IWJtqWsrgsFwc9tNVrUK3zI7Jg65mNyd/jgfGZPagJRJlkbnV1MQGDhAx0kODPtSiQVqwW84LSWeC8RkuXthiFjUFL1zOSBqpZp33PIebxYmfxOD1ZPUM5pW3fmfuMAH9tKYgfAxIzSyGbQO45nRGCt0hjza0oukiCKM4v4Zpb0IWWVGj52vpaFvqePXvKztfqt5O1CNpqbo2iXJF1NmKuO7NXergT1TdJL2izXNuF3RSCdke6TZ0gXlQFhu+trLDJ9Yk3SPD8dNTh/bM27OCBoDrHwbZt9yybTy7P2Dk6DmbdtbtnsGiyQKeQHx09lsfhDToGGjpAR6S1C/KZNdK2yUFwdOrSD7/3gkK7GdLXjjfpdugrT+5oF2ke5phSDzQkmX3ENRePm42dQFGBPsMbM6XbQtdg0NbIxX2sQZQK/Cn8y15zTae3BJJZV7W6WTVAy+5Oob6Z/wJ9wQJfUazao6ZdiJpNbjiNQPnrFnLyW0EqDUL8yIJiPy6Nz3/l2+POe34yrr/usnHNlRcmCeAZc6gePLAybvv2D8eXv/btcf45rxwffM9V46ijdmUvHlxaHF+++dvj81+5fRx5xJ7xnndcMq687A3j2GOOGGurK+OZ3z83vnvfQzmoSdxOPenEvB87uIfGLbfdO+64+8dFTVgfV19x4Xj/u98a5G7qhoHwrY6v3nL3+N73Hw7t5x1XvzlouXQI4ht0Ozp83bFqlHLTeHHfoXHr7feOnz/+63HOa04PanTfD386rrj0gvHnH70m95JgP3tnHmgkFhZToLNaZ37nnofGDbfePS449+zxofddMY49du/ccE9bm+zDffv+H9Lew02v8sry3VUlqVRBEiigRBAooyyUhZBAEiCRg42N7e6e7p65d/4M/xVzZ25PT7c9tskiSoByzhFlRM4CDAqV031+a737+wrf8cz0M+VHDxhJVec75z3vu/faK5ie9fbWI3HXnGmxbvVSuYBlbpPRYjdrvLO8o+wjdQNr1TDuO/heMBlbtmhGmdDBV68VZWzLjmMxaeL4ePj+pSq0Dh49r+nP3BmTYsWiWaKEvfDa9rjW0hqPPrg0Rg6/MfYdPh+nz38UK5fNl04FIwRrJOQFGB989EUcOfZ+3DRiREy542a91woMbmLS0Rv7Dp2JP0M1WzwjRo28wdo3Cq+S9fLmO/vjk8++ijX3zIs7bhtbCgmvNcAZT53tRETB5+eGfXmr6HpHT15Uszxv5sS4d8X8OHPhU62LOTMmiYLFPTpx+v04eupi3Dl1gqYZ7A1yjyvZWs6b4HPVxZETF2PH3hOxcP403Uebw/SpmD915uMYP3aUPqetiXvjq6//HJs2H4iGwU3x8Np7YsTwITJogCXAP9EvVSctnoBzhl249Fls3HIoxo8ZEWtWziv0O84WzgQm9dah8POhSx4/fT527DkWc2ZMlA6HM4N7iEX/e+c+1NR32uRbg/tJw/X0o6t0D7Q/FvOTP/94NV7dtFug2GPr7o5Rw0foZ2nPbKRodOHO39l3+EwwEWC9HT1xMe6aNznuu2euij20GAcOnYsde0+qeaHIOnT8jACF0SNviHe2H4hbxo+Mxx5aFsOHD9VZQk6HzCw4G8u5bevtFHO7rOk/yWAN6JzQWV8n8xvOQVu+U294eqYiOixM58/3R9W9U5kiKoqs6CtQm6xNq2pS0EZ5D+ZMMwUqz++BqEOdz4MxAhliXTasoDBOK+GkCTlfx6HQmuyX0D9ODsBII9VdKm4FPg6sj8bBLlSt3zEsKpOWLp/h3T3tAkCt6XSTZCZEOZM1XSoOiO3OPckCGhE6xb6m6ezlRXitNSQ9jm3dM/DSgmu0CqZ6cxal7jUpVmbVeRIjdoA0Sp7Uugi1xsfTk5I/09dbMXZgEsokzY7+UD/Rbthqm5qTPZ5nhohcrBPE+qrX0hgnJxq5fkyRdFHP+WMhfzIa2O8yyFn1bmnYqs0crpmmzDLZEQ2/0gg43DRd3Ags5TkK5NdUmdoTDU6aElHzODPLVEwaOU911BBi/VB0TuzNKRGkVmhvQ4PosyPPcpoPAtipGbJe6l+HGOAs96FoKTvaHSrvM8gNGd+HnBzeGwA/hdJKm4NBl9c8DyCNM3I9J9PDU0ozRGiIU2fLWX/tqpkvohMq6oG6rUbyDmpzaPs/0W2WgQqXznpjP6eW9/1yD2CQoEd5eGivOrt6f1vT29OhCkwvuT556VbLKKqicAFFLh8mA+/g1+PiBVIHH7u52Ra8dL84x0CLij64dEbs9cAKf1/uNOSV1Pul4+dS7F29Us1VUT5FkEYK5cpOHDnJ8Iex0JoHTIdm/qC1Ey6CVV6VwtvIgvzSB1oQTKFLyI/5iuZp8nfNT4ejPSAG6NqLWwM0KOxK5cffoeRcuT0NHCSrWYpbPoddlLwJuDMvVn0SynWWAtbjcESV3C+oZSxqe6QbBU+HMNNZaAisYzDtpwQ6iergZ5bNoWxbywvLM2Jxe9GBjNgcgI0v7bHZQHWYdFHsshEafchxpB1qMuQsc1+czM5ExgGWVdtBvT4KEe0sGgac0EBaqrkNTO5oKCuaqwqX3c2oP59twM25reoiUtNhikB18xEtUdOsumJLy5TQhX7agtL4VFKbNcFwES6erTbvov2R056FubzsSU0wyuQJo4sc63Ss8ciMiNxMLSCs6g+KyFV2txYEpiV2vn7aNGQbzVpl4uVrN2zj55wHJE213WCc21TRoBUr3Zz86BBWShc6EvzhGfNmrkC16UpL8qRxiI/dglixHDza5XNia+TF4ZMcukYdATMoyF55Y0/sOXA6HnlweayGLlWQYaaI11s6452tR+LlN3bEzOl3xOPr7tFEg/Wy99CpeOWtXXHzuJvi1z97ICbdfnNlqpmORbY4RbNWr+mvDvaOrvjgwy/iX//0TlxraY8Fc6fFoaNn9S7zfW4dP1br2Q0tdIWeeOPtPXHgyOl4fN0yFaemKbBHlYA/mgPsnTO5uN06Gr8nfh84ZPcdPq2pB/SiXz2z2k0ZWCK6DuGKfn45+bYrX19c/u5a/O75bXH+4qfSZsyfPcmOidxPjezN++ddYs1v330i3t52OBbfNSMeW7cihgxpsiahWH3burJDVtQGrBEId8SmLQfj0LFzseruObFs4Z16R/i7rN9d+07E0eMXY9Xds2LRXVO1GA4evRBbdpyIu+ZMjjUr5sWVKy3x+xe3xJXrLfHE+rtjxI3DA2rgyTMfxPLFs2PhvGnmjfM+lNyUz7+4HP/tD2/H999diyfXr4iJt40pgFFDXPjgs3j+te0xbuyI+MXT98XIEcMq4mDWIFlhG97cFZc+/CIeWLUwbr9lbMXRiL1UtAp0V5q2V9859ls747Tp8+4+eDrmzpyoBvPk6Q9j57734s6pt8eSu2bEp59/Ey+8ul2F3d//al0smj/d2QzFTCSnlgnyHD15SVMS/tyaVQuEaBuQS8CvIP69ffHFl9/Hc69sjY8//SYeWbsq5kyfogaPydbB46ejeUi9mhTOy6TSZpFw7uKn8V/+9c3Yubc60ay+of/jf2NS9A+/Xh8rl81xE0NoY3dfnDr7QWzedTg+//JyjLhxaDxw36JYMGeagKIsQPmONLPvbD8U48eOjPtXLdB0Xk6BErSHwKIMKs196sDRs7Fl17FYMG9qjB83Ml7fuF/TltE3DY9d+07FzKkT1bgeOHo65s66I8bcNDze3nowxo25IR56YIGmeBhf1NUi4k5dgNF6mV50AkqBbA+qgCqpN8vzD4CUeAM+azY+blZ8nvb1kX3Spb0pgTIXQt5H3RTYpATHVoAcGBbNzU1y6pOxgQTYLuzFyGjHEY/g5noxJ5ggUCtiAJRUbH4PcFPNkOy1XXymljYLsbQh5izxhKZN9UHFYlr9E/VTvZ4H16smSWnxNdHV0x2d3ba09RnvOo592I5sUK/8HDmHqMfcaNl2HmBI91kTGU/CKmVgwRCtUUkhPHVFAn4lGJWGs4SgprW9XUOzWHYIozNfPGVTDk+vHSet32Gi7L1ZdNTSBKHd4DoBd2kIsu7inAB4N0XTUyudx4VirvuX0QAVcxMD0kx2oAWzn/Jz6+sbo6mR5rVQB0s+vD5zYZ/IJCB1Lwp7LoYLuNPWoNEw8Ah1uUvMGNdRrF2AVZ67QEJpW/2csh5LeYK4SWLP0IzT4BTNL3WPTFhgRLjBsFQD2mtdNDWUrKqKljLp7mlVXrQ2Ypa4VmQAYNpYb7Rp+tItwIP9iHM16yHtffrlJpBzz9rxIrUok5R0E6tQ7gqoZimKBfo0cGiyaGicJdMg3WwOJ7RGsgUpWhnqG8I5uXeA1rxTabhjxg/MFE0cf1vTjddk5asMddzalNFt1de6/zbq8WtfXJMjRVvU1fXKxaKpcbAOpQzoSgGdPdTtn56akRSP81QSTfwJ3Uli9GqWSD5oOx8hYGf8527QYUmedjgwzNfQ1oZPN04ORmyUHk2gVNGpIOYXkieLZk9o5D6m8aYzFGSxifOPErz9s3mZKPLo8GmQMrcmD0OFRbazkdI0WChsESRC45Km3enRpw4VuWNZpC0jhVpTg3jobKiJEnN//DKAptvJyRqeYtVYwsJUeCto0toKmqC2thZtlFwrhQwvjG0sS+p5dwltlH0sz6mgS4U/SyHtpswvJtMUqHueelmkrtaxjCJ5Lg7Fw8qVF9vjVoov2/55vTm7wm4p1vlkkq2dt1L4bZ2CkTG+NweLtFVKj4erDEoD9Q43Nk+pqN89sTDVgEbbotS0B7Wfek4F5aZVXHXsSuWwLI94rbGwLaZtae2M5M0+LU3TgjWH40I2isbHKcmmZlZ94su7VvQ3SV/jWkFD+4u+DTr4M1U2GoR9suSuWkxTACuIivBZkC85xPWUe8B94h0QzlLVEFU5amUS67F6onNqzgtSY4vEbKq9mbPG+cXB+upGGhkmMqVJqCSa8+50xbvbjsbzG7bHnVMmxOPr7xZ6+/mX38bzG7bFN9/+GM8+tS4WzJ1u4W5xksM2Oi0unTbOzfB94BqZbjz30raYfMctol5t2Xkkjp26GOtXL4u7F80vhhFOxu6Nrti4ea+ancf6XaOzLOz8xo1RPofEpC4CcqqkdVEmmfsPn463Nu9VUffsz9fE8BubismJxDYSLOvAqgiu3dQcPfF+/NPvN0mX8+xTq2PYkMbCvU8BdCm6CuuXhomCc/nimfHkwytEuTUAZTtiI3sgsExMacD64serV9WwHTp2XroipicUpTQzIJuvvrlL797PH18Vo0eh7aGRORf/6Z/fiOOn/uc0LPQ0v3xyTcyfPaVM+GzLTKHFHnbg8Jk4fuL9mD19YsyaNkHP6+tvv48Nm/aqmP7Fk/fGLbeME7Lu3JXkiHt9Q21lsvevz70T337312l5f1neM+H59c/WxGPrlkvTkQ2OwKCO7vjm8pV4ddOe2L73WAny+5+3ClDTnn3y/hgzaqTe92+++y627j4iDc76tcukH1FDVRvSjvzppa3xwUdfxcNrl8WMKVNE06LabWtviy27D8fJM+8HVMY1q+bp3fb+VNKyC5goF0DOmDZoTz3R0zUgavrMJ8d4AEoMrp2DMcaQHonC0LQXay8MoDD5ZOI3c9qEeGDVItG9WDMnzlyKP768Oc5e/PivfvgJt4yJXz15X/DPCx9+HrfdPEp6KM64Y+99ELv2vxfz506JcWNHauLD5GzM6BGxc++puHPybSqkDx49G3NnTopxY0fFuzsOx7jRwwUagLoDRJhhAKjiM0yUKAotzA9xY5KWoQSy9svayAmL6V6mVcpuF+pZYVsAVnIAAFD8/wIfKfjF86/XOanzug33OFPABSIArvWjOluj1a6ijD8jJJ/iuehk+R6c06KA08jUeGqiort4d1vraQtmrjW1jEbVXXwCpFAjcD1Qv9KWmP2DYFOobt7TPWk38JJW4YVRo2k79sJ2yLQpiOl4ZhN43Rn0yMDwBESdwZS5I55SFFc4TfyKy2MxrsnmSSGgCoHl3lmvomZF9uz+TKr/ZLBjfTRgXpqc6PMTE0A2CCGSsg4D2KHuss5FeUGI+gtrgBthcxODqXLeglYoUK3KEnFQpynz1G3sBTxcMVBUv/ia9VUJbs121//RP99sH2lsye/qoO4YEPUNPv8MeCpNXiAo2YyiainPK/NjMgCT9576wQ2kGjNN7Pw+uyH3u9zdCT1OXMqKXolpVEMDFtglB0jDiizn3cwl1U9ZhhVArTjKdTn7jX2JaQmmONSGcjUtmTD+jt5XMp+pMq2BVVCaG643AXjpy6lTe0NTRe591k5p7uQJIpb+aUxkl0mogpruFYOqa60d0aL3ElfXNN2x85sCnluVsfbbmr7e7j43EeWGKwPFbkjq/kuSuQtjbzYFy5ArQms7Bw7dbVc0NzFWMi1KeKAWRLEzLDan6XQlhEG0Kusf+ICaVvRho2oqmdLda13owkWHBmW9jQ/wRCKgychNQYs5Gwbf/K4O6F6M0zzy10tXCumGwfZRt3uTi3PnDlh3Qncta+gMCVWeAi+4NzmuB90AX3JDg8M3wFknjKuVqdHjVGVQRBXitTl2xXmBBUpxz59xyJSFr+hwaLzSySSDnKouSHaG4nt4hMsz8VgSVLTYGQ8AsfJIXVlBLSARrVpAzUM8QnfxYBIMLx4TLvQXPFO+r/U11SmMHWPcobvRwRknNUYuyPM6uG9sHKLadRWHJYnVQFnsTETB7YbB9p65+YjbyQYbplwpAFEGDcKzoqeP58kv1o6nbkIKCm3L18fLC7ro8a2tkNGFlOnBANxTnOrMhsKaNN/Z1EhRXQrFweYM3oBoRnWfEZFK1G3rRRXcxXHLxRzftyTEyvCAjQ0ahDe7zBByGJaRKwsoveF5rYM4md4i699+h50LILvqCG2S1aX50zYZQA/kiUW6lsiSkkZMBRDrxY5JNn/4Kf1CFpYlcI7vzcZt6gzWkLlhVkWf2K9LnF1bE29uPiAayqMPLo81K+fbqlLiVSN5W3Ycj+de2RFzZ06OZ568T+8PE5w/vPhu3HbzuPjF4+ti1IgbnAFS16eCVPk+9dV8H2/SdqK5cqU1/vTSjjh26lL87LF7Y/H8O6XjePG17TFt8h3x1MNrZQ5AI8p7BuXwne3749iJC/Hog8viwfsW6jCrbv7IEgnc8yGm+6zpSJm4CiGDt9wZuw+eVFM0f87k+MVT98WNNzaJB8zzZGI0UNqwauI1zwrnoRdf3xk7952KB+9boKlBuu/Ika+GAsTomAvTnjh47KwQdihETzy8Qu+QKR3WWZEvIhoO1tJ9FDs1cb2VZmBX7MPha/WiWLZ4plxoWMuff/GdCt1bxt0kgbud/2rj+HuFRjVvUqxdNSe+/e7P8fsXtkf94MHx7NOro35QU2zefiwOHz8vet/CedNlsvDS69vjtU279Nn+rV80H3/3ywfjqcdWRGMDfHV3bxQ8ZBC1t9qq+9zFj+LljVtj6LCG+PXTa+OOCaML+pqIbhV4S4KBbI6L/S3Tr+df3SaDBgquVctnq6EafRNOaoXOGkxVvo3fv7A1zr//RTz10L1x96J5KiLY86+3XI0jJ8/Eq5v26rn+4sm1uq+ff/lN/PGldwVy/frna2LqxNvi+lUoIfDaKeq648tvLseGTTvjq2/+rGZr5d13SmvzX3//jhr//9Ovqo5nvgqIb7+7Gi+8ukNTtYfXLo+xY0Zpjz168nzs3H88Zk27PVbdPS+GDm2ohOSy96Efg0p31+ypMefOOzQl5fOtX70wpk4aH2cufhoHjl6IeXOmxtgxI2VQMOn2cTFuzEhNZGZMnaDzZd/hszF7+qQYP/Ymif3HjRkVq1csLGdqXQwZOigam4xoWzdbwIMuzH16FKSdaU8VCm0pUGkquno6bBPe1KzzX0wAUaYA/MAHLVzOvTv1OJrsYTePPnQQUx/TkVUoF/RZZi5Khjc1ij3Ymh4bAwhVRockzYutgWk+rKGEUsTRA5UI1glsBGc+KQS0wxMLZX+VCUp/gI1rl44TpkShOorSzRldKO40egPqcH2qOixyPphmSR3RHjViwFQnH9INDwaUdXNNoZ3gcmogKu6rmjqmWxefEzdCI+xp9839cM4Sk9ISPIkOqJI/5zOEP0PzwbU76wt7b18nZ6dYGMoqoQEyMM19rxUd3ZMtAEuDvqY5UYfwkAVESt5gZ0GamYw8cJ1pIIn3N3XM3Hv+rp6V6hdPNlQP9QsEp2DOdVc8gm0NLUpiZ7S1WGvC3umQZu+h2ruUy2Uw1KwQ7y88cwV+yiHS1HU1DMV+2IwIa+b4+T57oJUynWNvLPUMTmOAGgOKngoQv+hu+s0c+zU3VcYVP4vGhCahrb1dn1tsFdXWDswSYFreyWyg8nPJDrrEtgBM8mWjJOpth4nyNbBuoCa8aQLgWqk43Ek/5fO9CgxTUwGGowmrjbbOnrh6vVUW9axdpjjOE8Tqv0O5jSGNTBeBmB5dkcoNwi3tB90/PEQ0G7i/iDVlXYS7W6MHpjM43IrDF64l2gFEPZzMFZ64xptVVytTj+gI2Xi4qSVgTHayVZpCDgP4/iwcF3wc3A7GskAbhBkLYguWTF+remL7oTmfJT3S+X1yYhoHNylnIb3vJQSHYtRuS9YuRmJlM8iiQlMHvRikwHrz7c8NpGjm56CN6OwskE4tFne+Zvum224Vz3RoNaLkFUMB+avrZeaFNceT//EZmxoZAYNW8TLg9AY9jpXhxjDHh+Kv8tPIsNDY1UVP+ujL6nowya2ZLl60QOhyOlwQs+nUssHUmxKW+S48O1HvBjINYipmNw0lxysMLZ/hwBgMWijEis3bwnrrUPx+ybu9OGPUaxzeoGK+o6tDLnV8Tn3upka9ZHZC8penEtxMIxWecHjjwOGDQrOP0Xydw7TSVU0j+EK1MyXGYaB9NUaDbD/eIw9+WQvTvA6gMOTwMTXQa7Q+aupoTkDYjJzwbjhM1RoashC0VEBz+m2KVU1DJgjzhKHz2eQhNz/Z4fezspagszbzB3qjToiOzQjEeWfa002TxKZdZP5lo+f5iHesX6W5gfPdj4og4wZlu4IGlUaJnKVCkZP1Ic2dvOvtrOdxs6lrohjWRLy99UAcPEojs1TUMlEwEtXq7Y6tu47Gcy9vi7mzp8QzT1AcD4qN7x6ITVv2x+L5M2Pd6uXSall65INS4X40dtxfTWe4Pk9QEFr/p//6pg6///j3D8n16ZPPLsf/+6+bNOH522fWyDGL63deQE+8s/1oHD99KdavXRKrV8w311japJJUX/IwEo3UkZUp3WTPtPWJA7xt9+F4c/OumDdrcjz18Cq9zyxLQBjCCJ2m7cJBE5+aPulr/ul3m6QZ+s3Ta+L2W9GBGA12qKqLFs5bGYh0tse+I6di255jsXThdE26mH6b3pdOOcnjt52mD5XeePmNfbFn/5l45MFlsXzRnLh+DRfHrth/5L146c135ZTF18jhw2TjSzF6+OT5WHzX1Fizan588PFX8eKrO2PM6JHxxLqVmjBs3XUkjp++EPcsmxtLF82M662t8dzLm+Pa9Wvx+EPLY9TIIdpHz134PK5ea4uF86erWdix53h88NHnsXjBVCH4UBcufvB5vLPtSEyeeEs8/dhKGQ+wnKQJ0N5tV0vW0/MbtmpyR1NGkzz8hmafM4WO2dHVreaQPeaB+xbGqDJl4uccO/F+/P75zdrvH31geXz73Q+xccuBmHj7+PjlU3zuEUK5MQb47y+8q2C3v3v2/lh815Tiikjhxy/nOnz1zQ+x+8ApgXeL5k+LA0fPyDHvy6+/k74Lyly6Kg0b0iTqFvQN9nmaF57PI/cviZnTmHKg+UF35gkFGhr57BWLa84jqEEydyK1XFTdmmiA2lsodsmzP3zifPyX3735V40NsD+eOW1SnL/0ccyYerOMCs5f+qxQ56bJHAGzjK1Qx2ZPiVXL5sY3l3+I51/fHt//cCWeWLdMurCdB07HjGmTYsyoEZpQTbxjXNw8bpSmnLNn3qF3etfe0zFr+uQYPWpEbN55MMaNHhlrVi6KwdIC1kVjExTBonMqQu2cTCDAp0HmnWXKDlDIO2rRv3VFnUKTrYVNvack2r0AACAASURBVJR4D0VALpCqBN4KwdUkxPu0TU4cqJk1DzT4XHMC3yi6VQhX0XQXlwZE2S81UaqzLT/UMyZBMr0pAAhAZmofM2vHgmWcUbuL5pA/AwhUVA0FBHadY2qTjGfIg5MWzMHfPUWbaaMCT+zStYuiMUtXA1WeUGQmkCEaT7RNH3eYdjIntCmQwSINp6c0ZsOwr2TmHrQw06dky1yh5qd2uluNmlxP+4m6DZ6j/UAHzDmNqxfsDmzTKdzNhJCZQ5/ZNZlBpekANRp6QGh1QDd1gzTZsAuc6bmqz5hkdCUVqppHxEfzPRHxrmg3nIUkLUc5B2SWUyk5PNUQYVgZOb1x/aoneayDoUMbBbT5mRlUglqFq57z+cw8cg0GaE5dNFChwNWcvZQ5lCaGBqjcN7EgBEr2Y0klrY9JDiBtCfikLmHZ1PZax0MdTd3gusn1J3tJS5Fl1NR0R2OzKZGipBctnmqG4sqqWInixKpoEEy6APMSOC2Ofe4TXFcwYbGLm5k80tmWAFD9f2pb1Seua/h5AnBVzxuEllNruw1B8st/xzq4qO1lIuNGRuF319tN1ZHI1R+YhaRuF0HZ4IGiJFFselRqqhQbRAvTh96wxqORjRjKjpZYZQELZCtOF0wSuAEtbU6pz1Afj/X88xg385LQrGi6IoePNAkoCb8lCZYpioLjSjFNkWn7WafuJtpgtMKaGi6muYFJitGTquOGiwg9NHHm3f2roGhnamS6mSgtBd2UpqMI2nLBCr1mWMI1C/l3IWO75p6o6WMsWC9aDTQF54e4Y83vgX2eiq9uFgaTqkHBJImmiO+lbdoMloqojyJNtCpGkhwOhTrVvxFzI4OYEGGi7aA9FrVoEzoYrnFdDhKqOHkl9Yt7aw5uv/GpGtXUGHRrIQ9VaJZd2CovgfiZtlJV0yZbStAEC8+x1GSTsrUvI8VimV1EbZmcm5178szdIJpTytoCNSITId2caERSsGltTqHwaClzp9yMaYJDsUBgJnkMCkG0uFcbUJmAVVAeWRhmM+V1ROPPwdrQVLi7/cnHZTfxyN6bk6S/2Eyi+VIjhQObGy593rJhmQftg9oHlemPMnqAlqe9fyAECVGi+Lx8UD3bpKSVA6LcLG0cmd1hI4BSyFew0KTBZQOZnGk7yVVNAvz+oTt4d/shFUPYCcPdd26RKZZcO7SvP768LaZPvTWeWL9CQuu3tx5S8bRy2dx4cPVi/R2nw9vqmb1GBgX9wnih13B/tuzA3nd/rFg6M556FFR/kCYDL7+xJ7buPBEPrV0S69Ys1r229qc9Nm09GBR9CMqXL5pRvq9pKHb9Q5RrBDAbGFM0LIiUHqPFup6NW/fF/FmTJKZuamgwT1op7cXaXE55HNh29tu5/6SMCRbNnRoPrVms5ict2hVmV1Dejs4+FS7sV1ChoOcsmDNFRTrWlxzaFIzoDWiYfGYIitZ9aW3rig1qZE7HQ/cvV0YKzdPX3/w5Xnhti/jiv3x8tfjbG7cdiFvGjYoxo4bH0VPvW9h+711yJ9u+53jMmn5HLJ4/Q9PK3QdOxpmLH8XqlfNj+ZJZoub+4YUtclRiKsV0fuvOI7Ft13E1eDQdN910g4Tir23cK6H4vSvmaZKBMQDUpAm3jpH2p2Gw7x9oLXslxTM23B9/+nXcs2yOFuHOvSfknLV25TzdB95nGqKNWw6rifj5E6ti0h3jSwBdqBB/Z9shPZNlC2epsWYv+/Tzr+OlN3bGn3+4EvNmT46vL/850KmsWDo7nn3qvrjl5lFFs5C5D2SseDIHXZS1BKLpvarQkoseQAd2lwXRFjw7VZ394cKlTzQV4n5PmXirAiFZ61Ahf/fC2zJS+N/9Gjl8aPzskXti3X0LHf4qYaxp0DQoL7+xK24ePyoW3TU9NryxR5but948Ls5c+DBmTrstViyZLbe//UdPqyHjmeJQtnX3sVg0Z2qsvucu7TOffnFZU8FRI3AKjNi1/3RMnTRBZg00tjw/muBjpy7EXXOn6HxB1wUF0a5lR5RBg1FFalBAgk2JTC2nJ/x8BrYpCiXoK55Sl5oj93ns9ruhecG5H2wXrGKCk+i54Ty3AZ7aZzCizwqZ87Sb8mStRoqJzTzA7MfvsOk/PkNsSSvmAboSdLMKtjVtXmdGCSM2td60T1OmE5XPgEqmB045J1iTvTd9Y1LrYcCutB2lqHc2HboLU8OTUpTOagb4DCwOVjaIG8AM7LXe1m6HZrckLdECcIwYODMk2tfnNUNElLtC4ROgKdqX3yXeAZ/lrgxFd693ppNAIp2hf3GGyByJ96dMBchjaoCOVD5RmQ7YEj//LjVc0apw38lNKcGRnMIK4saMg/qsg9Dmkn1Y4jIqExY1cf58+e6KSUEzqcBI17PO6HNjJC1qiffgnrVed+Yi51rTEAyL+HPOpxFYikFHqZWziehvrGUWjPVLFtm7CQJUpX4eJLqVJ/NZG1rz4Vox3VTtVoqjXlmTUK8BO7APVyCsAbqk/zuM2zU4AwYaMA8hCq2t2EJzVlV0xDIaMqUL0FSNiAp25w3ZFMuDBuQbPMf6wlpxA517aGp0bO4iE4n+2XisM+lPXTPmpNRHcRXIZt2VXDYaGZMnJAIqvtEp6ulAZC40sEOe23pYCOHqG4D6zScd5EWMNRz/ZPTT1ORwPotdWRXuDq1DSI5ltzaQNgRMCvxjQyhUNHmn0zA4a4bFAAqYYl1RyCQqpeAs+o92GjCEePbjF0opBywjwRLWqdkYpM957VpLdHV2asKB+NkdvIVrHuWlraNfHo3hrnvKIgpTSW93cVh9UfoLnnip7fpBgJHRZH6GaXwek3J9uVGm8IvrTr6nPeEZo3XqHvLg8Jv3pMovlRofJbma2yjxo6hc2GdDm6NxMic3F4PvTwYalTBI/r8oVN5k5WxTQauMAvx0/OxRpLBDCe9dADsEtF25Qo2DGcEj0rK7WL7MSatKtwvpOWrqNKWzgL1075VcGHfo4oIXPrAQerl+2F0tGyKen6dHHE45kTESlU2IJ4oVY2JRgSQuVFEPKtqgkb1oV0VE6YPM9DJTDNDp8CJyaOBn7qZZTny15u5aN1K1ta7oAMS39fQo9RamuJmOR9NM6JecfdJytISv5jSUV1daGFzeSuMvkwAZVXA/3Xx5E3T4JfeW9WDqmS2TJY8t1pC8z1WLcDisqd/J7dPfi2vOjVBFe3FeY0FCsXh72wEVZWvvWRDLF80ujnQ2CGBz3LHvmOx1p026WdQuCjDEw9g2Y638+EN363Nwb0Hs7GRUqFOAGwrrdJL1j1evxR9f2RxffHU5/uHX61SAZ9947OT78Z//5a0YNXJY/Pu/eSRGjxihJv3Kleuxcev+OHrqghqZpQuma+0yfXhuw444eOz8T+pImqC/+8U6ZcTYorQ4zfT2xaFjZ+ONd/fFgrlT4tmn18SQ5mZNfAAEmK75ftlchAPz+x+vxPOvbdV1/+Ov1se8WRMraJMmLApdLOYA5d2i8Xpn2+HYuPlAzJ89OR5YtViNcro+gsY6tNa25tAkeLCEPb761p7Yd+h03H/vQtkl8+z3HDwVz23YqnyT//Cbh/T+bti4N8aPGRU3jbwx/rRha5y58D8vpmfdeXv8h79bL+exq9fa4w8vbBVKjAPcgSPnFIJ4z5JZMg0YOqTJU9V6jBb64sTpD5RjM+KGG+Qatv/wGU0s1q1ZJrSee/zFV1/Htt1H1KAsWXhnPLhmiWxyf/fcO7F913E1Kr/++erAZnnTlsPx6WffxIols2L65Ama6mDRyuSOQ5Lm07ll7P2tyvTBDvuLLy+r8D597mM1YXzdftsYTSmmTblVEwYc84Y0A3h5Ms0zBcuAjsz7BMfcDlJd0oSce/8TZcbMnjFJLnNMkDBzuPGGpvjTK1sV+PeLJ1fFkOYGTdCZxEKDpcFkSrZr33HpSu69e76KKN5/1hjTH6hgyxeTR4N1aV28/8En8cY7+2LMqBviwVULZDoDtdgah4Fx6ZOv4vW396nJwFjjjU17Y2jz0Bh70yhRCOfOnBJ3L5oTp85eiL2HT8ZdcydLu4NRANTMhXOnCoyw02M5cvqwTz8bm3ccizunTIxhw4bEzn3HYuJtY2PY0CaBA3fNnaZ9f/e+EzF9ym1qZLbvORYTb785Hlu/Uk0Ojb2yTDTFcF6KrXo97bY9K1QaW0Szn2sK05kGLm4iqtRY58aZDl2lmWfpIxC17LmcwS7eXZw5V6tMPko4rUOAvX9nNEOyAPRny7iDz5H6K2qU6rvIIc0e36EaKkHA/qYw+swSeZsSbm1H1TmV37fekzM5pzzO+LALa9GiAOJijKR8EXKc6gotyLphppDVhsUTqKruxSCxgNe0kNbEivub2rsqGu4CuiTDy0nK0Rhpi51nK9dump1Ne3Tv1ACyP+FiywSFRgbKe5vqRabMcqhleqQbzISs6ozpKVcC4uikaQI4I3x/vIYMzCZo7Gmbwcj+hbAbaNMJs35J8x2bEkBFr0YypEaGn5FmTNSQ7O08NxwZBzcWWp3YD2lh7BWomrLQzZRxI8pgkV7IKa5oj8PhlFAN2eM9SSuDhfKdTD3kfSCaww20Jz/OsTN4zftgWnpOZFzDFL1LZ2/U9FIXA5DbglkObKVeYCKdTUZO7TKg3fWD1xa5OEzyHPhNLk9vNDUD0Ben4XLNeaAm2Jx1jt3w0D1ls1oTNXINZgLJ1Ka69lw/2iwnGQy1tXXFtax8aFN0qg47djWwZSj6FY9rMZVwAWZuYI56jZqweTU1G1E0n66/6NoaBDrPtLq1liGLYLppGhF+WQRkrrcTkNnM7PTBmHmQqDv8ENsbO6Qqv1hcHHpcZ3aCFNNk1FBsctN58eHdNzfbRlaUNd0oqDQWOdvqzhMajfflCOO0XI+3qkGQucm5oPe10YyDDjBC5xf/OTm42kg5EEtjwwuVf5cNXAhTPWP07uhkElQmXiwQLOzcnFZ5j9WJl6kzLA5Gm+jyU1yY90cvdBGvQQ+r6A3I1iEfRnoj8zGZ7OR1yfauzQe393JzPO1n76RZUxWZKHRFUxO2q+Y1+lqrXyAmmVzMv8lWuI00XDe3QkDUDFo/koepuKO9vOxsiG5k0iiAww8BH8/CNCgLafmwmk6Iy2mbY+cc5bjd3GeaGcarIOTefH29WRjLbqDkLrEOoO5gJwz1sWJLKRTD68sonBtri0i9bixQdzq8rx0HOFPouFb4zTQi5JjkNDCbjUT7eJdgKnFfcDgbOJCNt7Yi8PS8FHRIW68ObWldWMdY9LLB83xLbgDXldQmF9R1USdTBG8cfjcoBnyw0mzZ9hsHFdMC+XvXrl+XixcUk/vunh/LF84Sv9p0Srvr7T92WpavWMH+/PF7xdEnRPOFDdtj3uyJ8bfPkseC5bJBBNteltTibm/GxRU1zl78KP604Z04cebiT9ZX//8zc9od8ffPPiTrYpD+q9euC6FH9Lz+/iWxavlcrc7+9sgaSEtI7OmrONnlEEsggPeGiQzNwoJ5U6SNuGHYUBWlzigqSdNybXFY65FTF2LDxl1y1MrcGQ3JCn3Fe5o/a4Zzglpu23Us3t52SM5ZuMENaUaLY8Gup+h+TmpmcVDs642r11pj4+aDoorRsDEd+/Hq9fjjK9sViLh88Z3xH//+Yb1rr7yxV1qG+1cuUsHHRGvLrqNx4vTFWHPPAv1dkDvW9u4D78Wpsx/GmnvnxOKFU+PKj23xh+e3x7ffX4sxN40o+25P7Nx3XJOUv/wC1cca+4ahQ+KHH1vihyvXYuJt4+OB+5bofd6x73hc+ujTWLpouihuQ4c1x4X3P4/f/eldvT9Q6wixxN0L9zMQQjKAHl+3UlQn7p3MUAbWxPsffBxvvLNXwnbe0RHDh0kXdNvNY+LWm0fGmNE3xo03NOvdZM+4/O2P8dGnX8Unn32jcMnvvr+q+wjNaenCGfHsU2vj5rGjFSy69+ApOSMuWTBDjQqGDO+d+yjuu2d+zJs9KV7fuE8OaUwJhw5pjN+/sEWNDA0YuUqOGaiJrg7vJdDT/vX5NzQt+d/9gsL2yydXx6MPLNMkxo22J4IffvJNvL3toBqZsaOHK5xz2qTb1WzTHM2ePjmW3DUzTp69EPuOnIg5MybEyuWz4tzFT2SfPn/OFLm0ga4yrTpy/GIMbW7SxHzfobMxZ8Y0TVN3HzguXQx0ZaY2/D2m8fuOnJZBwJjRw+Pd7Udj0h03x9MEfTbQyLgY9x7iM4av1Kmkqxe0KduVG9Dgfuc+zt6aVrkZuZCuYTL90d6V57rrEZ+31qGiTzVinvQjF6kGc6CwmtKaIGz/syABvKSJqTaQXABU3wUoNYUdUotDp6yg01DA+Vzec6rOY9b8Zmq7aXRuZADarFnleqS16SxB02SiwAJoZDrFRM6fyQi5i1oDuqVuUCFs9oVduAwEGvXPyA3qLRqW6rmQ0xgXknzOOmlfuJ/sUXZqdT2gs7XUSboWgEQ0x6Kf2cyIopezTs5UA+rETsENTmdvKRdEg9IZUPLYCgiZgBp1g2upoiGW5MDTKNF6i/azPxCrz6j/GZCyuxz7Lc+MSYBB2ww4FQuiGAz4s7vZFJOF2qT8LPZdmhADwhg7mR2js6+cwaaJ0pC3K4eOpn7w4CaDjYjkgxB4agEzGKpDiKoQ3o0MuqGkXBUNLtoVuZLZcQyNi7BVNaTWIWcDW9NbI/0mE23WOuG0VXDcUzrpkNEri23jWiZrBOfPpMGPzVmYzLPm0ds4sLR/LEc1XNWNUVUvY7p3r2zjletXmld0hTQzfGUDXQXk7RgZUfPbmr6+9gLaesKiYrOE7zFS0rymuDjQTUsELf0IfN0ShqQO2QtU1DJGg5oN0nzYqo4/my8k38PpzZkKqvJQTYFCAgdFDKwvzhM12DlnoCXjVCeJc5MaNZkw6pwAiUXZFMQEbOIw4q7Yhzw/x6JuPiN/F6EhHGNQTK7BL7FRGlseG0nRBKbX2S6eIBnloEnJTTAbGRd8flC4RfFS0Sw1D+UFrXbXmoIVy1DxXX8SQmR0qabOzRTaB9B3Njg+uxDXktRqgXwp7krnnq4aTGY8Zc5CtOhKKgWZN1w2FGhTQo11vdhQuulLW15eXjcymBxA+3AXbatBd9DipZbJHgXr0KFk9FjbkshHTmb0zKVp8gTJ0xhGxZ6KKaRKVLHqyN6mEN70Zf1LvaYwOfICHO7JVEEHROo5imsUf5LPqkOqWHmjYzDFoDuuXbOGit8fMgQ018Izr4uCiPSzseG/8fK1tLjB5T4Z9eHPO7iqtEE/QYMSUUhUwQgdVsumofHsWlpadECQLC2notIMscGn3z86HgJhcS9pbHYzY92IW0a/F9a6aP2KQ2zDAXIPQJNtqMDhWpx6Cm3Az4rP4HyH3EjU2IvH6kOMZ45GjeaPQ4PPRM7Kq2/tkqZhzT0LY+XS+UrYdnEORawn9h4+pVyJFctmSxfB4QVC/P/88+u6/v/wd+tizsw7NFFTE1aKHviy7B++19wrwvz2xktvbBYF6a99gahDYXvy4XuEGvPZcXOC/kZ2BoYE7A/mrZesl2LvrS2xFFoZNpsW3tyPbbvswAad5ldPr9FhDGUlDyslmJdGHHHlS6/vifPvfxq/+tnqWLVsXoUyY6Sx0JXaQKp5Pl6f7CUUuVt2H43li2fEk4/coykBBwBictwZnQtStIMFlUSIidMZKDmmAnzOr7/9QcX2qTMfqqh+8pG79d5ueHNvjBs9Ku5ftUhTK8Te/Dwsex+4d1Fs3X1YBydF+PhxIypOadBvv//+Wvzhhe169o88sCxuGDIk9h85o8/JJAintdS3nbvwiaZxpL2vXbk4Pvv8u3hn+8EYP3ZMrF+9XEL++oYsIvukZYGOtu/g2Vi66M54dP1S6db++OI2Ob/huDbixmGiJU65Y0Lcs2R+obHC2TcgJuG2zqh0mLQNfxYJekWECGYeTZvD94KzhumO6cepDeA8+/KbH+L517Zp3f/tL9aVRuF4HDt5MVavmh9zZ02U0cLHn3wTTzx8dwwd0hB/eHGrmoLfPLMmhg0dEuQ6QIHlTOXVOnH6Uuw7clIN/j1L57gYru2Lk2cuxb5D78XC+VPivpVzS3FdG+cvfC6rc6ZIrAmoUTAHnPOGtfLX8fb2gzF29I1x89iRceHSpwqrBDji+cyePiWWLpgZB469FyfPXIy7F98ZC+ZNEp1Qov1pE9TkDx06JC5e+kI0tbE33SibZYw1ZkydJJTnzPkPYsmCO7WXYLm8cP6des+45vlzJ4ty9uY7++L228bqOrlnOjm0V+Uaz0gFnzGwPBDzZoiy90BTf0Ddlfsm0x0Xhga8jLz3P4N99pV9seJQWcACgZVFLK3mxQW2kXgKVlN2rMHM3SWv1/b9NunwupErpQxoiq6mzuGWBsIMCtnhCVaJjYFyyqQYhop1fhqMZPCkmwyJomXSw57o/R9gSeBjAwg+dZVzdNLsIgEo6gu5nZWcPyirKuCZDJRYgerZzLPpiwGwSQSUObYgQTjdkWLX6bDh/sYEbpw4a+QaKhlxOitSEENVSw2J9Zd8XyhwAIgNg22ik+Wa3d/IDCGag5quTO8A+uoGxaABDToLVJsCCvbhBmf9Fb8SPMw1UTl/U+uM/leTf+5HmaLj/NiPypb0wNSWujn22pDLbMl/MUiadWmJwVAdaY0BduMKBlcBDmujx7k5dbAPTLPjv1MzNahucr1mIDnNeJJ+WG2+BbRLElBcetFXi+rVLWMkUd3UlMJiQE9k2haZj5p91bE/WrvDOmfCwmSRdZYNXE5AWLs2RnBTzO+jX2+53qrznbpJNarcCKvvDCwKT4yq9EnXFX4XaWJcl+R0rUaWzHIz60dpdFPlmoy139NDjkxve59zDfyy6garG3L3UvIgK4i0x0J0jiCBxVdcaCPhhqACudnwsBCqW2hvbUJ1esELiUUhPth0bZWPK30Mv+yu5A3E9oEgnC3X7aYlCluZpGiBWnNfQRz8wloH7ubG6AMHvoqhLnzqLe7CNcGOSsmntVDajmAg127YzJP1iN3XTydtZ7X+EogseuWDfa01uno61V2TqGvRb1WwxT1R51yod3YP8/UqTb2Ll6AncM8VaitKjSl4HM7VcaK5uEnvYnFx6GIPbecvXmgLGfPFkBsYoVLFaYrOG1cz++kPjCZoCgj6ywaeizI3W5f41bBKgklTDK7Po5G56T/eRHLCVTjDBZ0Sl1UoIvfCzSYvEjaTTGQy68dNQpXKZ75ndvb4k9trnI0PlIfrZBLgz24qopGUKtfSmgcHmtH4cs8xt3Amkh24uD5nzJiupklIaWzEMpSeqgQnanNkczMSKPRAaHuVmpeoF/e/eYjzkfLl5vtjWc0zUNhhcY2zWNTPni8Oy9aWHnGAEUc2NdNQWD9T6MluPtCw6RAoAY96ltC7zBmXxYCEoriiUBSgH6MoMAfclPGkF1iXxX3MgKq0UeRdYjPiPl692hpvbXaTgKjaHPtau7y0o71qi7e27Itjp87HU4+ujAfWLJJmgeDFP7y4JTa8uTuWLrwzfvnUvcqfYJP29NBTkUQDuYbvvv8x/vkPb8Wnn1+OZx5fE7PvnFS0LtaLwL0+fOKsKD1Qpv7xNw+J6sJhuOGtPUq8h9pG6KZswDVxLeN+it9+boB+X4xCZVFOMbFl59F47pXtonwxXUL31lm0Qz29TNZwYnSA47n3P4//9sfNcdPIYfF//d1DMW7M6IDC6+mWUdEKMiqAzG5pPItDx8/GuzuPWAf0yN0qhhBL0vy3thQkS5o25zZ4bwpRj/Yceq9iM80hz4H50hu74yOyTh5cqgbotY375EDFxGfz9sOxeccRofV/88yDceMNjfHcq1tlef6bn6+JsWOH695wr1hbX339Xbz8+h41gjQyI4bfIBvni5c+i7X3LlTGThZs73+IloVMkZFx/71L4rPPv493th2MW28eG48+eE8MH94gIOuby99JN7V7/2lpqZ569J6YcOto6Ww2bT4Up89+rHeFwMeVS+dI0/HN5R9j/Zrlmu7IcbIkYKsIq434+vL3EsK//s7+v9r0/uVvEKD5N8/cHxMnjLG7ogqvujh/6fPYvOtIzJh2ezzxyAplqb22cY/oiY8/fLfMDDZwjz/5Kp54iEamMf7wEo2M3d9w6mtt6Yr2VjsB8j6eOndJ08X/Fa2v/zXSEP67Zx+Mxx9aIbANQIZ7Dd34k0+/jnd2HIzxY26MB+69S9oxmAmnzn6snJ0F86fG3UtmazpJGOfDmA/cOSEOHDmjid2UieNj2cKZCk08dOyCnOrumj1d6xEa3IRbxmq6CYiwfs0ShaaSMcPkCvHzrn0nRbkcP26UplMT1HCtEFhU+osKIk4RKetw7bc05tU0dDkWCSSFtl6amVJIC6jrxz7hvGRdcM6rptEZ5b1LetV+gcu2hQUEo2EdLABPOoEiAq8YFqkwtz7OVDRTrwGb3DyZ+s45kTkinJ2alEuE7RgFn9FunJIylHpkT+nZg9K51GCN3RJtqMJ1VqmnVHJeCfwMaxys5ak2bj6jOVu5H3Zv9cRF2l+Q8aKvyOuzA2dtNJIcz/esZJoUKnY2dCXazFrP/jpdW0xLq1sm0hLUl7y1aoacoFlNQKQrArCjWC/GUIR599agNUl6tO2IfR4ZlCQwFCo4NSsFMCY/1Gw8wyGcrRhhqJz9CzaIJjJ8lTq3MqGy7jN1xl5X/pM2CdIcrpI1ZqqbKav8MrXXsga+UjvF9RqEttWzp3xusGW1DkW1zZpA1rc1UzQS/TVTyZZyQ6r/V+oTgDOE+5yxYqFoIsg5b0CSM4j6IQPVWatQw7EvFtMDc64a/qzDxmkQ0V36GvJ9sz49b6VNFwBxHYPB++CaxjTc6mcs97kAFsnM4Z6YleKoEkk2tNZDJie6ZzSkDQ5sFcur31qrDhu6TC3TX+QMvgAAIABJREFUhiK0oM5J9oUCxL9KmFT5L7Yq5kWAMkEzA4XCCa5w+v2SciMcnGd+Kw84+XQD5Hmd4T91ulAagf6G7Ykku3NPatBAoQ80Bhy6IGTNUNg0Scmvcu3lRfOS8zKUXkTNV7WRcTJtsc7VNSX/zv7mXrzVACNxDYu9MxuKUJsB1tPoUWWgT7nZIB4UdZ1dHaLC0cikmE/aIa2Iohwr/m65ITCiduCou/m+Hh6GKS5CeKEt6c3KRsMvhTtVowWeQDhfxpSrLJiNgHhknAGinphQlICE8XJKpFc4mv58nhz0v91qbHssUGe0mAeyBfMWV+oZykzAyIyQ/kKzyUAkZ04VRxD9q4O8gBU8uq1aEPsafN/ELcfRpMeJxRx0DqDq1LqyXqQaLuUXwc2PkTzoClhZe81qXEpjN8BjdTUxjIeFXpnuwzsgi3umO1guDkKYCiLCIeGN16L8YvddaGX288/cI9C1OjmFqMhSeBoJ7rbtpgFrbGqIQWzEQtf87kEH8Ei9OzraCFuwbgqOK+NjQs6UF6Db4xAsBZO2sQ6xymTywwbfIE523gttHsobMrLPwQJlpKFYmiLgN4KELs6ubPKBLy5y0pC1dBSL5m5NAY6cOK+0+HuWzi2UUvvLHzx+Nl54bVuMHTM8/u+/fzSmT51QJrddCof81+fejf2HzshNiuLorjlT44ZhzTokcEuCusJ7sHzJbIUm/u65t+P228bFL5+6P4bfeKOfj5o06EXd8cOVH+MPL2+RiJuCb93ahXr+ZJRgefvwA0vjniVzzMHXZE0WCs4xKGYTeQDp/VUBz5SZHIFuJZm/8ubumDX9dk19mhuweS7C0BrbSzqANlTA8+fJEcHymefJ9EO5TIVTnsYhAgBKBhIvw869x+Otd/fF3UtmqXBGS8Ln4H29dhW6pyfdpsaQc4F+rSde3cjnPF1pZHi2JGTTyHzw8TfK3IFeuGnrfulU0GYcf+993esVi+co6LCjq1MZP63tHfGrp1fHTaOGGYXt8CH8/Z9/lBaDveBnj2NnPDx27z8Vp85c0vPn3gCScFZA2dq881jcPmF8PLpuRXz8yWVREceNHh2PPrgi6htqYsfew3Hq9KW4a+7UWLJwZowaOVRrDZOCN97er/s/686J0lTh3PfQmiWip23adlAOWT9/7D7RxWrCbkgK+6sNOYqZ3jUofvWz+6TvSCYC60bABui6JrQt8ea7++KzL7+JdWsWqahP7RLnyI59J+R6R6N+z/I50d7RriDMK9daNG0bPerGePXNPfHhR1/G+vsXi/+P+xsN+FMP3xPffn81zl34LG4ZNzamTZpQdC0UpWQdYdlbrRTRbG3dfTwWzp0Sq1fO85mpwNbMCXOmmsN3TfcE9Pro4y/i3R1Qy26KRx9cYhr1wIFx5OT7sW3PiVgwb7Iojn96ebu0c7/++VpR9LBfppGZNvHWWLJgpp41FsuXv78SD625J26/9RZRZz/89JP40yvvxKWPvtBklXV9ww3N2h8OHT0fW3ce0zNEa/TGJjcyTKe4BlFjBA6xb9DIp0uita3WtDrvSroKORVmMVmxfPkJZZlnSGNPI8O9iBrOPDtOUuBCi2Qd8G5pD1PDYtAUPZInrWWCoH+UZHgZN7A/mpqm/LqkYinMsApUqbHA2rlhUDQ0lpDYEq5ZPTyrVN3+Qcc8O02F5a5o+r5BLhfPdmo1rcmMhEy2T4ZLIt4+4zAjUuOVjYXOOdgO9VGHSB/qmwxs3Oip4VMIeV00Dq6PZtB3TcH625pnUGj5/qIe+fvqzCmMFj6L4gaYlNVi+W/HSRz5bJVcF3V6PnZj0zkLi6IYACm/i/O6ZKwkGGRdNhlxXZomMF3guRtEte29QxdpfH3269wvtLmkmLm+6laMCMwCxRVI0G4tVgaEQ0HPPYRmTHUBzZ90N1A52cPN5sgvgcW24lEdw99vaoad4mkNEBnXCpUMG2HulU1BLGCnjhE1sjh++foNHJkGmLSskgGIIU4J8LbBhGvhOhmQWDPJhIR7yBd1TwsgSkcB6wYWdovMqDwtQ3OJfoaJUcUNTT2BqYTtuACjcdcE0swM6nIHpKf0oUrFt8zEAIAbRO9dgHiiTWryZ6lKt97XHr2fUO9spPXTCXpS7ru6u35b09PdKaWDU8B9AxIp0diI3IeyABws1qWGAroXh7XqG3zACegSUomYH5QDHIBCyV0Um1BTM6Iiv4DahvRiQm0pwUhlfOtiHPSExVIMA/rqdGhevdKiTRUP9yFDoQfoEfswUmPigkwoBz7pvebU0mVTrHLDHVDGn/fEiP+x0GhShIhKV2G3NV44dBh2nAFdcSdtC0Z7mFfaxNLNWEdhzt+16ziidCrzAZRfNK5yvVxft9LtjfCLtlYyTIQI8GKLjmP3twG1zl3hJbIQkU2gVn9GOSkF8QFttgsHf8YUPY/Ly4Sh4uNdNpRir8fPB7FJWgKFrkbgpWBNXmNOFAp5SdfJJsLhb46pNzM7v5XAzzAKlUhXujclZYemQK5too4VLm1tRD3aGznQ2a6zv1DSAvY+GTCA9Ce10Z7yTGOyyUz+tRu9tFFmWmXdha8T73+aNxJ6W1uvRkdHa9FheEOqq7P+ZuAAaCY0DtgCM6Gw9sv3zSFnyUvtP2o2r9kIBGtCriiN/nw1jMa7WN9t0dYKXxjqZH0MGOxJlkfrDvQzb5fN2y5lnqrxPrK5tEQXHu4ACSQLD2DNOSBWB2A2IrIMJZOALJR+acQae1MMl82L6RZIXmenDzfsMZlU2aRE65aDsrWF4NP2uPThV/HHl7cGIZH5hbXxnVNuk5gfITRf8PWf/dnqWL92kdYlhQzXwTvz0aeX1RjA4Qfx/MsvPsdj65fHww8ujXe3HY6DR87FI+vujvvvWxqDBgwWYMFzZW9pasT1rjY27zgaz7+6Xcn2ixdMixdf2xU79pyqfOv1axZr8jDyxhsr0zUhoAMICvP0105ivQo9xKHrpdd3y/3sf/S1bMGc+NVT62LCzTepMKBw+uKb7+L3L74tV7d//PXDMXHCeD1T9ivb77qpVfK2irdqpgHrZvP2o/FPv9+oovHf+jX5jvHx73+9PlYtn6ND48cfr8br7xyMz776MR68b6n2JKh+TO8Qwh8/9df1Rv1/Noj8L5+8P+bPmRpvvLNbxeKvfrYmRo28UU5y//Tf35Ir2V9+5RSBPJwPPvw6Xnp9V9w0YoQobEOG1sXgJmcd1cbgsof0aWKwfffRGDl8SCyaP1VN5+Ydx2PQwMGxfs1SiUvfO/dBbNq2PybePi5+/ti9cZMaoDKpJB/m68vKhwFt/tXP7o0hQ5oL9dgmNNILyMDDNIfNu45qivPY+hUxe8YEvWecg198+ef448tb4qtvvpU2ZerkW+Kryz/IfQ3Nzc8eX6l94LW39sYHH30Z96+aL1Bgw8Z9MiIg0PSDj7/WtAkrZLRJz7+2OfYdPvlvfbSVP09w5TOPr44VS+ZpL2PPQh/09rb9MXXy+PjZYyvkjGWgC7YF51iXgmT/8397Oz765Bu9V9AjmV5y1hvhjfj+h2sKVoWW8tiD98WwIUPihys/xJubt8eHn36upo1GctGCafHY+mXR1AC4YxCSX4AIAAe33UKzukzFpieQ1tqJetPHvsYZZ1ox52VTU9lLVcwW5oRMeTx5VnSYKCZpnmLQyZMR/htjaptnmOJVtBMKhcTsxMLw/D0V8yqfCbKFEQB91bpeTxhcnHO2YcYiZy+FOBYXVb5/KciUlTaYesdnvijqheJmoTk7aDWsMgN3Tdkv9DWh1Lafl6lBMTMQPVp5aMZDK9TnooPhe3NfRQMnkLHbbpZ1tZ6A6AxRrl1ftJfMGbttujkSu6Ge+ITaGJg0gL+gpyuQHKp5e4f2f67b2iA/w2TFmEqH5oMCPWlvhdWg1essNjW1ypwDqK2J2gGDoqauPrqoM6UPqtGEhYaIYri1pTW6Otrs+sl5J7mCDZ2oN5WT1o/+xPfwMzAdSjbWrRTz0P9N22da6QK7FNzoPwk4JWNFYvjck339vBvoegHx2BcyTFXPQ7odT0TYy8mZ4frJFursJHOIRgDtM8+W50kukaM4nKtUplwKFk0tOHpcA1+iCpYphqJSGjApqtd70aZ6rCPA+ZvRqzRbQkCTQtN17WpLdHT1Rd3A5qgfzM+sjYH1Boi9zp2l2NNNLhL1L/fURgZ8nrZ2ANe26Gzvi4F1DdHU1Kz3VVobUXnLQKPUwrwf1DA4vLEuTeccpL1bE00BFc7BkRMyMRe9vYrvQMJh+YTrt6Rp6jlq2AG1rKOtbGslWI8xWRbVSiQvYn8Vy4ySuqJLqZ0U/37wFGgOzxwQnd2ZIO+CK/rsOGaEF5QQ1MMoSHVeYsS5wkEt0yFx09XwOBcDKo1CJvt6ZGvLlKP/6C0dsyygZlRFUewuMMeyFOd0pdqAWAjddMtMHgYVCk6bxq2aUHGMDkL4XR8YtdXWglS7wXIhToNRqHglV0ObRBmPoWG4esX6oMbGumgaYrc1b2rQqdwYynZPiAYTDHepQvwLlYqF4WwLDSIr9B6KZIroTF6XXaQs+EAkKMw9XVD6fKWzT+FiSt1KQarwUNBdTygQyrLx0JwmRz998jnoLfIH8c0pUX96YtEhITSrJYDQtMLMGaEghrspBKUrA7P8EjHVY33oAND0jg3KzZEO334vCJpPKDUcLOn8wp+nUKy40GiTyymJrTQ5PKAwyECCplcUItsGgiRwOHCYWTBr2oBpRbyog0oz5gaahgTuLi+pLa2xYKTorU4rstKgkYZKQvHKfso6ZB0rP0BNjpFENhpuF5Qv/nuOqWkYle0iiqNf7JoMBJPfe+EflzUCqtkwuEmIBg2tebBeW86sqdEh1toGDY+GnSaFRs38dQdseuNkXdHkacTbT1tQpWy2R0dbhxym/rRhi6Ym+bV21UJNVbbsOhJnzn0Y06dMiEcfWCkx9KBBLk6q/F/rdfjZp85eiq07D8uql0IKTQi6mXVrF4uP/8ln38Z/+Zc3RCn422ceiXmzpupz2PWuR4YhTc19MvS4eOmr+M//8qbecSYEh46dk7lAfq25Z3E8+yQhnDfq3mo/A8ka3Cu7cwS4bAsdXb2aCry4YWu8sWn3Xw1/ZMLz7365XtQbnhvFBJbBm7YdiPmzpsfjD94rGgvBnEzSUtxpMKi8m71s+GgCa6O3uy42bz8Zr27cH3OmT401K5YWXZJdlUwlbdPa19St3s1XTW2XUuz3HjgnyhcOVUwOrl27Fm9vPxQvv7knvv/zVd2Gm0bdEL955v54+MElovumOx/r5cqVtnjlzT1yCHrq4dVx08iRxaIUKuaAaOvoUNAklE40NOTIIO4+cOhCLFkwXfSiSg5Iaao1iI++OHfh03j59d0xeuQN8eCahZoEei80mnv5u6vS61y73qZp0R23jRED4MtvvouNmw9r+vPzJ+7VxKOttS2On3pf3w+ziL/5+dqYfMfNZXJYo7/z31/cojX+9MMrY3B9QwGLTBlLq35NfWt6492dB+Orb7+TQH3aZKYQnnij/fmXP74rqsjTj67QHvXapv3xxZffxyMPLI/pU25Xcc5kkiBJ7LJxKXtt0x7RSXEte/+Dr2Lv/nMxbfLtsWDOVBVLFAMOfTVXh3od2iYTGVzC5s6YEisWzXd+E4USxZSAH2sxWbOJfEMJ+vCjL+LVjXtiwm2j46lHliuzxXxxn/NnLn4Sz2/YIQOESbePj9c37dMe+cxjq2PyHbdoj+EZXPjgU1luE3q5fNFM7RlkQZ29+GmsX7s0Vi6fG8dOno+3tx6UNujR9cule0scgkkreqExo0bGA/cu1s/IKYCYAULqKQwxFurQ/29uaoqGeus0pTss+1pqyTin2lprlK7un2NaShZ3VacxT2Pk6iWbWRoMF3aiARfgS/lapqfYJVWTBWfsVSmnBlnRHJi0Rd1U3D9Lk2Tk265paBZNLbDQ2YYrFO1uljPUO+sf1SQFu3HDYVdJrpHnSiHM2Sg6vJotNwL5yywIU9Sk51I4qBsjf2/XLwCyFIh1aCdB92Vtb5aJJlXUSADOGvzZXtfmAG48bbhD01d+fuqqCzWwv1SB87QR05/maoGeAHeZlWgayDlK7cYXifDWAg0UWMkzMKW7fG5RvLqjr7td94BCflA95zPnky2is7lL1J9AcPZIB35yRjPZQSphWhhNEJQuGjkAquvXWnVnRZVqwg64/OzCHKF+w9U3ads0MU1NTaJhcs98v/qiE82H8ucMMDvw0zohGythN57OrtRO5a5QbxeJQBosSZdTodQb4MZhlQZImrHiLOsmtlXPGq2zANre3sL4AHzzz3WzbTfRHGRQEwMCiLJcaK9k2Xgigm6WegApiesIrp3BAudQ3nP2yHaMm64TKeHcQyZZtQOo+7siaqFb1+rnwyyQay0NZIXmT53fV9gmBrGd9ei6y0AG9U8tv7BfVohFKRI9VmfyQbcqrnafnRHSKUAOAr19FmY1Ox2+fCIdbLw4oLfCGup4CY00gxJTbAplaUQkX6U/VQJ+Up1WhDnCIuhKNTZE1EpHxw30B2QzMo0o3Ri86f6l1XBhLWmBZzCVEJryPwma+norRaSuR9bNddFAQUAIJYVgaWKSM5laBE2UKoU2TZcpbOhxOto8MiVXh81DAT6ihfGi0YSECh3T8bwhpwbAzkhG0VOLkBxNNSx1jChxU0u0XuMxLUyPVdNXPw0cctMpnNbyooDKM3o2fQoaG1Mcix4tlOUF9Gan8MMurpOpWhklq/GtOs/wQtteEVTfVMLspP0yFItmJcWb1pVNGEURrncgN8nHlP9/oT2lq5Q4qQQ+9pqbzAZhYawpcppQyTXFI9yeHq8bKFsDB2KtDAWNpqfodmSX7BGsmk0+r06UYmNYhKZOqE96mikoLS1uZKybIinaHvzeQJP/7r9jxzo7TNGEsiZsjJHWzhy6/agKOUIuKBJwB5aK0g+B1LBblvyKTCfO+yaAQfbeRQdWHFrEry3+/KBR165dl4jSiBYbqid9dgmyJTXaI4ogkCW0VNimOiXbY3mhasUtietSUCfvFeVHySBw8m+d0FKNxyWCt34E7m4mAyt0tzTuvtfevnRcy4wAKiMoIBQMUxpkYS6euiey/DkmqI2NngZzwKORS/pBV7f5yJaUJHXCDaK2yoL8gFKRhySeuWidfkf5eew/aJZrBWywqRbKCoeCMhicfmyTg0LxUMZTyQtAwClqiFPpoRNkqJ+t6Dn0vF5ofrfsPK7Cfe6MybFmxSIdHsml9gTYZiimBnAtNdHVQ17OoTh8/FKsu880P0AN0Dbspz/76nI88dAKrVcKXhDzx9bfLc1S5nvwvC9f/iFefHWXcmkeW7dS0xOeM4Uz182e/9Lr2xRky0QG2qCcz1o6VBBwaEOVxJVPNC/LnnS4oqXZ+O5BUcWgcPGzaZ4vffi5plCXv7sSS++aGfNnT40bhw/T3k/hvmPvsTh07LzyaFYun6P75SDilvjoky/j3W3HYvCg+li/elGMHT1CwMDl76/Gf/3jpnhr84FKE/u/+hfE7v/x7x+VFsfX3BPbdx+XAQEaEzJn3t12JE6d+Sho2tEY0fyxRslTYhK3bvUS2Ti/8sZOrZtnnro3jh6/ECff+zCaGxtkA06uzP/pF3TMf/j1Q6K7Dayri4uXPo0NG3fH7TQyjy4XmCj6TGdvHDlxMZ5/dUeMGT1CdMAbhw6JDz/+SkYMX3z1nXKHFsydKh4tTQyTwHvvnietzytv7pS7G+5582dPUfHHvnv01EU1ndDJ1q9drHcSpP3AkbOiN86dNSWWLZhZYSGw7ilYeabK4ED7WVw02Xccvu2Gw+9l/hPAAlSegj3Fv1VnKetg3OD7Xc6wPdszl9dckx+ZrBAMXetzzFpIT13sKoeVugXIclilqRDbwc6edpE0A4R/AvQYPGTDSnK7GSNy5myF1lOCkHute1GtJH1yUreJrzBzxG6bpnup8Gso1tK5NxaGRe59AKNyMuxiSmCReVVgzj3qEujFpIVpA+9bapulyxQVq2ofzHbC3kkzZ/dTpAR2YCQSgTPDtGnqnn6ho3JY8ySD83wQDVjRu+hcLZR8T4+6VX/BVmBfkTMWIHnJEJRhVDEloOGFJYM2tB6WR6GiY4yj5rUY+DgYu3rNohaqYYH2x/SC5qREbZSck9QoZjYaIAJ6bNsgew1xn8VcATDjrC5GPHK3VOZZWXOaSmEd7kbGTWu31hk/2yHurrMyMDTd+ZQTBIWRWqGYBiVl2M2atZNmFxnkThAv7ckVpF1fslYGDNT3unr1etFAo83FrTf1OlXDDUhaNDE8b+h3cq0VVZValCYzYtBgh45mTo4GA6KO+VxNRlJbC2eYaypNpLiPpSHUuYfuFy0P5zaGTwj+W32O8f4D+jhj0fuupoYFCBPY5PfltzV93X1qcim+5Zogr3bfRB5Knzowux0gulFWAfkTA4vHdRHg8GF5sHSnFC+pyeAm03xcv3ZdBWVTY30MG0aeAC+6R4KpyUl6WHWzInDSG5bcQEQDsmCP4oeXz1qHtC+s5qTwYB0ORMiUXQ/SE9wuFpX+Sycqm+2Va9d1+DDmGzDQehJQrUYaAmZ0uSkV/mE2Qgp6VMHCqM+FlIX28A0tNERMxTTHqFIi0GQqpCuYx8duUECoaAL4jOmIUUbURYNUTYp1oNL163Zp43vTfVtE7s3UVLcS8Fk0TrK1ZVpFxgLoitD+cv+Kj7PMBLTRgngYZZJ7BOiMUBKs+VIHUux6ywhcm3nRFInPXRF6ZWNqYbhdXqAqeppEEyaO5aCiqdH9ceOD+DNtIivTO0trSgZRCug8zZK5gUwenOHBQSPx/0BQF6gPHlH39JGuTLE+UPaV0g39xcH5k/WS23wxkLh2rV3rhoMHdIImkK9ExQwC9NcvWSPmwzS95Ku+6DYnQMjdG53t7aJ/Jd4gOoOmSkWDUayx2RD7076S8VhVNJmiwHSQ99z21kWgn9kMFZttc3NZ/8rA0XM3KioqSCeuSKBbSefDacYUNoJbQfiE7gQjbvaS4jJTipK0CZYhJXoO0Q5MWcsCo4Jp9Dtgsihho6TQ7WjDeMFui75eb+q+7sJRb/AElM0RfR0TA+c6OViztlhw626U4idRaFnD2xXFAbMgmjo0TEOkiWjE8bDQO9xo6ckU+mgBiMqzSjc/U29dGMnAoCSOpbVlJVdKjTiFVbvuuemi7AmeKDtF25khavAEQlmoyvuk7JruNh8Afby3HMZQZJms0TRhJlGBZSo1dKVxLG5LTAER0WPEwH18+pH7YsSNN5QsLCgCddr7N2zcIZfHZ55YHTffPFLFHk0r4nPeD0+KQFi7pdt54dXt8eOV63Iqouj9zS/Wxq23jFbGD00C+icmMNOn3CF9AlbOz7+6NT7+7GudR+TI/PKp+xTayfdgv5JboQxSmBB2RUdrj4AZ7i2oH/bQGzbtUQH31EMrY8SIYToj0g2QIpW1RVAolBnokF989b20XlMn3VKowaGMpOPvXYrZM+6IlrZ26X5wGbv9tvEFtaah6oi3tx6OL776NtatWRpTJt4Sh0+ejT+89E6cv/iJXNtwXGMK1YRJifLKWNvOVYH7Xz+gIQYPatC6YpLG50ugiI29k/yOTtOT4ahnKDPfi7V77MQ5Ue3umjMpnpQ2pS4++uRrhdGevfiJgmfvXXFX1A8cVHJEoNt06l4fP30x7lsxTyGkH3/2pSg42CgfOnpOa4rfw3mNs9OghsN3T5//OL7/8zUh/hhGcK9wMKOZe/yhVTFy+A0OQu52eGTa4VMTCNgxjb+yMHMPSyoPAvLU8/HZnUVmHSYNMwUj98vsi1LcFnCCPQS6j1kansAlhZpGSq6crbhysmc5GFIMi6Kf8llOfWNnJmlgVBv0A1wqWtkqfSprLIpDaQnlSEhDYIF4pZEpHz3PL2qBtJfmt/LZ23iopoDU3vNMqy/UOoE0peFgjxVAZaaAQLpgffWqmaGWM2ODatU0bJH/oQ13JzJPPeOpZSLi3AcKZfZvzHlkVKC1W6iyULWgymoyVRWK573wue8CmuuWVkTBpAUEpzEocgGL6WF39MrRELZIY8OAGMR9KA2uzBZKSC3gi846NaTcNybszs7jVyL8GcTq89p6rXRApdbV2uT860dr5x7gDsa539ntwG5qLu4rU6XW1hbVUoCldTX1dgeTFAGDKetl0t03HdVU+HcAWJmi7SgR3gU3y1w/dWxm0iXF3g2D13PuHbxbnBFMi2nCbENuWjvaSP4OgBJ1BvdVOVvdZjAJkOypteEBuh09DaNO1P00IkzWFN4KzazYJsumGQmH7p/fP94d9lxT4T3to3mzS26elUlPz3rQZju8lwoUb7SjsJk4Bm09SS26dNXifb+t6e3u6+OBU1TiPNDabtcDFQcK9CsOOPUeu/ECp26tysv0Qrx2vTVa29q0YJqHNDuwjWKmtTOuXLmmD8n4H+FuPZQlNQam+uh2FQ13Un68uHOUKdGLqDVO1YUyJZsmI6saHfvASiGycjAkirNzVtrFFSCghBEZ4uFw5fr5ebyUdVTSJNMq3dV0tBS6p0NVTlB4IS2yNG/Rds8lyEedLCgN3aeOlzIetT0h/E8N6FT4m9aksa+cLfp7iFfHalW/Db4H1tRQlqAAdQq9sTuFJ1aib2i6nWGZoZGfsnxAD0CsVJ4xwSjUBDlqFE/2kmBMAQJyxqYHciS90lVbxCpZubkg9qqxq9aE3pf9s3Ek4zHl/bLNLc9Vw/PiDQLSw4GY1sUcJBRhKWDLeou/w8+x1iSnMWm4IHMAZdq4WSEHKac0oGyi8GnUbhGlGpmCvCQLj++lhrg0mHCChUYVrqYpj3Wit4EkUaBD5zI9pdx3vcRGFC2mZDO2sNTIdLquuZHRVEW2hXzvnuhEBFvC2xS0rqguAAAgAElEQVRyVQtCZ393TbGYBsp9D+SFTctod163J5ZGorRJ9YImGbGzS4jfGZBJ613831VgIJhsrlfBnI5T+eczTIx13dBodAe/fvuRmsfK+oJj7/DX0sgpjyUndDxz2zizr5hewkZVDCiEfoNisgfAraWQs6OOClNZqvEzq3aozqVif/DIm0PASBXOKLa2pPhoHmIHJFENS/q2+etJvTSyVnFmZBJJoVDoqtx3CjX2OK6d/UyHtcbfpp5acZ1e9wYTVJ+VTsEubxSuxQEpaSUFKKGQZT35sO1U88Xz4PoTHbRrjt+fit1pxYI9D2a7ByX3ngOGAwW7VjK7MlQz98rKPlcasnz3ssHxQW6HHJLrvX9jxV5MPNRg+XBnTbBeMzAPagfPI3OVsPjEjIOpGSir3P4893CzjuV9d0gHB2KLg+EgwA72ZIokadX8fqU2TtQfmAQAc7i5aWpniqyaR51v7LEcylyn91q+hwrZ0tj75zvny/apmTFC010SvwutSHomNSLOWLPug+m16U5J3eH9xE0OdynRjgRupQ60tgT8oem0AJj7C0BCkW56NLo69lqyxHzfKeatu7OF8+dffhd/fHmzMmMAHwm0/OVTq+O2W0fHhx9/qVBVvnB6Gzf2Jtms8owzf0aTgZq6OP7ehfjuh+9jxbJZCh3NvTVBBrtsEclg+nkKkGmgEnTwn/GeCQoOvVC6ThVebrizmKRQU4E3uOTQVeIQXEyJ6oVFf5sdLu3aaWtZ6TqgyKgxN22HPZE9gHfc4ITdJ6VFkYW7z2rvGZ4wuKA1w4N9iX3RelkONruH8UuTSBwMAQOKGYvABa1FFzKmcpWfqwajaElhPcgsxjWJEebUAHiCkw3ewHpo0MVeWtSqoj0R/dzrxiBOUrxdeqrREZuC8wbTG0/aXQuZfm5KXbpQFWAs6zCJ0ftUK8jdiqkXuqBC84Py2tUDONjthhGbwTJhtSbGU4wqgyGdzcy+qNhrd3P9rinSPTcttLULiPZdTJgU+BnKplMDib6phIGzPhJMb2m1gxb7Uk0f7Ajv0SkpkFOb1iUmONcEeqQ8ImMOpLUp0yrukfXBpv87wiCUdwdIJ3dW9DM6/sz+sEkUFtm2B+fFRDQvMTwTNWo7J2iUZsD1N+wO9iBlHjbiyFZ1lfU0uNwL1RJmI/Huc27zGaoAJMCmIxGqhjywR9q0B6YkBOBJOT7dro94jgMHAqo4iJS9VT+HcHEC2QmQb4ZtY5aMnOLkcur6W45uOn95Rqaic0xrkinH3aTF2zApaZBybVMDRy2GeRF7BTl2BfRNZLasTzvCOoexr4+JTE9fnxyHrnfElast0drGB+JAMQ1ryFD4d9z4FMVlw+GGIi1cKfLo9khHJlF4yJCm4jvujI6rV6Cv4N5VHzcMa1KxrS5LB0xyTP2BMzE83UFYzEbMDNVwo8xj5yEhevY0gYPY/E4OCYubq2h9vrC5ENIK2jedxcm14xhCkauoQCY/FGo4SBS6kASG8JNxFZNrD+4WRirUMFQ0DS6u2NO4d2yyEkJVkBvctigI7BiSv8/hpmKu3G8VxKXEz1Gai2Suny4bCkM2URQT1tCoIZLDWlKvTAODjpUTEG2DLCyBMc4MGYBdKU5cEnbZWS0LY/OJ2XBqdN0grRwKjJdB1NlcKgW7CpGSMyR+rhsYOX9psmaaldqc3Mj0uexnDk9ahXofdCQKTr8ALrL8i2Kuvh4qXfqM59pwY6MXODOEKogcQnCcYXCe6ba3W7GttuYI6pI1VUz08mDlxzr0q7WiQ2CDrI1BuqfZFOTkKZ37+gdqmVvNs3ER5amir9P3tiru1seExqTCq2hjMFHA3ayrS4ABLz/vru+F3w+veU8k+P7QAqGB8Zw4jHlnWD8UHujduKdwejnw+T6ebtoyWu4+5CTVuHHieYk+R1YP76IQe94fU6psQ+7mKBE91qhFn6Z9ZqidiyYXQjQHfPbkZ9OAW/dh0b7zDwxW5F5AVhXXreapZCi54WFjLrlD0hjBxfda00YNkirRqQ9CUCZPj7J4zmlKKX67HTQmCZsQSvzuaRAKhavPaB/FF4UNt6Wuloa29O8++6pFYKIo5VBiYqsgMFmjZsCoG5MEH0w1ZZ1n7pULNu8lCXAUMADHtbLHcH/127KFZf26kHJhCbLcq4PCLk4c9P2syvNZlkwiCaoLS8Z7NBxsTCVYdy5iuPccjP0bwnThYU/5KX2XhhWgxXu6aDPludi51AUZZwPTX0JnW663uZhXEebf5+9z3awH8fqLPWo2QtHLVLZqnQsi7j3eom+aGCbANIk2oWFvKoVsjXPDOLf8rjGh8z1VkSuKJ2elxcwq3JQrlvqyrmhrYX0X85oipqao8p93M+MpZD+dQ2m40NO1XKOpYeLC87JxCwCdnCihRA2uTuNMgTKjwvo+u1baPtXcexVOCurzn6FoaGjgrAad9TSKtc260tSh0uj57DKQ6HckrWf76xHYW9EXWOfHz05gx/VCFvsuGO2amCCJUVyj5nnOZyC11wnnl59JWpKHGCPoEwFUaM4LBajQvPK8sAtmlT6Ta5k96fp1rrfdqDMUL/34NIZxIyItjLI3HHYsWoyMf4oTGnvugNQ6QFt29kk2TJlD4ymsASgAX9B5GQ0VTaVAsnLtFV1sacJEsWY9KirArlpoBBxMaeaHkfycQEI9d7YOz9nNTnEQAzQFMIVpUc6NBN+SAs2EQFllHVyzawXbSDNFNssBYE5aTzXWFmW7BjJFLR3D7ARIE2mA1OcJVbkZHmkkZJpUgj8gcoXkxh4oUJl8GO6Zz5haOUx6gxVwBuWYLJY+fj6sBruq8keyoHf9aOpudzeMB+tyaLSbm3Hcs3NW6Wt1nwHB3DD4mmtrbJrQI4DWuiOeowIxMRkYYDAbpgz5Kn3EOgwepOBna7u9xmmq0j3Vbl7s9a69qzbNmW9lrSV7rOnyErpXnrezfuxKaOA+MwvdDPC+08jIza9SQzook7pE9c5g6v0m0XAFfCqcG61su+oQ3B45P2GSaHrU4gmcgVSaZTdOAsVEG8tYE59nCpsv9UDuVZ6OujHjgeMCy9CE81RYZRnJuuZNcMBDjrZWmXiRI9PXx4NmAWDhyT/1shWxMQ0JQV4WJJcMkpKc6oXhE5sfwN/F45/rwdvbCLF1CHxvHCn0MMv343BkNJee3RpzsRmDQBcLOBiQ3GAOCX+wNAWw01kWKbZPdBhUVSNArVWYmLoZ1SIlUXVtxyX0ESs++fqDkMp1DUMDXnaQYjdGyXM1bSytpzO/xXQmC7c4pBn92pJa0xZE0m5b9XQk/m4z8guy01B0IYU9Xg7yPOSq9o6mBxnFVXECuqRsA4+HtTBr2MC0pVUS0DMnyKiRtRY0naKAKd7GbjBp15cvfpUWVVLi8Wxv647rsls2uqoxe4MPAa4rdVU69CqNjNEwHwx2qlAdWookkEe/gLzgDiXs7fEBkvk90oUUMSTPetgQW1zyfHzDqpTBLPEqL4KKRzcyum/t3DtT6/hy6JLFs0bknMBsS0AaQKZeTF7sQkUDp/Twws1NP/lKxgC5OBVUrpg0KFun0IM06fFm7wY8KY+2b64r1IESb2TuL6hvCVHlMFN4VEmcr0yKZPdo9xa+v2mOiIEtcmQSAfLNNsVgnmag6nufTikU7O3R0tbmQE2hzQYQsvHR4UlgJhQFuO5wxnn/tAxL5V80Rno0/ewjOciSyso0NA9fiezLr9wLuG72EiNq5qiLHsBaEQ2iTL/L9/eEli2YQwZKDhse+5rBjuTEE/TGIY6WQA2gPPL7NTTS6pmnnjsHa4+9wa5WTCU69O6pwCyHN2xbI58DZClpHUw/7rkom6BpvMdu8FPX5zXnhoLXsYOgSzUePmwAKAYp9K5KlTUtpPqVCKK1AfaE9LSN6bjDBjs626Uz0eSzhPS5iKyGr2oKW+8DzdbUVfqBix0oPTXS6rCuqg2rPw/vCns5n4VMEfZwI3Cm1FCYsY9SyEpDQ46HsrYoSky9MwpP41RcgUQV4hl4QkcNQUHMe5p0G0/l4Z/bsEG3R5blAEccysVhUXkZdqw0EGPtgdD0kq0hpLfw3nnOaawCCMJ/l/kGU5IGrp3P6D2Ez3j9GvogCo6qKxbNY06PTCG2nlDGHiXfxAY2FH4AjF5jsrDtZ/zB05a2rMli3ZwaJ8KZeUvsVRnUKHtu0aVMOU7d62Dy3JrsqMmaptgB0Eg6COcD0xIvs0KBlT6kACcVlBTnNyzk2zU909potNDYNQZFFFNRDDgGK3SY72tQw5N5PjcNMRQd7qHviachSY/m35lUsv8KBSf7QswBmsq81wYYvC4SLKpawuqTiFLuRobPTQEJRVYWtTVu9gAXpBvV1NfoNO9hNiA0NXJ34vmEm3pPgU1p5u963/V02O+hCzc2LufjmKpTSXHvV7glvy4bsgSdNZ3EMGYgLAkXxgaKeOccCmlQzZRbFfWingFe4U4WopUOkJOpGTGmEJX7TPPEc1FApKCyim5WNZYslP2LRt5Oi+X+FoDFjasBIejvYo20sZel/bXfWT5T/waa5+BpOwASNtc+8NmPmodQSBf3MOb5gO6FadDOs2xxJokCyxFzMGHjORbKk2jyoh03aGLANed7kFR+0/Qc0s301pQpr13lq9UyrWmMAQMxa8EAxvoXf2+ujXvuyRNNA2AkExhNKGSrXGppAYoZvM5U0bl+DiH33/e00v8UVZh4hSIH4F2xG1xTRezf/yzgvXLD6+mizxw3DJwtvHvW6bjmkryIZ1im+2qwOj0lgfVArUMjwxkEoEt+FA0q688a2uJaltMT6YmqgIDrVYNIOQFmn+HLdZbfnSrAW0o6vTM28env2Mbn4pl3d/f8tqa7B5FMSbIHjVFh5wwTJg0UCtxc88Hp9Arfj2bGSUPFE5oJA3bDLXYWUwq9E9SVmI3Fa0d3DMINq5HNAiEwNmvZZXYWtKuM/VWI4aDkmwwFQjQ3aXJA+D1ZgLZmx6iakslB4VvsiIXCVC14DTN7M04LSk4hnpPGp52MyW12AIrmLp4ZsItQ54JUKQo8DFLVKYi4rqS8ZJEha+YS/euQzyyt7dRl6z5b23I/aAZckLuYsqOG6QquJc3VlUUoiDoFtwiYuWH5kHJBbN5khwKpTG2w44WLrETu3XgNikah4FUqW39ecl6Pv0deB9onOnxPBZxVYySD55He4Gpkyjezl78PZC1Y0YncQNnymmv3i87IGiQEJMgOY16PRtbL6F36JTev3ug9Krf2oSQxl4lShk9xObK5LgJGrp8iLYs+H3Bp11xCI0vQanmtCo2hoPoS67sh0RBFxbQLHiO4hbcsDmmhFAhB65cJlNMIUcpM9RGftH5QDIBWkodMqi9qjDLZ+aZX72pyZIU+lQBOa2kwsvDGzL2REUQzGyYbV6/eb7fXRX2tdUaD4oR5xN2iU5XQLgo4Pae0RJTosziwkZsgm2zoMGWSqIWb9KfiJJN0C/QMbMo0HZV8KppXo398JeVDzi5MhgEVihGAUrcxolAhVU09zkOZn9yFdg9DBumYvImy9mWRyiQF9KpMH1LX5ayA0rqUJs59mSe1prPacvP6dVt4+xoALnjny2SWd5HsC3HEi+uLdIGeILsZcn6ABf+m82kCDKeVgxwqZjnsQMCyuPMExQdf8t5ThGzrTl+/ii+9P0VMKZdECh2jytBbcs37oPOE2DRHDiZrNzyNNC3MnG2ml+wlfcWkAEvyYpRQGkoaJqYoNDzQUilcMx08f6bWWKstOTHngPKQeUsUZHDdZU4RdTaYGYIpBPRKa0MEeuldKw6EOnDrjSw21sbAwV6f7CPs8fyCaiakVug4RY+tUSU41/PKfA5Artx7fcBT0DrF3dMtEFKeCffSeiWDXjxf5YG0OXcqdY9CakV7AwkGUefvmIufmkI3wR7PyhJaSLYBIPPt/a5qHZM5U3KdEsTrF/VXJkpdce1qhwKlAe1M3YLWbHSXIhjOPEixn7VzHdgDvMewP5YJmKi21rXR5PpM88QinYcoWJnKUIzyfVmf0nmI4mrHJk3DhLraedRsg0SeTbPh/iLgRq/Knmwefq5PiniAJNPijNZ6/WaDTWFEwep1mXTnAoTofXQThY0s6wIKsygtZH0McnYLtF7qDE2WpQfg3kDzpIlsUEP107DkQoks+WqiGyvXyUUaXxVNr3LeHO1gBgT7i2nVnmY4T8c0MRvCpGAbQwvub3PzUDVf3E+uFwCRZwpaL9ClyzEZ5OHwlLgPdlOjSeiWRhadlfbFYuvvA9s/LwNB1VwUwxuml4qiwCGvNC+VwbCODzc40iv14kwKPQ0wgubAp1lOsdOpjr3C9CiDEA7vDtVGMo/q4+e5YLarH+9OH6EUco7V+YS9b4WlwBnFdVIzMkFy7WGDAiIPeOdSG1TKmtLcso4yU8yZTJ5ssi+4KU5ZQ220YjhRqF1ZN7jGKKGdok0PUs2LyVUCJaI6Av63o1uxJsbgY0OFGdFJlg0gq+qdqmzCgKufpUH+ajQF6831oddtR6FhempajVnhGVNbownGiME6L4NT1rx1a2/r6GoXyNLU2CzbeGpd1haul7yj6ICam4dU3mMzcnwNnOvOY3SzyPnBL76sJTa1XvWDJlBuyPlo0qWWGJfUfqmR4QwvGhqBKzq++n5b09NHQpI/JMWdKARqbOCH4+vdIVEaBRCTFCNOVMYuSPmp2lgZW/aEUPqrV8l6YdEYYZeomI24i8RQI4k2aiLnxVxVi9u8gD3C5CDlZmeNRRPh6YZuDCK0Nm5om5zS2AyGDWvSgWSHLag0lGjWV1S+Kl2iaU89PU4cB+Hgha+tGSQBPhxBNg8K6p5eFhQ8yl4VQEav3QzgVU6XXaFiuSyoUD542UC+3URVGxkFFbZDz7KolIOecDZe8OQMs3HK+rHdm4EPMCMmljyYguYRootEnk8znuEDoMpxf9jYzYcVd1gWgHaj05hZCDucxEYVCkJCyq5U5UR7Y+JwVkGs0hc3OlPMOLTYYEWjKgGdVcoLB0eK532Y8PL5kAFV8++n6UPJeavcQyNYZLSYQ2lHjjI6Z7IkG0yL6bVBDsKxzQ5YlbutwteFvAtSRISsSbQfXud5QJo37UJUtDtN/YyIgFZkAcm1Dx5cE3W479HslkYzNQuaMpVaWOhcJ9M+Jigc5qZGmNKU/Gw83Vmn5ven/WgjjjBFc5M6l5rKWNoNmS1CXVDR1KbzFsVPJxlE5AeoqWH99kVDU20MbowYoMOgxyQmCeU9jVFBDiqldUajDyJfgmSFRKd7l7UgNMd6XwdxIENVsH+/J25u8LO5yIZJz0E7AP+zUJ0CyMGO7BM++Pmr6JtAvFjTEgDKsXCApoi1ul+V2Zv2oQqNpKRU4SyjLAgJGLMZRhNmhR7mBKxtNnO5AhWOvtBzRuOlQbUon0niAB2coqS0wPP//9g6E+VGrmTJJrivVT2frC+eVnEHQGLs+AnPRLWNnslet1pFApl3ifDwRdT46uI6jUx4/wFCtMR26tGzqw5Ks58XqVG3U0TH5W/Ny+AXs051wKJxoqlh73FWekFIE2Nfc2FjNa1ZBqi1Y3zWnO496kagx3AGayvqhRLtVBz4EJvK05ayQvbERul1ojX892vOn29pdJl+6XDTvcA6gXrAZIZ9Q2YLFDAnRpvVLRcnvxe0rYCG69UVEvT95i7nFDRSrWeHKkxTGUCLqRuTFn4uZzSN7255eKbJYOpzCH2aNXA6mcnFv8Md4XmNix7g0Gd+/pbyXuotO1sufylK7DtyKGwwEbuPpeo0rkHxv73AuDcytX5kSqooGBDuuFfH54U+Imx+/yOFDyL/qzFx0M3H99c7gHMcjeBpuXsAbOS9wFoY3VPu9cvl6/O0vL5QBPCuBJz4M/sj7wYK2Hd0N79+QTHzXXegikaM3xs7++G/64TFuc3e6DQEgPIpdu/cNxHLjyasSHLAmdjAcpa8Z28RCBwdS9ZYAaEt5BNdoDa5TohBxp2gq0G4OF2nmFLng3ZTx6OCLRZVX6ORNJyWvaGV/H3ucoojhNs0jVrwOp1bTQdyQrrOWKdkaHDeYWubRp+7PPQbdapxckQrGSrwNHqDUsdsYFw1nYTOeZBMOc453DVtNkhWf3z4FX2LlruaQby9QdOniGSC5L0dtsfoMNW8AmBeLO+vOAea6+e9qXsUTS+UqtfJ9Qil51Y3T2nAc7YHqDKjxTP7Ozb+ABgJS7xGBydTxtyrdXadfxeKOPvy/fVn+T5IybJW4T7lZ1GHSAVmb/EZdP68ypP7igZkNGqjHQzN+CeevssVGsvQ/tR15e98e2rS43Jzi1uiE26z1LZSsHeSINT2z5OXiPvh6+fy+c55i/ulejqaoN4HMI1gLMBCKsBXcXv1PhoL8J5owgYsnsqEo/Lj8zsW/q5Z3eXSlKcJ8HPx6pVNjLYxFv2Ck6Ut9wpkbWljDeh0sVzuHnJu1bRGBtVMY7POluWOLLs70DtAi4kuYRo++UXJ17sdOnmmmPvl7f0lZwI0tOenx9wh1b62aYlpwZ67EfMsKN6aCuTueXrIOnSPbed5Jk+JcHlfXqntP8yj1EBJnRzPOJbPT1eJRdldndTI5CAPf8WCMAVfxFC4YXEJHkPB+PXrdrm+9d/jh7NzvKhzVCtEA/kiWffFPAxH7yImzUZpRxk7usUmRDs8O8vyB4O8Y704D79LregL0yMaJ1BjNgfFMfbOdw88PEOt0pCMmUALNUf2cKUVIffkDuoEpSiuaNr/gWgnUBORaopwA7Z+fsLFSrYMRScZAPA3K2zys5+W64RmruDGHNYejDzfl1e+A3QlbW5Dc0t6+2g8Lg7jOz7NUdxZeOaYEuyWxzsOOzRHDTpz1MtCz5sdKhaLjAuJpoMDOQuaf4cxKDbO+eoVZMl1tTDCapumhfRaHcZMHA5xZ/n5gRYi+lPklM0YKkAsmmkIdXxDxE8hEo0CRgQ0OD6RMXu00fFniwupEzBwMtzgTFDMd+Hdfo+Il3OsUyYLcSdBmdSBOjywAZpdJKrJ1+ikgj8DOgcPloYjrsY9IDO6Lq1SZEiKFjz1CWobkmWbPx5+Dhc+5zjKsN5ovKECepjPeD6HkqI/f6fNMofL4wPFuxO/7NNkHLmnUiivWgIaj9p3Slt8e2Wdg2zYHHGJV+iZUXLSraUPrRScc2rV2graQFOkglTRUCbU6ps3dz3vWX977ZaHbzvJ1hkVZ7I001tjmvIXE1Ca4RhVaKW2jqMtpNlrp2V/wJEPx6ZtwkExwt9FcbYjcbuUuo58FxZosQn9+sl7lkqbl5190J+h7kHrdRqCj9AidGPJOsuKPSzfJzSBFB2APNqQ8vMAKFirp2+KNDnFACIUnhwhnBexnB4XyFX7ddaT8ZkoQEhg5lI1RBWdzG2QNIpvdSlMNDl7QxSMQDm2oqy7mBOoL6JIUpwLkgudiGZx3kXO7klFf1EzoHsPaBkmA/33AQGkiyr81Zpai3ypDNFY2WoIUF2jEZx1HOvnH2nM73DTaXpv8/mDfi7H5eHpYnn+Bcjh/sxPcht52U+uVF3q2hyr8diCY2PLvSMgjvPN4od3wPmp65TWnvw8gBIAONYFQbK4GvL9mNBwrmPmkCJoznJqeQo0dKFbEXImBh/XIHI/5IpvTjurHovz8ch62Wm2w1oEwQcQiFD6ajkdmcoJpGSaES3j/Gce+oAi7BMKSt+H1KcnmoR7GxMnX6aPC4h4voV6fHKqTKMVc49BVQO8jbV4wYKI4w91Z3pfHZ6kKzMhfwjVhX2QxvjVfWNGj8Jr34dtKlNhwBUQ/pyncTOdkF00q9EHSfutboDfJRuDQukjyDJ7KdStARGlB8l4MOdDKqVUKClQgjaEBlNca3TC/4eupVuZEwn2v0G1lwGLOKv4+e5h7/yEAofqizufDq+544b3yj7WMh7QTwCRO5vJDns1xTM0trADLGgLArV57h2tLtnJQDLmmIreUZCy12qkIsjcYELeP1McztiHh8cU9mQuvb68RGPM2RWg4e4u75TMFZ7vDyBNQi6dMsYAMbWPEQAXIM2slxjdAIrKkOC/MzH9PCIk53KjiRF8YQ0nL+5mWe7QuDIFDTgs6GvhrjiPQOQ0+tSXP5dpyv7771soT1nDaGEunAZKR9tAs5wXFzralYYZZ8wzFrq9tlrPnv3cD4Dk3A+YblAWJryRhnKmPxqGAIB9LkfOlB3fw7qAtWHTvZduGH3SFPoTfWDDwiTJ06BNqBMzbbY5dzKYj6mF2ibXhJ+0MGDShE7XeVfU6oZzCswRQC/Izj0tKEb9y78HKOJfAm3USpmGYKTBZPua7EM0hDNljoMmjSmAE/fCXaaqfHgAwjScCUV3opf4iu9Ndx36ZGQaGvXkCYoaCxTsuetg+fBzxkV3dxCouddsTCMkv390xQFtEPtHved0xFNRWo2jXA4sNpgceNwibm6kWC0/8D2phjzcM8bcDx83oUkVU29OQCI0dQVS3Mwi5sDlQslkYUWDRhy4stPnahy0mM/IBqGJoRDqBChIyyOIg6NhhVTSz0Sr2RAzcYrLmGK1h8eZSIz1YEa7iD9j6Se1hkeFuEvRrDkjbBS6ytrzSd+CBneZVNI7bPPGfthzUdoRBx6HtNQvxcweFCAhTKdASrmE5oXmsvHgy8a/QduwW64pFCabZUWmR8i2lnOZtonaQ/Xg8wc15jiiIH+El86IfCyVw8kvbYTiV7EwqLaLXMtIDuqI7pK5wm8DubGJKT8Uup5CeBAYn0sdPlgNUJvkMtelbSgx895TO4zGhsXtZIZmhudlen0aajjtKXZKY+pUjJ9PuCbfg0A0pmhbAFPXI1+Y95vMDwToY1Osb77o8bArdN8YcX2zgfJdeB84/YUOebnsyhmeAjrWkPtx3Bk3pLWwqKRkpqMZpTM2Ho1WLj0aggsLJQsAACAASURBVBg4TOovn9mKRO1BEq2lJGYcG+2FKMbmKiVqLBoofSFIz2SYaBBh8RhubswXnILafEmxyJqNC9A51RG7Rl3w0ieHxjjv95Jp383oNdR8aBdpzg7v7Vwfo1bD6Sxc7egtIi7VYpfvI3V1GuLauNbecRUl2yg7xXXveU6J8oHjUABxgdPIAFpAFZC7y+V0HTpsLFvDlZe2yk+k8EIMzRQwE5kpJCOqfP0IWHI8VK34HYpqJmIPasoisj2zjM6VMnlJNROIU1qslNVkQCHBWp2/2YOu1wleW0P2KgL17DWrY+gHiL+Tl6TZwTAyZ71s4X81fAgSmGJeZ7EWgX9ZnTItDp3MED7F8hafFLUECvO9max94B5H2nhC4rhIec+3y8WiTSef6zE8eM5fpztONwfgyP6uXnDE22MkUVco9qzUio3bva7vsfctfUtXR4vzTL5Dw3XiRgo1zz0i3tiN2kwFBBl6mVk6tfkVaaYo8HyQwtNzqdBMz+Vc36MPhGL48srz2UegfRF6JkGoAkdxRkLTFVv+gn3mDJmKzt+jDUObcCkYR2HVZp/v4uRrs3cVdHKvc7Y4jZRJEdONMCrGXGYm1Vmn2JKP9b4Ng5M8XhP6WIo+3luiHJJEDpjC83Ni6iSMZy1DgDuUSQl7miYihf/7V4JW+e7SbtDJSV9O3svn5/KNBisuqWhxrlf79q0opQbQqKQNXGlqqVEmGV1EW6YAGkD+iq5if4jWtXkxtUKWXqdJhJRsYyYaZgwrgLqmzqO6ZJler0mQ9wprB8RbKlUdLF3zdfqDUu3a2SzmC1KmoMu7FvjijoV2yT9Hf3WLc+DokAAxWSPQN7lPouVMsS21hxqMNaAeA50yF4l5JdUCqQ2jSZymIXbO3AmjAU12maDb8ee4HKNfCgnfCei4ntHs0ATeE3xtDzP3jI2MU1JF+tL5aQQAUw8BfgHLAIGYCPG/e0eooWBt5DyOL74REtLZtVn3L85BapGZXkPHnftfWhkUq+/Zf20OtyYxjJJIAfhjPu/sm1rh43CaNSd7SLo9oLRGIbImnCJFjR1wQhoshhVPZOmhXTmbFOUhjSNsvkKzuMKgAgz5Xt5DdcbdjakHU13jAaRnqbsDWAiDIzEMDViX5pjmYqIZ+I7Pv6yna84VoOhNOnUa2RikcJ9u7qShAN7d591cA1aHycR90Ind0HQHDqxOCCAAdgzPjIgMDVysITT72mqf9Qy1X3ci4wZy4QTZnqcX+z2Sc/fqKu7vKdh1fDh9g4osy3fs8eTWKe7U8aQiPV1ABh0MZ5MFoq6CDxdUFcERfMUZ/fXCENKuLsMi9XwGmPI4drK6Q3CQ8O9waWVEvoM2ZL5KrCknvE8nKQXi19d0e1rVwf+Lb81YFAV5LddpmjWagD9/mGwMenNjocwiY4QucsxGYpPeJexMtMELOEhF0mBB5g8ZAnPg6Gtu4BaIlQ5jtYIcv/tMAvhuLk4F4X+7Xa0g+mzWLPw2mqEHSUFSw5FuZbnFceT6ZlJVsf10UgV1YHdJQcdlOqL7mW7xzH7/vlvuGUlO85mroEj7WHrH/nS1LnUhbq4ljPo3q9Z4/p8Jo/1+rrfogMpPn0aZBjMUsTSaIK4aHLQRd0IkDxYEiE0BDzzp9OuBtrZ7W9834rJwvV83BI13KgWzFLuux7p3kTukeHMNLQv9IkPadc6UWdb43UfonEmYF4OAgO5bCQZLgaxbDM+nFpI1qS2VmYtaweRQL9KogAZxaYmEKbBXD+SYdnN5K+2DvRNzi2nCTNT2r+pA+r5tfEF3voJAxVY3Qag4VLkfjkxdA7+6MIQqOPjl/hJ4ZmiaVLI6rqQAmHUl77e6BPcOl3uMIUZzwDOmyNFyMpY2HtIZ0dvI9Bl1PYryciGx/i9jSvL2rusNDY1T1aHHga2NG0uKh530lPtHLrMNqo9AfxAvziUuGCmc39EzwEcO0narYxqFghlUFlop0L7Q3rzmLL1KMQoFBkTNaVDQugcE4mNrHv2HVtcWqRX00oRIR4io86auiTabaRBiYblZ0yaHJvQ7v3vyiTJt5t1M9lGKLNCzz+XfP1IMalt63oBKFxagYBry+vaSjAXex+0N4AlOWV6ccYrMVF1BL7SwGFLksvmbD8J7qftTQL/k56DhGTEuuoo0lWq1tDzG4ct1HfrmIL9igazK7k8vfZwg//yLHSqUYlBv/pwmBWk+TxYjNMCx8p4MpIEA/jKN6Nz5vJHx2Y+xBvcsLIb3z1BaaGTUazHJHAVb6JtqKULNzvfw7m3YK4go78Xzb/ROY7WKtoC/PCMs9vhLFoAUxeaxcCYbGmhSep2oBD6GnjNaw64hfjcTLRqamqT0HI7RxbgodVruGST7AwAPByxt4nlnTDJEkbXptn7IvXFUAyOlkvsBKuvkUA0jIlPT0JxmurueXwOipg4ZB83Ze7Wo7xlUekzrmRpJ8M/5/VnvKazUjJnJAX1VU4rY58bsiALRk6/UIf69TENijMQaYoplcGTMC0ILEzhRTyOdN5P6CwNNOS+iB1qNUqTf8N45cyneeYe4cHEecgbHGfGre5VmUaObIO+h+Pn7Vwr82XTYoEYBYaboyfQLMYI6i7WMJuKwnGJ6IAuFn6PDP1MTmhjpQepUtFAHrAt7IeY6OLza/IdRsoLYTtcQdsda+bhPoZ6zPqZKNLayBQqkOOFmAuHnrm7Ku8svZug3TffYRKcgZxqgvmQhd+tCtzfOIi2rASlwvxQcKnuo9Kjck+P0mCnfHjoi9aKh2aE8ZkKzOehFLxNNkxoefq4B0dSj/jPBBR1EbciH6ZR77RQtDMCZlE7og1BNObM1L9IOvnmLW31uLSwY7T707IdtQe0uBVOjHYEJJo9QYtlf/DtO19T8dPrlPXwXe/wxuFrZI9YecdLMuXeIrl7tjKyqGoXF5XeOft+nJ2jOnABnVUHs/tl9j2tZxDlYtI4Yiocm1WBZjnvzTW5HOJXNsjePBEFQmpm4S8Bdld/Jy4C7qR1b+ffSSOAqS1tgYyrcdKGB5vAC7sOBFxnWFaZIuy9d1x//GeNeL1UC7yjQucTc1NA5LEjkNzcl2HFbOk2+06XotC5j4WNtlVvJh2zP3WVoHH/+fEV7wj6DS9tpUsLYZtPwfdycgzwNGsWfKZcQ+koujHCbFc8WIUyXSoH44cKqU4sodUxCHWeO0NOFvlmvSoHhzTtlE0XUFU7EfgRtICwD62fqMJkuCi+xJ9ZfHMtBDyMvFQ6h52ebqlLn1i55RoZsYt63/uAWAOV8x5EsDZ8IcReqTjlmUIDacGhkhDi/t0W060AHLw6IuFlMw8S/k6IwQAmfeZrWcKMp7HSQcuyuOLPTwlWshsXx22fGtByGXlZ3OdRsBGkIWJgWmKfQFr6DcvM7oCRBo7u8UttV7Qacb6cbqw+EG5SDbdB36TE032hYzBJpAcDn7UGWtRUqiY1Umo641ZmLA2IowqpbVCZZc9ClUR5gwe+i648aIEPOQPhWN7h5uT73ZjEoDNSFSlSPyebVzZWaoNCMRIlBp7CgDPp6CQLrCP32FqcnNU0tmCxepeb5t88rl9UndBV0NOZEQFtiqup32HRMme7mWclxdh82M8L3SRGqsP4q6yg+/qzV6FvGyGTONkSt0S083qe5VAuVdkC8Zfi7aWLifOg+k+ogpY8RPbxe+spo72jA9xqhcJDzbHn2fH+KTYo2tDPPT8/hjtdoxNfuZCiA0h5qlHuAZ2G2j4nl545NToYHKUXoDU3wjcJEfnrE2ifOUyfrIP08Gy4lvnv2elx+oMlIVQK44XXVdaYi8ExxmZjnWWjVykSGNQYNj0nNejnGNES3oZxpzVkJjcKmJAYGk9PCu99AMylunmfoE37yXtF7MEXSadKiypyZ0lfn/ogZzLnu0HOBguDtxclR9l5E/7oZdjrJeUaxTxGaZPjVJML70ASMaZRK+5y1HEOdABZQfSnQ1VXViGJNwp4ciFC0S2scY5GVRcHa+1bUPUwNrVZfOb9o7mrB7CRZHarrsjq2Ol7VenqbbPt8Y3GdZtj7TKMKQqotivxnW8FYIETaZRthdRwWYzxL6Eh2HIjqOfMAj44HJjZMLKFQAuLoHJfskY+x4OasIuPlxPlrkKOW3DSB7DVpdbtVT4WWgmJs4xX1apf2BdVcEMiGw+ezFo1TSPGcaoYRYCuAgGui2qlOnmL2A1Q5bnOhJKNDvaSOYLKAlf9xpcRHlzOua52G83ODA00WnM6YDb4UdNCMgPNOJkQaiph5aCfdczXal7jBqluMFndRL9cMNW3dtWbn84faHztkz7k0azAj3tExMHExBSkOZis1TNpPgOaZeAWIOXNs6zr0+3l3MVkT2GbPc68RyC6gwpkMjfP1/T01jVTXB7ME+06zCgXk+ZmdQAjM6IwZ4GO1+jVnJu8utaZTkRjmMCm+uM065PtDc8U8BIAlk+IJR5f2VybRBrynQUf3+Y6Y36gE1kEnizWaYB1UL2j0RBkQbYgE/DnTpE+qVbJZd79TkzKNSa2I5H1YT9FF7xp2SW3O/TjATp7zfcyVdKd1GOGgQcttHc4m1y05R2McwwDj6F1we/ezPDzalObzZL1rs55ogzHiKHhkraNcgHX0gsPhCyGd38vj0/3ym4zJsCx8l43wKMuEzyBYOMGyiP9/vmlkfpIjwwHC4uQvurmMaXOh+jfflcwOfNMPe1B7aCU0IUNHy0FyWq4yHnYUpVOPvN18rOFgp6ObwpYPqwYF2ggFmIWUh4nhkE2VT3L4hNsZwCVKIf9QWgOLMLkkCJwmk4QXSxGevy+1OYS7DK8UG0EK6lgFcuBMDkcnelKKXFxMlkAOX+Gs58CtfafILpd+jACaA5CU1k04mxFoksLHFegOTc/Dcj+d82YGYBHACDACZdCP+K/bjnp41i2KDn8u7Exe/C4NSGzx0UahYvZe/PqSu4B5lSA+4W/iLMUBQ3M1i7ihcmlAKNgTTDeUp1gO/jUHzYKjuWChckmpqdBJSzHmVdYLi7V2rdJntOLTjUf64Ubda+E4lTVIXW0FcwDpVsbFqPiXzSDVK0XdeNtrXsDYW+vlIIBBjLR+/j5ZFHEw8LlbqHGw+7ywrqUogELBRTwWjDiOUaCniXCNeamL+HIwt7yxIBrhfNzNfA4BFRIWx2HojbDNRWzuu81zUUTTxWU007qMcaVGRkyaC8UDr1aa+cxDcbQJ8Gd2/dS+WZMIQ/t6QbSZkgaptSN8WZBFLL2ZbKR4pZkfVO+UKaeZM9A+mUxgDoAjkdzm4cvOa+1kQi2O71XjBR0WubySVH2NxqBmDTWwcHKR75LwRV2D+E7V0zSXSkH8KZQeLhwOSBd9sw3UutH8SoHlcnONZQ/NSF1HKTnPjOxrztGCkMIUsShGHPxnnptUT8AKEfJQXB8e0kTyjsPpjyPcFtxZCga0jVAgwnVmnXoBc2bSnGVKcJZXwAdmYknhbMGmvfEhNFMaLQAZ6LUP2iIHfXUP8B1yls8eD40xehZc8GiYpK2VShVcYJxraDqT0RHB7EMKEPa1KGApNAYyx9mSpLlchNS30E5I1r6fcNtm4Xwt+yPfAVqMAmHtn2lmmIiTXH2/PD/r5uRf3TfjqDS78OLsYoT2xtq1JHPPACRo5Qw6yFlQ+rR0paC14wQZo4g0xhawTtj8OQ1irGGLNsmDkI42kfVMsYImMfa4/F0mzLlhTb8Rbo+hpFBYmLcTw55YLqOd0u2pk1d1dxRETqQLdunvotuiWkCLPWnZxxS/7KdMK4LM8pwtztAtgDDH0jlAyEZ/k8MupUSWh3NkqCbVqAiigdg7kTt80VSAMDsl5PxpcDDN8B5tBGcsNQYTvW/P4+PRJp6zu4nzumKODfpoBGi8AnBlQqJDEvQ81ztN3zFnSpgPd1BbBFiygoauWsYJ+6JTGEAEHTXn5Yy2kwYzWqRhCrRGyPM9fHLzTT2iGFxrY/aG57ZAiAWhn2FD8qUT18REO/fQoNHyBpz1uyWLZzWB6Z/3g2ZPj0mAtHjOS6yZoUhLmUyy/ZpzM+Y7ANJMgKPpEZQCgWftcg4wLK6DZx8Jz1b61xgijDi/z5U14ERmMlxGz8Q74BkwKQfAoDkF/E1hD/ji7bGuZ+uQgrci/7Izpq5K4K3umKdv67WwT/h7NQTiR1CH6piHro5mhrqRPC81pZtJkWwF31u/D66EgCE04HymLefFfJRVgD8uqZ00WwMICgQQX+nPaCpthHlGTsg5q08J/g1dN7lyc7YuANEMDMYZj4wbpohpcKWVb0Y8G0AT86DRCGmN39wdgSXYOQwyeHCwMJ+er0dvWdfbzanWZyF4pAmFwwfeByAXjQzNHOcKmZWAQsZvqGdu/lXjDmxKrYc5q4f2/8/ueDqe4Fjjd88onQ3GdIBpBUXJfo+Qx5EODjWnEyMywnEuluuLu2x2itHt0HI0GEpYKGYiFQr8dinMEVHFXz08U6gZ5eEyQWF0y4v8GrtGQ7VaiPBgaHpY0CKY8oBz2J3ZG+vsogWg3GkLjTRKQc90JKqFeuxGR6sREC/Ni0W8leRQtBYtMekmk0b6geDRjA4QFy5dLj5eVr7HYR/xfRFnxYKGaPJUN30CRT2N1AwIphlKzkJsQ3Udyjg9vu02AvxnGrYWc1yObWSCoCVzwtF3R/RZghTpQZdqW0nx1UvRMC/+9wsmPTkszKMJepDClg2CEQDTBzKDNo1TN1L43/FSB5WFc7tZE6uzMQuAS47nIZdZdFjxqBk+0LQSYDj20NvIuUzDTlSmZEnHTj4AwjQajLSyU3zKYdfmmO/hZCXIC/qpbDhQbQTBXpaOX5vy3LG+SO3FFa5CGFxY+LFDS0HKZLJ89gmTQ5NhKJlry8mR76FIeDzeEwDaz2wRlinLTDn5pl6+fo5Q5qINm4tpLd48oKSsaXMtb3cC22jIxsed7+h0y721hp/N2JvPoHsKBQKTooafSdVUs0aRWU/8Eb8nU4QU+GOQNh1gbFRbDJilIuLdqQ9nAO48TmvHGQzRJdkJ2PReXA2dgMO2QkipMvK8oeeB0A9gkLC8/222T8lKiJUyRhhBr+Ha816XII4Usc8c1g9U1zYgFPJJeOa7kYwcC172mjTNUGGSiWXwoA2JmURaK5/S6PFzQPZD/2ohM2dAS6LY4ELnSFPtxeAUCkofBdwp9qp1UgQFl7svHbF5H+zDmBCgZUgGgU5gmUQHLYTeAoC1JdRLzcCWX2cuCzWpVbxzCnfRXNaE4FMnnTHPwGDklUYGLSQUGvf7etm20Z1cGhpX1l/pT9HNXD8sl5f3saLOWoDacWOhTyOjfbGuOC+vrzmTecYIzynGpCdtWSvqFbRzz6SQ/348Lh/zHgGsnMDqqAVN+fy78UziAJdzzWRsQKhmKbQ4yP79cYLb75SnF4qqjWWGCXzHq5vl6fHO1Oyec3W57BCh08khDGiCQUOrcDear9gmawZgU4sDlMW4uh2LoBZ7nkN5GyvSm7IQWnPClgXU9uylOJWKksKiMLyP5zuN7LgWYoyQSe7ZVtsKmq3gYwranCSbZdbidX7v2+sxfPkIfaNFoag0jDLuoXHrFBTzXvIeYxrB3ihtitPc94+rGecbUyRBu7A91gJU+nyiE5ICPzTeKfT/PjVmZ46+Setv6aGNHtAGn2rVKacg0GampFELdxFghdo3TSEAoKZOYe8m9NsDoXcEZ2U1qUxiovn7srHOGZ0i98ImbjKJzJkbQG30N9zvBWR8bo02sEjPeTY5cwUeFHHzO9V7NhMq9LTH2+Vp7qAAYGtTN9PrH9kT+xTcrH9o4a5hbYZdX7GMyd7g3ISGdr9cXWNCYAZV3FpDvTS7DM2rdMtSCUdnM466nNMlJlFPGdhK/hfOnbKG2N+sNQHOWhhvDp06Q04mYPRInJV12ZVy2SlkbmvOMzTmb9LxpMJZp3r4WVaerz8ZGa4jgUy12er9rP2sjbR/TgApmqijeYKcAeZqeZ/w/mPlHXbG1E95L8N0ms+pbyjnkFMX3i3TNvY9tLQANRlMWAfVeEmnNrV1oXlPc7TSX4cKZwPjJHZjLmAIhl4SjRsUyPs0iTz/7NEjkyrOZhksPAd1eJ85dzyb75cb+oeLC+yXjydG0q8v38t//+9HAqCCmMaNgwmCrioRtu9AO7Qhvr4EvXuKcJXutA9H56iiFyyoQRbSyGA5bNEA+sbXSkJ3rEelD/Bn5WPiCPORYjShOyP2YzMWLSwVbU3qvp1DeSyKG7BFEf36h6nPoLN3vGAaJSwXdYpydH673I7lq2NSN3O46Cl8XXmI1zxUeNmiBAlvG1qWzlN2y3HsiWe57kpFvjLCC7IfG5C4tshTlQ4i+iJ1iosK1yQmDEFdUzDp4sI0RooQaJS857p3cZlR7PBZDD4SWUkg0wjGWyxlApMEdBHlpFmTkZAOXxF/Jl05gE1T5gOyoRBHqm+xkOmmdmTpJK5jaT4nXPbVRhl3mDR9k1cw1pXqRRpKidUxyK+OKFI4vIicFExyfN3YFlA6Hcj2ycyAMii32HXKL5HbmcI2jk1s0ODgY1EMlYjGVPei9fRZE3E58Cx0486CD/4Ep8VlLwLHpCukUMxFHpYLNpuKsUNnXC2KKcTQdIFW2bw7QfKCDc88eQRqDshkiGNS9isHgTkQiO/489XxlDbnz9blqsJbm0Ubxlqf8x22vBCaUxty0G8+a0b/Dxa8aWSGh85agSOPJfFpRy7FYz4T69/JA8JcTEOwouTPS3nQPtoJVzMgOgWQWz9AwtrIKfBXrPqz/PkXgaB6mTRennurRoB9/JDPzKXjmuICj1UuSPgkx8sfV8gaUerldS5a1g578/lpt9zcsT/2y8cbhbY2uMJw0n7O6XwR4g8CGYHsmnMivSGXGM5FmRaN9g2kr3bzrQISrriFyUnV8PdBccC+1EYEvpoOb1xsvDMKgeoVmLjYzEpl4LyLq9VoOzw3tinJOklL0W8hHh1Uwh2vgmSGeoBD1uhwgsSOoDNrd4f1L4ACVEDOXvYTLlEUIjbmUnobFqqxinkBaiZCf9rhyEPTapMLBef511gxByjzJOBzfnwyKWAKPiGG3xSDaj208y5FDYCLTAJAKPN0mOymuJvQxzSeQ6c6n25aqGh6QeMF4sr+cqI7BgxMMdj7CSJ0goFrHHdcaNMJ9QRV5IddLFcXl8vD7e3yABX0mncBBZM6XfqoDX8NPNrsq19tODPvnLO5OR8x2khwqs1cKUbeLQIq2oKLVp+beYimMyHhd1BQoXc7s5geGqphpJNCnvfvHRDTg06Oa2c/xhZtJNkX7DvWlYGC0HnQc1zGwILCjjUF8LFqDjMsHbdHq6PZ8L1j3F+g03FO/XAqZdirNKYi5qGNBQDxfgyvH1OHmmCc6QN7T7ahyVoJHdCzXnReq/PYcY8e4nLH/dZATj7qmIWE6uh9IMPCAjMIcxpEp2fmbbivc0eGyivlR8c5zzQsjENtDojhJEVjiPN6bJ7XmtdjFpN/XkZATICaVZTiVjZOP7eTrJto+/LvxbkLEEd3U1gaUsJhu9R+f4DtoacxpUoOIM5/UITe35f9F3Ul9LLRsQHWhPomS2RZbvLvayM9Wj0aGjKgYm08AMDUaYCJ5hyWlueeDcAZR10KYlzTAA/up971bOV5WKcA4OD06B61NhpWw87iHQCn91F1PTmbY8Ckmxe1ToAVJuQzIdZhS5vsTu2dnk60huVNnjH7T4AHOvBovdkrWad7GUUxX5Amy/6jnqZmuro1iP3/r+WxwZSiqhNl5QBYtSf/Ktp4z1rvpsmaab7SUYMa1rsgNPfZrFvWXmjkExQ6wCd3LNMY3gNAt1b3gi1xvowluJTbWEjnu1o7c67znGNigrb1jvHS7p/d4bQ/cSnhN/7f/6vtJgUeYzQ2WjJVTlKNTsvncnV9SG7K4z28bS786bTGWSbWgXPwBr0ZR4ckNuA8MenScSjYf4XT35E0Py/OGck1UF/x8ofpjKiKkw5R0F5yceC5gxMOXWxcYkboZUKpjj7kPbAgKKSw4r24EM38eOPi9+XnQjRxTKcSJkHkFySIbyx9OUQnYb0oVrroIMo4qTSUSScLqGsWq+p2EuI14muKEhYmCCl+61zQBr5ZJLbZYKHQIb9DQ4kdpa5hXk42Mvwu6WRuaA5aHL5Mohfx6SSnPPZM0VaoqZiFm4cFhfD57QP6Aw2pn19KwD6Wg6x9sjOkDzrKbqhfLs9xU3Pk6meUbiHyE8SSCdcB5Na1F3rbpXSj0DJycBlIFfekB0S7oi+gPhbDrJVBWZKZI2+Wrp4L0s3NRhF91gmOXBJRVP45VAaeFxcw6+PxmUOqB8BGAZN/OoXF6Xv5PHzGiYn3DrUDKspF9ovI1cUP617XpbiYVVj7PSF6d2O1GDoRziM0HBNQFttBGirNILzsFO9hpYkgnJ9t04Dm4DqFGM2KScZoKDJLnQbaUTXPTH0Imh+bYC7GoC1TnFHY8L/zzjvqZq81Y8FixfcaatYHwm8ykbhQKdQIsgPhdDrCswH9useh55J3DkWVdVB9guuiImSKThpJhPE6w5QX7Hvnkks+wRsXv1NHPgvTA6d9owHIoeeeYKJAkVt0OQXICZtVJnFm5ujGw38XeOH/U1je3WEWYQN/oJiAsrhTEJ1J2O0UDLyQUBTG5CGJ4Lr+8V7ZxxSeNM0aCUhroJhSYM3PGhv3oftQlPFdaWi4UKX5sG6YaANsSNlM5s++2VNMiWgEptCbdcvZbIK01uGZTM900He6wqiD2vvn5Zw34dwGBU0iz1K798yY1jA/RaIPuTswRuHzsx8Ul4O0glK6DktzCv2zid6hZInKZuL5DgCGjS+ZJ7hU8flHADt00tIfYQy8vRHY9rX8HG6XqwtCERuYakla7QOFE2YzNBcchuHVAzJNLszFFU0f65g1JrgnQ5gYLgAAIABJREFUoCk3PmhhtAdMMXZ5twnC/FJ0m3yUABjs958UymTJsIYB6z4+pUn8MLXLHjwtl7vvhXB53IuusfTOhM8GiXPGYobpHGuavV1Gw3Hh8xJ4C2+ddwsiW2BrK8bnPJtmI4XUakAyjqNQFWP9zNneaZYNDZRHAApRaZpExdLRETV4cmgkafiypMyqCisD05k8I91Gpc/UqIVnipufd6WaRnUy2SvTxKwI+azv5N/lrKOBHvv5N11XBW66zkXO+Zw0/KGeRgf290R7Bfh6P5ZWNmuHvRXnsZh5bBpPXRFr40wzYWHO79DQyAbSz6NrlVQ+bfLrsCrzQqMXDjb+eyZPYxBhge7vVvtwXK5vuS8EijSFyUpfpxErGDcaiuhp0ri47mMWAgqfIf24y43+RZ3tsCV2N9uZyf6MJofp2fdyHc2rmkDWRYDA1IhS4QEMQi+Pnf9u+dx/x/SAwpU1RHDkXeq8OYtiwcyaYTrIs6Xx8w72bIDjZA2Z4PQ4MkJ1HmvraWaMcbCRYSKTu/4b50tAERglvJvq52aiMu8pOlSa6z2MIrThvCenBjQSEf5jMBM6qhMMzjXAa84wajAKceyDS5PM94PZEiMYmDhO1AXDZ4I0jUzu/OSsaa0csxrurkvNmJRFWFe2PoZqCZEGOvP9WJOX+l9Ao4ylRjiwDpmgv74QXm8WEk1aHNTuNUyKTvAk3S335vd19DTJVxr2S8w6AL05568OWqvHpMrMIdbb++th+ffft9zJTGRa2wuwCMTKNLC+TGOGSc405qHHaZDLo7CRAY0msIhGJuNckL4LEP6v2JPmYocvSJBYeJNOUAiDTGjlHDLiYlKPdK4wURbUs3Pm4OFBDeGIHpaPPTbE+FJbLF9fmyaN8IvLBu40G46Ll8OZRRJNTXQ6HOpQOMS+eVAcSDY041oSEZP0ps2Nh99junHGu+M9T+f8l/MaAU3Xt/GEl3NPjoXCOC7fuc8GAWbywPfiQOJAwJWM53G/fEdAS4HFS5WOwc8DQWu+w/Gwzxj41+/n5dcTPvxFoovGiThWjOkGATXYrE6d+lCYefrSzOzjsiKXsKF/KRAfr5ZbknnTzMjD7UYCFYimgsPj3SaqmRIiDSJQzXNwFEvhjFUmBZ8XP++sl5DhaRVFzu8az/eYR4QKdEyGjtQVAzfxFY8TxwRpVvsRJCGZPxNWNm42ooBMS6qrkE7EZoqPefJ2pDlmLHojbenr4yJ0BlAACqTHZy5Qvqe22461Lcg51LiUYQ+8Yy+KtTdPL1oYf382ZEY8h0GNRCn432lcaTS43GhC4m6D/fVxy9fgPT5mysKe86Kro5TJvVCWeHdSrfhe+tpbGITDzqkbMacHO4c2a0+3HYNNv+OwpR1rdUDReUWz8rN8HtyfoM+Er9EwcRgBLiBoB1Uum7uNiIfRmSlBRIGCFBzYAAraW2o7wl53YjhOVRdqz0KRWK3FR7Q9AlL+PBlSn8n90O3Mi8SLwbRsipqO6nXyAVXm2cT5hqwPAuWyb7hcvUQqSqUp89WqsbJYl64q9Q5+MA1FtXFTyJVVk6nc5FgNdYomtIUMuTx7piQzBeUSs4l3SsnnocDlstNiVbpI3HO4tMN1tmESoeX7dvIyph6nmU6Oc2PoYFA1Aq/5F0uHZw9dq2g3AJMX3VjlzrrOpPQb6s9hefmXnDCfNU3M19f7GG5Q2N4vtzcPUhD5vFdQQjwjoiv69NxiomsxPJk6mTxq0xkcdxBJJn1clpyvtVY1INXztC6EBU0sDBPIJXVs1lwCab8Rit+Gdnv7BN8e5yvohOpJmNLz/UCKj9/vk+n0lMkOjRSFPDx5aHLdK+t5i80q+2IPZZFRsWwG/gzfC+1SrLMxQ/g+LHumHNCOct7SBHGvCWRA7b69u0ueGevIibnrmHMkes8LAhnZU5/L557Pult+/35QH8ThPhPk0DtGA6DWcTR7cRc8hu5ThkAR/wQ5X5B7xHd9jn6KIy2UkE8mKKflJo20XHaRWIqVuuOJ8jvtFGCgiKqFcXVl0kahVE2wbnKt5p8B2KX4PSvyUgWSTP+9fO8orNSH7D8FCMyOu4gBApM8/hnPH9c51ngKouQCAVra6CUlfPSxnSTZLDgBCO04jBJdm7jv2LfHI2u/7koCZNwrnHePUC5vYHQ4HShbxZ97/lusjrhzKdaZXlNo6+CmxriTxOQJrU1f6CFOlOK8au2TAm9MLTrpsVmtXkxzmZw/vJ9xAU0sQyZh/Hs6uBI4rE7JYlLaI1bqNPvER2DyJPhRxoOgE3cuAAF7xHuR6TPAgbbv3qlv7z/JVvs+fi4Pd9fL72dCRnkXUvuxQtd6uTbaUqnZd6kPARFTe7DP1V8Q6plcmSsz7KwFNiq3IJ85fA+4JMbIROrips/TqsPI5AkDzVTMWjLBq0wlYq5A2GfoHLnfwnIIYERjoZU431d7ZmpmQdIaKwgetQYbfdRaR/CecKWkAdsvn9GDcfEvYRo8YhAx8R7GVACOwxqg/mTPoyOVZkadzu/0PwMQ8rkE3PkEhjx/LX/++7Gcfq6X56enWOGDu6eW78Kd5pj3gHmRTq7zbGICA5BK/7AsP9RnmS7qTCpFUsc9qXBqyDhrAuCQfQP7JowN2T9hzjDFDxOHnoK72sDUUwwNTv/svr6/TjgQvL0clz//paD5zqYgwCwagiDYHgYsdFCDTBqCCnKJmWNSN4QVnXHeLy1uBGrdul42usMcoF8MNYdDnJ/PeBn+m/acjrIoYGsRyCXXA5IukINFvp4+9DQaXDJcNvLlebm6ojTMh58dbU2Qi5lGNNF8RotwqKXVgIbqfsb3w3WH4pNNygG1ThwmgJLP8v72FjHc8YeEed6AC7mp4VwebMDY7oUGgdua2Szlc3fqIv/wXHA4iEHyAyhcZ9OnWJKixWWUMKk4cvQisEBwsgFyQzKvYVTp1scSlEKTRca7gK9cHY1j+Y16EWtVclwmYdzLov+O7nV6mY/f+oww4/YVi+naW4uQBs1inBgqGmijXE0uWCc4wytOwe7kjIwPkLt8luGfhtOfUbX2sRTyTNTiIjaXogFIHhqMOpnMvb0wfcKD/ULKZCYBjvvTPMxY34KTQ/JiOcYZz+JZRFtxdDVJbE4EjP53E3ZBVaDu8V7hzerSIdeZhGnQyrhq3XOC2JBKRaTxNc8m+i2Q0h0FPJ/RAkdqgROyTCYyiXN96xJGI+P7jvtHKBg2VpmCPEyCb6xaP5c/r3+y/0DWSPGNTXeCQ6FmYopQzm1D62jyacoUdgag4KzgQo8WTn1OTAewr71Fy2Aeg7rNof7NWmEt0Fzyd6mbneDRaBwxkEggmt+J59jpbUxD8N0jNJLJQXKrdAfMFUmDy6QX/cQESPasXnUQFCsUxXn+E9oZ4axmCgA5oT2GPlr6zlwNeVFTQIw5QIqiKZj4ppymXwfoVxQvUpRMhbbRDERzod6lk9SI6iM2FRzw7bZI8WJxbQsdNJsmwE8uQvca51ssvq8509Qs8Z342cksGi2FVCCF6aGT/FykiQX04ln/+vWQMwW0HrSde5Y9ZQGpeJhmAYpQ3MwCwkgf0y6VNXITTQvnBRc9BYW6KabdACVQuKSk8hnUfPA5mcZ7SVa8Wqc2RycKoCNcj7PbMZqo7OGri4RvPjwpaDa4WdQ7WWGgrplMaPVJA+QkBytt3QnDPed8Gb0ir5zvHZ45E0PugPDHNEhhovn8i2A3BeBdb/zcTILqAphz55S1wbOMYDwNCE5Ommbwme9v71NkUNAxpaXQTVgv3PGcdb5TihHua4t+C34LkArd1TBaCApWhgYTOjkGJqaj8/3iPEomSe4vQ2KrKeJ8oIjUIGYMTHIfSWE6/0sKDiAL+0eDID6rOIrvTsBlJhJpKDohZHL2k+eDqHqjXGX24x6Yv2PdELdEJvA3MZxY7bKrlekEYGibuQ9Lhcpz2i37ocWrS1Pf1DyVAFhxjKRGuNJV6wHqt8L1s0HnKihfW5n53w35JC6iobIEgMi4qMEPiLg5dQDJUss5uyr+NrdowJbsfiFr30XdCJ2+U39B7YrBBT031LJxGWMN8LMpLAOY5A6Tlh6mztAwaYTSyAxdLXVNQnobZEqNxKRVnUW0OzStaTCYkEDPhB77szzybpKvNS5pOcTku6apGUZC60cBp8nnyf6eAhrL/Vgmj8tiDA+2tSfDA13a1XLLHYzObyiFU7CudD8mZjWr6l6tXT7PjUYm2rSDbndOlaVsU8NQv2gL76TG5+h5y36UQkqDpyNs1knq4w34TX7OG8Ad8R7fcQnmjMMW/+nxJmBfHlWndrHmPqZB/cjkaKjsOS8LGsry4KzX4Mr1AQ3433/fE7D569dTrPDVIronlVxspgaJoRxJRc6TaHpcR4lGIVts6IveSXUEFJzVYOpiuUHHc3O53AP0J15E++1EoTAYyRS/TpM0lzYyfvGFRubzBLXq4x0RvqGRFFeMKEXnHHTVdhihfoqAFNebvZu8ax4sCLNuMdHHp+Ca9Zg1Ob9++KfyjUElLY6CDq9aB3QLhB0pyjfsUl73GIlkcQfhHUoXRQsHfS6MZ4SOIi08/jQYePWnwHLFhG+Z7lnNSUSrI7bkoOJz6ZYholRhPQsJ+7+n5FbgZU5h6IumKQF1h2rz/sl0QPEoRaKuRyBoUIDM9QDlo4lxWkCBYdNEQaq/vNqWFqQuHt9hGLZBHae5mUamAnJNLBzXpyhEEIjrS6yICS4yj0Lql02Lkx7dJHj3fPYgIPEZp5jWKtvkdfQlFhpSegwx5C/+3PMTFKYz3vGsvYzJ10272TrynPuz6qCTazx8+k0voeBZ1Jl3x3NldMu75rPDU+ZSTGGURqFCPvnFHDKGo15kjAr1UKtlEACQ6VohmmzM7wiKtdLiRNkYsxL61UNMvQm2rKwlDrXhGI/g3owRRfo0kKHKjeidA/3Pn/fl/W2yGG6ucxevzcLkC3Xd5sCMaItVQDArF7WUrKCxw/VfK6apD9IMjbUxBemfl/c0LX1nHsIeWEHiWqQlYFYrXQ4ZKUFMFm00KXRwiwrFLfsZgGFeMtqgNQOCj2Y4GVNWTQrGcnFspFnZsXAePd22FmmUNh9+w9kaJDe5I4Okyj2WQ856oRFAVFhhaKY+5041LMg1UFX3J5M6DEzk/Zi/VK0C5wjIHntJqh5FmXomLojaYm/0rp6+ff6c06Ca0h2gVmoTqm5jisFwhQ1ZVMtnVo4eKTarOW9nEube/F+xtVokzjI0UPxnEDwnP71UnJjSFHC2saf47zoKskbQefDMmgmhq2TOqFAj3cdxn9qLtDJF4TOyJqFwZBqNeyMAFSGUH9AlzPliOqP1PggsBcD7mg2jlsuzpWYgWv5vz8xzvEAT1I6hO01gLO+voWs2T+O8CJc8DkCmuHuGGZx8PICGOn20mbZI/B7HQ3QJnNNq1KBNWozQKLy/Q5vRgbBBmZqXmOmTs2KyWQqGpZFawRMaBgCBDW0OAJGLHU0CAmtDK6MPIsAzoM82VeTuzHlEUY0hwgAMrGMdPG06BJIA1RTS8h6gLooaT70wNNIACVlHNGkzdRwHL4sTmw/O15qsrDVHi72M3ShMoKkBQDqFiWPWZMBITf+7CQjNMfeYGVYg+pkkJFdG2nefJfUdOS4UQoIQOIRB37ZGSeN7pg2TzjRruPqehD26nm1MbWKkUk/hGh2T64L3IthpfMD5F5CSbNEZivVMV7YpsBRr3eDYw+yVyTHhLAG42NHIOGXHqCPvb35mtRY55iffj+aXBsmQR6eFXCqxWgdUik5qaolYD0vTyhnwAHjVzKK1p9icuaa0pSHJKZ88mVMKaJsKGA5mvGxNKRe/E0X+AEAUUwxYL6w51nTMjPMuI9LJ312DFsMz0WpY7kxRuVsNWJZ66eQcuqtnZ9d5WS3cnVfQpwDpRvfZrJZMSUbHlCzBKcJLz2r9cogTJPk5WvoH0BhQ08YA1oBavzyfMeIIhZoQ2uheAcbHSjpRAdKmnEjAQPoJ3eslmXYAGQawxxzkGUbGgMLTzIz8ZmpXQnbVG9ZVT2qZNSmgvLpb3gVW0W+JnaCx+v0fNPAcAANWQmGbJmbmFBtzeW2Yh+441z5TS4J+jUZhikudaz2JYQgsJe5L6tDkSQZYV2dd0GIqU6eM7fTm9802/Wd3/IH/RLOAfaN/JF1aA6ln0bABcDXj8OKy/vWLgmAXmgBFI5uPb0UiJ05PCpccJStMN41eQan0m5ThWSNydNPRjbMFPzMZB4cst0Fc5Zey0QwHo9C3s1TXQSGIa81Hilc8qRGfbSNjhVT694Pw8bcoY3mDfdAxF7i7Wq5uRzwz5Dg2yp+X1xVRf35kw8N95EDJkZS/OTRxQfrvH0afTJkMXyKgMJz5TFGGEsKkh2d0I70IAbcWzYzTaOJEYBzPjWC1QZjl8E5DKL/QCU0Oqlip2uwlyGroaTx/EBdoQp4bddIyP8bNrhc9Nodc0jUrcFO6lEGr2SggSY5QoSDKhS6SzOdPwRUOq0VCXbMSopSNBeWARglx3fBpI9yrC8eW6uy7gorhBmHt6ZpiNgWTLtYAz4w8CZ4ZiJa8ZlGbUHHGgIJxepFfTk/dT3TN4L3ht06TFAvWxlLM//86gJRosV0ktDa01V0ptKfQQFvhBC1OarnUpVCVosKFy9qM4NMHloaPtWLjWAqULnv38HPZV9EM1bJVn3tH1u6tTEBHBNuEZ0bWNLpeNG1k61wDX/l2+f0szTNoIa4hn28pDCjcKAgokixedHQxMM+1ESvYb12FoHLx52ORPoFbKXiGimhw4lhyhyankHo/Ux0ncl6wAAJMNlPUUTSurkWdSEoRjcNN6FY2wTHuGIt07UI5r9QltAlo8+fE+Lh8k9cUqkDdh7SAZj/RZL2/Es5JUVj9x7j9xE3xarm5k7etd34F22Yx9NJtQSPSalGnMYd0IswFAGAqpjSPye/EwQ+lhAliNS4DYg4Nbn7naKcMZoPGerU8Pfoc2evJcaEwZVK2XOWc2pKxhwI7DTvnGDSjfMaI9hX1dqrLO+G7/fvnNT+Xvzg/AJYo4lsMWNCZR4a7TwqCTDTPudhOgPksDw9Py+PDw6qpAVRiKsAkIjrDsfSnmYmxAEAN7niEI4P+fuJq9pGLWnH+5XLNnspdt4mlOe8oLKJvmWJJW+MW1dJMWc8xxjh9j+U1z5PmD5GvGTofFNnUnyncZsKAjfMPBhA/2AEEWQ/wkdDRFsUim2/oPHIPKqR1zfOfocAC1AiasCZAxg3TxenSc86C2EDKpsfrcCWqG40XDdgVUzbWgc6lNrMUeDYzfVeixZ7nOUPjDqoQOqY6KyjC2mQqhC22hXub8YY6c0cmF4bmfXSUglJbZs3mljVFMpTSV8TAmA9wj2LioilIgL5d6V1QYVnjTqcLbnGusjbiHBd9yZaRkwC+nW5ccaNL88PEU90ck0HuqNY0UuGW5Rq77KFPFciSQdFUeZ3pBFUMbuTzcM8HV5y97IRM3UqycQICK97P5P72IuJpaJzWBtt0V9pYKWFOpAyKRV+nUFy3M2jRupB6/janTxqPICdnyl2K2Nj1ntUYmTWf6YUwdslqyBqXgsRHV/97imSBBopGM/3ebjQ1a3j1uHBNEyBTIGPfTDrvmOIOg8BGrWuRO5U9qJujzVsp3a5NzU4wv+D7kMEiwMZZwd+wI0rd42drCLFN9jmHa2Y1rbwNzTRTTGMIseVdEvzIndj6TFqszKGaQXAuG8rMeQ4LgruQZ6YhSSaZcQVlT5s3RhMRG+dXQjX3mQAFsLm5ysTvEVrs5PBtUxM/YyjxAV6HfbFmr6CD4udw50JzlWbGujocOBs5z+6XX7+fwjZw1GPIqWWftH4bvU0fVgBl7W5izPWz/EtWzKs5aW0ovW/JyfMc6kS7U3Rz3iYkNr3/0LvOLNDzj4ByTwRinoBM+S+bjsVF4cLI/RsREOIcHv4hvwA6QQKneDkZr02BFuG7XaqLdxKKM1EYbndGjBUISsMQAfbC5+HzoslY+BnXGQoPHnD1BeHbXqGdgTduAiuHTRyCvo85DH/9Nh31r7nuqstwkeH6Ir9Pt6ZmLISeEvti0G21QboiOSFieoQOhiBELIhBehHZ5UAL3cNU268jh63FRMX9EdQFEdyyV65nvNhiQJT0sHwduKChxTABuo8ZgBxSF7kBSh6GK1rQoRfjQqhM8L1f+J1uw1pBUkCZ6u2iVPQrCp9UZxq5KxA6x6EtUFv0dprGBQofvFZ5HGAU7Rm5TtdNUagZgOItUC7WCX9pR+q0w0Azc0ZCN6oN5NhH26V3itdgPjUe0ns4rODufmbtaw0Kx3zLTdnS7bcwMxqEBJbVyntobKEfxf3FDBob8K3wB6n9918v1gZ52pRsxbHTCf4dCotBwSMmR2NCoUeGSNERC0iRV13RQHQSdpjxmg0/Tc397e3yFKTVUTyXEo2RycgeFNBV5LzXUrUF9AQ2sj8nY8XpphSiOKTd3C43o7kCOTHU8CsX6PPzfQ5umuH1nhsHFHVnHOCCEHF8GV6sei3pQk5RSzlx5AwazHswb4kGFcRfVzxRMXn0dQly+uCKLJpaGp5gAZPEzemwxgai/9A/GGVLS3SKMe8XVJxp2wnvedPG5Y1L09ThRdRdzvwEx56tDz67GjFRoYhzU3zJ91652kFALWYReJeeG11eKCHqJ9RGYUsrdUODBv6s7lppIqEcJYdEwTOfUUtPwQkdFl2r//nP0/L8fJvYnBRpB41RoENQJKSRv0QMXR2klMqAPJh5hBoxN3sCQVvgO/Uxg4C9jGYDFNx3GKvgMZiI09pkgUBVE8gYFyRsumfKyp+LNrO0yHUi7SShk4hoTVLMS225Rvh8e5v9BHUzlMihqlJckiODToLcqNNpn33DuwAlTSgsuRGd6p/zgzKp0oCACSr5JTx/0cZpQEHAmeKwC4ZSkmZi4X7UIXSHXmey03Rm9G8ZDbvl/QM0lkKU7+MeiSHNDuBkWX79ug41xin4xlePGDkUOp3q1uyOmWi1cQc8YGqNFo87FWqrpitmkWVanCu0tKlr3YJyRvUk9ASgMOTP0gzxe9FiAQQZYKoBCe9BavZdQEvuc965jU71bQqDA5wxfUqBbJhlmwAYB1ikX135fuPQFOocVCl+z3eAwYQrxsTECa/NCBMKwC7OOu+fOIRlSoOmjP8NIwtc4HjmzRiTgcDvUm+pviw5OX9X+wIjqyuVd3MAzABCXxOSSI2kCRJ/FWxpw8P5x5rkd/36/TjW5bxm70mJo94JWjzzHmxm2Ad8vz8vpKbvxyREEwX1VgrTI5SP06gANkV/4g5y91srCCIJNp6DEGxBCmsavlLJnDgNwHQEPDhFf0VNFHexW84pwd4AzNzLnEvzMzynpLoFbHqQutlpU/9/qJihf1Kf6mK2TaS7p5h2mEMXAyUYFENhL5vD86JMEylR0pl4FhhzSL8qXdcKqsDrcXl5e40W9eHudvnPf36l4cy+GKtta7xz2u9M40bjHN0LesEAJTZqgtasZ+plp/Gcy3q30HRAlYdqzN2F8+VoR1itHfWPXj3iAhrlnSJ7AJZoW2NDDviv9XwobhP0yTsPQym1kHra/PfVwMlWRc/YBq63LNq6XllcBNUzldcAgfOxZl2xg8fVMRNWmC3V1XKOMqHBERewceydR1tV/Ze3Pr3L8s/u5/sr3YoF9EaB8My2C+LC5MtXhJYvGi6+hZ/ooSh5/OeTPUBDIbqbF3EWsLalakNJmNTmttrTRaapeOfSoRNsjszfYiGKqu9vaBIU6R1x63yDrTOjt/s429g1/gUsKN1Zyw4PN/md/Lx09yMaT97DAQMDOuXH5eH+MQfjy8vrcvj6zAZl+oO7Q3zbw8eUU3ckbXcs9fgZjKYZHwfpyXdG6BkSrAghVpZBsrTtlJvOtAvHm5uIOIO+plaeePgZe2bsPraQHqRLxrwvr+/aXZ9cIM3cMajIovhchMl/ZpLxCy43Y8sV7Wjh75g0BxZIYHjh2vfxO9iYNGvScJxsRG+1iu50LlHkqcNFNjIBaJc/y+39stw9cAChv1K42aZvAIEpzkRjuORZX07qQOjK+xb9Nwj1NgWTLi1ODhIahj1gNAFcnhSROt85TakGYSZQM9PumgYR/PhYsllpZOr+tI5i05p7sHcvhEM7Y24LZ2knKUhHEF/aSYrYOWil3CkCjmYkVoexZxiE1lR4Mz3gtSqGxB6cvcRFw/uxIZc/X2rfVdAwi0zTfae5YHllemKRUWol3zP5R7HdVmjNM/NCX4VxU+VM6vFoXtoEmGw+hgFx+lEfZXCbhSB88Pv7nZoCgvhmrO0E4IxuMEjRihS2zxwtHpc2aHypnOYVsZ93y23swzEa4JlpAOHFbuOKS1LOiVXQyPNgQ0wuVmgUOoTJfzbMEhpW1uTod/rZRP42miTvMM5ZAAfJJdDSOmdpLFEVAfPn44o4/HMLHwsg1pbGIYIFfBd+TiglH/KQDay0QWZ9ClZQkE3mxzggha7zyneykQHIALBSu1chvneFgcM2poY+UqSx3phQQuO5XO4fyY55zNSB44omCfpCLJKZruNwE0Gz00anctwtaCc0N9g0jH9hCGchsV7kar6g6UGhkfuPBtNpoeGaAmjzHDxZco5SAFM4NtnbKf2yPDxdGi6K7mwtlubdHHahZOf7fL1mvfL5Eb07eb8In52XaXHiGcO9kskwzUkYJk7weR6sa2myGiXQhCaA+dUAZm9lqaQ0ynDkdezzrElxME05r5pzAu3fv/8yDWV9qH/hu2k0AwCEsQihojQLPU+HSh3tjmGR/I6Emj5iRsP5AoLvNLKhrQVtWJMx1Mk9tjXSNeNoQdzC1EZocyzqObRZxbs+0nzOZDqF8BWhfArdLTgVw1OYM21j4uXNvwFgoTRi0oI17oEJjOBnPkv+f4WYAAAgAElEQVSei/spE/MwLRR8m9OEO6qucGAru3F+k/pYQb+FfP+SaghIVFdTHc8ANS4umFgNiDdFrBRzznkayo+I4zMhuRco5atk8sPdnCOgk173oowPm3apcFK+O5WXddIgYgN/yWUBsDR8ulRzdSW+q2lOptDn80EP/YJ2ith+ck5E5Yf6DkgQ906MSaSgYvmOSdRf4FOcAtU8MX3gfURIP86BTvm3JsqmcGyYF1kldQNtoCnAcuqxNaphex+enV4anrGagVBLFDAybw0jCWjUnh8ryJxnYnNyzHT0FFYO4H7cz7LUBMSEIwdLXwFn/2w0JHMHBtwJdVmdsTonzqNP772F+/l62cUNdIJKE0BKIzOOfjna+3vHNXPlZp5P66S+fn6elj8v5mel7spk0amRzB1rNr43Zwz0v4BsTHhDfdZi23PR53te7zONp4nh+XJuoLnhrKCWYV/TGN1d63qGcQ/vP5qkrFXQk+/lcrdfbsNSMPzaYYji/w5Rvn++p5E5f8dpZoZXlvtqPOvxlM8BALpD8zAuJJd07xTX8sNLHXOdDKKYBHEsOD08zCLwwAXxgj8dYW4uWfmdzS4A7aJIZCPSRIDmQHXpiJ1MDkblXLxxiold7zz8a8TEioiSBDzC/mFFORLdzJBm07oGs1En14PPIG+VIoQu9TbouCnghA3hQc9zmIt+FhMb8g+Uib1IUwtcP980A+O+xXmYi2gO6zTWQU1sTiLSJ1QJx7GIZj2a3TRubMeWiGgtrPAcodEoUh3SSATfdPQiMI5TbSrYSGaTHLJw4q+Oe8RszDR2Y0loI3OxcLc6MVC0S9HbCUBcQ3LwqhWI7XFSrEFYsO4jWZfDTg/0IGP3l8vjE0i21LpaQzq6pgGacEfWVCw84Rp7URoE6s9x6qQjB05Qux3vDPqkG1wjBTYiF65IVJ1y5D7rrMJFRWNqb7oJWBVOcwnusgF5NmqYah1IAQWSjyBTm/LNFeWU96DLjJSgkWes41v54T0EqwNxOmrithMeUMNqVLjoLSigQTW8tLkFuqpxEDFmT2Mw5hTaAJemsB1Kca5DfzZaLs0vxhYxTSg0BdasBgNaBzfn53zcv613L8UKUKGS6tpFowFVy2klH2w0BFccWuPLH2SIQ429ZuHiM/2bWtDL18tGmkW+a6olKajQUz655Pc6AyXAL+tTOiVAyAN2mdjyTpGswYhJzbWJ7nUhqiuww9p7fXvN9zkdQEBZj8fJKKJQ5b0javVgri16XORSzHkgS+er2cU2NdW0QRtyaG9+H6bJgBUAIpuLGjkpfGmaJIqhUB/SSDnRzVR2HM/Qi+0/cdXDGhsUdVnubpgEYzyhDbYN1jZ5wVSDIgCQgOmXRSPTcpFQiszLq+toKZjqs24poEOz4rujRZmmkIIkOUWPAgoxrJizPBrETH3+uqwGbBNAi95mHJ/itpZ6AVRby3HpUo95T53orfqAmaBGrArSS1HBM4h99yDwN2jiLHb4XVC4BEY4vCmERbdpZB4eHuOEVmrUdqZswmUpV9JzMyF459xWu8I9B3BFI/TGlCP8eDODQlu6MPTvkiI7Z7/gA+h19C3ckzNFpyh7ZSr/6kRYww+mpNqR8/l57kzNOI9yhuXMG1Od6jYAwjjLLmiwDJwlx8hQatFWpw4Cf1JJvGPaPNaxLAY+1+o0E+w3lW0DlENXh2LLmmIx8e5X62FRbpsWJ8SGvmpm4/QLQPB6uebOmL0v0LQ1NNHAAki+QduR4tZmJLebXKjcGUxyeCai1YAFl8sl6/No6C7fjwlUQvrm+5zvFesfdSqxlY1Dq0GfrEHPE/VMcUSl/kBTmFBfAZ7zJsG78na5G8q3z1WHV+97k8+5maAoa4Qj8KDbHw3FzXI1rp95NrmjNuqYFHLP0Oz5VdfboMhT3Eb5W61xbaIF/kIZSqC24A21xN3kza1a6RU8L8tiiSX52zvW5OMuluZ8c6WUMt3QcvaB91dpj9xtoUWu+p7NkOb89LAmG4OPhEQ7kQa0p7jGXvnw3WT7Tjz/+gnDYNmFlcN9rlOmz1HnxYK+3nltatIo0YxhGBQtniCMmUoC16eFgO29TdRyE601NQU/JhQ05BWs8UgExn66+hKa/Pz+TcJgM+YZzTPE0vr1lUaGPQT9V/dTBxdQEmueAOAkxT/GXoBxCbO/mYnZZnhFHUR9YjwEbCJ0u7qdcvewPpWhLNrew7Sqcx4mAdwFYXDA8jksu+/jAlspYbk0T4TH3pyW23vCyE/L+xdujft/dic0Mp1LzPiTgi1/c7iHc8rCGY5nxODy3XHvoNBJ0ug4DdRCkRerxadFKk/fl8Xl7EWBqB17x4z+JvE67iXT1HBocFH++fMSpC8JyElx1aObh64w30XIGPPjfdySQFgylj4Ecagg/H7E8+3qf1IIbYtTZGv+QRBp/d0z1sfzHeFfO3eQ8fBMFYpegE4NvYeiKAUaYrcZfVbU6HeUjwt6pAjCxoD/SoEOxzmIzY5RJVbPHHQI0SmCp4CjYBh/ftGWWgNqR8iFCK0DH/Hyo0HyshCSZMtrqY5CjjU0mYQXfp9iS/uEi0hSc/35XHxv7/h/28SRpYEFb6kufXbmgEA/vLdjj6NLPNRyiIcbj+Pc6yHFZA/2iL+f4B3v8/6wYGaDiw6IOqqH4lKgeXGRp0b9wXFMWpyoJA0gvxc64KWiXS4SkOBMDuQbezFpE6vOw6InhciJw81GjbUe5yJcibjcKGJmzGxxjTsbxWipFDRSBsbxrIP6BmE5pjjC2cZsgfNUYC+0YGAjuI8LzxTh8bRnL0HX+Ppa3qFs0GAcHItTjFI4g7yOqWIKt8cnHMcUP8cuPRNUWl1/zzbN2KDEUBwy+qfRMDk4UzaeQ4qwZfkOSnzKem4CepC9Mc1wK2lrmfSGTGjTUq9UrtiAkifw8rG8/PlIoQh3F449GwJqJahYU8lbuOiuqAnGX/t2xt7+rhpjSFuNbTa6ro/98v5yXL7eqsFjfYPiS/WT4kPCLhql0QSM2UGS3KE6YUeKzXMaGGhP0m2Y4GLdi8bvdLg3jDWFLsXbEiCCSy96CLIEBsGMoHicG6Wiqm9T6wOVyJwpDE9CJySTKJcOeVsI4wVbOC+i7UozRkGvfXnSw+e9g1yCemZ6MWc4lsQ6krneeTJPj9CIJygwGVquFWhRL0Nbid7rhHsgaL103mQ8/OxRpqlL/LLR4M3brPj9KQIt8qAtSmeq2Qxrqo46Dp99nyD3Fm5fsdVloiGq6oSWtaUrJRkxNAZOMqRwjaPW2XAHsO6cosN5zc/yvNBSP5PboXDwu74+bGJ4ngjpH4L+iuJy4XJ2UFwMNreCBqJlg3KPq1wQe7RQnL1vNIacT0OpuQKldsJEESN9leLfoN2fowDUx8dbpiahxkHJGBc6C/ybNKgvf3QFpXEQyMDZCGqXDopPzw9p3gtqhMaWIsvnGnpN7nELHS2VtWf2jJupyWR75f18Hyac8e8MOH62oJzufxvirU6EJgZwA7r4dcAZXSwDWE4gZBoZ1hjZFhTUei+Pg9pNXKmuoIUOcCVl0PO2BJQ9jcyroaa8tzBMQkOyyE2TOdbUJq77+3K3sG7QkqK1wH56aLGdfKyajRhbsI5cmzS6TCbQGNNqCGKJMNdxL5QuAEyyoVI3URNIQ2L9cY7xXAAz+D7N+nK6P1S25Nhdhh6vwQRnhjbcQbYz0ff/+lm3WlDKSs1Uqt01lHECOcd+1/NxpqLB3xTwhyFwT+MsaI2xBe5kKbATlC4lrmAT9wx2+u8U0QOMlo3TApuzcDXcScSHIJlsDIpr83rU7KklW5umKfM6DfS/6kTFOqekYSL9SQ1J5ASmDmO60gmM1DOb/NjAxFZaFkcCaMdNkucbSv4Aq5lg5xgSrAq1i58TIN3pvpRYpnA2mzRFYRSFfoVBFC5z0vi04N4tVznrvc9x/krUQqhYDadt83Q2IpznwH56eePsIKiXPDrOebP2Gr/B82D9H8PSQNfHetecCg1i7nk0nXG0cyLJO/rzQo4XdvDXy+9fv3LmUz9qzczvQ7+GBkYzJLTc3EOfgEgEgOLOdvhZrn4ul6tV00UvwnmDeczVcn23W94O70wEq5HZXCB0wNgScOP21NFRmptaqFq8Jnvl6yvopoJEuHQgE47GKby5AHQkEeXmEt0fRF8/yAmJ4F7UEGcbAr0SQMkmP8xYFlrWx2F5g7LExXlhoQGPLkVrHr6FOAe7eS908RQVUhn4HhU3hhJzweaaKcoOxNSDMN/xx841epdpMvgBHDpfcOM/Jl+FJmeQmiSsjnNJNw/2xIYjWSjzvRRmKzJms8ml1UXLCQS8ZlABi0d0Dgkiy0HN8xStznRkHMs4EFKoZUM7dnZjIRw2SEjRPe+aEYDw6potkETqJYKylz+f+d0JD72h4x/NxcL7lp+vtoYNyHzd3wEib/qrFAkKPQwechhMwe/vJ6xSmt3L64hSI2a3gUgTgWPXCHRpJOKuMg23F5ghgnFuiYHAZNtEOObfaVZGQ1QuLM1I03NBP5K4PY5QooLqt4qscUhzqcL9hmKR9OSbob1BtSH8EcvSQR2dBnHxK6hLIOXqHEMTQEGg1oINefv4LbqQ321BFXpNdF/BTlyS4wwTTujQ1WhuyXryAKS5uQw6blN5lMyVpF0Sw8l34L2TOP6z3HDBgSpGz6y40ktOUXIoj8lqUHtmvgZFRBsmaG806xT/k3A9FI66tnEIBwHl3eYM8KsYGjcUrWnaKEY77WiqdZr9FM6bpiSuWSmYpEOqX+rf8/tyqUoNsumVNsrlY2HHpWECd4TNNwb7ce4l8yJ6BJ1Twrk/ENbGpFBr6qaWo52ro2CRd8W8o4mK05UaoQTCJRARxNyiwgLfHKzqur72jOJxhmQd8O/pZpOpTWyXXdsW+Ap6ccb5739f8+4zfWRtXV0tz79pls3naABdi9IDlDjSoslUiPvfZhsem13W8P4rhULdkZj+cNayr6FsEWhGQU+AHfbKWvzKZ2bvBpl7oTgnPNfwSy4+ROoELrMc2Qv7PUnP+0yweL9aTdf+2ckf78J9ZYiwE0m1FRvK7toIUs3vSnPNe9wu8bSksZD3zL0YJDnTqeii+D2AOmY3fLzivMfnomkSSVQzYeI67xHXvWQJ4ZY7PO8g0mmch15yRtt2PwMC4EgkN776NI0LPvJuKSruyE6TQTjrnWLcwl7DQoM1q7/jHyZoM5av3KlQbB6DjCvmhwbEWRoi/3Jag3mhV94ul6UfjptXsydWKlDub/a95i6I7Vm/UscNR+Xzsf9iOPCxX89HvgPPh794dpxxbawVyVsQ8RzVrH4uByhqof1KYXUNOH2weJcyK10We2gKKWk6m22/e1nxNhSVydGC+r0nE0kXSR3l0MsBzEjHTJLKuCJWowuIG4oZlFQmuZkoXsaemQK42rUpJqQY5ftt2TiCmVCFGlTNemF16rQVwxsAqd2Nezc5Zp0Wljp5yGQu9dr3UI8COPOb1RZFTxFaqc815jJoe+IOxV3i+SprInOvAcA4/y+W/XGXmksjEM9s+8VB4VMzifrHoCZ5QnOHQwniOcbkyfvN31VNx7BfxpL//QPjDsyRzJj6IVz6AgYOOWs8A6m11D1Sm2+W60wZ1EtzpmDORA2kMkJ3jjTJf2UZ0lgely/W8MI9CQBhADLrgfcYZs8YFumoR805TdGQJUJzDDBmg5u78OC0njMslNp775V1ijQ6VPYGtQg2x7ok8n0BZg/qHAE6H+6ifzMgXgAh0RiTNxXQK+YTG/UuIGwo6ncxAoL+GHdhgPChuZJ7RIOaqQvnxM9+ub7dJQaBKZ2ZSdTAMkHYT2H60MQefFbsCad/Eytyz8Rf8Ij6AUYClFvukl+/fuUzvr6+LK9vLzm7np8xbgFcNcg6ui+caJkkxpxKyh861cS05Htbu1GP0NxheHC64v0d/9kd9SEexNuQLd2ppMnEQSZcqy7esxFi6FciJBSbtSatgDwj9+HTh9YAzSDFgfxrBcgWXwhYCQhj0cBJvoW7zbiTZiJuZjQQOGQdlnc0EWNJOj31cKx1SGLjRywU1w1t5QwQ1ImrNCBe2uP9XSz/KOKcerDsGEc7RWJzhrub4CMyH0AMtLQLIpcEYu2RWYxckLp+6cCjgBzf+qHd1A2ut1kOLp9tw+bs3EF2FZNSXIFsoQkyK8RigjeUEDOyfZKarehXRNPMBqdFvMeZiAy1h++XKzY6DNHM1eHkg6YJtGMKJjIQ0pDWJ13hZRD6b6dduXSTqeCkxzH/Ok2dYtyG2XBHLlsuYDUALQDYGFzi5RzX8cbLoAWql4I0KYsJp8TVTTSisXxRm7cxQ8laTlLux2EccCxcHeEOcg+qlVeia5KUH4MJGVmDJkYknoyezT2mh9bGExbdANUwP8bQz+wvLo9BeluMOQ0S4VeT8HehtnHKTadOOnBoF7Uqt1HAuS0iTARMQSUZbhyXU9CUXUSXrJUGjMbQov79JycAWZNwVeNMU9738KWHEhY9VBBLsymKVGW9hEsLvQD0Rkojn5lDHCMP1hv7C/TO/eN7DcJ9FjrL89NClN8logNK7jsvMmYhpAWmf/MstRNXaFwKXguM0IDudOhhwsu+i4btw3+375L3zlqD49sw261xcT07MXRaQYEVi+M9T42cDwEdDnmKXvKtePcUPX/+y5pg/X0vO4T1g+wl8DL6nQcng1PMxgRh9EpF8p3g7kek6oXsBXIXjYeNjKJWpq3Q0Go/fK41sjGcvJBQqCa9PPSpaj04x25zHaSxR8yfixMwQ1RS7rmT+5c/bwGqKDKhGNB45t9DyErTHLoYIlTtus2V0SQkwE0MO5xqFukOCTeFkZOy85E6hZR6NwPVduhWQiMdXlwQUGeVoFKEGOvA408i9+D9gybPFHEuHjMw+t0s5CgqmHzFZjfT3Caa23g5mZ6J53Dk1cJsYbG8D6Z2SeoOQLVppzLVYdp3DzWvYvFSdjb3xJxwHnOS+n4GjHph/TFthqanJo6iP6YhExorNQUgxmwfmlPteL3jdRPyrqnwf9XCjn0+v4/mkrONBqxCYT5M7tw9gcCCQ7V67hlWxgUNEHu5joT8f/bROy6JH5/5PPwzdWQ1jDCH7Xj8zHfDza6UQR3UMKyYgOW6co5zHPeoFvKsIbWTbT4SOXFJUazJCDpAcuA0BHLSzveKjXP+d6lrUJJ4BkwW+YtC29wsziDOB802Nq3kUO7y71GYiaKnhhhKdNdctEChiGsDXZ0tP8+gTeuVAJRj5iNlVH1YFwc/O+8ze9B3WvMcXRcnCHnVQ+6WzzjnYQmta6K1sFpL1g9fMc363NkxiUl2mzlsw95a7//0F8lq8sycT5cahkYmgBPyYpLhd9cW1GFiWIxTx/Cs4oRLM3MzAPnQCpWfsyHGACegHPtCWnnPTwDMDyQS7P9on6inZIqIF/s8AHKRDXBP5PvMOVyK68hmxyHOrEJNTmwMvRP8DD1fdaPUvKV5TupiBIKoFZ2gCeZUpqFZTONG6szpflUX5fv2PhXg5/lQH6V5T4MnUJ6crLgXSq1nwoHLXyZZA5b2XAnFdO5faPTUizGuCoVUPbnrSu0O5xX3Lc+Bc/vh/j5v5e3tJaG9nM3cpcmsi6zBxlunVb4LEzL35DH6RemdMgWOcX7lzkhOEFlXF6d/dofjz4mHanEApUMxYA+sVbRW67XVfm8TgtUowUWg0J9iIIjZOCw1A0UbXgK66P50aDJkSxtn9tLzbzz5Qb3k+IkTDKUmArP5+Z/75cDvyGhXOkHchIbLj0bj4Qlqld+HB56smo9xubohSRb/ch1/+pcvcLQY0zwFAaQwRDw6fvWEMd7f3IWCVfoVhwaXAoezFrB1HIMnWET3XBy14TahvERHJB0jiC0Ifniu87KXYzYVyBJILaie3HPEgy4oqCcU2s3Dkd4zt91MRNwU/HwRa+0ZnYytjUSUj6L1bATdTKRmQDXCXprvqvhRe8hkAEyxEGeUgCJe603nrfGD6d5YvYpu5hueocPhGE/T2yKRz8YlwiWT8eJNJwjbbX5+eFJopUlJg1L7Utcpjh3YN9Lp873bZOmYxRjzuCyXCngNq/JwArUjnDXTwGS5zF8Nhzw/5choiHMQEzyRNIogqUOGRkl/Et04LyZBCBkUQEGoAUH1IGfl2KYDKd2LIL1YLX5mFK0uySqH8FWoZCD6IqCKheOYNTSFeWDRx/1kUjk0gBHOyrHViACNEJxiCum6JHlxcunR3Gi7GQ3SCNm9yBQig/pUoMwERsFpm6q6MLkXy90Fua8NKuvBIqHovC6GTl5EAX23m4scfyaF0XCaWbMgW/DkGYfHESnIZgW+Uk6gAvLZAldQlOaAdzpgNotub6zPcNTR7B106OP9kej+/MvgSaaw2Or++Vfho3pBCteZnk6+DcgTn0Pk3UJKsaRNIFtU/YWi5DqbxV6ZbJPHTQ/Cn8GghM/Ku//1/BjqaM/GrO/Rh+X9hkJE4WSSNRML/xLxDOE4+5GzATBj7FpHh8CzgSdN4aWw2UkRlzTT21yso6PQoc27A1DLhHsczDpFg9YrpYM7ykwuw9piMwqYFu0Y61CQjHVHsjoiVajLTJQyiJhiKu6a5GV9fYZiS1HIkkyI3IE9oslBuP0z+Q8HPFQuw3Od7nKO7UP3gp719HhvTsLkNfGOnNSpEWrBwXn9nbPHczs5Gnyn6vNAWtcw5AqcNxrP2r0MHTrvDIDmDa1Q3dksoJyoBHte6bMU/g8Yg1zg1IUmIXzzsVOX9lyqrVNqnjk0ZRq1glJy+y3gPqeRwdLaZr2uWDX4qTGB65k7H7bEx7wvwAfNX0Jhw3gkGi8nbedamwryfe6i34rhN/tqSgdd6baMJZqYZCKhRYg27Db0aN6jCLPaLem3VK7w+luQCtzyF88Oxz80uDwLCkOYDKxbmgRcHTkratWurT5nv2uzehenE9oW+55oSmwkAXPvnqiV3DssXv48+4m/OYcfeCcDEOdOSL6aTULYMvtmiDRU2nM/9DN+H4Xr5MFRAFsQe/+py5HGqU5XCnTtcgHDHii2V1BhTge+U81Y0kicif/HNIW7EPoY9KoAHwPcJgogdtSa/GTPY7ywaKOM9oXJgbbQcmYKaEWDnIU5DV1aHwrvoRJHg6bFdPSQ4CRHNIyaZdjw+N1t1gTfkCOEbXJmRV2o1NPQu9x9IPjje97iCNT6sW7Mu+Mvw08/Z41LneYMgN4pUC2A3iZoAzGdhqQxTt0wQZRh8Eh5j8MpIFAmcTJquM7yzXP3WgNRC9CQ//rNBJu1bL0nmDGmD5lj1Hl34g5yP8zUNEYPjRLxz9UdLuYijDczyf3KVCuZYmQ8Mv3lzmng5NT60vh0Gw0PZ4xvqFOZnnL/a761MmL+2R2PpxP/kEs8nvhBSG0Kyimti4WIuFeYjg5Fi0Vpa0vXcVRGQ7Eb1Tvbwl43kCJ/iAe5qDPV2cPVvVjpZRRbobTEBY0pDIjGWORlwTGlgO7DApHOxmUO4ssFCreY0eptJiKEJZI+bYYMDxr+4vMTabKitxbOpS4QZPS9fIUfLEJIYRdUgxF0aG13y90VFLWzAn4CtVhMH5/vy8vLv/nOHLS/fv2OWDLPavqmFPsZ0dNMmM5MN+vipUO+y2i90w4WAmhmRvCEUR51zmEDJTRwd0qBBgc37mRnqcIt1HPABaVGuG0Gj4Fi/GxRxjhfMZkbCZEWrJvtLVokqCU0hTRx0BfW5mkq+0wivuQHx03tr8mYRS6bUHEsaK1oW+slxaaMbUWzRNVttvVsp/Dgnzn9sglwKhVkIEndco17GPjz6zc/OSc5+CysNRBQkJnpGgV5hicK/VkDFKUcbI9w/UHTGj4YxK/wq5OcU/63ecakIAfd9uBzyjBJ2xzYEYF6ifl52SdS9igUKfJrptGGJtOKMZ6Ad2vTUvc6U9xbXOefnzlcOXlXOBt7xeSCQOMRHYxjFO4g+Tii7BYQvo+8GxLcv6U+eOHbNCeMzBt79pYXIv+b9M6HuM3YvI2QkAN3ijjNGkB9QOtdB3xekSxFrUGdruTeQlVlHThF1jCEY5sLAXMDGhfWR6ktzfqpExXvnDOD9awezs+Wc+LGIE0KZ9aELk64SIloKXw2hItzhu8WBPyLCYh6E549kx9oT9JrEdRz4Tg9Vi+gCYeTCptdztAg6TOtkCPe0EGtXxXyk+lz7bTrjXOci5EzADRsiu04jJFBAR+6qdAWUn9tvHLsk9Ej5bQNd2hdX9AoXFvRj+C8FovTujaJwLOe+BxMr7uvGrjIea3xDwUKou+zIOLwxTV8aYO/ThOy/3kfAENo0mzpnQwQ6sy0D8c4BKq7TBySml2ngpkumnUB1ZNL8XN0DzwIJ1o4HSY/6pkGf3MybLMgC6H6no9lf/hIAazG4i6NsB4KON9ptc79VgQzuwTnyp8lLpVc7IAjFK0FnVzHc7euL6mvaprKQX2Tco/rJtMkJvijo/BedprO+2FPh3IMp32moPk9gGazls2tkt7FvorWJe6PZqExXVM/YdFXxzzOPic3pb+xtryTPIOmgB7XqRSNY3aANpR1BqAJmCfFkIZVWrZgq/lgfC7phoJfOnipOXXPA+bdLbeYzdAUpDaW1p5A64PhmEF6T5fLAWpcJnDqKdNsXUgpBgHmXKvbZClCEerfGN6XEMUFLafvF6AR0CK5NNPEslfY74bpWmMkp+Znc4g0a4ZGRlT8ind1zxd0wtDw6YAK39CDr5dHCmP2Dv3YRenXjZTQyKNmOGHNMDkfRD3z0AHpzhkhq6HL0AsVdkOfbJCrWjnqnmsmdzN9HGHnTIDm/hwQjHsGcCBaS+48qELsIZxtaeKagloK5tiM/5BW/XOI7uORWu0JJoTsl4nhHEWzcxj2LmzD2D5z36buGEewaM9wB6VGYG1cLIfPJYRPwtoAACAASURBVJpP7wunPtS2rBWefwKmCa3md7Y5WydfY6pQKuOX7xeqpcANNC+ZMdUwSXEEVOGMQ7NmoG+oimlyqGNZfys8OneBDmIr02UdwwIACUozWURiwH9uOOjnuL8hm8BhjO9g/eGev7kE0Lpffv0yWDNAR36PgaUcBJ40Q4fRvkAabppM76IwH9Cdzt4NeBABEGyEMbWJw+DFNuHiRyY8t0P1zudmkMC9xZ0d19dxTs50UPYB1Ev294L98vf36VTx6x+S6BOYZkYBlzLFNw/eMK9eWOVhFqFbh/W6XJxZ8BmWZap0fNwzXh0ntFgFOzoq71+OH6NPKSkYKOIJwNgWAS2HEP/OXXQUF8vlNQJai+EUKzttR6W7HLNRuHRBWZ0ceTFodUxD4ugtgrMg4xRPiP8MLMI+GWSmOQ+6Mk2hR8E3LhDnBXhHilsD9+WYEl/hEavn0Jqxc/iHX6RbM/ZnAgDCOd8n1sG4Qql98VAT6Ypt6M/lctwzyhuh8EEHCpA9Lg4hSC9oi/UiyDhKgCD73SK4jOOLLj3Rt4Qi4Z/LU5sVF1vR2IJ+JYme72noqfzjiO9yECGw3wI+U9xOIrxjUy17Y7eaKeBkE6yiXg8mLb1J5TZ8KkUsFMgJXnV6Mk3mXKQGLHHJOE3q2L7vZqOkeAnxlyL98cSPmA9XNoP0EiYWpIx/3Z95j8B/0qFz8KFfmHFwtgGN0Boe+j/ULKY0sdO1IZiaf5yCTBG3eDetnPeR9R7LQwsT/o+CT3eRj4ROtqHzosUVRKoQxV9WzbfpzTZz5DJgCWoAq5e1NJZaqur0J41HlI/fJSCRwLEUSIAEZL+I0kQUiPsX2Uf3UD7u8vto1Pnz0cIRjpiw2q4rm3maMX4Pf/FM6oiXJPqg/xy45mZo0Wg+EE1y6Ya8i88vnAbf8s8I9qIRseDY6I1cqJxNHcvTBGhrXUoIhhbfKfpBWFmnaEqcarylSMcKs5PlUtt43qwT36+e/Z22ucZ4Dk7KKA4FKphSMNVkGqWOLinZH9IV5IY7jdA+12lTXFxCsxRZpyGz0OE9c4G6RuIUNoL/ZBBAX8RVDD0A9IXJA0qh1smiUPG8IOmFQR73x1B+uLTQMLIXKZD5+drF22xAJculHERNBLFUWGnIUDXJbTEvgmYmWog0uKU3e2YRfMu0DISSZ5BmOMjl0DpHn2WxJF0rhfL8Ts6roOBpZEYLN4jrGoDL9Dc04gElQ+8ykDC0iZwpIxQfZBPzmjg2jtOQk17NN4IshxaontFcHn8eBRW0q+PXIfTUUtR0j1K47CS49sFbr7lmopiqOyYvRfwF+rhfvCPH7Sf5QjSbBoBqvHJGvU3Ku2Q4qUyeVzzHPPvSEWOVLQVHgEjjFNFrmj7XsGwA7nZ1pwVozoEaIY96pwvo4a5WjSbPir3HGuKz0MQA9HH28L2gXeLmpPEKa94w5drQB+wjTDqgTPU4m01piqMv1rLNE82FBjmcZ6dMqGiIOQ90g9TSvjT17L80r5jLYJQhrTwB1kzRr9GjmN7OpOmSDJcBtdBfveHMtn/POXp9id6G+kV6fMBgwNBYEUtzDWVxHBRZF1CsrikOb6nLWDOArN4XayM9wFhNQZgkRruZRtUiX/BpLNVD95cFk3cFgybCc+lOmuhosQ+Ad8ukLAg3f+TMej9GUQOQRANDkwpLgEnrUIiofwB+t3/Nz8EkIGAKRfUx9rsIw5nEBI9ofs4YBkg7U2tWp0em3RgHfGNbzMRtsjZqWx0NNk30JyHVuoR5fzeug3dH06P+N/mm445Znap6aY1dOKepdzBngg4XVQWNzIDJAgI2LZlqRS9lE2xWnmu0eTfeUw0e9z+XfpYJVL9zJmbmONJAmRPEYEDqPFMvLal3Ey56lXo4ddThe7m7phHmbvMuviSgOnEUmsms1NWzIjAAY2IaYAUAZFkncu5F5xjw1EkXIGfCXXf8M/ZFLfX5c6dodaEISp/tQvBc4v+w7GL52yQ5Uet+xF6dRvf7sHciww/QFk3K1nbROvJMSZYETlDF+wh1kibcpnFjZQ0aO1SZfC6LgvO1WkTajBMuaR7IVlCWC6lv/N3kDPDyQNk8mBz37+LAVS/1tVHZGBATKGiquo0UXWQtTk1+jT5hfn+EV7msQApC1hzL4hGXhYLGJSAFqw2YKPo8iJnKVGDO4dHcmIYBuUgpxLSy1BbRRpFnGyu8G0mmQ0/f0Pgs8mqXKPQvQmPhoEBkBcIYTcwETpnZoje3H1O3DZqI0MXund5IPfAZu1nOvtMI+nLwxBueBhMag+NRffh9ywabgWJhA2wWgr/PQt+ijQKbf0f6Qvv+bSlTULEmOmJWw8NInUVtocLGZUwreh7R+sq6FdlmQ6KViqtUDvkiXNP959YQfdgCv7zssEXE1OHPH0f5BlY55aHABZHqWD3vL0nZpdlZwGg7PbzgQLQecMWTvOQ7uj0th2lIpQ9h7ymtaPtufkcdbiiIeMZ8HkSCFW3aGN7fQnvstFHbxmTTTEI56yrITWhhFNteoKVPxPhjTrJSmMLhbkja5Wm5CRCg2xXrHBCkhRjaDuwhLQB0ZTI4VMQy6HMnL1Bb3j80VdhjM0vB5x7gu4fuFU0Cjj8cvBzWy/L2Qo4HNJFDxIbQPfj9yTP5fM+aY1rIBdFJRpsqtCLfBwph90Zd8TZeO43+KZQyQgP5uXx+6DDhyQ+ViM8USouV2Vgbb1Sg7l/eOc+ZiQlN0zZ53FLPBWSkWkqlg45I04MYGUrjfXRhq93oNB4rNWJAIj4KXGasTDlnaWQ6iexUjY+MmBRRaQu19aDOulQv4DKQuwzopCaCovIjlxh3gsVmJ+9MBKqzsCinCKq+gUZDvZjNXNbzjoLsannElS2WspyNLm2eASAb79T9IjrNz6TQtbjqtLgOfDNVWGnONNe641hwaEl7j/1/JmEg96c45VDQvqMlentdvg6fsY9+fHzO1EtzB+9EAZtOTLx6KWjITtDAJj6pY7tP08b9CUXRpvoAtYp4gaGbue8oTifSIIJdm9aulUz6kw8ygGNgdZurnK8TNE1jgXMoE6nSb/JR1v27nSOxMg51exLhh13SRqbW3tGRxHad9ce+Zq1rV67phhPdNkKWQePA+D8TpdwT6CwToJ0vke9II/7+5hkgvUlNKCCZZ69naICa6KYuh+8vo6AmO+htaWxiAx77bNbobQDM7Vl+BwTCPdPaQMQe2jZ3BToT9hDftUCbzp0DRHDmh9qJPlHbWSlY/BmE9uai8UzQ2mgg03DmH8GAj9e8u6fHR9c9n2/OYNgMb280W05avDfOGAWwYr6566UlBUwcC3ip0DVEdb0mx+aLiawh5WHivEB1BHgQoO1r8u4y32bVFg89KuJyAGc0xncPmQx5f0uB1/XOO509V8ezGDGFTt66cAyLWPWhULJAuZ8EPXCsZB0/3N0lCgLzGH4H53gsl4lPaO054d/cQW/vAMM09PBOMS5pBIX200yudNfdLWDDcYdjqkxtAm1tAnDXkm7iI6y50lKmNgEgenl7zyQ/E7Lr+xhdUfNGTxTaFBq8oamj8YljnCHbAHnR2cb1JJXBXw1/bn158es/L4UrmmL0mAGmN7MtfjfNTOnbcRTO74Iid53mTBq1eywTDd4RVLgAxDil0TTexIk49WcoKR5lfCbiRNCvhUqKWcjkAbqHBdu4w3hOxAdoFCGQ1vXRCWkmVAFb1fHpSMrvcv0wVUPCwF0DSCqt+N6g5B3159uy/9z/s/se7zwOqYrM5UXKsWxCs4cskwwOLF1htHg0N8LDa7NxpfHJYT9CtfovtTPmtWG39/ZBcXrIaJdOrlanvHCbQJwX+PBQua7iEhJ9z/h0x7Vj6FPnY/j+vmTgzuirgqEUS9Gh6CSUEXUSpmeDxt2Ey4QHO91kPPtxueFrDYYQJMKX3SZKAwPpaHFL+pD3zbPQwhjeL8j5iKkXKFDy42PJGiTHF+lG6uE91sOTcdPJDosqeQaHSbgmGXtnMnZtSWk8sEdtoFfoNlBZoCvBBY5gb6O7rc3EWJ6KJov8UYyiyQHtDZJNOv1oa2r7uDn3UOjD3Vc0mmImtrxOYuLYNsLGFmIWKhu9anb4GkAYkVmMAqAZcPmwuzzgbGa8PHvg89TiZT/p5LxXdAjV8iRjIHSsQYGmeasG5P2LQlnEjoZMrjYHI2P7eYeBnjiktMa2mXFUK45dROXvAyln1HCV+diOZ9kPoIOjk5qpnY2vNLA+X/4Mjm2sG5z+bm61lLZZugpCH/BsJatQyEEh0d4wE0smBpmiqIPhQOaCC5oECrmj0HDSwyVpRoUIigicqwWdDNM5fhbILDbB0C72oOOfXCoK9nhmpRLx7nE1Ci96MooqZI+A9/E+ejmMCHI+Bf0RmfR3/ix//sUu/D1WsplaJX9EpJg/Fwrb1XUmGq+vNPlSwOp4dLEw6TL/gb853/gOaTY+4aFLleFn6Zw1WTNXjMjR2ZhBM1P4tQ8QCKiBCJ9HW2zD7xzFu2ahanFQm8fC74PWFNS7lL2cUwZTEvLG74yRRyelM/w/X/ulJdGMV6uRQhGr5pf3VZCaCUAQwS2oVT0DZ3xt1zfnyHCwE14npYg1h6kAwISFD+uHqQRC9qa5n3KJEmyK09BmQcp6V7zMpI7PQZFv04iZgBbrfOZcmjORypMN/3xCPkf/IXDBdMemiZ8nHZH3DXr6HbMY/W1sMDjf0dpBz4ldcvK7sGDVXvrl/SMXOXbg0BgttnivBH7SJENbHOed0QECmr2+GHjpmSv4wTvMdO/XfYrbUGejsaKhkTLhkIU1gH2zIIBnsxutOSy9j2PdmvsIe26c9cgWUUNwHSG46+T8TMfgoCLwuBSOOJrvmfc25h3ch1JlONsKwEgnX6eHV1rF1qyjoFQbjtA/zoDM80Kc9f76jtXu0KtyBow+Ix/YSANtfKWHqu84z7wSkZZSq1lCGSbk73xmcqybljpMn2U0J0z+aZgO0pIVvGsA4h0xTer6v3VybzFdgJf3jOsez066rveQVsptJDdtSimrTK2PPxgyMHGggVev1hyS1BSZzghm+pcUXbS3UN8+oIulaDa9nbOOCZBB5k7YQvnPGoQRoY17Mj1wo3o7xFFU+vIYgwzQyaGGGB5qKPplAJXoGldDHPbMXdap4Bpne10ZL9XzJBuMKa1MnEySRqPDOiwAyt3CNI9ljonD+6d3id8LCh8U7vBI8/utCW80hUq0gRTWl9e3NDJSu8aBa2UI6RR7c0ezqvYttPDJqvL9b81Ed8b55kl9NxbkgDF/yN2b4OME4cINzgRK6vxP7IqlqvFs4tqYe4o6iGT7/90dZdB0Xto71nM8IAZ3xdzZWRfTcYXpNNTy0MWZLt6o5QVwRNXAfs+tlGevUVfya951VAXtVD+rfoprKlqy0T2lkZzpcuq05B1pfx4m0WhJOR/4Q0gQtFx2UmPBMMYSsV2WzmnorKYq3G/QrFnDAA3m0QBoVBvJxBSmDPEdH8txf7SRKe+cDRZUJYVCg4Kw/zUgjQsgnv9YKl4gaHuIw1i50W6ev0MTRYGkmyG6CrUg3R9NzuVy2t2k4OcgKEc1Y3VSehd+N64l38s9xTfISizleEl2h3aLE/QztDb50vB7oYYdlx2X9AVe3IynRdcpSuk+ddu6iw1eizouHB4mGQzXV7p9jZ+V08WC+SBZZJQEdZiMDca1WRz44POfnYZkCjHpw0xLuAwzPiZKZ4eFJ4U+L9jxrA5qcjcthUXLQFXs9j3cgmCBhAd1HUviuF7As9SyDx4+f1NgxAP8moLBQgXUg39WcRtITWlYPscZWwaZ4WD6nPwWNiPuaFgse4HUrUcamB07hwQbQzc1kF+taKUfMf3Ba92RakSkfyF3PINDdClOZywG5dvKtT3y3cKvNgk4fO1aNYO8LsPn/qFQ+lmefiFsU1+TYjN85F5QTiW5mKSrLQtgIUynhP4RJsek4wG9BWuJvVDzB5pwCv7DNDOmgRMVEgrATCaK3IdixEWE21S0dQaEhueeCaUHFMNxVjrgAUW5YnMzmdiL0FMeH6+W3/+HRsaLzr88ZDhIEU3HwjuNKXQ5nPdEZHiuHCQpmMhMGZ0LBxLjfAqJj/fXULXi3PX7WVHtjJ2zFYKafy8vL/xMaB+ud9buR6YP5kGkqAE5jpWlToLfBy4p9iC8Zekf2qAb7pcskblcOJ/iHjRCR0M02WOT6bCDToUb0SG0o//8hhZ7FwQKOhi0FH6GQvH7fBYmFStljcYtOjqmVExwubWul+MRQwMuj3LaBymci5RxOesimUCDnlvMsK+kuzjt0YlHMePYy9PMRfSMTTHTl5/l+yDXOUnO88xwr4M+cvfAhBEnKULJEDueU496XmxOOdhvB7EfxB3QiMwZzr+gYNd8PybWaiRZl5ppPEYDiJg/k5ET1AELE/QYCV+9vVgen3+W52f1VZw3WYE/WBcfkwmUSebpsNzcLTE6AEmzETUI97DfLa8vxxT+/G6zgVgDABVQNjiznLic64/CCU9uFgUkn+kj750C9PfvxzQY5vr4rDkjcCN7eaEAVPeQy/f6J2f9IwYECPpDFTV8MdqznH9y+9lv3IVSmPZpgiiInC57hrFPg0S++/0BJPxL3jl3wPMv9jGbYErTCKy9C/hdFBT+d/YImi3P556NPL9k8dwLToVJ8UmGzHG55x4ZrRWNjBbuZTtsRZK8H4AF83hy7iSAVTfJUGN2WHlDqeJd0xiC6tPYHQNiRq9wJzU404LRz/7FEPlxoj5HUv4fRR5AAtSXl1eDRZ3yykzIBCONtDoUn20prmddWc5GsooU/nKGsm+kikrN4vF/EGAKhSguS5x5um6FOu1C0PBk7ifO0diDBy8RsGsDdv7b3Rq6OPHucpaWYkONgbX2t2Gw0aDO5NHpyiSihzlBZhvNhY1EdG+ZcE09cGbUI1jMvXcYQOpq+fpUR8gdrzsnkyRpsgExG3h8iQ0+kgEdrY5MkL5+gog/PXM/C9yS+YZ2Ldq63VV0kBppqLGJ7TZARqzDQSRppilmATbQsnDP8/OJ14D6I7jGusV0IzRKdEguBrNYqDtCZ9J45SuaR856jIUG8KJ+CQsDxzLBEyPkyHzBpfNz+coZTdMtBRn6rE5cNQVgQsb7Hd3bOZNmJgrVmUox1t21779aJ8BczlJqczUgNouhU6YZH9pVwp91/4126okBgO69Eblz0GREWEbITEUDCO3zHGIudcI8xCwuXWyZjvLMtqBjG3jrLvY1Z9nTvdMszkWm640YCQNhdTtj/eyWw//j6r2bJL+rdM+TlZWVVVmujUy3vG2p5ZDDSAgZkB24M7DD3Nid2Ni9EbtvhPexu/f+dSM27iwzgICBAQSSMDLIIdEttVquZbrVtnxV2o3P85yTWaJv6DIIqSrz9/uac57zmO2GGCFd2CB9U5mZYCcsrCOb5gbbY50/TMiG6ECdLcj5AIC5tOTJtYGt1IPJDt13tUE89GPUzx5eaL8S+Ds1ki5RzIop+gLupXQmzKkl639tbU2RA9R/zamZHzSGI8T+dpeB2uFUYdy1uNQLrbdYzpxARLF0vZt6uRrzqMDyCNwvMcXVWYDYutBIbzk10J1xmHCR0k07BMgcRYfrgEo1YpAuNhy2XLgcaItLjPmzEJHnul8qLwdKA0WnGq60uy03Eo3H0q1JYn18rzs0KxZLwau0NSkmAYzYWnL1EZd/l6uZPL112ThQkguYh03xzncc621I1J7F2q7478XT5QIx1Y3Fw2c3JaDcREo3gMaC/4coEX4+vweEYzuG3a6sdMsVrvjUHltyKMNVZsTokTeHgbQ4Sha29706snGglEWONBtGV7NJouAFTRHV2citrfwcrIjrjRzbUiBsgX66DyHO5N9nnDxgMoNWwu5DEoBqkgev14UvBaHH0j7Maep2J7enGfeYImPUz3QXO+WBalM4+FAwl5epTSMGPfIOxCvThTE/T5GcQZOJE3CZE766vrmiBsrNFfkr1u9UoF6JVllXOOg552fiFsJ6VyglB7w2LfkhFIdQpWgmKL42XRRum+rCu6LZo7DGxcdUG7vt6fdmtg52gzQ+W9u20u1ub4tqyQHJeuWtav+B4o0asipfY29vb+iykR4BIwfRCJoxGELNcOPG5EHe9wqn5flBs9nWocEZge87tFLWK/QiH0hJw0vKC82CwhQxDIGuKPctDhvQNou/yUmRe0kHMMQOVm5iJ42Y8w2csQKa7qkCe9t7wAifi2brZUyDcNPnCS4IIw0ThzvPmoPT4AvnTgaPjnBNtJW10evSZri9Vb7yWGzvy5u/xMuHutLsqcBeXKDBczArezumQJBAxYvSOaGdsmx9Jvo/mW7I5VHWuKWDwdYXobibw942Z5vBGAofiSbnodfUBV0FizVUAktE85xWgWOXKANG/C6+3fJyO5aW3VCBLjJ5xPxjJG4zK7gZowGam7WYmuqpSLaBCKidLZGlpYNOJHoJVKGhROM06SDizvRqxvLSbCzOZwMstyDeHQHATTVv60whQWCnMNjYiVHDWr+WtAXZyKh4h3ZXHqghK07AADkgKX3dOS+cYwuL2I/aTIKLEk3fhVUoWcNoNEFr2Z9dfRiHxoL0uTgVnQmtk+40N03OZ7GtcbnoGeCgOGzH8hL0IHKt0IUy1aNBzeZExibe06xN7jgBKfDkW5x3AHu+N0GTAUjkgrWJUQSNItNCEq93YjBCZ0bBaGcsAKbV1fVYubAm4IoJI3c4FJEyCPFZ6ckJP0drELfQBCBoGpVhoUIabRCA4QyScwvP0es0aRCKpWGHMqijBlh4LxMaa00oAYFESUtdBfuWO0ghe0JoTTkWC5m7fMTda0E2jfRMC4qKNXpFizbNluKugCh7/UsjgZjehlv6vtDIAab03gjWJcyy6eBV3bfkRclUZaIBKbRSmio1SBO3y90dGQWYtWhGmj3lobEcKuiZe5rJib7jLttja7I8eZKeF/MMsRo8+WKNzM93bCmtHDfrjcajNVGArR3YyhBBA82mB1mAbRrPzJzts/lDwy9kvPSQTIuGzGNsnMBaMtUc4I1HWm6POfvVPTtUbhWAprSq1GnYCWdzalAuXSZ1Pxgkkz4xKVqikFLQZ5jxWCZVKR81ZEhTKRX0MiqghnRUBOekMm1ghoieagMCM4P4AZ7YFg2J3yW6UlLQRQvl3UpSkMHkCuucaAJlkoDJE+YvMS3gdAMgZCsdzwDnmm0B8tK7kNkyzRmEPgfDka7WpZwaiRXpQPdmijXZD9rxSStTp5DaWVHkBBpnFEYCxdXU1zMmE6bopNSt1Oa8Y2qqxYWOABqdASmJMBOo8uKof6xHtF7MNG250WLiwlSYPS2aol1IWYsdzKByTVF3QbWmnuFYtgkLFErHg9QEhq+oujCznwAj1XQPDBziTggATT3Nd5NhUxsQAEMdzmeAXM6YhsCx8+dXBdDOKmetTY7MaORDdzPWVtf18Ev8BaK1uDivDSWbZDje6padGcMXo9B09sUup6vk2isQDWSelHpdMC4kaWLEV88Gpoo2FdFoQ+ScZEIMG9NUIhqFTW1QuMr4UPNFNQXKtHB1dVjQySM7xY/SZ1hMxWFsHjFcUue6iMbV8Abl4iD3QJ2hwhZpZMyPt4YkbWdBrkh/hQ6nCZSzI3h2/C4KQvnmzzSis+DCuYo0Z7qYLibv9A1/XhYKxaWd4ib21/x8aEBb8LbTw54dXEg/VBgJH2d5bqZT6IJMEbVwYRVNbmhoKhxqaItGWw2af6upikRoRtBYWKaQWJ/AZeX017KIFbM60Y4JvUadvNAUo30ItglD7/d49xac21jAI2ML+8w5Ly0NyI0Tgc033i0WLVRsN5XGLkQlyPf0houBokPGD0KtbC0JgkNSN+hEaZUYj9vicvdkBfQbyhHv35d0UfBSmqBiQJen3O2YxNl+0Xxy+M52CvOFndxh+aXz7K1LceFty1aE9BxEvM+lpbmJi5Gob16DvJN1NAprNLQ2rigR5IADQU5S09GEviLEkD1NsYXb07z2mOxh01EKviv7yjkO8Pd98UnPsWYDEP/7dv8TxXBrS3uMteaMCI/UPXF1MynkXZREO7lQuOo9Uoi3M9k73aosos6jL13HFMS16UK1KGHC30poSBAeroHTmdYukXoWMBlS6+fMOwfFRt/nBkf89Sk7bpXbkTOgjPqB7Nqi1Fo0o7L2t1fSNgg2eVL6bLxrB5upEYeuOj0UACLUkEs8bcC17xUwBpWIBrLQctNwOZtM/bDon0fC79va4hKF+w3HnQKCT9WLoao29q6BkELqKQal2dj2hcjZxO+1Vg+NIUYu0LjsvCRTFtDPHQoVqE496yFUlDB9cJoyP99GGvkuk3/B/mNSs4Eoc5v8Iq9tzgzWG6Yq0ChYDNANZaBBMYsRQV3knIs0vhh0tMlrIifCBi48B1M/Ch0t6rGbNE0loCkxUdgB5Z2O5cVOLM0DKFiAX59Nl397Tmdlb4fplA1kcLgstNy5JU5O1ztNdzBNtXWX+R7j2UJVpgHigp/jAhZtzEXB6npO9jIEcpLpwvug4YfKNC2zA4otBxXaupmfDcVRzW3TkxGdaQABjYHuMO5CGg7dtXLd4661YYV1EjVR876ohPKitY5FEUJGPRGxDexszEN1yrtgfJ8wBUvKuei29IEqBg0si8LFBEcGIy1PRbqeyvn9UfSCLLtwYY9AOSQCgfORNev7KLWD3O2p+zLiXSCfZ5pM1GlWuEtxaNrmjqOgL4MbBQkWHdRun/oLAwfWcVofK8OHMygdFzVh0EPyc9R94uFN0si548jr6ukvO06mSUiCWqITjrVLBusq6FX4T9YNshpXc+ymuOhvoge1nPfFXehmYGK1WynoAACcAzwb0UQrv0t0btMMfWbbJp7z0/epral5fkL4M7vIlDYglQAAIABJREFUU8YMJddd5e/m9YdtsIXXXGtQLtEQcZexnov2LEaD1uEuKlnWezIKQMOFFjg1bq7mrVXxfq99nuYsYq9Yb1E6St0xcnY13VB11Zh65wKYfcq5jy0656rJRl5fvBsF4mprlA5VsLgmLQqQhUaPY7OKbvKCaBbVtlpXKX2Zp1jO2kuNJO5nCpk2GwOQscP+lgzI39X1SwnXDI5xXivHTLS6YuJ4zft8r4yshu4CzhiaAtdsbqz5Zzln2L+YDZTT2WTveKpnxo3t5jGxobaXY+E4M47viDW5XW2ZIDEpLEdb6ac0AXPEAk23nO3I8MrzsqiAY/mFtHGu4KhJZU6T+jTqEf9PU+Og2BK0FZBs9phdQzmnAMdarSaNjH8sG0mTFjh/CiVDyMZUYk7uJ0JvlTNgBw8OAg7V7S0KfwS8RhFK0KnLWlkWTm7njxeceY4SMAPLcUlyCXRmlZxdji5uVP21+P8n7inbKtIoyKBHsRe5QCu8TQ4yGU6nICWlrvvgquLAiffW9kjUL6S3IWoMKLccZyg8m+au8hf/juljTlaVjgHqScNFFJu2LgE2pw6CNkjMJNDQ37nC3Mw/3twayPCAJo1/X05Tsj7OULVEbGWjN6AAD22KRaZJNHz4nesS9mjTuzL598YpxqPRoooZ2bCNLYipR9DJlxujITRDTjYu/vE4b2QuXdRAIVgTOggScd41qpXVJdQZ5TWwVmxxWfxiZ/XUz0co6IuKQ0nNppy6bEEMwiA76FJq6nfSwUMlYmZVphIgAQ7REhVOXu2EKHGhmVsvN5QpRufWLpk6Y0cs1iHvz7auNjAw13lyuOqQBY3LUEhbxVprIkphrneK7FYTIbwzEUps7b3AmqSYNyeUNcqzWVmh8e/qsFhetitTT1MaJmNeqxR+/A60JzFoyw2HzCX2E3xVJV3jGkW2T4e72BcKIuIJl91cbtBAtACiAWaxZfc4BxUO+i6qbODg3BLWKcUfglouBigZCrcCxlPA4YTexvt14G25s5lypUmc3OTs4FJ5NpVpUgW4rVhNmdztnDNZ5y5o/P/byay4xOZmZ+Gpc8CUCvVX6SzUVogja4/Lzc2tRvngdaJl1SlkWqMbZF/80Em2NxuxAT1m2+/XBZFgAIWZ2mluYnZStrU+jLkhPY019dS2oA6yzXY9GwWmFisXTAGiESNfCLRXIMjQScxKotbkMI07Rv3oEf6nwtcXIZcMv4v/W0i0/tO/jNfGeXTh/JYuSAn5ZTNv0Ie1yH605sPNO/ua7y5wiiaFM5LzF/QfpyNQNAopzAZSD9dH14fLD9bDWK6nCQWXvmhFOjt9PkMj5nP6T60rc+JN3yiArCFu/IULGDHwPlsxDajUICEdUMUNJJf+1DQFFFllMwpU4wrk/gDMo9gzGMUFCUPA09QvTIISZ+TI5GxBc6S8MKHADfPeaZJkwQ/tBfaBs04AAriMmVxSkI0G5qLjbsWztVYSMwvcuLpKwmav835BhT3NY63hRNSKhfmlNEfIdZkaE/4ZhdhtWffC7zRYxf6wnpJmdx6634K1Gd5zLnT5nLYcZ4Izee4JLzrFHG3mDpRsh86at2/QiWkWTSz7ZHN7S5MkTfznOhboY8OruiFEa4IeW417IfQ+l42i+4oZk9bGy4HPoEBYzl3uM4FznpBg0uB6w5uo3My4m7Uvs1mapCLlvZlmJsZEXPAXrdsOlg7/FaVZzxJAwu5sdjSt6b3vMLkCCiR0Dsv4a6hJo5mfUIXswuiClml6j3BvqHUJbOhWkhsiYLJBF2lYVby6YLYtNHWB/7K+taZHdqz0fqeQZJrpbLOxo2u65jUBS0ZMsWzlDp3L5gq2lJeT55BaBc0klt7OALNPh80k6r0V3R9Q26GitoGfiOutowXElfHIF+yHJw56pqxznnmKZpeviYOlJ6dmnwAIFgBmF0/T5g0YWyPD2WK/jtJnm54HoLMG5XUdOlTZVVl3LI2VADmf0zS9coXEdGEGCqxdKJlWUdNwjsn8Id3GJtoEA0iAWY7fQIvrCbyZUQCH4ovr7/F9bArl9VQOtDjPuQm1tpEmhu8H04gzacJMNE2yXGCh2IpKz9SDKV265UIbFaiTtuzcPVvS5eyIR+5X48oS/TH1KtNfPc+aHuaeG9dXXgkThF20bjsKl/kD+0m1vGopzuqBhqPWQppd5L1GndwStbXT4X8fEog5GI0vJtG/KswnU1ARkYN2iIfsB9wRV21eX4hwKQ7cEuJQgFauQmVmTDimE9cRfTioA9MktTodXhMFFfDaZtbApGODFheC4hUuGz4HD25W1BVQfyGOoNH5Uv3zjApVKrGNCVy0uDu1SJLDA0oFLiEaW6pTdMI0+g0vJlA9OmXbmjqR1XQsU5BoJNyR69LHBQctiHjyLKhCx7wpTSkJJeeiceFSszWfp1GaVmEFK8S2KVO1ZgsR1EwsLaAXwvrZYUKJXfiiH1sEeruMcctE8+t3gyZJtJtJwd4kRvfLHUVTDo3XeVaZYYI930xIXK6xZdlPa8NMLjwvdd4fB0QofMo2mbmuUlSOtsIWlx4F17TKxb4tp0EhEH4XHUPTkHEj4+wQb1A3hzY88fQFBIoiRQnBYcFnIVzWe5apBWK0gQ4PNDQYIVQx6Wc20QrpfYLI4sQli0OP663h4JLjYCGIDwHnnF1d1Lw7NVjTzBGHeDPmFzmQ3UjxLNbXtjXVIasBtJIchp0uPFH2n3hFKtKkn4FWFfCFfYjITUnrgWLKds3T7XL18+9w9kUFBjrks/QR1Wx5gsn+bMdMq6PiuJBga4BY3x7VU6xTjJbN6+5i09/Z9uvOlLJQ1b/P9t9+llXM23KcA8/ooYtKHeg5IndQ3WSKUr+v0Cs3G7bhlO0wVDCQU2VClHuKm1MBHJommUpBFgPFlC6KpJNM+Bx+fkUnUY5OD4TO55LF507LFsCzDYWpO2aD8PdsmjGxGtdel104BY+pjpypNAScqXJBgg6ZzoZ27RoYwV5Eg4RAEw2JXQu5cKqh5kIXNSu54Kxl5x/5klVDqgU5JVRd7yctWbnc7CjWl+f/nj2EClMUun6sYgHq7tYaOieLeLGRpni03gq0EiUJKDkUCYJG+zKnwJpZGgX+WdGBLfqVQHqasF/ohjWVN0ZSE22jwy5wC7wSnaxpW1HobJ6YcI+MYha7Y1lLu5jTGcd758yeoaN1ySXaQ2pnZJGr3AKSv60Nw1WKNS4gQRMCH3fclw5D3clGbSiRvSbkMy3x0Hmf1rWgHTC90jbvoLsWp/Pv8xd3CGcdQJ3uUoEYPTWM7CNPBWpybct7T4u9L0xTc7uhwmAHZx8Xnl575C4BhBBW3Q9MloxUg6rjfMm7gg6VFGX0FNKtGcxQ9EFqLCjmONelIcIlKunju63CeVldeP5w9gVOUQwT3GprbD6zi18JFjPiIa3mawKTbazgASWbW+tiCrMt2+v8ZX/WPqPwBtAR3V1ZHQmGqNg3PbpwNzdMOREYg1YJpOa+UEZR0dWFzdIMldbJLAOHw9L4Qg1NUGKshapQ3vpdzAYzEFAIP/y6qRhgnbvRjzUmH+wNPQfWnC3vK05BUwFlXvG9pmNhnhR1syVKryR1yN82gIkJUGMAOnhSy7QZ+hTgH+vZlsTKpgEE0X1iN0Wt164BC2ohrSuyezoUl7Zi993pYlftYQZhivafjaec4vS7TakrZkmFpvo92o3N+iyaLlMaoWeaamR6uPdjmXu4hrP9vTPz7Lw2CZ2mUWdigcZLpjwq3F3oM6VY5/mvAlB5aiV3unwHMDp4NpwjKrB1fjibiO/hWA8A6QTPVdyXIZSBX70SAehMdWvK5PqVP/UsDErxXfjuPmc8ZTJLRNJ9YhAw5xErald+4LgCtOOkayLOBEsvAF0x3KLh4oxTcCZNl+z4vWjFPqDZUe3LGceAw6HkGLcU1U2DAVGzd/MDMxhbtLQEBaC1ir49aXa1PhtQzJhC9zQFAwTiDMYQogwi+DyVw+V+gzxB7u7RDxrdXm9UaPN4wechrZFSz64yUFm4KOzxbf6/C8hc6IlCVNdUY8UJUl6b1w/BD4BLBsG3L0JTjEqQKJr/OIdDhd4WXGDz3SlaKRxMB/Eh5WbCRQqHZvFg3YU7m8H0JRDDKvNNeQGtJ3OB/5tRdlHZ+D50nXwS51twcMCvpumailbbXuOTwMqkSI3d0S00s7DfHE/nbdAcelqhSVcmybKoauEixhv1uZC5oZopssLKETcwe6w3QQHSutATmYRwM8iofPr/dlTrg5v36xGqBOZFyynaGbS57KKNSvGse9FopkMOVqLQ6GhAchqkMWsGMXjkyhrNZ6AFXagAjZwDIWW1mTk/5g17zF4FtQ6d5IOP7X+l78mBiiY7DjWDu2t6hemEog9RtIo6Zr6ubA/n7BcvQT+HCdxQuV8hBocOwyXoxko/W9qMyv+o9WoxPhQ6vz8u5NQQKOvI9q4lOnZQFWgsSLq54HMdUGjz8Pn8iAj5XaIL6ZkXr9cTEgojUcyysUSUitaEqc5M5qTscqDW5+PCqkaPSwQdmByVdEBbA1ROYGW3qUtE3GYDAQAGiJyt90mHPVGf/J7sKO2R+Rgu1cXyRft11lAhv7x3IfvZ4HgqxnTJl6W0B3NtUTsp9P21zS+2O5I8CfXrdImNwwM9kRMzJHM2uMy4oMX9lWGEp7C9rs0OaM7RnYjCgQ4kD9tynapCukbbnpDRwIIs0iC4+OQC4pxgysW7rO8vcwusKuV2hn0klEWj0EK+aPryOVTYKHvS1pUTtzwuDFE/OgZPhND2WTdQi0xLMKJHHpRRdZ4fjSe/R8GyJSCPZnS3RrG5bttsTdvJ4mo6OBijlVYbMX/axo4d47gTyBbZZKAe7RbIvYv0cpVia1KEr++sxzpN6y7tj7Q1ymVhokwj2IsVAVTkbfF80BzZFIAmoM70oo3UGSHnwg0j5LKDnSXHyg2UXIKw/+Ze0l7x3K4oZLpmBPw48LYoQ77XLDC25bMzwGgAHEjoaYYKo3TmrAmyBbwAc9V8oxjH5CbFzmMdoadXOt/4mUNPTcq5rEAQGygYAKJZdphgUnbkIubillNaoE9a99MIlpZJOhgFRDv3iMJe3yOnpmqGmfSTOzNLkCtNBo3PjihH0hFIf+KCk7PAa5eQUWsQDToZGOCf4blxnjpc0jloTlO325eDITkrOJd9XsqspV97CZ2m6dyme3niymf2NKCoWOxvUzod7uniSKg1xbWo1tjkeqLNvaKGu9B5JsJy7eRON8o9BvG4+zLiQA0rNPBNDCi8H312onew+9TuRtLBo5VHUhSpyWTJF5eLPtUjOsB8vlOHqNAkPwqDCabicoriTjP7QJk9M3N+l6kgUswAbmtt33mqywRq7TIDKcOIom3lFFb5QUn/lUnFGrRXgE2//5rglLOhjYfszGbw1GYrgCZMObkfxnpX3Qn+vrqDxE5gquRaqLttmiFAuej1yX4wRc3uqwaxWmpGVcg3CfRFizGrO7RAhfo9nuS54a/plRsZ11117yh/a9b5SgYeZmJA5MImdu/baiahGEPdtBED34UzfUfrXjbDrflszJ3lxtlqJzY3CGPb7wz8rKkoZ4bF+wOZr5RswrW4Gx3lujQdMsuztxmGjSkU8gwgVRQuOZXW1NKgA9RN/xyzVKB38/sURcI0VTT7kMsjAJec36C297b0rL3vmPa7KQXQ4MymninnO03OxkSg9PseAw/ZH2iNVN3iL+d3ZoBBOY9ylkxgGHMgMRU8mXPdmdmTu3Lw2AcLBN+2W7iWDUamFZVrwq6N51gK/RIJmHPE70C0Sik2X3hyAFjEVoe0C+iJbqM44N78jEQ9FnU1MplWmMPrQLYKc9pYt5WfipEGXboDqjjsObwtpi5hXHp9qXhN/Ub9mkzstoDJuQi4QVBAln1iHazVYJhHn8g/BeWA4p3QJBf1aCls+WmUH+TE0mE4hiDMoDlMrzhkObzhpA+jJ1Ge0brqpvlc0txAS9jJdG0+s6g/NH/8XHi5ybGWnsTcdTaIsCLrH/MIKVaGBYNFlhk/80GlvZprLPEsPE2mDFjO5mi9Eq5UQLKRee7442fehwTiKdav55Vr2BM2odK80tRKQc0iHVqL1A0sawcUxTkCuG5ZQ6DvIwTNFpJlXz0VCHRTIyFeq0fXojcoP8ACRhCrmjxyEBZqqbeqJsIaKdE9hMyJrZ2WlmUta099o8LeveZSOyuAw8XObL5U7VRkeppG69JEOX9DHu5qflwAqCmXraOnVm6YbcVrbZld/ygIa/rAYGZufhhzc6bfTSylTbOiMKb5QqfGZc4f8XrFeQXxYB3NiDLA2hMdJimHPhN8BynHhcyCTDzmABXtBCQ3aXYuNtOJpwSFibToApOzkJ9bWRDLVlRFgu20ZT+r724qh5upiTZC1AO90yzU8hkb+TP2N6ajFh0lKSk+NKuha8oWHUrYtjxLqqAxdY4/FpPWJeyD3GLsib5pGDQMaBWwvYWqhOX0tCadZIkgrEdoL4eWvJgocLjsbWHtz2zNjE08dMnKwMDhsJxD0i/hIrcwcYOxbbJFqs7e4N+HFz7JK+nMcybNiG+N3qKcdaA1cdkyyZsataKXKeOct+NJgoqcfhDiLhvODA71OQP1got+U3t2YX5BCKkROe4Mo3I47pxbPafMgc7cYiwt7wlc1OT+1Xc6s1ympBXwtInGBroQxS4XmU1ADErxB+QTSpIdCjlTstmemdHPpCCSNfAcyL/plGqYZMVMMd5zoJ4a6i39O1C+MGvQfcJ9h1nB9o5CILn0WYu2CDUvXjs7L1aBETTb86WjNAotyorOzhKeT2hSdX4ooy3pGyCfQuHT+c9neIExNNbcddbl6G5JQI4Cl/PQBaD3azUVcv2DAs7UlUnLNtMqN8W8R01nMLnZ3NJ3wsgDbYwop3KKQlvI5MQTM845sxuYMIPmb0U0tk2R7bAGOjrfsTnnrqPQX1hYzIBJChWoa2jutnX2tFrW3HEmgLb78xUrwdNiF9HWClTkgJBaJhGaaLrI5Q7G+KK0D/ROiucQbdBThtKHFKDFjwVE5DfQ3GCowLSwNK/WKRgwK6vsyeTVrmcO9AOZzwlP3bvle1+H6Li4mxTefDbpcBJAZLokt8QdN+cyA5F1MnvQ0xEaBu4L1QttaMVGt02B5jsndbpo+QIOJxrT3WtXkwRlkQw1le3uGH136KApPbqTFdg8oYkV8C1woJnGRaD1MpOZjrl5GlHTmwrY4x0Ldxw3GWkt3Y/YWIde76mJrbWL6kqTbAokf68y+Ax2dL4AbhYlfTK99X5z9EbVFwDWTqCX42efvY3OM+laACcKgbVTIfuN8xzdG7kqNIloE6Eg8+9wXgBq09RWXAlrGE2Y2AbUa5JTZA4UeitAwxZn6IzWJjbvbhpxwnRTzOcWOCrTEdPgKihTtXbqSbUrNCkqplO9I99XhhW9d9gvACHSP27iJOd154YLNoBdxpACdAUqMLGlznZjxZqbl7EXBhxpVJJ5ya4jJ7WmhxH5N83ncfOSdEZT1f0dyXqzWybrjdDupiQp/DME03bmOI/Mhqqp6xjcHYITUSM13chUx10UsN2TmcIOaj/yqJSeKnthONj+UPXDtWCz4+c/GOs7RMzoitNMiwM+oSIZMU63Ky2ypNEovZ0C1UI1zhUjKkxFrCvgbyoMbwntjhuZSpGvBs1Fcvlnu3hg2mR+ogt4OyH1dWBoASXX0cJWf1YuTxB1WVTSREGL+0Iy/S4ebwHUuqjN2WThuelxN80bn0yQeEZGO4w6cqEzmh8p4RedDM8C7/OpFIvzQ+j8eSYqEsVhTBcW+PBKjs1TNIup8ZlaTjD5cq3lsMuL0CcS3HHt4LAUB98WvdaquKhnq3gjpC96puOy2GX/6Wtfh5wRdN4IG8F8b8ToxUMu1I2G0k5rTMYcwORpAEWaD3UlRota1ZYOxTbaGKWDUFeKufUC5rp7WlWTHj6HDRpwVGMyZevjCmKrwp1Gg0sDZKVE8PoO6cyCjz8HkfJRCCxUHoCpO1yEhN457d4TvdKfleXzmAYhu9HURuUeohCoy9u5RNi/TgR5umw0CqZw8qRClyuUyqmW1g+TAaM9IEjQQgs9txuRNQbWcegATY55FRA0TkZAnRbvImwSuEkgKAcNe1qUEyW8e6/Y+ZZirt7/BOVxUK6d1ZSGrpBE+M92hFKzK0dA/rubR/6IGigOsCcA1k/lRCiPbjUdmWlljMZnEn9BhdjeJEGc9eVkdNk+ayoGDxkrc9YbXwM80u5+Gt9nCr3OM4qmNKGwY40bUr4TTfH6mi8MOPva4/LYd1gqTQx7VLlWjNFFlbGA0fQdF5pqLvUjE4Vt2x7ayGKmknNxii/POQittRWLi0wUbW9Ks/He8ePx0UcnYnl5T1xzzXXRmZv3RGEwVOAitCk1K9ihJ7WgTFS4WHo9NA2mNUHBExUSqi3ADzQI8hGgFtTFlgxX+P/YfO90eX4zcfbcWrzy6uvx5pG34sLqOU20oHccvvnG+PK9d8e111wZw94w3j5yLN595/3Ys2d/3HDToVhcXkoQyUV87WEa2qVFUx/PnL4Qr776RnzwwcexuLRP7+H9Dz6Kk5+fFeLHlASh7aCPBnI7Bn3T/i677Ir42le/FnfeeUcsLS3qcmXN6fxFl5g0UIuWHdymdZQ6zDEKLZtXC4iLySOa067/zhrO2LbxpFA0KdmSTokG5vOBc97heaxxhaTOOEPFuODEbdJ7zbc05wzARelE1ZjOczbOje/Q0u9JL9Wa0dRFwM9UxNJSR2uHM08USgpp2febTcHvMhjEuwcg2VDRxoeywY2t7ku4juMYGltPtjlbug7S22IabOBneS80XtPtFMuQtQR7Qc2HaMGT0Fr2JP+d+0M09ExJRw9AfjSaNybhyinLJ8NHN0BjungeJc6x2zQ1mM/tHBBT73iWclYSgOFizunk1iLovTAdhVUih8ddbIgCPXVilZlHxVnws20+IbdL1Z6+oDUthfJXGkNAv3CjhKW2XAzVqPgchKZZRb/O2zHHavJr8yROOju/19MpPYc8pIWG70Ddci2nRkm5fdytMiOfBHCXIH8srjfVEqqwnO9kauNaQCyOoa2ui2o3cRUzuAdlEoCadcR3cXB1ZkCNAWfTg2nGpRdL+2w3n840K9cwzmVn1GV+mz67qw7cQZlKUFegcYZCWbXCMPoxoEZJYwMDSba/h3HCxEvmLWQ0KTfMNMQC6v3zXbcVjY0HjDxA9ZSAf81OpdGbxo+eGmTHzbumNzxz9ClNrwVFZUC5S/pxPTuVlUysMG6R5nqiuypTDoOsmUGUAKmYVWJj0KiWCUMypVQzMghoCzAvW/t+xlbQNMsFbWwAMpES1Hln843iUX5RaWCmFhlVO7GtWsI9g2py7Xnca3mXLZmJ8JcMjxbR1GF2A63ONfcYiKCBFLVaGpkdUaV90Vd3nw/HQ0+dleZtMwbyYaPUWwnemuro7XaWOTTiUaIV6GkT4o6jy3tsYZw85/FoswI4nVLKi7e+xmJ92WTq99nK005SbR0+8LRxThBHdHFWftk4Uln/4kMexwkJs1MTAuKng0QFizmQEp4ndQqHHgSQHOwg+pWiXSNm6G3kHlDk6bLK2YvhNXfAFbjVkJ2kRaByqGnDI02qTIWVaadVgqtPJBVumfux041Y3egKtRCNQmeq3cSG6WzC4eNimYwDCxuxRp6XjWaOvssUYNxrFUUHhDItmVPkTZG3RReMjSvZGlDQCE2SC1xyzhG5CR1MHjtIhdzInFzL7++IemZqwdhKWc8bdjC/1mM/e4n7MhPqKLtYxrxTmpZhWQz3lzGoaDJkDMmW1uNzEGHePxxx8c37Phinm7iBoXcBOeKSQJdhhM0cewoJLmuPUaULER2CSSBuO1uiDjpY0SL4+qOpWr8hXid0Cn6vJwZtfSflQGyTCzExUnDj6kKVw6uaWa3rdPDyFMR/ZAzMZ8XmmaIHbROTPAXWDgL9nTnzfvYAB2jHWk2snK0fq+mUQrigPeTFq1DZ+isP4ppoeMIBCuZppadEFiVi085nAUjg/zkMq2HKiYr0arDSW5/Ld4qm142sM1JAvz1t5ayggeGQBaGiiZmbM01LOjMJuwvkcO4OlyMHr92RQKmMWLLXqKfkgMRB17NrkZsbgI+Rcku2NjwdmlucisVlZzjYhh7AhGkn/HOSoX3QK5ByFttQZyexFouaab8Uu95Yh2R0XXTNBjlINCe4cJkmp4yFARS/7dhY7UvwLfqr0sBpDOwOVpO98QXJ9FLoOMgpFEXWr/+7XPIoXOfcyPC8Pzt5It5/71icOnVKz+vwTYfj8OGbot3uxPlz6/H5qdMkrMTll18ae/cuiZKlamgKtKwbn356Jt566+P4/OS6TB+GQ1Pu3DySAdCPQQMwi+fVjxnRKe0ERYe8tDAfl19+eVy0/xLZfL711/fjh//2dPzlzTdiad+SPuOZMx/HzTdfG//L//z9+OpX7pHd/vO//WM8/+yLceWV18Q3H380Lrn0EjfTCma1sNXBa/DQaQB24q23jsXzz78Ym5uDuP76W2JnJ+LPr/wl3jr6bpw5dy7m2q04eOCi2Ld3QQVoH93O5lbs33tRfP3+++Lue+5Uk09OiiayAgYMmnnf870p/m1VCq+dpod1Y4MaF0/879JfJAJZ1bQRSAvRC/QTirtD8+HJB/cdCK70Uu10vxO1xAJoUaf1jmxKoa009KRGJ4Wmvk5w18+lYB0Ooj1naqALZTSwNt5QCS0011QY1rVchzTdNeWKEMJC1c1IMBWNc0UmAn20NUak7VTlaQlNEp9bVsCyfXLEguoCsdEthJ9fnIoOYb6JCNfpasdTN8HOuoLiUvlhab1O/YCGQ+6T0KwHcoZCK6JiM63Yrd/zVLtOVf5XHgFaiKI1utYQI/2vAAAgAElEQVRIcxM9HrsB0CwBEkHZYgrO2hczgvgBGWCkrrQ6pKTaeDbnSVLRnQQCy1oX0Ib7k2bM94AMGrho0/CGFmIOk4jM7GGtc485RBqGgjNOssoZp7QX2KS4DM6MnGyVOHziXObnSkaJmjfu9rD1LecUlGW8OCwf4dnR2JXq1nNwmgOh/eksW42/QWlPl5RLtWDXMFsgm9pv9oVBMn48jW3Rcz3oz0mcwC4HIEPXlQupUHtT0ewU6XMfd0RCMq2BcvNpeh36I+pSXNcA+HzXNKagSdncZ5AaJKjwrAPpSTSRRHSeQCW1W9YfFcBrgXu6ptUasKeeps47mz1Zv5Nn1FW+Ec/ARjJQ1TR1YspEAPSiLdWpr/m9LXRdlaG0CyP35hcSPGmoqlxXg0CjjKFGZiopXNiUTEdQlJ7GtE7uMJp4mgnqWmpNJtZT056y4eCLJsYmAkl/G68+Vyoy11KX5Q9Cz+CpuYcUnEfrGKrsOKMGzVWnsyTTEjne6Z7FMc4NJY0dAdCcTYoOKdfesCsbQC8OmL2d3g8aowFxnl6ULGZJhXHhUjppaccRAe7EygrJ2AjgjQ7VO7NOpizgMoQRf2+2sULDnKNiPqp928VNVoM0FTtdnH+cjmv/apoKB3HCWVRBCjo1HUpgnpctJ4XQMFY3SXPlIkVc3RG9DLeNqSaFL9ML7B4JKGOETlc4kvuXLGnVsoI0+jC0UG9aY0SlxsLLt49ccv/9stDBObEUbqeLPE/ArR8yFSs7wJxGyG0M0Tr2r3iaZ6KyRWTmC5rTWtaTbpCMyCME74l3jKZEOh7xaTl8koZT566cNJJeBmLPAawxKBcV4nJCospWFrpPUvrK9SmTmMcTb9Fs6IgRouMfT+PIZ0xRr8ac5mTaB7+K4yrImJK58NFFLBTe6C4d9G66ESjJ+hpJuVAdhnLjmhphvwqdgUIfbYDDUlmxHAwXGJVuWzQOTYFL1xoDFi+TNVBN01LcJDPGtRiYENToezRMEczYmOIIFx3W6djXnHFuWUKObXTTFlLiUy4nno1zhJQhI+tT9FYGBcwnx/5koBE1IVXYtWZIfSJGblr4LhohqwmfXL/js0u/c6CLHsTbhbR/F4eGqUxuMAiMa89Ny8AAcZybZDuP2Eqa31KD6AxhHVP3+P2I1z05ofigkKbhKHpIo8HElOebv1MnKynGDnltz3nPO6E6R+EqlLHL7cX2JrQGpo9MtbDBJQW+Ldt3N0Wm2VGw0SBwTghE6Hn6MNWq8Ddf7uWeyHlDwbm2AkUIBMiaOp4ttsX+PeTK2Iqd5hD3KX2vIdMFF05qQgnk7Yxiadn21Kz9YR/kmekO6B6TPZBpAxasXYs2XdTJAbLZ0DugyWBnQ7GRtW7PSDAhidgbK5Aup5dm1mKeMoqVte24sIJxxSimRjOUgbrkWjNMUTylEI1gajouXNiMl15+PX76s6fj6NuvxQ3XXx//6Tv/GLfdepdFn8NhnD5zMp577vdx7uxWPPjQffHAg7fHJZe2xRlnmnfm9Er8+Ee/jP/6X/9HvHXko2g0FqI1syyXIqxe9cabgxg0eF5F9aVo6zOriZnZYdx2243xn//pu/H44w8oiPbVV47GT3/0nNbq40/dF1Otqfjlr/4UW5ub8cRj98V9X/tSjIa9eOZ3z8azz/0pbrjhpvjOU0/GgYsv1oSLM0gURqyt55rRWZzWBOn4u5/ET/7tN7Fybi0ee/zhuPW2GzTBPX9+J15746N46YWXYrEzim89/JU4fMv1MdWejq1+X6nyvU00Pm2d+YTTSXwsDYTd0+aXnDLtMwcwxE2CbJc3sGZ1dognnlN6jxQjylDyMFB/3CQTELqV1qqmrkSU8QFifYol7gnnTkjLpTBQU3hYtxJ8Z4AuZ8QwKbDsTes705WoyxqDymqKrjM8TMsFULADITan6HAqzBJePXtF6Y5C/GcJHmQiVJEAovf6Z9nRDyATMKerAFAKdbK3yIBhOgzSz10pC/90KuSOYL8zGcNenzt74ljqoNIyu+CMZhpVEQay0d5ILYJAVd+RRf2zDsN6M+jPsx1sw20MhKGBz7tEsJkSDck72lThxl40ldcCa01GAFNTE8KdUrR51SQAa/NN/fyxQL10LwBLHMsD3qPpYf3hSHlJpM9DzVTTJyA1nUfT0jyJVTpTWy3nepFHR6FugwKefYWkempvzUrRd+3qx7PCeYu6Suh9IWQs70TBoabt1mXUxFv1D15K08WkqLvCv0tUMzVc2URLaGYdDECkqfQU7252fHdN9JPWwKDv2tFzxEVwQp21rMCOYs74Ys06ewf6HVMcQMyBqhXeD3WiY2sa0ZKd+YzuPbF/quZPjQyfi3p2qtGPhU4j5mneW1CrMwpirMcaxNrGjkJ0ueOn0ZPSnGsPAp47WBygsyzps1MeG6OU2+7kvizNaLrM4nqWtslFV50wmhzYzhTEQfB2IRuJ5+vJRGlYMhde74Q9yH5c3+wpEJZlbECG2shTf+VmzaOPRafDpMbOi8V80HSMLJp5O+FJ+0i3pyBjf0sxLXSW8N98DppVY0CF5m11fSNNwtgvZsi4vjFoIx2bqKV8hnVN6WksobmK5jw2SvCaYyrj6IJtUaIl8YipHzRGQzcy2gyZCsIXp0AHMVThpw+ePDzxhYs+5hLIjhP+kFpo24yD7RnPl4V+BeJsupYTa1mUGzQhayDiXATmYZs2YFGvhPxpJsC90JlrxfLirJoZGgAOAgKhVte6yligWDHNCwGTFygib0aJa6vw8J10a86/E7eFw2uk2bKLRS5+F3o+tN2VuMCscSlIL0ga4UHycc9CTf718p43ikc4kpKgJWQzmlMiRjVOs7hOYZdIsWwkU2J5XRJMKvLdpJuJitVKeU0KmC8qN47K1BEp1oWqc15SjDdDcel0bZ4Tl2KjAZKVnugpyKu8D9EV+jSx0H5yrCsffdP02BAWpE00UqbvGHnTJ8/Li4NFGTSz0AiqEUQYx6XpIrdss+2+04jZmZlYAJlvmYansWkin/w7DAnWN4dqZEsDor+fDiVqDFVcGhUTaogTXDUKGq8i9INjDSrI+nEYZ+WHaF+kRghjBNB6Gi5TeVzkGj2y7kTvIm2/xafPAFAuTA5jibXn2kqeV+ZE2oDWAVjtr1C13JWlqTRNMs1Cxa/Oc6U878cBWhNLWmgy5t+6mZQoWDoNX75qZrS9cyqoRiQbGl141ni4WBC/Qk5FCqOUmw/8c/YW0yKPstkC4ulrzJ/TiuRqmy7LvqYI7Cn12TlFnlbi9+9ArUmzL+ApwzEpipiIMlXFCID8DQAPCkSQPf4U9ZT9wAEpGgVfa5zTYhoihaqne86FoUlX2KYmaGnnPPJzW1hgGsOBbuMHCesphHt2YrP9qs85zkJxjpXybVel+t1FsSlbUNEwMoh2fh5jBT+/fNJCsxnHr26CZPGAabJaMUuxKH1autVB+Wkg7N6OP79yJP77f/9h/Pznv4oL59fiwIGr4qorr4/W9JyKC1uHjmJlZVVaBi7k62+8NJ544oF4/PGvx1VXXRpnz56PH/7wx/F//T//d7x55J2Ixnw0pxeV9D7CeRAEjQ0hrQJFonOE+LnR2Imp6Z245ZYb43/953+O73zniThwcE+8ffR4/OiHv9WJ9A//0yMx25mLH/3kd/Hxxx/HNx+6Jx5+8F6dSb979g/xwouvx6FDN8UTjz0SF+3bp2ICK26RM3BjawHM2N752LGP4l//5RdCML//j0/GLbfdoAt5fb0XL7z8TvzumedicXYqHvvWA/pMzdlWbA8HAkAGOyNNa+Y7BOYSGEoIJfQzc7SX986pwdztBqu9zj9LuveGbX9NB3O440SnCMKPCx9nj5tdC4FdSKuQbdikAGCDz2Cxdgb0yVbX94KbGGsXnAWT1vhylfQ0nc/M+cSkpGICoDH5vPMet8DZlBzpVGU2kXba0He2abawsPa9r4mMXAUBI6HNYgVsao2JV2g9Q4XTKmGjsiH33Y+jF1QT7iPfA3booxLCSIJJmlyQ5HJX/OcskjI/RiUSOhRyMWhIZjPjqmfdC5Qkzho+mxDaFPZb3E8gIQ2ZXdnKEKSy1wSETI+EFEN3Y2qJiBzjlAJfklGXAaebAiAqLw4kmb8KbLSzZ5kOZOgM2Vk69AwWgTYD4ox5b0OoQ+1YWjDFjndlnSqaHjR2Lh5FJ2sxLUEnaGCvtL9/8+iS3QDQirU++8YFKsJpgWrVyKWYn8w26NOWAKQ7qe5bT7k1ad6Vb+MOvRoYg+BVE6rdF/uF/QFYBXMAZB6aplH30nBZWz1pcGRDnn9V9opE9mnSNAa/oYLDoLAbVGCKtMm9vOX8KiXQS7OkymLCzMmJW016CKfEAVbArjbWrltYIPtIdH50ayX8p67DxIRQZ03pmFom/XwcBJm23nLhWne8gUIqW2Z2iI2RUguuVtgVgBw06Lz7qjMVAYAODMfJZkNgC6GabajUhXACTGlyZRYPmmMs33nvPBPKEULnaQq4awwQWOIgl2AB1c5+o1aomAPOJO6WWe7wpBEKBMgawFyR/MNrYPKUd6j1R9TYnG+WPoieLxMS73Pd6WRS4dgLMKEpjenv1AAEVytUc9drqRpLkz40dehqN/W7mMig+vEkhpEXQhv0Lxbf9oSWatyosLx5HVATZCIzPxItZ8SGWHr1woYKYMR82NopaCvTkilmQeidQsoms05Fzlwp9pZjQia/M10R1YLCgzAeCevyRWrTMK2gUelq0Rj5wSK4oX8HZw+KCWgY0ID0MjAZAP2STTLOI1NqJhw65QmDBKH1xHdTv4R+OLOhBF6guTRRbFh44+JCZndqKoCFZ5pa5BifBWFrYTiw1hExulPRnY4jJV2WX3mNqHOEZwcX04tkkkAn3ifYyPxCISY55gOBNbfQIznQDy3sFvoeFo+LNtBI3h9jYqFWbFpxqM0tlsaCtGE8C3MDaHKii8hot525yme+qBRueCRaQxukAs98YKHPyS3lP7lkCS0ETUHfi5iyQtl2F/tqmHAY2R7FKptWAV3WcIyRDaEHpgt8kTZpapxSpFvdmJsn+JXv5UmMUUtvxB1Zi/p71DPnYuA7cpgwykYAB6ouhFTnpteZChiyNmQBaV5yueb4MOOZ+QCyhzvrIB2WVF9kE7orS0F3SHL5PFlOnYncgCYUMC5rCgq5lOidbotux7+BnskuUy7Q4OCWgL4mNhP3MaOdu095T/H8NvpDa8Y4OKHzQD8SKiqaZhkEOLhMAKUKfnRVPphBe6rws2g3qZx52EHHEYWwMnRyPXKxUmiynuT4tDmx2KxnRLGl0ThhjHC2ZUFM44pgsa2mwE5xtmYugb9odCNziHWhylbU4bmFsHF20dCJbpQaQFMcbL/pAN0pufLIDjybPg5fdAya0ohOZtef8edKio1MILjkujuxsbUprVpLeS4gvBEzgC9MxrNA02dPqu6Zcxtx/L1P48KF1WjOOJTwyF+PxUsvvqrz8pbDt8blVxxUI8RFcuSvb8WHH74bt912Q3zve0/Erbdeqwb0zLnTceLTz2INEfrGIN766/F47/hHcfG+/XHohutiaWExWq2OipXXX38zTpz4JG6++ca4/Y5DMT3DXuzHvj1744rLL439F8/He++diH/7l99on37v+49Eu9OJ/++Hz8Txd9+PB+7/Ujz2rftVzD3/hxfVyNx06MZ45KH7JDJdX8NxLh3qhAIOPLlbWo733vssfv7T38r98u///pE4dNPVds9a78bLr70dzz37h1hsz8Q3H/xGXH31lbEz6MZGfyeGjUZ0Wu1Yxtlt3mAJ72adwgN6Ya0BWY2LYatzE+1AhVZWhlRRq8rxS6YLjZloNuB4sxfNWqAA5Yxj37Eft6Gy4QQ4w14w0KNiUs2OAShnnRmRtq100qzQM0rLkUVMj+IVDUqmrk+D5i6Iis3vs7sn7nxpfjIWCXsvG4TyOWKxOaAkP5MGjIDXWU9KZxFFlyDYiK+C7RTwmmYkciCclgbL7qEZ9qlQRwpbBzMz2XRYs/99sxvcxtuO2QYbnJvKmpufU2PDhGtra0PMCoAhPhdFEkUmhZrEyjrGEe9z3zhUG92TzD0SQJjGDSspmzRrZc3PBMSZST75ysl0DdRYYXytmJ2b10SNSSEFFcX12HiG98XEYWQbcwFTyZaQba+yYahPDPCqrknLW4pCZ5LR0IxUoHN+O6euLLfdbEGppQGoeAdrja1H0FpUWKed9Ayw+Pfx31Vjpbub7gJNhOpsL7q7qZD+k/dAak74hwcYkkgDjKYsp38JesmZVc8lJ8aq60wL5eymwXTmFyY7Ew0E/wyTdWWTCOzDsXWSO6ZCf9cdxHs2XYwJUCbEa6LWF2DN4espnFkDbjgBkFuadFD3FcD+BcACjebQ2mR0j1DTAPYAltCdOs/Je4/Pq6gF6XtKL+n7l+9GrdGZR8cNdcxGUaZxe/3DroARQF3EvWQQ1Jk2ykWSkQJMDmyj85moVjVLCLAAPab26wbAHsAia6Mhm3maCeo0alDWkkA/9FBT1J22bFacwrStvKUblZufmUIldbDe1BEpbiwI1HQGVzViPFuABemK5WTpWpdna8t0T2grikHa8eaU9jb/ToEspf35W0adpC11TqEbHw5+0Bj1+yM9hEwLX1nf0DQGpKXdmtVfKqPTp5oKxkUZCIY3pDh0aFOmoG91Y+UCziRQLXiAdiUxz9wODBzUdIByIhDHyDoVpcfqcjcdRUL6FMmKe81G06IsZqiRWorNoqZxsbBxzaWGWkVhxYiesaF1Og2amNlGLCyiZ3DHq4NcOpUv/vz6+3I4q6AsodQuho1eG7lWLgwLiWwRumE8sOmoU5TncerESk6FahMB9EAH2uLCvLipFO5y/km+usbcuWGErsk5hxGe0bYqNHtoDSiadzwxEAo9RODmQCUOR/49uJC2FIQfihAeuokblgpHrPfNwSnXlJy6Ke26XVqRPOCSz6rfs2OkUsg2aGDK/T2ZMmrpxgKkxdxoCZ/lztRX0bi0PKtROjQs0SDy4BSixgh5fFA7ybuamLEJRNqcesPV6N1vsihi0lz0sBTfULHAgdlZsK2oJyy2CIVzr4tcYn4OEKhW1iLx/uakn4E3CyXhi6iiRaOVYEtBYLTXSd18b9uVciAyIQNxhBcqDcI4L8X0O/fUqcMYR5wW5cvNhvdZWn1TiECj7JIxEkIuu92yj06OtQoEzCdcCEBhcIeSTiYSbJaQ0MIdcf2xz5R9Kvxr9jFFCM/EjmRiZEADYOIXQ5sPTLeFYkuzMzXUdI5DvZONSx2Knsp6P0o7I9e1zGQRolxhc/xMipSmQwf7Dh3kHZRFslx05qa0nkC7uTx41rYbbYj/vL7KO3GhpiJReU9MM1mfDtPVxG6ORozCAlErtFRs0FkzNDqeMpvSWZOt+k+fbUagPHInx8dp46bF2aOfd8IFy/loqgOjd7I2QK+JmFhYJqwVpBudnGSj0SAMUxAkF8pOfPTxyThx4lT0B2h/9sTingVt3qNHjsUzv3lW+/Kuu+6J6667LmZn2tKkHHnzSDz/3HNCGJ966pvxrUfvi4svnY+VlQtx8tR6DEZzooi88NLr8cbrb8bBSy+JL912OJaW5jVNoNB66aVX48RHH8edd90Rd99zO7dEdHc2Y3lhKS65eG8s75mJDz/4NP7jFy+pCXj4W3fGdq8fL750XGfEXXfcGDcfukJF+/N/eDleeOGNuPnmQ/HIQ/dqP7AH2d86jwRyeTx78tS5eO7Zl+KFP74SV111efzTPz0Vt9x6re6PzZ1evPrWsfj98y/E0ux8PPLAA3H55QdjiyJR1vDDmBr0otO2jSeFJO+kS0hgUmMoRACq3Gwa+VewZdui+HGSd75f9oFzIWis+ZueBAhAaDPZA/WHQhhCj1nbiOa7CO4JP2wxaQOdN+AnZ8/UlvLzxDcXrRiQBfE8xY8BCuusDIRQLGt9JtLOGV76HLENdFS5SfD56udZOUzWZ9KgDOPCCs2ds2Uc1oy1NmcJNq3WHOo8n2JSAEBjepYZGGZJjBH7XeYHPtNMYZfRwbYnSco0ko7AeksbuNgEofKYNNHKAptzy/b8FIgAa9aI2nWLpic59kw40lGVz8N7ld5CZhTUOEV7IeML4xZPPN0E2jnJBSx5Y9ZzUCAiksc8ZHPdzZnvY94VTZPdvDyt9INXRpeCrz2BY93JGEfC+hzW6Hfarl8249mc+k7zGQe6TqHuiRtAsLWH0p+W/byiKKxdg7Jo5y07HvIMx+YUmaPjpiXtcpVa71qjKJJ2dJuEjg6nrJEuVzgxIxRiCOBiu87pDFEXwCOwKieP0gV5jXGPV9hhrVN+ryb/0m+YxrWwyPoCdPc/b0phS1pIWAEA8TZLMNWORtjhv34m40JajnT+/sWS0MRArAWmgJVXZlMEP4emGm+md9wBwoqHBMlyt3oPcu+Nm7XZjujrnPVMVGfnpjTVZwKOPrBiEcYmSwDT2CJzb7MPFNVRtTH3kzVaMn9I9065sWot0xDCEDIFlywc3plDTU2JdBAoVPDMyOoOYrqB4+K8nqsiKRxRl+ZWKamoYFpXUFl72iCLSZUMBGRkBcPIxkgFyOgnqOGxHmpzc11OZewn7gGbVpAHYyaGmq104XMdNp777DJXyL9fTmmNxg8ag15vxDkt+gIOR1zSeMrPzQsJm9FlaoRARYAEfR6NelTMhswAK4IcVRCnnkIFgv2jJ0WeOfpCz4NmiJA0UHPbKQuVnWNkW3x6/32L5Tgc0lZPSK2dfuAscwhOtBuMaN2yc0grdExd7rQzTZpuZCQy1JjcWMNEN7DLkaGKxnJCk3jErikesznIrQ4QpgRsTJ6jckfkbmPhl0fEWSxBRdM0oiueLhtqfm42FmSZOkkgV+cu61g3Z/zOsaVhHTpFQtLB40LS1C+qQV96Kvg3KJq8Afkc8sDXge9Cq4JMJwgDaeMOC7QVqN3mJgs9x+U4c4CocZBIiGc0jx7VYYdGj+w4RINlITacS3IruAzs9tHTJI3LXo2MAj8rT8V5L2UNrWAkPROeoekJsmScB5lzQFxtBAtQJ6gj/5ccNFJ0yUVR39nC0GpI2FRchEZTO/OtmF80/afUm02hWrvpll538j7XRrPTP8+cogi6JpNO80lpfnEic1NkK2YOUKNW0L/4Xfp7iZaVqWJCZNY8JCKj0kQXrh1/cCeJEdMHiq60dRQS6iRqNeY5edxtqenJGw4qFhiXUFWj6x6T1HJCo6Dk3bLfHGjFVJAC0UnPSbMiEFSTU5DSnhpoqDQ0f4IP1Bw5KI1mr3z+jUqnrXK68cEZdvI500IoLfbF57OV442DUD2h459fRBc2x+XPQW8dDHtCo/vx3iy6bDa8cmNDy+OcDta9pn1wzaEDtedUPHU65Zq2y7Vo3MykXbP+u4vEInu6KbeDEesQjjINFegxhhMUg+iT4NAzlRrmmYVeY3a2EW3olxq7O3+LWvnTz07Gb555Lp7//YuxsroVw+FMrKzRCLG2SGC3vmLP8n6hi+fOnY7RYDOgWAg1HA7iy/d+Kb77vSfi+usvi7f++tf41a//GJ99vhqjxkx8fmYlVi6sxt7lxbh4/1JMT+N/OZAjzyefnIr11c3Yf9G+2H/RkvQelx28JB647+vx5Xvu0ETm3WMfxq9++bKexaGbD8SpM5/H2fPDuO2W2+P2W66OhU4rVldW9Pl//wcak6viySceiCuvvFjFPOdiaTXY06dPX4g/vfiXePonv4o3X38rvnTn4fjf/vd/jJtuvkb3Avz2N995L15+6bWYnZqJe+64Ky47eLkCBkeE1nVmYnm+FXsW0auxjiujyO+GRhcgQxPpgTM8XKCyVkzPYprLeuYsdeaBCzPTUZgKuDmCSkmRtLQ0GwtLczJgoRCn8KopikwpUvNBI223J6Y0WLWaecA9J4BMGg3aWe4ZtKs7olpaW2YKh6cJBXZNzsPdgu1yd7Ig3S5TMo9wZJpYGky8ObdA+k0HYrpgDcpIhXQZmFDEQAkxs4CwXFmW59S50Gu1TQJefJlYNG6QSo2+wCmDC8qSaDZVKEJ5A0RVbhNnwHRbBZvE2AIF+RxOixd1NoM2XQsYQKzJE58FSjj0Q7E1lKtsm2vdsTABQLzrzkogceKYNxsdzCakATSFdGVlS5lMNfEBoCQiwdq5iYU+ImjlgAmwHcggYqHj5tWa3MoEMTvAd7/vbJ4Z99Gmcs94HhTQTFg4S93EuJHxs4U66JwUGhnOrZoyGRRzMeBpnKcxBcCYMmZ9SwExzvHxGU0TJZgx3bFc04kNIUMbmjPcDJvR0aTRdCpPrasxmrjd+n4uiiNTQVMkOd/5T9Yy7xSjJPbp1vZ6bG6RjWRQMKKltSMX24qpkIEO9aSjKTT9wCmS3Jptg738+36nDkrnZ4vWLhdUQnNdbzlfynWL6f2ug/h9ZM5I75gTGlM4qa9oGjzxE/tD2j7ngMldl32kEHLTN/nZBrp6ugv4nA4cBfiwDo/7k89qOjJ3oes3A8iA6NzvrB/Tpllf5A/R9JZtNc+CmkOubV3AftxMXW8AnujcSHv/amCLkSFAbmD3O4YWvB/uW34mILwcCNUo0XwzRbcNtS2oWSMGI5znZ/t1znSzQ2z+o/OhXPEqRy8LuPr7nkR5rTZi9IPGsD8aKcBtYzNWEfwM4GLa3lTjSsaCZUlZORJcKGmT5xDAiYe9jgyN+szTAy01+u5Cqrpuoy2jWJg3Es3F7Q3shWTKBT/NG9OFjrMmPMYHtbFVpg9mCm5ebEe5GEZXXHhAE+BC4gV7vyCQHWlciUNP6WQQaMpWccbODIagk+LD55Fw341MaQbG1oSpthK9SonPFmOvSZjIeNXuQiyw1jRTLjjOppXYzWmogthuKAisGK06MM/ZFnXAGB2sYlmWc/o8oFHW5dN7HD4AACAASURBVPCNHLppS0UaAA6eGt0bYTH2UwXV7s6Xd0oRu7BAc1DIxES4qkeQjQ8OFGQ3yC55BytZjjYKcid3a1zPCD1Ty4vnqGRZhXCawuYph22TETVK9KxvguWsUYQSegldaOJr3o5FggEtcxgHnRVVqZ6vOL6+wnx5jhECOPFuaMa5NWknzj9LgY7vO/8O9xCIhYInQdFazikoBE1Ts9Q21USnLp/JBI2ALr8PpdwLEXRz+bce6bJHZR1CXVJDwMHEgVbNpNc2RbxDEO0aaO49P9+6EBBemjsuSWuFJk2ukr/hF8tBB+qCkTRPIjxloBixS461RvxsUEn+Yo/NzyPKW9B+YBKIZTcHtNKtO23tJS4LMjk47DnkQTo5hPlD8wt9tXRVFQZpRxp+/rz+qgbTAWH+jmtr8PKZQE6E/vxz/KlMAtaepzR2WgIN4lnxTqDySBeXeQdVaCVzTw2EaA+yfjSq6kvNYISnxR7D856MiOclrbPLJiJGvvPM2LVinJtlZzgKRZx0KBZFyWVa12vEsJfZJjiERU9UEmgoMxQEYbc4ncXtlpriEx+fjA8+OhnrG7049fnZeO31N+PCykocOnRIf3HpozH67JPTceydt6PbXYkv3XE4brv1Nu1TUPzLDh5U4fHJp5/F8Q8+jpUNnvEwTnxyMs6dPxdXXXkwbjt8fezdu6ApFL+HZuHTTz+Pa66+Oq659goBRAvz7bjmiivi2qsv10Tm2LEP4qc/fl7T/6/edzg2tjbitb98GHuW9sbXvnx73HDdFbpwf/vbP8T/+Jen9X9/9x8ejb/7u0fiwAGaGTuz8SzPnDkXr776Vrx97EScPrUaH37wUVx88Z747ncf13++/NKf44WX/xJH3vs4Tn1+JjrT03HJ3v2apHRHo9gZjeLKq66Ipx59KO6981ZNpgcDiuQQpYVmmb3g6S/5TTaI2SEGYNNWqrIBlV4HegrNkHUGnBfsS94pzSPnGg0xa5fmF0MAT37tpulMJydZc35ubxr5Nz2b+4x8Fop503d45mhVMKpotoyGo42imJiYZPjeKjOZLxDaEwVRUTLB7HLa6lwizlqh11CUFMKZFsiZ6eVmAWpUaTC9NyqIUzeWwkbtGFRI7piikoIEu7V6b6gJlHvhhpgBTHD57kwvFNDapdHHLMViYKaWDKOghipXSFpUG2uUQQLr0KCMc35MSyr9KQg9jA5+L03i0NltgI9Cb5w7VMLqCdjjqQqF6fQs0xnOmJm09DVTRXoJmtUUE1KMwh5R44pFdp75/A4+7xyW8pnPIz0tdrhQfOZqCpnhzEnFWl1d172hCZ6CTK09lVNm/iXjpNRE8lnkPJW6QGF1qcOs825StLrW4fP2M2dPVLWMGrD+KG2sFWRuxo7PPgOeosBRbPMdUmhedYzPWQvFi8JsRoEbyco5o3Ff33QQbDXv3H/Ub2QYwaiA2kx4IuYsgJ68XU1YmPoIYOdzlPOeZa2mMtqkR6HksjznDoZO6qaYd8iZCm1RLJQEfIvKZdAQKip1rpsYmTK00cQ5/wt9OXWOGpmMuuCOAOAT62gqYhZ6m2j+aaWdrAc5lPKM1fM6Y67yGwlR9wQRAyy7ODK5ob7t0/g083N3ePbFXvLZWRo+R0Fkw7RtKUJplPQZsbbOe8XByxmaquBKTwlpaDHzoEB1xIX1TIMBsQNoTZ0LB8hDXS7DL8T+AsXNdkCfXg6PtpRGGuL9W5olVb7ZyEwmuxNr10Y0ftAgRoYvtbq2GStYyEJ7oRFoTutwJfodrpwtTh3IWGLBCkwy992J7DQXDrwzusJDd9NfQVB2A+EvXqQ5iiC/fpHi02GfSpNNB6cxs3m7COv5y+GcPDQ/QATTLDS66CpcfFb7lMarfH2NiQQbwLxHpkE0MaUmYnIjvugMnTgoNkJoLclMV/WlZdTCB+/ukatbdJ/J2Jjy4HcQIWvs6KwAEHJ32OhEvDjd+RrhV8M47Mm+FLSaYgK0r6hGJV7DerOMCuxt5bGpnnk1L6LxOBdDNs1JQ7P3OggFD9gdsLITpGcokT5aFQtQF0CcCXZT8q8vdSczYwHcjx3EYxnaV9oU80W9cDWuFPd3QkNzUGMv1rC6JTckkUBz4NO1TenEoJ/p8qHmbeLjL740h4zyKybjR7310pQUNW9MsqxGpjzfbYUofq8yX3xpe3TOGrVSyoezR/+aQkpgDQobushlEpAiyS9Si9zwmVpSjVTlCdiBRSGXspvmgycntu/DwlbUnsKNuc1qLqzF4H8rgbrMFcQp92eV+4xob4zyjWpO/qSzSM/ORoRklVDeWiJPPlWID3FFM+rqKZHzdEQRlHh+Rt7vXA7oRkBS+bq6RGgQmNTk1MHp8ehK7ALFBADnEc4ZmxBYK+a0ZqOnmvhmM+KwUHPw+b40RqBCFbugJ5xGDnxGJ0JTAJoqVM2Rn6W1aeam786BqImjxZ5cHgJPhPSZXmAb27KybMjdqYAd72UXEG5Ac+I5XpfWB5gqw56n2GHfOjuL4lnWkozYFQjrdr475Cwxj7wFbYdGpwtK3hUlcml5SdNNNHqfnboQH3z4WXx28tPo9lbiwGX74pZbbo7lpaU48dGn8fbR9+Ls2TWdD0xAr7nmYBw+fGMcPHipCoKTn56LV/98JI6980GApy3u3Q+8EMff/zA+++yTuPKKi+PWw9eLjkURQWP00guvSQMDZe2mw9fLLW997Xx0Zqbj0KGrRffC8vnnT/9BxfF3/v7BmJmbiZ/89Hfx+akz8ciDX44HH7hXdIPfPfti/Lf/9v/Ge+++G9/+9sPxf/yf/xw33nhNOl2aHfDhh5/Es8/9Mc6cXYtLLrkqznx+Vuv1sUe/EQcO7I9nf/en+Ncf/TqOvn8y9u7fH9dccSAW5wBEhnFhfT3efv9DAV7/+R++HY8+/HWlone7GxI3U1hAjxCVlOl4BtxCBXH2lJ3NLMq2NssZUkyEMVLxGkHXw2SGf479ovMDcEKFXRaAmsJOC73mnh0DNtIN4LLIOWTakBF5wIahNISgqBSk2KSCfprSwrTSAb78PITM1kPU3bXLbVEaG2xn87bU9wOYMnVc03Molw32CvbzTECcecS9tGeZXAmm37tOlqTlqhFIYxb9+KKvjcEzA3u6j9M4ppqV0hNyFukuFjgBvbp0nr4bFWCajaaNVsy7t/7GgmDOVd9HiI1tFsCzd6AnTAdT9ahVmKBZvwYvJ+8aaVjStUkaSK8B9j86HGoI6x2xu7eVPDXJwiK6q3RdGjeODYmxQc0NntkKm+JN4aiKIIBp4PwgrcG2G+oCyna7NrGelpeXRPFU9o8iC/pJI+5KRC7aqXQzFuo5l8iJ6fwF7avutknMROahAAKrnqA54nxyk0c9pvWcNDlLAaiP3MS4kbGeb6buxaIJSStUoKgn1Z4GJrBK7Zh1xtZONza2YSxwTlp/q4JWkQ1mSahFIFuP4Mo2TZ3zfcq4x7EPZkVMKmPff5y/0LD8/fw+Jhbi/mw2ucCZzFl0TEFZy6oVBN7SALH/bVRTGWHO1kngnZop73MbKVFb80oHMZuNttkEBq53T6yq0VPMQw0HdqjZ+A7IErazToXCCpDN3WrHRT7zTJOm2HX72IhklzmRIyjQYFknyh3L92bN+fybyZgIa6/ESkjWB005QBwsJ2pSgKBROCZDNu6tmZgaucncHeq521RhtyurWSw2+/J+d2adKJl/86caG9W/UMu6PQIx8VPfivMX1qKLfSL8bOzoQLmxDRYfr5KovYDUUcvmsJkZM/ad5iDgJU03M1yq3KJoiqRR8HhUzQ3NA6hkouB0peJPzkLXoMDncII6xiLDjtkHT3OawszjayX6ZuKq3S3sdGb+I7+Pz4hNqhNkmRCBXPbF7XVDJDRI0JT/nbFvvnQ2aCN4MeZ2mrZkdESHczkKjoElc6+1yTiY5CLGQWkPdFAfGg7obi7KspmSZWtP1nplwcxBYXGfk8BnZjPoa8q5FsYfTFfhMIZnTGEHrU1iTT1Xj9Q1jpRrBi48mVGRPYL9vr2ZEYKZ4uWDYQZaoNCyKb0Dcnugj6nwTvFMITIeSToYEf9vpjDjRcmYHWRfhT2j0H6srW/JjlImDBmSyQayo0fqVOCzy+2nq4ZII1B9/umY5rIGmZAVrKd+uxe9OvlxEzPZCaYnaqtIh6MhO04oNcXaGQp9gnrAWL+oehTQTIegNBhB7EZrmmRwpg8UEJ4C+vAc98iepe3ienqaVo1dpdi7JWWPoGlR2vEahYwFhXZI8cRSFpzJoeYCln2nQlGN9JSuQ1a6LSOivGM1O5oCuBFA77e9Bcc3qZ7JNOB/90SI4oqLFqMAI40gvhLcio7og4e1x7qW6QLUVB6BBKg28TDv3qtVTVKKtS0CdGBrOfox2naRV7QDI0FcHNCvQIFYe0I4AURyEsd+rEwC08xsaczeZerFmJ61xednbao2oOEYX2+7cpwyL8NotR0VReFSxtKEtw7a1tsxhdBnrd2mlCei0T/0OQou7wMHaNI8MyFGR4jTms9FnmcVLxRdepc58euPQCa3dT5LK9KcibmZts5Om3fi3LceJ0+dirPnV+P06ZV4/8NPNQXbv39fHDxwSezZsyh6wrmzF+LER6ei35uOSy69OGbnyYs6G/PzzbjiioNxyf7LYmt9Kl5+4Z147bUjMZoexkxnNk6ePhsff/KZfsZVV14aBw/skRkHx/r0dCcG/ak4dfJsnD17TpfYnr2dGPa3Y649FV/58h1x/wN3x4XzG/HvP/2j+Orf/cdvyrzgh//6q/js5Kl49JGvxVfu+ZKKiddfPxo//dlv4tg778aD37gz/st/+X7ceNN1ORF3LsHp0+filVf+EmfOrcX09Hy8f/xDnQ9PPvFQ3Hjj9fHJiXPxy1+/HG8cPRE3HLoh7rv39rhk/6LW9GenT8dP/v03cfz4B/HoN74Sjz38NaGu21wSZP4krZDnyrm/wARFusCa7Po85EyXe93Wtj6bgLTUfFHcMCnYWIPRYNMIuXhm6KyKQu6gZk/A4DyOYEpD571bdM+7Xl3DUQtkFiqZg1hHo50YxramZ/MdwkKZANmkRW5BAkbQpkH3mIkOORmif5Y4mEksLIxurDMRJYMowRFPEdPmWtKroQxzOrMdNQ6gz6ura/q+hNUtLzJ5SDcsgZ0OUPS69Plb4twyQin3MBBkwMVKWZcoPjyhMGXdqLoT4l3MlF7T0NjkAhb1JzWCmiSJ+tJTXpRopOmKiOCan0+zBDBgnY2LZ4GrFOGi11hgjV51LFwWPbdoNZsG4dRkGhT097Q7JRobdAfIDm2nzhlHXgm6PtB1MwG4T8naIf+L76hMjz7gqQHPfp+i13EV44gDBSEbKIEhwBqVVgLK5Ji54fIE+q20r6trOm/4mzjRWVsCCAjYQqNnx1Y+g6eQNg6imYBRoliAZDSYXsg65eyG2mXtc4FQtufe5TCalv8FTnkdcrjSFJhSZT2pYwVkBARjA9MGgbb8c86BMRPGd6Ec94jqQG+B9fkCDA0+l6D1nIbnosmJQtHzrCctZonNAsZupOPpA+e92UaYxkCXpZnhu0nOAFV35GxDMwdMeR4HVOba39lGN74Za6sE8XKndkSFGyqUd1trxCB8UzWeTacckUFkg2iQZAmu9fUXAcXRQHsO+N5NjTcTOYBpT0GnpomvGEaD9TjsqyHhPpKlsaj+NB8GB3izcpnDUp56TEPIsvSGHpoUb5Wqdqh1045mx2wR9kt/uO28P+plKH0A8c1ZGS6pJhg3sAUWQt3cDUInqyUdgnVDuyzPO9TFHM9DDSeTLpsr/aAxGG6PyCLZWBvFhQvw93lh6EfI08DRwJu7ihGNgWT3mg5Xve1MQ7aw2/kVFtnPdUhdnjJC0KMQddAbLwAbQ7s58FK8kM0L5qDBHcJCftGfKDgag5jFPhh6zywok4s76cmSdaXGJQV7PDk1WyboTQoQsiu2QEKMuI9H+67Mx+J5eIOIyIyS8wl6zhlZsk5iClEUn7kf0eT3+mvk8eokcDHHFB7psTnIF9Q9zAnIQAHt7QuVEUHXLlZkbPRpREyZE4o3TaikraQR7CH4pdEbGw2kiI0Lz7awoCbFa4WOYjcwcSrnfdkapeOQQB9Cse7xJCNXcUh5RtK5pKsWeppWUbwy4X3YjOlROzrtWdHQGOMrL4UFm7pDzmCeMRuRaYfoEUKfoVtwQXuMq2yhkTNfSidEEwE6aDSIC7o2WOlCvGllua3JlRvhsu3zFrA+ydFkphHqotX6gAaYHf+Yx20h+AhtEdSvPrxTo6M0DRTmslTFVnnUj6nmTgp+TcdyZhLICheGCH/ZoCQnWVxFj/Utiufn5PoAIdpkAmDE19/Z2QAqlDVttWuILLhBTKfKdY3mTmaKpkoitlQKPAU+TYCL+eq+uXAHOsSwCXaWjpr/KdBeGkZz/xE3csApP4oLb856G80qpUUxksP/LpGlRt62SN0trK02siaDMleAmtKmCTPSpcJdtuOgpdB4bK/otVhaM08f+aMLNCkMXGg7fXKddqLLusqMAy5rTXR7vaTC0cgsaBpjSqmFpNaluuF3Mzo5YOsCr5GrBcrwgIcW+cpxB+cVJ24LWGDhJ8XSlDxrwNTEpeUoBQs/C6BCdtzJnYZWC8Kl4mFksTjo3uoKU5R+asEWrC0Msim24+XXj6o4P/rO8Th46aXxpVtviT2L++OzTy/E+x+8HyurJ5XtctPN1yrFnsvoww/f17RtcWFvnPjw83jn6Ptx8MDBuP/+e+PAZXu0t8gJOnVqNX7xi9/FM7/9fSwvL8eTf/do3HX3LboXNld2YjrY/4tx4sSJeOnlP+reuP+BeyWsh+6B2+We5X3x3vET8e8//5XW1ve+/61ozc7Gj3/8fHzw0am4775747prr4zj774TZ06f1rs6efKU+O2PfvPrcfcd10dnljPb2WL94Uxs7Axjdb0XR4+8H8/8x/NaP9/+9jfjjttvigvnL8Qzz74cr771Ydx00/Xx2ENfissPLGpffn5uI/716d/Hiy+/Hg/ef0d854lvxN7lpWigpRNdhOmXzyfMWOChg7ZCzxEpKam8nLHONSKDwdbQpjZxHsF/HMUQG2e5fTHRoOHYUl6C7LdxMyOor2HEnfMcDcPiEhMhQlMBBzwxVWOS9FI7D2GjHUrbpkDhDw27tHFMC6SDo9CgcIHKXGJwCjiYCRhMUKxzbszqzocSgpaHAplm2tML5745OJMGAOtxA5bSekgvQ1HN/WK+O3e+de0+d+08SP4LWVsAnTnJ5XzKIM0y06HAnJM7GTa1nnoLIEv7Yp6TQaLMokva5tjpLE97Tyd4lzYR4CzhnhXrQ+5Nnoo2FEhYIavsQzt6VuMk+2vRp3KKkBMnU2ExNDGV3HSlQXRlWECRlQhJs7J7TH2m2OUZcZ5trG3Fzqa1C9bbzYg66rBTI+MEHltvRbYa01/qpwRxlNvGOx6JggZFn3fnLDfuHkyDPPHFHXZthXsMCjGFrsGwXt5DM9PO63FT5yJRbmR5T7an27Gg90KeCfWYIyVc8AIuM5FJOr6mLuj2LEJXTAOTAV0bRbGFQuYpUoUd45ZLIe3GiefN5IiCne/BWem4CPawnLWSGSG6bzImit1iP8/KShvf+r79xyLyNHbKhoZahxqDIp0JBfTc7R3rZAVOK3jVutxhNkroBGGuLC0t6P3q7tBeTg2mHAabqqvJWQLwwyiK9aFYgMxd8wSQbDR0PdQQ3I18ga6YPdtbSCQI8TYwj0Rhfm4m9iwwzYWy2I/Vza1Yw5lP7AxAzeloiXZnGhrT5sDRF8dQJpTk7mmw4NxGmUcoNsN3LHKMlVV+vwOdFfyZlDr+GfYRUx+05jRfGnAARNDc5pkxJSCzsoe8Fuy+6ImgqZ6TibCfXf2NYj550FCYP/U45w9A+NY26wdq2Wh7BGK0uTFSgJiCgvCsXpyJpTxQ5QicFBkucCHzEko72EnUlxb8ajbpnP5ZC6R5EfBs/YBcvNi6l8N8Y5PNaSs8xP5CjeRLb84wpScFNmNRFnGrOdIoe2mRADM7kPlL7+LL7WrwHNhTIxO6SLsGQb8yVxLPbRdh1Z2LzpFNjZyL1LHwoll0/ZiGxsZkZIYiqhkdqAISYhuJVwPDItfC58VTJGZy7iBiuzuMzW2jHVw2ZDGw+WQ32HGRyGRkfX1NfH7Rd5g+NWay0bOxAgvTCJY3qTUADhT1hMkjAU9zQPqYkKR1dRVSopKZgiaRnKz+nKnBJcd37g+2dBmRtK4CsD2rZ8W/o7yFHcSKjFWdBCxNTxaCHBhwbPnO62vbugCFYmRwZvmqOzzNl57s/0THSQoW3ffY3rHyETzqFsWQRtGE33EgYV2kPEsaNznecalmfZpJLH7nuhCzcARNZz1SWFDYc82R4k0yL6nzSnwvlN6jYS4RTUc0XSMniGa9pYuF79HSxZlGCamfMk2A4tpNS1HL/C66olEaqPC/J2tu0aTsdObpmxPBed3z8zOxvOSiQ17u4q7iiuLN4PflMbjdjRCBjqIpZIb36YkezY8dujwRFS1zE32LXVmchWJ7yXLyoTATZQye7DRNJJdpOaO4ybH1dyE5pjma+mYUiqkql5LypWitc/1voNlLzVU50vHzC93mIOUQ5xVSVOECRRNDkjXfXXRX9oToMBZ2etJEoWK3F+y9RUdIYTBrwRTJSd7Q5GTNEzYLF54/QmE914aTn/nZ/PNCFDV6dwFUOSL83+zzsr+2ANYIXJlIgNbKGAFdjt6NKSddmqWpSIeXbGQAhTZ34th7H8frfz0Wn506HVubW7GxshL97igu2n9FHDh4UM0DoMXq6vk4e/asPtvy8p648YYb4uDBK+IcU5z3PxKP/ubDN8S11x5UE/HpZ+fjmd/+KX769H/E0aPHY2FpQc3Qwcv3RxP6J1RkqLKNZpw+/Xm8/8G7sXdvJ77znx6PRx99OC7at9/uXaOpePcYjcxvpH/7+394SNbQT//sD3Hy5Pn48r13x8UX741X/vxinD17Ju65+65YXNwTf3njiCxAH7z/zrj18DXi3W9D9+uNojnTjt5wFK+8cjR++fNnRGN56qmH49Zbr48VNTIvxBtHjsftt98UTz361bj8wJLe6yenVuKHP3kmXn39zXjoG/fGd558OC7as0fiTi5MJnA9rN3Rn5FdM4QuRLGUlEcMSJK3zr7gfnMhbkMWmnK9X+U0sEYLtfQ5DSVXBTlhzZiJSOBrZyruDtyZFpdpfKaVfSatDftPIvQ0oQC1n7L1OxQ/7gTR0vpM11NzxhRWmR64/xm8c9HH5zCNhoIIjUUV10wq+D0IdxcW+dwuigsQ4mosDQbrfm2De3xT65z7f1Z6DRdCRv2NxrKnNOWW/bEn6DxTKH22XOeut/bT+8gZEtII7BKj+0hzsZglY1Y93pvcItwLdpZimu97fijKe2oysmjjLOwoT8r0Vd+TPt9UUuz6BSkpLTzGzAI536UrE3s06UNM0TWt1UTfxZj1i5502wYXirYtcDl/lpYwDzHrxV/E94kMVKSpdGekmIR0CaP28qU2oT+bejiKGYBLNFszjjvAaGZ1BcYFjYDPW/5dNK6c4TSUNlujNkoNrvxU+eegiM3YjEhIO8CT85wmlK3SHVXItVb42IhGUxQ1g9QmFrVvbcOy8X3A+Q0VrvTPgiCV+8JdDKCDHhBA1vdrUQSpj/i4ExAqTS0EOGCB6ewlx0MARLheyoc2rh3NyCjqvA0+qIW3d0zt1cRSwDn7nLvVdEAawIlO3Pfibgq6LbzJXmOP0zxr9ds1cweg1nQ9NdYSwjtYV3fjLOZU1tJa52yqueqazqytmLFyh8gLYwGnRfSy7H+xOMiBsc0155N0K3TGikIh+B3HMqaGdvsrepHc3XqjWFvvxoVV9mw21mNwD2CD5+m1bHt1Xm5GnySwTF0sPkbajk80qGU84iw+47rVqDg7R+1N1kCm2/pOlMNnUkdFc7XdO41MdwTNaWNjGOfPQd3o2roRKhUFTXa/HMpsLOhR44RiRqKph5BdaHLNGVN5I1PEZCiV0Ai7GrBhWCggX9DF6MA5sJzFQWgPhbQRWOHo+pIUmZl8TOGRgik2pR5kpuJqVFWcXw4DiQ1rwyWNR4dLdt6p95BeQQIoI8FKhgfHaoKSGIHWQavNaCvF2XYzljpcBHaVMGpe424j6uhzTInzgVo5PWxaFvzcvLtv62HsEsVBIleILYpnCttREPdjFzDnqvA8fBE5cVWXaJirDbpLAcymUD5JamLGIni5SlDY9mPQawqx4n3UYct3tdiLwDSnoLuQNLeb5+JQwC1Zh3JBWFtkMZeRSQ5u/u+Wfg9FqXNjEPM7GFXBkOlAZW2XERKHPXmaUlokX4Z+hjwbcTu3h6IMst40ti46lw4uo/yzcnmy4K8apDrKbAaQh5MQlprglFWjnYLMdbU2q4TweWuquJdNKZeXXEbs2OXpkHMJfNC5MTMH14e3bF7loOV8mXLGYn0V+lrPyrbl3uCsHZqLtVUc4pyVhCMN74nLDU93frZE9x0XVVAxTWfD8QQkxWI71qaatG2C5TJPhslOg2khz5d0e+8/o+GmZDpQ0tPVmrwoW2HWQZsKq2VaQ/MHdSXpOtarII60YQOGEP6uOC2Z/gJSitiZf5bJrrI75nBUKTe/mpxWizEJ56raQ80v9B3AAhV35s6zfpz/xN9nXdPouvmiCS06rqxjRdeA7mGOc2VcGATxwbqpwm+UjjoAOW2tE/QR7F2bJzDp7AqY4J8F3V9exiTB3H/rDkyZ4tiZ5Nq4+LLdsP39HWjL77ENMfx6Gp9VaKtoq/oRn316Mt4+ciTOnD4rKiSGDFx8nF8Xzl2I1dWNWFraF4duvDkWFpbivePH4/z5s3HttVfHHbejlVmKzY31+Mubx+LlV47GkSPvUwup/QAAIABJREFUx/HjJ/TZLr/yCrn3fX7mk+j2NuOKKy6Lffv2qQg/efJknDr1iWy1b7v95rj50HVxw7XXxNVXXRWLC3vi2Nsn4plf/17OQ/fdf3u898EH8aOnfxNzc8vx0EMPSPN2/Pg7Wpdf+crdMTe7ED/+8a/i2NF34ttPPRSPP/p1XaBo6/rDqZgld2CxFe+8/V787Olfa908+eTDcfddt8bW5kb89ncvxCuvH4lbbz0UTz76tThwybKKok9PnY8f/fS38eobb8YD37grnnjsG3HR3j1ygeMIUCGsizNEs9smmX6ATszNreesnG3cLduaRHN2Gwk3hZecDJouJS6Mc6Bc7FWTbADGqeTQgnHQkjvY0HbwrHlNWpiQEx6ZrpWyPc/MrLLJtzOTxbaASXItU8MylCXr6grmAUO7irXRc9Bob8pGWXqyNpko056AbgOuMV1m7wFsmpYpECGtldl5TFpwrOO8YX+U9tNaQ+tBoQPpjhpbk9sB0MUlTpAhJzf24G77covtfW+7WC5dRfUS2cio2HezJlF1mieITkqmyCAnzdjAKyvOgI9p5VDnmTBYUK8zKt9PFRH6rAkGqbSQY11arbP/JIo3LU2FsKhRk/up14UjPZlQ76YYO9cHkbj1FTRUnggD/KTeRAYitkAe1zWiGvn8gSbP/cr6UUQXK0rIvu/Y9pxphbhabWhtNdJsBfMBu2iyd/nmypeZtquZQlkBIXc8hZP2RzQ7s0LQXol6jLa57KaL6pf48rhpyLwiA3WAS56SSZ8CyFGUx5y6DcZOcdCjaBbI+UuQLR1yRa/O6IkJpu8mt97hSCY15L3ZZZaGjDUJE4Y7VBpYpkLJ/AHEdkwFgGWtP+tLJsW6qdGqN+RgRuA6DTPPtkLALZbnTp6bB8AHEJiVO1iBzK5lWLemtJemRiYfqgdYp4DofL4s9HXekIvWsPshEzgaNDnHkSPj+pLcm20BLNTMmEu19Y58z1T2DYyGUSx0AMb4rJZq+D5HorAj58vNTQLta994glImQf0u4HBbdToMCs4U1Rw00Vnrc8W1BbzzPdys1ITVjRPxGgbfda5m+Dh3szO6fNbxTqgbaGTYQ65PWzE9KxdFqGU9omRibXUnLlygeKAQs00xo7Tp5kBjcdB4pjEkvFPYcdhyqC1oFIu9Ki/F9nzlwmRuoelChXZIUJYHA6NLAozgvtP1lU2tkAwS2PUy4ZXSlaeDiMbA7Gt3coz75bYjUTCe1H4ZOjDUeFD9i2WXB2LZ6NX8ysgLC9dFssMLx64cenFGW1j4pgMYrQdphwNOI1OWl/zusvSDUre+hrsI1p3mlVbmC0U+L2JOVsMtie40WRnbAXrBbObltoNYuW9kkE3NhnUnXzwu6wwYT7PIZ2b5+z4UPb6rjBEHd7pYGkS/20zKl5NV+Rgs6qVl3jn2g5NRvi/xEotCkevF2saGEDkukuKfeqrlg0b6Gg3FrAHA8lR+9uig0iLU0JdRoHG2QTk9yYnEz8281hLLcxjiXGXrbf2G5AiLttZ3qKrEcxKYz4iGwe+u3CCj9qVX2XUAJgLAZoYOweHLz2CdU4TV5Eyfh4OGw3EbsWjl5/hGEYrjO8zTH41HXdQbbWJVmBO+29WPxwAdRVQN5TOVnbMvaw5OLiVoE4OBJwCg43JSYxkJHbZtc7tjvipFCIeZ0auiQYYoNCsX1lWMSMAJXUn7hZ9B+ATTQIdaOemZ5jjGBTWFQDVmJbT3OnGAaJk1VMNj+gvrhWkFBzBZOqYX8L3Fvc6Lm/epgq5C0dLNkM9hOiQPNTVuqnQSZMiLs8wnEuI0rUCIMnlJa3qG8Hede1GAid3S7IdvcKYsR93Meq2Z2uJ37EC+OQks+TkUFjxTCkIuMNZ9JVsDLNCI2LWNIoEgX2t/FBBIoRScY+gU+W64VLlxBAhi37CuxYWmgOLsRrewvqWcrNm5jgr9z0+fi5WV8/HB++/GG2+8LpoWjcH1190UN954S+zfd6nO83fefjtefPH30R9sxkMPfy2eeOKhuPaay2N1ZTX++KeX4+g7H0aj0Y6zZ1djMGjGffffHxdfsi/++Kc/xtvvvBM33Xw4Hnzo63HpgX1x9OixePHFl3We7du3J9ZWzsSlFy3EV798Z1x80cXx6itH4z9++ftYXtobt952KP7y1qvxwot/jkOHbo7bbrstTp08qcTsr331nrjt9sPae7/51R/iT396Ma679ur4uycfiysuPyjtmhyZsDOdb8aJjz+Lp3/8K63hb3/n0bjrrlvESX/55Tfj449PxM03XxP33HU49izO672dObcSP/vFs/HaG0fiq/fdFY9+8/7YszAfA/1cdJQgm7xr7K/nhIYCyDnU0Unu0lRAw5odxPIeAzJG8t3MeIrgO2isDUid1fgczTOZ4gpzLAc7Y0pDUcA9bHCCKQ57zNNEBxdKnyaB+8San30LSAFFsWhefBCajZXVTYFhUKegIPH5tra3Ym39gkJXZSc+v6zGl7tBORm4gMWGrWPT3r6SyWlsyiHTHHbvCVBmagnWvqYyqY8rV8qazvpM7EWrRX3BWYc7mYGEsZA3HY0m1JPdehvfawr95Tzc2EywyQwMT258N8oFrImLHhQ/583IFVX/3G7r/KSjp+DYU5hyKk1RetJuqFnHE2+BEQ4etjWxJ7EUrmiFZaXOND51imOtks5Y31OeLHgiX3EC0prS5M36fKp/r9aPpmO4o65bi9XvuRjkzBiOdmIQO6p9FEqeVu8wTCrUmrNsa3NTa9TPBrDI9toUmKbPQkszqKpQzpoYjB29oCWmZXVmGJleNfkjhD9dZ0VxZjLRtWB9QJMHvUn6WmuLG9yHohqT3tKXs9c404cGJmljYjaoD3I+3JiSlHpMj818D1lGwNk8iPUN3CtxufP/JsCaGhMXzR2L/vnvOFoSlEt9Zytv7+/xH2mfmf6lRbvHLTmBZC0RZbIRMy1YE4ui2CKAV+Gvs36i/eBaYf+z94vFIDZSTvTUZHD/NtG7oN1LZzZJDlIfldNBJjLQ4XHN3dHZ5QZctWKahmjdo+9pdqMzhzmFzZnYewDUgF2cg4AtmMmo0ZbTotkg+t83qdnnBC6VC52d6AwKQwvFTEf6qwS5J/EdPCnT9fzHn43PRX2qNS1KuwH2YnRMcuTSTEI21kEj0x+xyAjxwn2Gok0ccK0QLlD4wbhiTI+tYn2gUuAQNEmx4gKtLFT5T42/cK3KgrX4dTVeqqKDxlejM/l7O0/BFBiP7/Hr55OKOc/ofzyiNNJFN8fCZkrB4Y3tIZMS19zeGPw7k2LGDhlfHHNVgV6CvZoouIlxIUNBy8UB9c2oHGgxgqoqRPUbhbZbQG6eO6FhXRVoOMooLEj0GFvpZt7UmI5XKbd2dWvHsD8rS8heb0sOWaZwsaDovtHDMPqzgQDFMQ5KcjlrY4QAguK8gaIPCZlJrjIFl6c8HJKmktHIQCvACYXCrBqzKt4mbhw74r/2ZF8J+sZzwOnNLlVOYs8QJ0wZpKPhspyWLqKmV5O5S9IFRM2r8XRdHn5fkz8WjvMejWZMcmKc+EyRb9S/1rKfZ9GKPF2UK0YWpXU56HeXTgNUowuP2i5cHKZCw2fzwtWUzogqBjY6iIRo2skEDQsTDBW8ci/w+hINC6twMk4W/J4oFBCO40nPYaspS2dGFEaQdB2womjaya8snJ1FQENPA2rBJZaGbipMITPSSZDPlJo+LhNNJIQ+g6Z4rPz/8/bm3ZrfVZn398zzqaokoAKBhCEQDYEQkUEQtaUdkUZABKVZPvYb4YVINwKyRKZuEVEb0AdQcAHKEEjCHKYgQqrOPN/P+lyfve/7BH3+lHKVQFJ1zrl/v++w97WvwctW5580NYQzFgUrjVwJWBWFNuXDZ6iI32bUvdfvS5WQB7y0rUaTwwE/pZjXGUwU10M3NIpYsVeicyYkBoHJA++Cp6d2ToZ4sTn0yn2tNTm5COqmayE1aCSIGBoCnj+AQ9tQ98HZ+pZpRkCtF4ouz5vmpVcbjtMZ4s4b+7kQWH8GOQq4tKg2hWRcaLRFb399ilQmaKwzzt4OQ7QwFrnDqS4pyoArZ9JPMC3hc2Bm8rnP3z8+8g+fGDu7j4yf+Znbxz333D1uuvaY8b3v/WB8+lOfHZ/5zH1xCuOsuOOO28bzn/+s8bSn3zp+8qeujsc+5mpcu06PoRXsjZNzGqWj8fF//NT49ne+P573vJ8bP/GTjxkf+MDfj/e974Njc+Om8Tu/87LxohffOx566LvjQx/+WM6OF7zgeeOma5tjbfVsPPaWjTzfT33q8+N9f/HBsbqyOX75v7wkzw5r6PX1zfHDHzwyPvXJT+Zz/9eXvmQ8487bs2++890fjI9+7BPjk5/85/GTP/GT45d/6RfHU55821gH/FlCjHk2vvSlb4z3vPtvsrZ/9ddfGr3OJz7+z2ne7njGbeO5P3vXeMLjHpMJCcvy4e/9YLz/A383Pvu5B8Y99947fuHFLxxXt9bHWRwey3YYkIgCJ/QoARGngugbAC2Y2pPWvTi2AI4CLj3a9EE+OBQUirJyVqlLuxvhZJnsHkbDcH5KNpJZF54T7CeoWIi/aVAK3ChhN1+KQpbi2aBGXQHN+zLUdm1jPWh0gKtD7lWnRwJvsB9M5eaXRhg1BQIxxwa6prspTJKtYn6a+x3ePEAcjZw0URpBzkDWaSfJ82dZ4/yc7I3OOKNuANfUNavDsDUOiOYG1y/2eq19v07bxQO88Xed/qq7NOeOX/2z8g55T9SgBE5vYwCCmL+aTWlffb/MuGTdiF6mpqcpq0JLhzMm1E0B0/lSloTupwCC0K05r9Lk/ge/vF81MzH4sq3eZXdAw6SIpvnQMZKDd1bNAPjiyOp0vqdF3OWEONPMnKVGDIhaDmFGEOi+FbBoBbo+a8uJnvqOMnO6kG7OOkVKwG/esRMD10LMTVbK3KQcJvP8kuSOsyaW5VAbqQsEDzVPWRyTAMOyR5h6oj1ZWlkcG1trSbDHgQxTETQXAtR1V03vmbpXpBhV1If3Xxo9wjb3ofJL8/OzcMdVvRGd8IxGrHOr+43m7sp2xWC0s+Wld5ivUBNcp/V+rpZWmHbv88Ime32NZgDWERP6ppjynDso3bWQ9djZdxWnMauboW/5m0aPKZkOt4BcbbBknUF9dkRoZezcjwOWMHXld+5Y7krIg4SNhhkE4AY4bAZdTAy2FsfGpo1cL2F+9t0dzAs4cwAbuQdZnzTcsq343IcAfwwkInFYyZ/BOVBTJOvznHFh25QhVlFCZYFYU/BnuUNbt8fXS79wrDvhZHJBI4Nrmf+CDo4DD6oCxU0fniKKFBsIxbRh5QvDqzzjYDoFpaXIaB6/G4RDKO4LtfGmU5IuckDQp24jzeXVlpSfKb7ZBx582YhxpZKAFGl+qtGzuD+AFDCpYHoE6uJhlZ79UhftZGJ6EtTUxs0hXSybvbl5bUzGYiV9OMGSdPToW7T1yyKsIKg+SHnQyU9hUrOOC5yhifApmRyFb6238zi9uMhUKo4z0Ozi1Y7/NmNB+K1qikCuNje5NLEYdCLDeBTkiyCkkyMOjfl8jXNCiBbO42iyvqEDmO5mXFwWQvL3deEQ6a2x9jwUv6U43uhPTiOnvqInTRRReP3z7xYXcbCimJtZ8yZ0Cu3RGZOoMjLAaWnNsM84UkX0jFaC5mthZtN4iZicdVOnRRfBduc2XyysR7mSpVFQRBdeZ6YSBoWBMBL4yuiVqZrOeROMaaYhdF2Eg2jyG05udDvlxc97czLhIUgjwLchDI1mEjSSi5oxK2P7vvxpYEFieF4UBzx71jNI5NVr0LGcxnF43HjkMGgEh80iNqoZyTqN5IC1WEJLhjYITU6FbGV8XbSAXPwe5hYWfE8Oy0UTwWkaYk3K3sCkwcKZw4qxNkgIP2MuuixTCzItZlezr3l/TiTd873HfWE2sdIL/Tn6lwVcAQfdCJZt+JRyAE2q8jfGnPoTXjfPP6YO5WIUekqBKqzXcHGb3VnfsNspLoYOQVUM3SncFAkANQtpDigmzDPQEpnnTjPBmYcAub+3jmteruxBppJMExolzlpADxYdl4nKFFEAEfxdLlPS0kkD5x2oEeLMJBdmNq1kjbr/cDMSILBRP850ib3HvtpmMr6ylAnbl7763fEvn39wPPyvD48xOcpeZr0wgWLfsvt4nleubIx7771zPO95d42bb94KdTCC2pggACAtMP/Oz/rQQ98Zn/jEp8dnP/fFNGlr61tjbXV7nB3NB3xCe/Ptbz80vvb1r45bbnnseNUrXzle8Yr/Op7ylMdEbwXN7zP/8oXxzne8L0XNy//bb4yfe/6zslfvu+/B8elPfnacHp2Ou+++a9xzz53jlsdsZpoJKvmt7/zr+MDf/N34xD99ejzupx43fuWXfmE86647xpXt1Wgw7/vCV8Z73vPXaUrvfvbd4/77HxjvfOf/yVTmGU//6fHEW2+NdiM04bmFcePG7rj//gfHN7/9zbF9lSnVrePuu54R17TbnvTEsbS6Eu0c6w2QAYtUzUREnnn2PANyzSKojW4MSpdgWnJFMvZ19fE8GxDjHKJY6OaeIttsNCdxhi0DbhjIRyEb+sWcxbnUKGnMmZtmwui90RNIm5P9AB/LqxQQ22NhbkVda9bpSe3ljRSkrCeQT4ATJvGZWkOFpeg7UlearBvs0hEe4056RNidaxfHRJoZbdIF85yCL8QmmoZJbYeUZmoMzmem9QAl3J+yIMyJsfBBeC9oFLpQTZI7zyQT3KKbxW62apIGUWI0MA9IQw1xkMa8k83ZDzTxWGH3hGt2PvWVMwPOUpiW3S5gi/oJMoJ0k+upTpgn64B1Tn2WlmkmAfNkJ7gWGjTtr2/NMdXDUOgHnDCvCzdCzn8+HwVjW0enCMwUp2jih9wRmrysRCzOOkk7MgV/+WQ8N5gY5HcBiCVnBiokzyI6MClmZmsp7uZXYFkmRqdnOWPCPgi4K2JukLlW2T2do3mH1mvuEu/LYHPPU6mTXR8yYQ4wi8U89cu8Tmg484XaFQqgtv0tiW2qtEW+zzasjJhSwFrAtQ7qbTm3ahspFTCPn/9HfXmcTSqA1JNBaocx8OzgnrMRnd1j/m2IhUwlepfPbJ7Ziwj0d29ocmGuGXe01vpahR+P8wn/ToaTFE8ALFwrlWBwvnl2GAyqI6GgPvrqsKZCO7aZ6SBr3iFLDtYTYv3Ogppqc5B+oLlBLx6TJev3rMNTGq/FsX1lZWxsQTf0UpWyZwxHHBVv7CaUlGeeRjvgmz97alsMPqDA76KlP1YTV85pHYJpNIe1PxT3nUyOpcDyLtiz3NXqcGWu8IvzgvsagOTiohqZUC4oyoJmg3jAyaXQBM0XAWiktg/UuERwuAa1qgAkOsI8wNkhMEVv4uLVI3dPoAjlymJNypWncyOPuLXs3ODAyNhgzCNaohsLFQUthenWnLiM/hGEYQXJy8THnYvg/w8J8RA09IpmhMXf49s4oJSTBRMjLtPuvllM2MyyUURr1OCEA5isFQ9YHjgbEYczOOXLsaOdavPyLHJYMeo8AInRRYaDcaYN8b9ToDLJ2NzQJSL0vPxMjmxxKcNmEj6uNtWH8fMmsEtUrxAZJmjFIRaZo+Mut5MEuU07zhKlwmflQMU15SAbiAYt04U+loOo8Vk5aDl0FDKGJ3x6mkOJ5sHE3Xaw0N2CP8vhgdg/F0rZNKZoxfc8BgB2M5cR/76kkhSbEEqFgZf94uNAEp5riT+PoMEdxk4y7zOolAYA+c9QBqRU8b6uXGN6xsRN9qaXQNP5bI45DEEFsBzWZMGfFe53EoIX58faMp9PJI0DgDWNewkbk+Zx68qqDkdB+ihuQb2YJnFRLWTNWxRBpaogrDkmX+qV+BnDcc26uDz21ib4+vXDfL9QcYLaa9NMM8YEjs3GxQfdhH8uBQC6ngL5TsxTX4LrVpthIFJdHVsEYqIPqElph2Jdns5c6mO6Xqj3yXso58BTDjNtnKU8lvPLEo2nEyLpKQpCpcGZaeXkd3UsMT3KXzMsNBO3hBZKX8PRiefLoRqKC+YGG4hsN1JMUJBTpCwjkFxaLjtyKFuEeK6NK1cJFtVCN8YhNBV7mFjsj6MTqHlQcXm+Ws+jSwL5jENVDDPUkfEMUwzmgtfpDKRqY3OmdWJ/5F0cYMMNV1nUnDWj9bXgzsrqegTLIJdcoyBw3/zuD8eDX/32eOhbD48vP/Dlcf8XHhg/+LdH4jgGDey3fuuXxlOf9lOV1YX+zsYTLrM6LDRfJ+Phh38wvvHN78cVjZypb37zofGpT3167O7ujZ973gvGL77kl8fi3OL46Ec+Mj76sb8fN3Z+aObG/Mq46abHjmc+8+5x73OfPZ7y1CeMza3l8cADXxr/571/lYbqV3/tV8Zz7r1rHB8fpol54ItfGU94/BPHC55/73j8E25y2sKaZ2p3sTC++o3vjQ996OPjew9/f9z77LvGvc96xrjpKo3MGPfd9+Xx/r/6u1CR73rWneOhb31jfOwf/2lc/+FBqLNMIJlUzc8DAm3k3TK1pEm4GIdjbXVuPOuuO8dL/8tLxh1Pe0rKk8MT6FTzY2uDYGDziJr21A5cKcgj1nX6yn5M4OUW38MzsjnfaPr43FII2adVJEYPQVghuTUrJZglZNEMKDWJTXmaZXB0EacdbYNz3guiqtDJ9gN20cStLK9VI6FxgOcUZzXgF8UArpy4FS6HPss0HjONmO+3K2dNBNkjuEmaw9JWrJXqnjNUqg8/ls1D7c/sQ0N8aWpgTmysK+oHDLCZYb97DpuzJbLcNLVuHJJ2noOZ3Ir5AJg5w+LcWMU3hVxCbQEMDhM0SnE1dVVdY+8LTrQmRavZKt1DObeRMwAQtgiTDvWtrRt1KiFqHF0k6HUo9DISLtdDj2YWVDGdmqdygjKdcJKA2BrnrBbEq1PkHlB8necbdyjrj0Q1xFAJK2W0kwtJjvd+9A5VB4J2F6Oj03HAe4S+g2Nj6NBQlggK1nKcaUim7/k9H5c2RPrcK7B4Wsthkws45tnsRJ87nLutp5Fqe9l33LGhbdHwxTSgps0EyTLJwH0PpkfoVwsBgClsAQowaMlnacZHwPL5OI2q3yBjjGkI915R+qv4CsIPZQ09EMB4GA7S+ziDmSarjbR5m4Lc0z02XV42QlVfTY0NEklSkQHYi2PrnMwgDa/i1lXh8BG6524ToIxWislG3cWhlM+x/tHJXQT0akfTbma0i5/pTtoKm0bUvLu2Pa7gSfS8x7UnDmnI0feYm5TaHTB/wkSx2E2rWpHDLprW/rBuksFj5Ap7VtBPrTQylDQhsEyocfN9pH6qp+ZzYle9PhbKVZR6qMX8rIbEhISua3wCABx/n198j86yCxg7GW+cOzu/mPSYeDqZ2Wc0xKLEJYUVXH7TtZEiMGTDIMJNmJf2w776Sxambo1pMWp3UCEeOXNFDBjPevCVtWqJm2L1uA/aqXAJxiQXWwK8wj/FFQFBWLLsx9kZGSgkHM/lMuH35YDM7tx7KWa8HC7/rNhP41M6jFgkBsVis6sBYUcbqlmj//njOMaAurOpWwTcwnYQpW1G9nT6rDg9d+OEw+G9g91uQhgvppbQ7eDmiH0y1jfJAwARpP8xQLC5jk5YQLngy5sezEgZhyIPUd9BC81zwMRFxwOPsWHnvWRANXWIwIrbEEGaMz8PqAXamY2MEWkap0Vq2w76RqcuK4yOtak9ifFBPmc5yDi5AgkC/TEgkYMuicDhVULJEX3sy0WQsyz6pvrH1gA56o0VJo4gR1AZ9mP/DQUMD/8JZhLR8Hj4s3YMVUIISPYOyOTCuHqVRmZpzEfQR9EqNYLRv/qbkHp1yjr1f08REXz9EdNzwCTnBiRKJzmbFVPus4bKeY8LpHUajazqZsze0hFE2gtITOWzxCmMKYnuI6zDOMnwDoOGQDkAydEIgWKMYnlreynWjglB5TLAWhE787J3JljrnCBS9n/ZEnMeMKmZhrjhAEbRznQo76GC4EIfRNdW47TZAMaXWJdc6GXaQhSAcpqiHdHq5AKB4mqMMNY35wd3ochzGUzkgjI7YCkNHHiEzkQcDu25wWfjrMCsg8tQw4iZSBQP/LXKJeLf0TAAUDA9g9pniBlrB4ElSeoUm7oKgmwfY8RxbHEwy/nhnTCdXI+2J/pD6GNM4fKcNTM4OWWioiEGj4VLZ+sKz45GhSMCxHSMo4O5UH4PD/fyva9d2x4bW9ATdOqJtyPUJ/4zeWBYMX8xVsxf/8a/jmc89Z7x3Oe8YNx0080BNZjoXrt5bSwuc/EcjwkNeNnlByXF3XBpYezc2Bsf/einxnve+6Fx/wNfHttX1tKU/PyLXjBufdLj09htYNQBleBwdxyfHtRFvJn1DRXtC1/48nj8428bz3/hveNxT7h5PPSNb4wPfegjAQ1e+tJfHE+747ag8Y/8YHf84N928s5vufnq2NoihJI9xbR6jJ39ydg9GOORGxSip2NrbXFsrc6N1WXPgfvv//r4+//348l7+dXffMl43K0/MQ6OmOQhSJfPTUF4MQEAcALAWbyZJnw16x4zzSsbGijwDK/v7ccwY21ldVzZ2kphHwvSSo0Xuez8Cc4FhPNMWhUHd+MdLVw5nEkZY0/xtQCEtELmKKHJDe2WqSp7MVlR0qarpOrxtPqYFLRO+xQRa2cbW3Zy0w7PNPFo4IYshxKqN/XMu8HpY8xjLtDEoMlSu5Gic57C1mkkRSSNCWszmWC535diMEFTF/p10ZVb1AyluYu36EBSQxggyFpcX1dgzo/SRTB/jmbr+vW9sbMDYu1kfXGRTAqAAXn/cynijtOQJyA5ExynY61liCslZT/hn4eapBwRosv5z5mb2AQBoKYVORViGs3XQqQtwgxNuF2lQJ/Zqxn4X6LU9jQizc2l+qfGflpbAAAgAElEQVTv1q49HEzznE2Tjx4xmSoAXj5PAVPeDRbAfGYmFZ57rp2L6Bz4/KxPCmDWUYJVixo2P5HWJqBZRO7caXMJuzzA/ZJ7ErcrWBpxduT8VRe5toq+YzEuaBdxOSOYHF0zNDoa0Y0AWTb33GlMCHSEzPoo+2cbUf4RVsxnMRFaXb4YmwSiA2IuuicCzsJMOToN+HCYaWDHJVRDD/CMRntpfmxf5b2vZl9lDZamNXRzTpoy2uEZn5wdjfPJSXSnmK1soVmB2gZex1kMLTNrsWnS4WjUK/PzuFdKg1Xj//BLkkEHCIhOVhZRNN+pxwRcZVRYf+VXmj2nSDxrKNu8w26kzGLiM0NFm0/mErWemj2/TsDjJUB0qIW4lapj4utCTUb3RC01dQIrOlzAZu5TmpoT9phNhtRvvycgFYBPMzK4F6KxC4NBkwF+OT2k2Site5k3ZKoGHbbMp2h8cCvm7mevAvDyWZhs82zcE+V629Ps6j3i5nqqdolGaWtrs1xc8zO8ce7i4nzCKCduB0n4pEMr1ALaT8J5VsbkfGEcg6ScGNYUCsQKQiD9vGeTD1/4lNNXjY2feSasDkpQLlVN99L1T/vbUH9wYsjYGe2M9rdOLAyJCj81PF3tm3OxRzynV3aoACXNN+XcwLEOW+zRv6uqDozq6PmemSqUywadPZvSz8n3wRWK7pLiEKvKtTwTFkM2dWgcCEZBudYTHgaScM7EBNvcU1PlDxmbxfcbpIDGo8by4ZwyWgVpAUlfzmeH74kl5/kZhb8e8Rw+XEIsRgKUoNVh4akfvkK/WP2Gg0sxwHRkfixiD7zKZldo6FShp0sYHLghQLxFrcrppZzicBQB8flR15BGKsqlvcTcbnRtuwl5Y/GSwWNCMxs9SclzF/lejCDho+s0w2+QJxuQPlLKqEz0pJJ6aQppPFnLFP14qrMWaY5obCNYm1480gmj1UiyM5Qm0mlPgxrlssh6cwrGMz443BunZ0eli+Lg5SYTnQNN4VDlZ+717iSHgpjnySGtQxF8fsPTmHSdxMN/e2s7RYM5JFxFTCIVe2uJWCFqMX5grVDBWyi1m1rzlvmex6dkqtDYw39XWwWvNshKtC89AZ1N4viXMzoBvYxP22mjTius3VBEDplu7OvmhzvRHGik0zUPYCYUM8tM0H6pbTRa80FraBRywSQV+HQsLOHYNJ9iPQfmwloJhkXsWDvkdvBuobOsbaylIGHScv36jeIjm0VFrcXonHtjZW0+KKDvX444/P5Mp4bZIRROTKKSZTWvQJ99bhOjqUmE/DcQ8pOovDBWlmh4oWaCwlrUdLq1RwUNlpxsG+I22jiJdfYEx8EAPDaCnqVaq3M5n52iAaDoKhRzm4aVwx7tRXZracoEkEDXvvvdfxtf/cpDmfjgKnbb7U/Kwc/Xo7l95AeH42CfYoB1ynmj01aMHgCHlmhkzxOA+YX7zHVh8vekJ/3UeOpTbxvXrl0VwWVStQl1SY1RW+Vybn7nOw+Ph775rzGjuOmWm8fNN2/E/Wpv/3rW38033zK2NrfzTLA33yeIrVwBl9B2UVhjOQ0iX8YG5pAZOhd6Hba/UGUOD2MpPb84P2699Qnjlscw0YGGYqBziuRMPBG46xRkUQ8KypSL5kPUmvMbNPj69Z1kd1Dk4MiZszRW2dIEocWkqE9R5bnEucr63N09yDnruQDAxcRSTUHszddBPnUNw7WwTVy2ttGoQG1pVoPrgrwn9QxO6AXeDJe2wK709dxXWLUCdmh5HTetJLw7AQepl4ZVoc6926dBuYBWM61GOw0B0oBWh3Ib2ar02syVSjeyt+u0makq2lb0K/n5aMoJy7uAwuPPAeILWBDDj0zVETETLKjJBnsd+t7u/kH2MoGDgG+ASExWRbjNFlNzaFB1Tzx0jaKIk3Kb+UhN1AOi8N5Cl4KBwlQVd1DzOWgMbUTVVeq6RjYQzw9qK6AQdKrKwujupHSArMmmQGOfKzVupuFwSle6QibjZRagTvBSxEAcpqDTVNE4kX4Us5C4kXFOAFjq4mQO3SUtTkt+Cpid/ph1wPeUJm6thFFCk05zIx0LYHFxchpArm33pRZq0R0wY2MjdyS1DlO6gMjby2N1XbtimjAafu4LdEU0k9wVUGLZgOTZ8Bx1Q/NdJUcLEOoc3Qy/ASaLeULtFP2EtMQ1NKFLc+Nijtyb83EcMJIulLuIrBViMphcxaIjAa/cScngis1vOcKVQVRrcFIRTtM9KuI1a4a176ESMKOo97j9oWXm5zRQsuhoFXUhFbBYQDF5EEDkPMB+m7XNvUktZjMsm4Q9TI1VKgj3Orq6fRxj0SmjLVOE39KGBuwzYd1kwsqeF/jn31HfJ28NZsJpAccba/ka0MD2d816GgM6vE00dWV0OYusBTMFo2Or3D6HIMpPMK/hfJa5rtEQ54e0XMHQ2MDPI09hr1Xm3oJmQjT3ExxSkxuklIW/r5ZO9he0UM4/XQ0JxDw7m9CJ7+7tj90I7eka5c0nrZxQvNhDXqQA51DkAqXQY9Fy8cobj11SHpR2dV6KvVl8uCaBB+1oO0ZeaLowhXRdpmq9LP0s/Emsmo9FLnjIFAQ8kBOK3zYGiLtVCe7zEEAsDBQMv5hLJGnBzY31Uuh0X5NlTZUFfadYFDmjqOFCaCEzjcDpWAzla23aRXeIFn8WOsP164zDQGIRZJEnwL10Ps4QKXFQsIlYhDnYGQu7KZumY8IrBSTai4ugv4wFg0hR6IIkYJWeZ6poC8ts6AGZmLQoNII0LlptsW3SKBygbhhYyWeN00qh172RVyqllUsh3GmQ9kuVLkBP/8/gF2VnnPtt2v23gE3ag4c13b8bXjtctFknKaAy3ofWEMqaXPGlICUXaaxs6sY4jY7D9RRrx1Ajj9PIsOHh7CIajOgUG2qeb2m2op+KbSA0mhmSAlqOGxEFbP77OQ0xxZrTvR43u37RDzD6NOAzVtexH9Zlpp5ALkSeN642FBkgXkzwTOk+zHh5HZoDycCB4xsEqmddmQZmOEn74pm57kEo1U0koyEUSQ/nHLqLNYmBIoMrTQntMi+p0/EypTCNTKOY7Ff0LtnXHqrynA2EjE06pgbox9Kc+XNFG4NbTtAmtS1qowznhNZA8GomW/NnOWRDhaiJUoMQoUag00h4GH+HZly7UL4PSeeE7nJ5MyljXQehTlHtpIRChMkIomyKMJoFxcEzxzr2F/sdRIm/A/LLASkl7Cwia5pg1pGgCiJH6D8Ud1BYWaudRyQtRjpJWNvSO8q6tYPzYhfLGobjfgJKTHMmcKCdKb845GlsFeHGihsqBtaqpEBz6WeM5ug/wvKgNJp7NILYe5n9hj7l+iM0oBeh/ABGtV062QMKls110PkOfRfnOwYUnvvkenFuKmg2PNA9LEpP4cVngRt+fOrUFcALm2IatM7EYGqIAF067Hn43OFBc46co6EgD2NlrKzJu27HGtPHtdCOBHIOowZAhjL44ApeWRlXrgIsOO3lDoNGAcLPpJ+pJqg92kMs2jkvo0mZ9zySDouGjmbSC5pCTYogEwpAEUCYvlxFVg2fPQz9LqLoEMydhlA48X1ASaEIQ8W58cje2N3ZSzHPedV29DRNrLeg76Uzi4C5KMnJ0aqQWNa62krPAO3O4dtXjkgJrzswWAqJxZEQXv1nnTPJLoFXH6GwehDWQmjA3AMI2FecCPIOuTvMO/HvcI/aoEjtil4mdr2CZqKurpnw3An3nAfAkqJM40gBTFOOxoV3CZDA/cMzZu+qtaEmCO5egJ2uXzFomRORXtvgDrWR4ESMHgT6VwxD+FpQN49issLXRUfFlDuhvKezjDmKJnUgTttxBQ0Vs6bM0rcasS/6bWiDFrBOXPzNeRldZda8+SHUXWlAaz2nwIYtkDR5pryGRqvbsujNMS36O+tR6uwOpb9Qf/f/1DGhJkg1VchZQcAsVssXY+fgZOwd8LllqywA2EajJThtfABAMQU4lOmlKeWa78MeYtK2usa0ywa/GRJO7cwzShimwpZpdhx7g/2qXW/fnjNBPWATE7WYSeihk0BTAEYaGWoGxveTGEQBRlFzTcYyRh2sBUI0cb4MmFfMIOf3dcdJsc17LA1zP9h26Gv4nX+OSRX0PDLyuNsBzaJdNT1FtSjZMDmX/Zxt5UytkLyYZdYVzYh3iNMg7xCJJwUsFtDgu2p33bNxjIFCAMFZZInAJucORlfmWhntYVMCWBua1uQ8rCoYQ0w0OfN3dvbG3g7nKN8XkBad3nxAehoZdM9MS6Pzg5aedWCjkWngkpoWaWIn0X9Trxosa9Ni3ScIB/jJz0owNQ1s/07Y+5zTR/U0xdrpQ6vWfNg0k/k3zk0uLiYcRLnI8YM/g3vOoQ4ivpRgHcbFpwiNuDdi+chFRtHkn+XwYYM5nnZiw2ZjmsMLnPJPs8kaJuC/ztySZsepVLQUIvzQ4QnObHezkEocDOpOEQBSzYNvq1fRFDr/8zFJHLzjey7AZIuswuNTQwO1J/qg0FYU0SZroqhkdoJclKBdFSaUUEy0OMuhV8jBd6KRBux8vhyJjp1uTU4pi+IsxVSm9wh0p+Nz5wNMH/iZ5EWXtWsCwaCOnY6dG8emwoZvygTGYMlQapKcKz2BDAcmRM3pnh5iddY5nZEjiW3g8bGXL5d1pjRMt4qGE/7lIoU3o2upaGqB9LmnyVGvUxqWdhwLz7gKO5l0FlXlltIaJA+JWcBqTwJzhEZUJk/aKhAhMrQfxdlcCPFcR40aTRJNlus1QvUxMiXbumbmRtJtpx2XO4liZXcH0ZjiU35GNgw6j1hYJkyLjUSBUTTF4kMHaQwFAD66wrNe+4795cEvLhi+2LkNFJzQEkgCprCOrqX0JcnPQXMVpyP/PnSY2Cb286u90fuZg5cGkElXGn3oJfDeKSygodWkj8sBKoRNIaJiH2sOVpo7nTFmY/OcM2fjggTnWJ23g5x22PmzeX1w7KXYgGqyrtBGzSxFbWi0tyxt24COtiwvd+VibG3p8MOaaQe6phKCJFOc8a7zvgEXyjEnbobhgFNMlpNicqhY34fhPlNsMjFopzUazoOD/Upjx6WvGwfWPgcmVCP3u98PC2UtSyncaW4svGr/ZyLdpiZ9tlUQby6idguy8dUGs6YEGDygcaP53jsMlYnvDa2DQ58mmimCOUl1uSUHSOqljkjkJUlT4cLkuQlGWAlwDFI0aU6igcHu7o1MrmnCsHc1P8CgVax6mXixN7DGprBjmgmtNROOorVAOQJx5/NQhLVTYDfT8flnOpe7wWkV+4ksnTSiTQ+icVtkAuRziXsVQNcF1qBQhlZCTYiAVA6jBdzU5l5XPppdA0qxHdXunin4lSsIirX0hDLGXuW808URJOgoZgRMAvg+UpHRX2jswRXF86OI4nLW0a+sr6voodHj7+L4xX7iIpfnD61VkxTOEbVQNMXQDjHs8OyjMU4hBMgVRyU0GE6f4nIZkbfUSBt6mxYNOSpwL2hxBc2u8OwNeYT+2yD9DBHmvAaggD6lvuByS9PUmTzTg7PEMlCE0ohNU8eXsN9nOrqfZkYhrtkXfUdknVNMJgOks6s8a/g/GxnWg8BAikMAwxzfnBE0FBSAAiHUI212oBuWNs8CQzbUPBuNadQpkox+cmKuFhTfBDtvbEkpnMdx0iwcPh+LyoIMXSKaYad+vM/Y4IYmV1QgpggAozQU9fSYZPKeAnLlcCzX1OgKAX+w2Z5LQjsNIrTkyMUT8GdgL/uQfQU9NflEG+dpxlZivmO9pONaGRSV7rS70ssaHMO5K0ev0Gsp5qX1pFYsvSUgAmGKWLdDH2PSwMdYJj4j+TKVs1N3ve9YgK4DnDWHoslfGaucTW1qlDrGGgvKo0CmzB+K8IDfuM6uraUGSpNZbm4sTa4O6nIKbcARJn8wG9BXzM0dj7OL4zxHedVL0W3BoOEeROMF1Y7PgGkHzI6YqqShmfZ/Bd71Gfsj/7zqzzhrASYm28QmjXdIADE047k6Lzk/1OYyTWXfACZyVgugsx+S2VOOo21JbN/ZrKWq9gPEO3V0RCSlvd1YEw5cGmTqBD5zA56u25lRiBbOAhDU8KhGuAMwoeFn4r6EFkzmFEABQNrCImwDzmD2HvtFkD+BzTTeCTumsV2IRXNcAdugg1qsXBk5l0M84muGqumZ3ecXk7LUA8swgATi27CgevOc+f18nJZ5jo2LyRvnzk5PJzo4OSbrSQiNgcJaCisOvMpAKatDxvmx773gxYBCs4jk1rLhGO239zWHu2GKbvK+iDr8iarVTr+ShyvTYWq3HPeMFox5SLS9XGIgI1DW+jYc3fo6IBhMQBpB5OeLm9qSl0Q23JpWrkm+TQAQD7ztLy1s4zJxoSiLBiFc1HWQo/IeP1HMxIgae+bF+bU8l9gi54LB/hHUfWFsQm+jWF5YCLXkBtzCg8Mp0gcNTXpJ2rlc+Ii8yBc4PdGb3qKFDQJHOLBMxrgRPm/gO88l0DzPqZCkuLLuXhFNPNB1+LAAKZvgcmyC6qXPfY8Tpe+xmNIMxlBBtNgaw4PWDVn/fcoVnnFMpcO0qLIRlwKXisZEXwVNjAL9OOnxXHbHGgSsrudS0skJXjquQuh9NsbS8nIKaZrchWil6mKaNjIdXAbPd3/s7O7lUG3dEEgrgl3tVPtQ8cJvu2dpVhQhuJC5sUHvuMw58EE9oEwZoAnKa0ho3hHWkpu6izBS7yJDRi+HjpfPHAh7nhOoSIXRTIW9VXbkMvN9cCiAMqeJOR1jf59iShSZAndxgVyKWa4Qn0eqi5aurHMbMN+HZyaIzoy72pdgJi51mDLly5TlSGOIFCLhuyrG9/P5HNUWwatGZwWap8bKIleUVZtzxKfd4HnA0Whz2Usz2cz+TfDkvjasIMXJs5rw2bWbZP+QBUDxxYFH4YW4HFRJkaAfNhfw2vrY2sTr34AvzhKaU9ZR68q6QHNSo0vV0hLv1Elcu1eZJSIVaMb0uNSMltUedCfX+VkoRiR9s17WsdJckVKGRpBiLQ57KULaKpTLUt68dB3QUAplmtXlPHuQTy59EEP+XhC5waRxL45KpMczaaRo6skXTT2TZFLtQ2MpzROoJlSWOMMxAa0pMevM0NPScgi1OYWJe9NypnYUq9AZMrELrUvjCc4sHhImBTx3JhKkVYN0L3KPQDeYMjV7hGDp6MResXlb0NP8JcT2+DSFwsY694b0ZCenOvWFHpLmkKa7qL1lUpO0+xWmOWqiRNT7nGKqjf31Xj6PGXg6LAFOMG2RQgHL4WDs7e+XOFzrYvYZd0feUQxzBD2SYRZ0V8OJ0NIq36jLqkzKcjdZjHheq5SOAyXFBO9rk7Xo2rusL9QchXMFhFhShvc9v8q6d1qWWywxxbr+CFREC32BHoAmEGDpXQIilYsGDbkKUQF3mRmcPTPL9gJNAlgh6DcfK0Gk7Ls9KOwUbIsBMvkzIuXmXLUG6fQM5Pgoa2h7eztnQu9RnxmFNhbS++Mo9zoFM+exuXd5loUQ+9kAPXh+fkbOHXUz2t3T1HHHB8hIfhTvcG5aX0hn406cUfem7zYTM6cRTPq419P8MZUv5kI72WUr8fNAtdtmHwFuSK02o0MjDH9dtvWeFeB+BQvzoOABNQzcVT9KMwDVynuZgjPB5NysFcQYAfzKSGEJWB0jkOl6NTw8TrfQ1WMYocMn56LTKylNWTMJO4YK3/cvZ4LTH4xFAMijuezA1aLepXmO++pSogSoO5nKoKOMIHyD+kOtIBMSinr0uKzbi3MmMmtm9BGMznRp7izxD9zBoYHnM9UdNRX3e1+l3Y4zbU2V4sbKtIEGrJsLz0J+9wRFSlgHk9qEawJRerCp5jc34/SlTZkRtXa1VMVF0gs5U87LFtqZ0KIDlH0AOBMRPqH1u0Ys9C9jCEoXXHk/nBGbG2Tj6QyXmjpaMt7NaTQ0fG3+HkAg9TIsn/wcpQniz8KSOD6FWYKz7urYvsr0VA0gzBjut8gJoA9HJlRT6s4AorlCN3ri16AeQcPEBDi6OpHwKcMjXId8lrRDs0ZGGgyDfA9rOk4ucpAzR+mrWcx0zewhBTqEJPFhy9WrClfOVUfiBrfNUEJH8LprcIn15qxFlAJZS8EZz1PXhjpmRV9r46VsLhohZymd/g4OTfD7UthQ0K8ofL7kqpDrLwWn4WboRDgcLaQsokI3K0EZP3MQScaSKyaft8uJNpeOxnF+0UKZohdqykrcJlJEEoi0vhAHnPU10JbyOR9z4aPe2N1LI8TPpSNDby7AeQqSuXF6LKLTBebiMhZ1cq6jBeeQzyEyo7k4KXFs2gXvvzvqzjuQ0APbgwpOq1kV5grN+NltezlzaAHFcqNygPVoVOFmjWmrk5597xkZzT1aRg8sSyw6j8siMvokCljSXEnoBWWrCx7K0ZkFQGeFgHaimWCSRwHBu0yGx+JS1gGfTdpO00UOIBA4bUrRBbVPmoINIoejEwFHt9ILMxavyZbiVovEvsScMkGV44BnTG8xLErNRd9UTL6O9DDoCrgnBXhm9F1vbVZkXNadVaMxvdjqQgt1odFpReagbGxvDlH41IjGWatSYkDK5e63Ewj/XA77o40WnFoq6uPiohH2AmAKy3PhcKtmtVwMoTiCzDHe1vXnMO+K6QYFNH//hBF06EWGHIZyVZPNTqhGaAyNwcbAkTxrnQYqQnpCfJnIla1lI7JQyphC8SxBfuP8xeUMH7uAiKDrEbh64TbyLWqpY4zF4yxhOM5Fl4IxH61P8jxTiMll3kYoRRIIDdIiAKT/7Awa1mSc5mue5GxwMisKz7NlstbvNc17XVzsjeQR4KU/TIOP21QFo/Izo6kLLx0sLBQ/CoP5/E7I27z25FBJuPy5AGMXShNOvsAmNpyrYyNhn9KDQ7VKojvZJE6JHf97dmXKB11iwTMVugLNPmAYDaMTBs7d+TQpOAnisIWs48r2xrgCBZJ7oMGQOrMvn12xvc9IgWmnrld8BvYT1DEoH1z7SwvcnJ5tlH+g94AeTIF41qSGc1bR4MZJjrDn8znNJmg41heS5cTP27b5bUNs8K8TKc4F9nbCJgfTYoGx/UPc7AD2XLvZqTUx4/kwVaPZDgCSM0UTAfYAZwh3cK/ny86eWrmCWtLwckahP2Fv6dhp6GNNr6YsiAa31IekOAgd2wJVyqVW+5p6sB+Z4kkBlhbi5CdUsARdr2fCG5ODNPYKl3vIY1Hu/dTuXTaF3UDVnc+9EzMUQqCZtqgr9P8wNmjQBoaDoulpQC+IezQGNBZFSc6zsejSIMU9RAF2kpwLG+uegnQuSopO6GNoYfLeBbESTo2D4A0niuq1VoJQt3MTZzw/g0V/p7hTXPouzbww54p/j2GS72lK7svPyvnCn08zu4xtuEYTmgphQ9zPt4vgWTHceyRFcTVpnJPsD87vC6iSMcPBpKbjEcoFEurjBhbxm/XsOFdF2zUMqPqj7vN2bmSPY5uc6UzCzKU9MzmWAitw3JpdJ/M2BTizoeVDe91gjXRRa8UAjFBp16CbQ0vn2UzG8iLo/2Yoq9oDi9ZTfKPXYbIA8Ds/Ib6Ck4B1E9g7TXWHGG+S1TYdzdRtW8ZFTkChnlvbJWIBymVqDp1OrU07psAoDjaK64MsOMX7MfF4VAMj2NtGUwIJl383Y8m1PpvCFNBoFV+Ueh0uQ8EOsNiOo1Kbo6GGRVVgQL/H0L5rjetahoMtoZ1LOQMTNRK98WH2HGtQei+T3pWsSxzOeN8xjDg+iNziSgAyNTFYP/PvmjHStNM2HsmUFdC4zmDOYWpV9m7uE9Z+1SNSKtsxt8+UnAtSy1hA4d6nmOAws7NF7KXzAanVBGDayAQZpLMHkUZcfWggF5uvke2mkvSlLn3BbQaakYshtBYuAC4/KVMzFFz+ZBsB2JGyM23HeEiIu45oIE5EhOnUWXAUJFevbY2tTRoZHFwUmZsfYSFwqQe3eSram82E4ivoExy+LPQc0CnU5fZyOKAtgm/Iz+yhyTOB60qHzBhOkS4d79UruD1gadmcxxgsxTWE4Dk41RaHPqQcsBwG8yspNui2GykHqdncQlzO+PaSc1h21exQa8Gi9FgLcxPR7c6nG6edOPL8PQCl8/DMXA/mepjNkkwfmo+Mfft5qZ9J1keK4HqfhdA2kuO4vfQZebvqOTJViz8/hbJjdwtkLk1RoeTd4KrEBgq6o11v7KGPKFJBDnDooLiA1le0Dp5dglu9lFqDwMEGOnPlGhQUqENukgC1FZjJ4YzTBhcfhSMHtJcVbjYES7mmPbgokkqAC4qXBhqbUpARRuEWXdoWkhXE3+RZMTVwcsD7jB4C//q6sHqqfOnNOgHrH7Saew6HmRYK16KjcXRyGpSez0fxcXTE5zCglQKWg8ZA01li/bThik2tpgDSCKRbGTaqqYRhgIhwzcFh3Kyv/Eq40osrTB1EAG2MSUjnGdJA4/MPpYpD0suOhHFdmLzIvATVNmWUz2WC/z2aqJPTTDNB9NTG1I1WOo3o4fg+Z4AyZLxAIZJ6GT0OlOqyRJ/eSI9ypOkTyXfs93R6qb5oITkb2sl2QrF71+YUe2dc19p23jOMZ5DneMDkSRoJVqcid4ITnIk5biN6lYoRMTBCycojyPcv2hP/vvc4roVqDhB40shBZ1UQnUDRFbjSnF8250HyQMNDnzpN8xY8Eg3JijlF/Hw+T0MlQ0HYoUiHEqL1bZtcOLHT6c8m5jgOUDawGq4UnpA9vrt/NH74yO4gkZo/s4GVNsBMLjSoSfK08w4uFYUtRM/PfkR+UyIs1R6VpfTSPGJWtRe41AFcQQFK81nIZJqzMymDFAF5lRdmPZxeHISxQjPNJJG17oTGBh7KtVPEs/C90VdlKoTlKOGGaOcqX0Z7c/OF+PdQ7TY2mKJ0/gbnORe4TQ0NJeJb1gtmIFC85p0AACAASURBVEwiWVeuAwLrNLDhWfe+5PznswLkcQ5zmE1zXZJVJD3K5k06auvKtEamQXWPU2SFVruxOZaX1vJMA0ZMztJoR/y/auZM1c0z6jjsh0zjO5fNXK2e/DgvqGamdLDRSh0xmcJ2XFelaPBCmVR312Y46lzN5hIUEFzwzOjMMulm3LkruZcqW4PzKA0iUwTtgNT4GFII44HiE3CJO41zm6m4onX3OmcS1vkYDQn8apDQQGgoMCl2uau4uxuoVa/b9HY0Ie3aZtYVbAKnPmFMHM0HiKBAxh0MQwiE/nxl9jDmKOznmZPZjH4o8MZ6EXDV5OeSHhljnWV+G7PR+ptMmthvRWftNqsBQ/P2fJtOlWl4sYk23PeIXDs0wAjVQ3U1EJG7eQbS2hQwPc20uOyjszZLg5dmpupG6PlQ/WISdAa4vBm6d4wx5gWLm3YoKG1gKTky/c7CQo7DLlOnxRTQ66tYn0v5muYzUd/yLmJTbTAsTW+o2pVZk+YorCprv4311XwdtbM0gEUnm2pfmrUyowin1sjDnQH006nMj/Sm+VsJIFcTo/ktd4nWx82e4j97ar+M7GOZhsPzdlYDOmk0bw8gEM0poO/i2Nq8MjY3rqSBCL2/prhMXABBaVoBcjkPsLJfXea+htJ5PA6PyZSZjC3y0jZXs3xghWBM4L5owLBMqCoLinOKUE92IqBvWBNTyYgaSO9GKOLVGKZOqsY6rmXn5yX2PzBHARHhOTQCurO1ceUKPF0Oq4qhzJPHn1xruWM0HEeMb+UeazMrT5jfHiyOFjOGLevIIFPzk7EWTpzUtHTgUzSHjqkFxmpGQL5bTMzfp1DdheLGnK/cmxop4YDg62WUGicXQ+U8IIpGBTKGk0OsmxWwNrIO34/LG4pDkK15CxlG30GBD0sPw5h+QXSKzxcDgmOoQYtjgUtpVcvbdVyNwLISRa+jDAXD7tHJ2GH0jRNIuV+1WDuXQHiPzZHXlpMCKc1l8azTHFYzlsU61fXpvNKHiYjY7LfmC9W8FD+zkQHpCyauchBMc26SOmtiL8+j0aVYdJc+iktO0aoOcU6MmkrWehp/No0kKp06dEV9+jksmRboSLMwtjblz0asXjoRLpYgeOgz2Cz8g0wBaYIojtVDtSYEd76EQFXmS1PBcMgi5wLkpzrcPCYOMz73zs5uUDca3lBD0nTA5SVgT6vL0AT6Qq/ME5s2ny9oNOgghRL0EfZL0oXnoENZWDA14utxMETbEQBhMah1a2KaLpICd+oyJ39eDrITEwu7szG3QIjqxrhGoxaxtSPwUDAm82Pv4Hzc2OnmZIbMBYGLaZKZLP2eeRc8V+l8UI9sWrmQdm+Yk8E3iEPg2so4m1j863YmN1cLUZ7L2ZhgWVvJv5fTq1mXaqREgwVbbIYUKkqDLBbGNNso1KH6d7OcKAXBvDMsjnFFM72aZHGch2ZI4+UFYM5VmSYIK1+y1XUCtb9PpgJ0IJoHp1uO6EUA6cmcZBRdofZm6DLRmnGRroytTJ2kG8mJlnbAJQXamaC4UxpQJjabY2tzs9zF1Ibs3uCiqYZqDiOCpYQbblCU5HIVrOFZxqHth3sRpfc+gVaDeYKiVnn0FOGZrA6E90x8yFnYzLo/3OccZIpM/oLNYdNMBSpAT6HEKs4FxeNMwJkITQpnZlyjoAdChdgHZBJkuQC5Pj1Oo7GxuTU2NjeLalegxYHZBf2eg5gnydpmnHMDSgpN6sqinOvO36GQiQtgJUo3FjCbJENHxmJ7MnZ3MMDZy1phbWrnDwdfZ6/8TpilU+tZ1IDTF97tPEAPjpkboolpFkJb5A45CT0wcqbYElNAE0pJkbaawtzcIwIsTcbm6xpIzFRgPtlGnHE862htEm4JMCE1JiqBhFN7n7MvAeWiN9jDnU1TgtkEQQpjMqeYAKzj9kcxtJyfm8kZTV8s37fW0xixvgQqZ3ThvJwqxlL0BvHxa6sjlRbDS8JQxIA7tCzohNhbWkmjjxV0o5HhruX+w92Mu2Al70mtjBqjBudmgJQ/W0wWao1y/qRYDjII0KFdNRpZKDAxbik9bf/M2lTL3OBd8cy3r2yM1Y2lfEzQa86+zqhy+q+jpJpTUXEas0zosJHdWBubWPWvzIoyaWCCF9QrUEvZ38l6KiMABM6CmphhmKXVdLbWrdBwql2pSIuewEXj47uieeGcsAEQuIC+Rl3m4V+1QRvA9CXkIWkwOXdXZbqERnfKBENnSt4NzUDCvec1geIsjENr6gVc4wQX2aPQMkP1r/MndOs4Duq6CsAZe+VjAYv52DXzi6b+IjbRrNWEeaO3REeV+AzjO7jvEt/BfRKcfDIW587T5DoxskbtqZhZajptYsjAM9ENcT7nR7TZGHqglyQTDho7hjIdPVC4ctZ7xsfSpJ1O1kOcCmQusY360fuQa1KLKUy5lgKCpgnoKamxFeyjAO9hLFSOYTVYmQL/SH3CMwX858yIKUGYSJwaTuqhGK6sOaHk/dGssM+Y+qRJLev2BktmeWlq+xBZUaMH+EtzZz3mGTSff8ee457nTqEZDPB4rpkBZ2tCQIsRod5H05GwNGA3GZCq/fJZbCMP41x2CF9xgh3e5rh6lWAbCvTm7TuejeAcz3OoQLEPtOC14OBQOB83bsBlPJxSaniQLt52NZrTmjVWeI5K09ni3BRkvMd8RXurqRGoR09W4HQec2DPg/ZtFK8OC0LQHEWr0CVitRprxrmiKolerkQfsJYLNWhKkoVpvgpBwGYT16wVaTZsVPi7N65Dh2Hjo4fAaYuEZxa5yAsHFyN3XtgihxROP2enY393bxzuYRmqRz2YI7l/R5WOS3AZ2Qb9glj8e7sesFj+xpYuvvFystOEUQxVHksLPBFuiQxcMjXpyyCuYiWS8tqvZOGGALro6cJNx7M2R7nsGQ76wjOAusX7IoOF1UBhawo1lyeBkKX5qb3a7if8/d1dEoIpuvlsbUONAJgDWgteGodIsKoRy2FNcNbe6Tg+slk1GFPL4pMkrIOiOhXAVYPJwmkKq31dp8q+GD58ip6Eh1JkV37AHJQN8wz4zTOnkMmlXmhAqJIlOuujPQVr6YRyqbYrSh7vzLTCZF+5/ew9EFVSkNOklQ0tKNY8It860NkXcaMDsZ1QECFG5QDyuxtaaXikoAD22upxoLDkgK0CPmJbCvHDi7GTwEUomU0F1M0vFrtcUknwRnht2F8nMqepSubJZBxkX7DfQHKhWIB8L4+zgBqeGe3EE8fDZRC0SRAxdQgWLN2o8Xw4YCmEuVD6DhV5qkJgc2NsU8it2TygB8EaOeh4LmsaMal/XOhw47mI5imIFgtVxcQBNOiSh70uXqX14kKcNiGd8Ow0LNkFR5x1FGCi1JxfnINxe0pQqiheZ1RkWkUBs9kJ6opq2YVcjCmGoDcVvSJmK7GaJbDQNUgzEbQ9e9kp8A9/uJ8QRDNt5pzCbbN/pHg5Bp0fMJB2ruOoqIU3mQ6hvmIdjvUvKexMU87PQtPFfTHrcq7cH8NjBxFezOWubbbW0QreTWNnr8aq+joaHZyPPBNoYNbWsQV18oDY+DwFxgjSmCToGzfGycFepumLK4hH+bnYj0wUddwJ6LSwMDbW1saV7c1ctoi2H3lkJ+9uc3tTlLREtTaGVE0WFLE2DyVEYMS20fMQbj16iABWuEXWdEcKIfcIug4DYp0CaCRj3dFrk+e5mmmMDn5OFLIWMKY5N/eFH4n3zkT+xs4jOUNZGzfddDXrif2Mlq8tS3mPoX3l8qdZ1e0wduNF+6bJuX59N0gyEwHOZ8EHf77pdCBTTylQgkrmuXHuMDnjPS0ss0akVvFu2F8guE5VzZigkdGYwIkVey8FeYMghcpPwcCc3WWsU0Y8eSdVSPFc+LlXVtZDFWZKyVTMN4RORiZAphJpYAUJfAcz8AldD/auQXSXF1Io8xuDjAjncw8KKAJM0lzyd3riqt2rVvgBnXKW85xOA1Aks4aQ7tKcUsjx2XkW2Qcr7qUGmZjaBIhBGD7nVIZASAAM73ynxD3dQvMB6ySfk0n+PmnqB9EacJ5mshjt2oyS1HdrLKab4gTQEDZD0/2rDan3MnWQTSgmxeKjNTgpxH+kiQn9H9CjLMCFfPisuspiJnt0yORWowwAE7R8CX/kLMnZ1VONyoTZhi7mz2nDM6tJwr44pmk1sN0mg5wwDm4cFc/HMtPjlaFDWSIjVqKFC3bMPosz2yR27xgaACrPA6S1Zizgg6Rums5EXJxDkRKQBZSOhf+6gdKhWu9jFEFNh7vlUpgPNGVl4ltOddWRTOmVBWzxndLRdFdjLdY5htYGp8aeJBzWs+g0TQzMkmaQmN3HmuYc5Nzh/A/jCUOBorRN3dC6EQ2Dw4FEaN4np9nfaCqlicPcnYzNGAJsBLgMBRV6Zt7F8Tjc3w+oJIBgjTyd+uVSNajVkFbAEQcDrBeYINGz7h1kk2xxn2M8UMYmDaZD243mkPr5EPCM2mE5dR1DkKXFhTfOnZ+eJxAzmRtBchw1m1rbCaftB1tPIDXuDGH3BFd7kJFbrHHhK9Jxm23QSKpTD/lvbIZmwXJAUIAzkiKpXJtF+cIdMhlkEtEoGQ7QjdYtCGhimCDFNSwFwGQcHu2Nnd3rWZDr6zRk27l8pYOB6B1nLBv+9+Z6DgYasNDTkvERKWScuRi1SpUq68dDKDQeUHAv9bsmNM/8FtC3HGKThWhbGLXibEEC+PHRkRfwBpZ3JBHbxPV0ILqdcvvIAXjJErqzbbj4SuvpoYNNHWPSzfUgjynnY186N9YYsxfSMONIylcWHfMi+9FfjYLZDYG0iK6A+oOMJNNn7nwsb2Cdi/CaLA+zflg/ReEcq8s0EjQLuCDpP49j1fnZ0jjEveXQnARF5dCgFiqbiPHl4lhbgtJoRkVGq+Hni94FaTljrVKoW0BZtOnRbgYN6IwoYAwtYtutTTAXmNRIg/ZC/wLNrYu4EcVoTJYXx9UrbGg2jmhOJlo1jWnqnBOuHuPOMNp/dxFMKYQ6FWVcXG4rOWg5/DlkLrS3NAdCS1EKd/73wYF5Jo3g8zm5FNsqmB3flIEW8mupWgXvwmIopDxLCiguDyai0Ei5CDgoz2NooKUpBc6VK1s5mKR46YrCWmvb026kLEp4Tha+IMpxuSoLT/6NU4POHHAN5CiJ5gHN29E42OUiF8np86gLQxo7nkXcpeDqQv2CLhMkkmWLIQTTIhu81r61Fgy0aT3CXimkSXwO397JSkLdymGsqXzmwHCR8rk5m3hXe3EmhM567dqV7CeKd6ZUWFjG1fCC/703JnMnFUrKxBeOMRNJ3WII5OzUc84OvqdNBuec0wC1J1xAuNXoGJTwuLgtav9Jw5bcjyucRVjeci5SCMyN648g3t5PMUYw6pUtznmmn2qjolsJAALl8CTT7pC8aNpS6KGd0Ibbia7GDq1d4mfU6hNAyXOG584aY7LJPoxr1OpaaYnU+kln4XNBFXZqzp5AL0cBc3LE+9VhjykBf52ClH2ZuyS6FIwK9pLnQFF99SpnrAnwaTxpaJNo38Uia06bDZ3uEEBzKKpb0tJcOq3rtht9qXq8oHboBM1Fw0eTDMLuWi0B/SVL80edA5nmMh3BGQ2QTFoXABbuk7AhWAOIlykwAC6atkhTJVWQJsbEdCbKTP957pwLTGTZAxxtcRQM6OEaT1EZNgEUG1zhsLSHKuc5yAT86lVoHMWGyJQRzSJT39MU/Ai9AY1yZqxCZVP7BJAH/dFpxmzqH1OhZIJIk4Tiil6Pu5NzH6oW51trB5YWYDJslFC8NTZtKFONxTQ1flYscs+F6oIw+3RhHB5zfzlFITiY94+RjSJt3QFDtck5pq6RX6G1lsBZfZMU6GMYKDXxmJ9gHQvYBNUQWjuhtVvjylXAhjZpKf1GPrcxEhSCuYfCPjCt3CbQppp9iDkQYvvFBImy/qv+yPRNA4azc22OcWebTAz6HJPlMTmHjg6YRE1CgQ2oaEZLl82RXtTFP9MvQYlrp9BubPjoZpbNzAXKpGCOBsGinvqga0Azz5ye9zS6az/uEX55vmBBbXPdlLvObJqnEcNJDte7sIIstim0Abhw7GIV06wYpq4mGZSeaTS/2wGNf8fZzV7auUGdgu6Ws2HVXMFxMI5Pd0IFX5jHkGkzOue5C/4MDeZkoEvmWcLe4FzuzEB+np0bTELHWF1hOo2RDT/X2dQIRkZGWt4yFzmNQcEF76qcSZEk9N3EvYKD3O4eVDLPK+h3rd3NWXZ+mngRGuDW4/CfswmbLzfDtdJJZ452uXfqwi9nHBR8Q7sz9d3fHUcnR6Hkbm1vhgnQ5xr3D9PqgHjZLnw+UE1pmLGgzuclfgRgUxA27mer3rc4wEHd4zzpwHX1ysYC6OhaZhWh5AOW7uecjKUzRhBMZleW3zg3ceblJLhHWuUmYNc8c266XOw2heny37XwEx1INxUxPj+w9pwcXlyoFosLfpCMjsrlh+KzHB5AfEJNSHHspKQ1GKAh/HuQKMazHJCg89cf2VU0H996kd644KwjmCMDghwBmyEOHhoPEADGVPDyubzogDn0M+LOlOBkLCSo0rcf27u4QykqhDYAMkMTxvcz0MkNRccK3YaJF5vBvByaIxGDXPjFWe5ne3mRBX8qh7bk5nAARtyrMDoiwqSPV2JsbE65GC0uWfQba9JW8jNmLGpQVU+8Om/i8vfnsmuHHOydKfLz/g7VINEh0zxsXdkYG1dXx+LyUpDLG9d1FAmVCuoSbjRnoLHsRMIuRazgks8NkI7VMbdAoCGdgQ4dZGSAbKibMlmesToL3cAwBc4pos8ZVyJeFjGggWRdNJITm8pKx826nE5H1AGB5O3j0MGlGpGi1MUES5ULSd5b+fdD9QKp5B1m1BwBvyLxafMzDYFpsU0d7dW4XC5kGhltBIPDmOEHAkjQ8Nju5oDAbrvTtNnA0tn4GSMqr7yIZBGhZQjy1q48hnhJd5IbDsIregiqj15ikn0HAmzOksJmntgpGox9hI4EYvle4wR0AEoMnaqcjJZ8Bk1b8Fyow7FdBss6lp/D5gSnuRniaqBkBW7Csz4+zfvPAbjJRV8uYEHqSmuVhkkjhxiW1NLO+hsCAUwGkruRyYxjfjWB6kE8yyyURI/WygxAelLTJvm8PDuaDs6tZEvEvEH9yOYWz29Zt7AgznxNCqea3J4fjcWlSfJ8+Ey8VwAO6EMxVpmAhkPJXJk6U+XroulZohlyz+s4aC4RlBiK8CDGsYflPbB30JStjI0tmlkb9+MjmhFdiyh6KVTR2U05+pX1NaUBhbsVYrlW41w4cNrPmGxbLCbAtmjB4cnDbS76DOfbTTddCTrNe9HwgXXtemId8Xg5xztwVFeqygVh0ndE0SbXHVAr9IS1hbGxxXtS52LjhQ364fjhD27ke9A0Q7+7Qv5PrGvl6ncOFnsn1q9FNcn0bxeKL3eU95gWviDvaNcUknPXhHZXwm32TCgxq6X7KSAtfc70wpz9t8t3aMqaUFgR6aJRwrUPahMFkEJhliZ3Gjo93jlriZ+Fr96ZHtw13I+8B2ikui6CImtrzdQQEwcKBp0KsT4nK8czBooWTREuZLhC8XWZ9gCK8LkiCC5rYc4E1gJNuvvH372/su1LO9CT5KoK1FXmPHOvAuh14HFE7IQeU2i34x9I+DQRvjZ27/0ULIZYB0QtymY/30zvQLSPADU1jYlTI5lH50fj8Gg3TRRFF3tGAyLPsEzlS58Hwi2d1um7mhx1F9FMVo5a9mRMXaAH6l4WdzXAvpzLmPJ4PsVYg0iFnf2YQbCvvRc7KFPNJcZAW+tljz9nvEDo8hUiC1hCjkgYGoS6Lgk4sz/ZmlCwqL0SpgtAuMFdQeOKVheqO4Yal3JLprTzKoDr7CtsPo1MHDsrg4v67gQaUNUHUpRm9L6mN+lYJhgwBbHn5pL7Zp5WmzmUmUjsqJmmnY/lTF11k1vbsFHWmct7G+oyU2t+pkxokpAKKK67LJMo1lka0Gok0bV1QLGmBFAvMZ0oCtQ81ugrAaG5/3hpbSxBk8S0o3P6+Fw09zB/opU7dnoOsMWa2cQFdd0Jes6ONIk4iJopw6KiEczexzwlf1+Do1Bt0VhFRywNmmmFUg3eH3/dSWSbUXV9F50ip1v2nM1xfk+nXF0DXqJ7Zq/JgKLGy3s9Ocx5zq+mlwekmkNycDJ2LxlCNWhJ9mLq/9RQPGsYN0eZpCayJFN7Ay2ZfpurZLYhtWlqd+q/TBs1R2G9xtSlHdUABDiDM/SZx375cBLxVoVuNfpkEm1pL6a5GL3AXdo9+Jsezj1+rHRwM2v1SofDbEq6TiIcAr58Lme/WlOLamqZpidONOcUGAjc0TLMbGv5cxl5759EeIrugAOMg4MgxORH5IGVw9GOo10WUlJ/N7XEA41Ei8K5BqoHT5bFHprYHAfBzFZYniwvQJ5pFzC8IJFhxXYRau4QMOrl4eRIMTcuG3gbzOz7L11000wWn3/ezaVRPQdpNxmgwrs7FPjl4gIyV65I7fJC0NAqVoikoJdFbUwL3EMefHHfmb1NLlIpHLqJtKDdPyuXkonSlWvbY3ltOQcJOpUcrEcU3LUiMBUIdQDU1pFyGoiMbHHyWB9rTNMWF0MtwzgBlKMbVhNkLeBAwWIZmcXChSTnHL2D7m02Mc11n1IoiiJlcyVSOM1N6MTcKrS5oCLaDAcfnRMWsCmTxmk4snNjnnEMtoLQtzLxWgu9JSiIfM2pviHUrP6//6CRCcoP4lBaJBG/SRoZ1jPINE4tUtmkTzUq3NQNnkNE1Ou1luddfxaN5FggzqURl16pSYLTEv3u/WcgORS+FC1tmUzRururvS4FaxKX4wAlxZGfn/eDWxw/Q19YTvM8IJxaVONwfPkdUhhwOMll5pc6uqVcxHCssZ/c2JiM7Su6jHGJwJPPpRKbarOjer09qolKH8UqQC9F8S0VDBEj64c9jq0sYtr5eSyXuQgBTKrwWEX/xPMux7wF6UFxvqnAQZytEEOzr5zqWFBHXLsHAMMlaCaMphhcrouZKLCmYj8au12a/zHNGNF62XfdSDBFP6P1hBN2aB6F3pwXHWdqJqHRXDnFzhRvCURMuiGXxsVZbPEi4N+iGQDpnOrrHn2ql+O4rLQ4PtW0PVSow0wPuESxymT/sWeCVMeKVfCHhioOkjFssPhmsp61CY35jD3p3hXZZz1jxiAth/eGDgn7eRowLmIKXsxOmOg1M4CGmovXZ2S46AA0I9AtjR3gkTRL80bOo8thIhy+fL07TS90ncs7g6oSC28zYmzILEL5vExEANNEEG1e0vsVCCiAUvdlTXXa+ZFSw5Rtrcs75FmNBtRnzkhzuwCTWBOuN6ZZAgpqMgSuuD879kCB9epYWdvMpBdQjTuXtQUYw3NUiItGjamcU4UL6MGAJtAGoakmTJpCWY0ToAl7tFTK08BqzXQAhMp16xj6FK5ImuDkucYoxokh6wJKJ8X6OsU6uqkmdXRBIeVhqpERBKppQabejNpm4b+hx1WEBGfP4cnZ2Nk/TTNsThp6Tc4dfhaamF6jNBo0bTpKUg90TARnwFR/Wk2ad7D3s+N+zSW0+C53MsCVgDwWvoiUpVIC0Np0c0aEOTGdYM3uYvcOdQINvEUtmpBlzFAWMDlgqsTb0fZ6Y1M3QtZgbKyxsmdqFgt5ah4y2BS2Yy3Ouo0bK3fW5T576thV9UBZCTfdiWYgZ9sRWlae4GKa8RSrcRclwFOgls+cs7FiKroY1qXN59bfWhDdINamj9IUEJ+R90SBu0zWHuyajezpDhTmZ+KzZqJagcy+W6Y8hluy59hfoeQtYqBkRhF1O9MeWEDojXjuXTAH+YfWfHkqzx4pK2MNH9gTAgvsYaaU+6FbmW9nOCZnEECIk2M+f5gnG7gl0TCg/ZPlwh41dsSokNZMYrzF9mD/ctcmfDKMJh9l18wybcwUE4fSrGfayFxCUgy6dl9czonLu6ZhjdhfQwH1XzXxC9WxM/58b92k8rOxl/g7NLZNSwRooRfgncQNOw0YTfXGWFxAD6gOKhOjAO3+WRklnE/m3xlu3FSzA6Uw5MhcTI7Tu13+5Tf3s9MEhGJx+VcXZWlOREN1cqmCP+Ogsk3MgQ66W2mnCdDjckLDghuEKKmIqlSFCJIzAuOixoJNH3GC81bWLFaTzkLYzg6pvIcp3sgXgYJBN6cTzUl0Lwmcine7+RcuBhxHyHBATEkhQRGAC9V8OmyKr/DZ10RG3HwW/FyCCZnjchlcZjRM63aYRV9SbE3aO9kOK/HrXl9TL+MYV3F3j2Knj1cOi41i+b/nT12y5uvFkZd/bKHo9MZncoihAR7/8Y7td6TXP8h7W4kSwmlKthauTb1prUXoHZVED12JTtrnQFE7N+YWsdcDGZZLTgiVHuEeHEEkEhpaziwpsplU8XegPeCjb+J73FqgQ3Bgx8FEit3AI56NWQFUQVCW+Jor4f8zpY6hUW3gy1k22aB1QAahiLB75oXvqKKbeB1ItHSucLIaU/Kz7THJwOmGJoCmvxCtxYuFsRKqJGnXTudYf3k+9VKnhX2jlZ3TEi6uAn2c/3yPoEccblAWT8bSMgGaXAgbufw5iJPxlAP/NIgRFyGBaW5y8x1ianF6NM4uQDnmUoBAsRQpFNnjF++NZlurbPdwI6mxnjy0McoBNM8hBA9X8bI8dV14uol59EFRRUiJErU09gDsCwMQQgtzDTI41KKboNmdIOI8CdoIF5zvTzPD9586ZGGGkQJJPrt7tPQtuQD9Xqy1/DkoEhR2CJdDB7Dgo1iLmDSuTAoT2YA8S3RwFCTQRkH4yCqK3TNi7iCNUKCkmxgWrI14PsOFwA3PtkEPpiGsqaDvp17Q2ETrklRNYMtYO6w4er9OVKYgQbitpSkoc5/XPH8Fvwb9AQ5w+4Ks9AAAIABJREFUgWREfwFF0yJ0YQkqLBe9b4znh8MNZ1nQvlTj6r08Xbzk+T5w/NGiQJVlvUOnA6gJOnk6Gd/9znfGW//kTeP//vVf5Ws/52efN37vdW8Ydz3zZ/IZk0FydjK+9OBXxtve/NbxiX/8WP7cvfe+YPz+6/+f8cy7f9qmp9DrZCLtVABkaSSkw3kFc3EmE4Kiv4w2OHsP9g7H3k47c+GoWG6DQWilN3GOsx8Mw+RdnY7Tc4pw6RBSOaUWs58bpKKREUHUmja6Sui9WMBj2lDgX87uymdK7sa+943rdSnoelyVTtRr9HSQdcB64f7pBkrHRM+aFE4VzMcPprMdk5FyxDs81EhibTOh1Z7t7lXRYVBQnoF8e84stQUUejSQrmf0mSCfNPGg3Opt+HzsAeILuFNmdFzOJaaR/F32EA0Q35vP3rbqmcjUnY/9dfKPcHzM9EdzghmQag1igebv3t8zXn5PStBbeocEBAW5x9wlgnJQXXWbUJ21Pa5crbhvcje7ny1vNCuYsnAa56sMqPwJfqauyWFqJCDZz89Zog6zE92LQl564qbB83yi5yizoL40bMoIIcdICddMkHGKPCib6n6YJC0swuxYGmsbWqpzPvI14tx1LCC2v3cgha9MZ8hqwW2Ks4PpJvvGaAzPgq4l8j9KdwUTImZJARRprGic+UyKwjVEYn3RGJgh0y5irdft99esBMNYmQrVTVmTPPVagt9o9Q6OoN3uxnqZs/rq1Ws5b6JX4w4jwuIGf0btq/bm3IVM4dHtlsFE8qu0D6am5DnhKLm+iXEFJgE+APYV0SJoktArUufpnLUWmrQyDBthgA4+LyCJGiT/vswOHM9OQsnlXAyoxWSN8OYVjKDmxmQe/ZBW45rhsE+1OgZw2No0GNLwc5k9iW+oTJ++b322lwD3gClOV6aiq+56PDZL1tHAgPeoOjtptqFoV10ZGmSFxPef4Z5MsGc5s1Fb9jl8cHgQkI56EOkHjRf3CaZJe3u74/BoP99vZYm6hjufu99JE7XGyRnTPfXqDVYZTK1GmbWYieZ+XIhpZE6jkRHBb05vWyb+uzK7b9kqtC/bIV96kN3VZ1Ng4yYCpiNJ2QNGq3Kay8rCWk41LzFuPzVqZb1QxLJY0CcQjpSAvHO54bouIFihQaFThWqmRmZ/fzedMRxK7OJAULUOFtk5PeewJlcDpAp6w5UUCG0FzEGysbaY9FMu7FCKQs8RHeRwJqma7pSFHv5otEIciHyehTFXmQraqlIs8HkrmZdnXovLRu7Rv0AKEXjxfuy4L/mMT/9oH7UK52J1y5gOYjQZJYxIyf3BbSJUOU/k6YU2z2fSwq8teB2rIxYD7ZUKmMMplCN/TlDug8OjcWN3N6LmaIomciOzT0gFXubZMRZ2M+bvnSnYQ5hsZsOMshSkqxzF4tw2PxmnGBykiAZZ6AMc+hRF19xYXmTi5cjaDIE6HGc7vBAKxYiN2uc5hIJZ49TLz7+nrrXh+awUPTsYYvBZeSZLK0F8L3DkiP5C5GiKRmVCZJHDBdpiYCmB6jXUlsDDL2pbXVTzFAgUXVhDruMWpUVvO59x6MF3h34G0ppxfqGVrBOoNOop5Ejr/d4FEU2miCLvAk585ydlxF9JwF4GIEjwmVl87Esac9KAV2O7jK1pc25/dP32peVaaKDi8uTRNcR6TUEFVSCIFA0lh6rrxQmX5wLNf5zSUrQisi0KZdDn0qVdlntFg1C0umijajKDWBGuPw55TH0izF3OhIApg2YFFGuL0esEIV9Et2Ajw6mo4BoEm6+FsH830y8uZ7QCK8tQxNZCefjYRz483v3ut45vf+sb+Uz3/uzzx8tf8drx+MffFpQ1FNmtpXH9ke+NP/lffzw+8P6/zJ+7/clPHq/83deNe+79uRz6UIDQGgV0iSGJhUsXIBoEuPDTIB/Jxedy5LzkHPjKl74y3vuet4zP/MvH8+eefc+942Uv/53xpNtu9+deWS2q0bKmK/O8o56E9sRJwT3vWGrV1lhb9Wzl13e/893x5jf98fjrv/JzPPs5zx2/+9rXj2fefVem0k5NL8aXH/zyePOb/uf4h49+1Ody7wvHa173R+OOpz89NFRss6eU2ljlus+5yFgPgFQUO2lEaCASNOl0gf1Gk0hhyVmdKXYKEAuM0AyrCafoskGl+KVQ2xtn5xi40DByCWuCYHFkoWK2BAg8RauXLvsd8el6AhG7I7WQYL+jGaCRkSJm8GCSuDF/med+YB1qHx+KRfSZ7ts6iqamF/zv6Qy9sK+E1JHDdcReMnk7VO4ADVSanPVODGwGFqKxaAodlF40JDQ0nNecEbAm4iRZRjM5s2LbDcAkEKVtOg2w08BQHo+OAppBGeT+iA6wphY8O4NRFZUDUFAEMoHizqDhpNjmGdLQZn0X7d2sKbW8DbwpCtY+2XBGzopKQWcat4TmAeRchzB8MsyH6U5lRrN51Jigfeiq8XJn1X1b5hEXAARNW0bvdqJBD2AdBTbPKX8Lp7ScrxVoi0kOobGVM5JGAtv9ZbVfFLJBxWML7bND5A0dS+dVgUBA4lCLIkRnasaUpRPcTaGXjo21NdbImHzwzLX6jsYsttzS0mcFsYUw65Pvxbpl/QocCHjQyMa5KjbJujNyTpq/0xS9mUNX15ndiHJWLkhwm074ZjMawm79x6wVNEE0KtSCnIH8vE0VDbiQOlAnw8RnQOWLQ2HT9gSUpmGgoZVejIXlyVgj72y1bdVz69SUezLOQuFlynw+lhZY49BkpV6hKz07ZyqNdgZXQ2nSPMfszwq6lTKK5brrwRpM50RXj5TgsCWgDyf4e8Q44NpV7hLps1O0Ktbe1I6hVUybjTao6RpHUKTGnD1Z607ZgViAH4F+NZ98WSdcOvCFhQJNO8uYWkZNtYwV63LDvZ0etwEI+hoaDfQ/GxtbcXRjTRjFoIFSNGo5szSJaIqrGjmkJLJIeCb8ef5ZT2c4h3BLjv71fLxx7uTcRsaCY0Yx81lDn7EA9N9fIqI2jaz+3WXuf5C7KlqPT0xaBqERsRQBCx81ft6gMCxKLycuzXS6CadbykMFUaDIArmg6DCzpRqJCJFNBb4IfUSBEJsKxwUOZA7GxYWVNBlBFU6gMHHx6KjQFIgIJ+PTj6sKm+Z0bK2vJAOGBZqUYTrmaYoqxfxhfsuZ9cVQcPI942hS5x6bKmhyaXcQreb71xi74PBHuYO43IujM+U49rsoKl4KPN5NCd66Cw/txiRfaDoZXQZJ6cwLQ0F5VnHoKJcTngUHlSnVbNxy4ykbQAtDGyP0AjQxIom65siR1Ycf9wwuRkbYoNQGrGHNCBrNIjRlPfSkNd4rF7uF17S5jnvJLLuGxR+kIHuYQxIaBgGoOLMgiDZZO7RIBHKxlfRQsej2YA3SHJeeEu5eQto8hWpkyoTtnPd8PPbIVzjGsWZ5rG0wEl0Y5zSA5RY2o9TIdw7XO+/dS4tfHBqzPCOF0lAslpZX0oiSn8NnW16BRolWAyTR5sPAP58jxUJQOorsNEsKAX2Ws5G+0wgPqKlpRoXsgdLxXJgsZAJW8HxrGNSuUUwwNeORcJAY2Biq19QV5VL3UO5fNoq8BM+NKSukz5HyjuIo50GBSIOqxRXpmDwqmn6K6nULrvCmZ1xdL1xpZsk/CG0SsSzfQEvbWJxj+1zZI6CJNCA8ixTEy/ODfpRClsM6CPT+YZ4/6wjgI83quQLS9dKqoN0BdY1uKGN9p8/S70CtKQalHPAsP/yhD44/+9O3jIce+rqF/T3PHb/1sleNxz3+yaG1JaRxeXHs7P5gvOvP3zw+/EEnGU+87fbxW7/96nH3s56bnwcXSfQY3RRHKl52npkenZ2NBx98cNz3+fvGU5765HHXM+8eYw4kzNBbIq++eN/948/e/qbx6U/VFOS5Pzde8arfG0984u35M7Gvhv4wvzAeuP++sbt3fTzjzp/O3gpdIWGIc+OBB744/ve7/nw88MUv1g3wn/sft976pPGKV712PP3pd453v+vt44N/+4H/3G9YX/3FL/nl8ZrXvX48/gm35j1FW5AJjIcEZxHFM2hxpnEU2OUcyKZhchtBf9Lr1bR1cGOfBTxv3BlNswYAs8DQHrwowAUGZFuVplpqatXWtd1oZjAOODqyoWGtcs8w8WCaChLKue3EXOfMcOAzhRxxNqQRjBXq6npoMSxyjgaARs4bAKyDcOO7mLZC8A4yIC86m5XlsbmFPbRrlmYmLkX7uvLB90+/lyIfcwdBHYrZ1dWNMoVAY2aB3U1MBxTzfTq/qYOMm3oWJDfVteAioATnLEUhBj7mVc4Qq6bjOLlv8AUgsJykerWVxq7BgbOBHoJ/yaQX226Kam3oOXvm5yjy1PcJ1Pa036kBlOswR+JcaqgtRTH/GZH5PHRYpo/WVGTr8LUBYQRjbMqZWIcuj1tVplp+huhPo3kYiY4gtwvgNk1A2Vk55fKdNSDnM5C619RA/hw04qtXt0byby5l4gWTbaZBO68lO6fZNbPivhaLANesupwt5urQA+QWPRkafdcwTaOUPmUbydpzb0lDFnTlmUudc8qnVb2OugfjjMKYemyVu1lwitomuW6c32XgwT3Js9YoqHLMigXjpBKqLlNF9bIp6gNi+s6oH/YxBIjUQMplpqrQDE+k2lOHmINmI8OeoCndWGdS4bui8dSExtrcmqYa5dnscNpEFXJ7qVH0sJCWXrbW507uZQcIbrBflC9cbkIFfmJLXp/NqBIamVl4diz1z2jc9pIhBpjGBLejFRI6Xk2udSSUOqfmoZknYuW0pCQ6pIY2nAy7pi27GV2XMUt549wZbUwL/Uvb0D2KYiF0IkUf60Zm+hAL+Ci+Y6MVTW2InSGuVBkVKp6ncIvtYA5Kin0t28x40crT8BsOv8W8+EceuR6klJetGBZUT79vvqajSAt3fsUKFCvUBI1BZQBBqzHf4VEuZL5HfL/X4McrBosAOP7VJuvSZFy7sjGubPM9FZHb9QbbzwUVGtBxmRkEmet/L8cQ+1mfrwUAPNWmHeGosQkiU65i/w7V7sPzUiE+s4Z1JKigva3vOHT0SeeZ83ngBxvSKX3M0aUuQ2nwKtm6ES6+JZtFAa50jZT9KaQRDDtJo6hMMOGFwmLdalKqj/lF6EdwdkHWSA2n8FbLw2ZJUFdCSaUsIUCMtfE6aGQ3To6XndD5GWMfewl1U8CukDnCwmVQIhoqnS58xxXAVz341La9HHWa1iiqZ3YR74nfocFlk5d/esLSDADcJv0Yz3P+L9x3CkWmhKIboVAFauBnMwBWOpWXbxoI8g2wiN4i2Gs5xg1plo6wjy5L01UFvy2Gy8+bAl2XHXQ5cPTX10Q8eHy5YHDmiZ2vk68IB+u5eJjxTuWh5vLcQOewmgaOQ439xlSP743Ql+cxu+jkf/M9r25vFUf40kU2TTCeYsbTyeO0HoiBga5vLBwOJFC1nRt7maIyjaIIInSLIkTeN3sYO0qtNxsJlEjP83R64zt2/XAmOIVlT9CwoxmBtqN2Y4kRaTR0BJ8SUmmRlQlfuOvsWe0jWU+sv50boJN8nXIpZJ2j3ylL0W4EeBdQ0/7+7z483vaWt4yvf+2r+fj3/uzzxstf8Zpx6xOfOsZkpRoI3MS+P973F386PvqRv82fu/XW28dvvuw149n3PF/dHxSITIedKgeVi/0672x/fOiDHxzvfMc7xre+9a3x8y/6+fEHb/jv46l3PD3NZBDr44Xxhc89ON7+1j8en6pG5vkvfNH4/df/4bjtyU8Lchsr8P3j8eUvfXH85V+8Yzxw/+fHnT999/j133zFuOMZd2omsbY07v/ifePP/vSt4wuf/9yPpaG47fbbx2v/4PXjGXfeOd7+1reMD7z//T+W7/vzL/6l8Tuvfu147GN/snSEZqwZuthJ0xYHvA94/Qfkgh1CBYLrDv3FiQy/oi0s5z+AJWgWvBvDQimeLEJz1+T9dohhTzVFWAP4xO2R9c4L1uUT0JA9ImtAUxgclrQ+paiiaGCCDnqOgLwsgovSkokBBUvAEcxoVnEFcloSPWnrQD3joMZp3MDX7MlXa0+0VdfGWKCLqQB7iHOUO95sF0wJKFR2Q1fkXkFHQ0HpuWmN0FNkvu9M0yli3K5NTNUybYmej+wNHNYOY71PsCWgGkUnz1ljGM8HrakvFYYpJbznk41XPc/lhiruetB3oxv1fjKUuDQ0aPIWqWW0V4a+14YmoPBS7pzSGZDKubM6lhdhlbDHAQRZMzoBmnlnvhnFMfRjdF6cWdqAa8ls44f2q4EfKE3LSA7TsFJv0PDwibmXDXRVa+WZOmNd5HPXfRgDgrKYj7MjVDIA40L34xsVupkNijTlKrQvMx6mTbm0cb5FEuhj3awZQqZQZzX1DlWXKYCMmOgzoQybjl4BweqQ0kys8NwFtNsIxqZMOibnG9MCYi9we8WwBSZINLi4YRWwFxOARc0bqJXUzhSTKBNFG6hoPubRkTK5l8bNFJdcLh6J9aGUPNZPKKMbhkIe7l9EYsH93G6voQIP2Q98vdSOA0e0cmcl8Z5mIp++qWFTEuTUZVF7/m5G+twQCOVnYmKIKyUMHvYc0zfvShlFLRHQnEAHTepB6rq4wcYUAzG+jWI3F7q5GQgMcNFyAc5MZRia12jD7FpO+CjGQoSbHxzmfuM83MJ5bgWA2/Bz7l32Sk9dtQFnInN2MWmko52bbGQsurEAbFS+KSKz6Yuj2RTgNQfs8R0Wdzu7dL24vvBiQQrIB6HREDnmsMSxgQ97Y2cnNBuKi6tXt3PI8YuXf/36jigS9qJwDOPMY2Go/zyFOdxXkAw5dDz0gOBzF1l85CHEMrhGjxTpbGiFyBaXOqvhoS2yupFCDdcz0CwKNRFJC8Hi+Wa0xyZz5M0vR3HnsQfeO2DKVGF4ERuC3EgvSiDoqja0judbsC7PtTUyol1ebp0BE01DvnOPQfUD53uFWhDhIfaYckR7kVEU0niYTq/do02Jk5qmPZnuzsIGIeNz4S7RVrxsdt4BD1jOtM3nwlhZQyAL3cNgSpAjRsLZrHwpNDRQEkhyx4CAMK8VuegzoXlfKs6jNNpwo1L8gjJy0EFZPD2by2GOG1dTDLQY1cGLMb1TOekV4XlXUOdlEQvonpx5dQhOhCbjpBpckNZltFoEVZIOT9MFjx+aI434kZ7oUKTiRxCHl4txccbhZW5R75um7rHWY0gRO+URXu7u3kEQT/5ukHr4oyXs5XDIRVO3IRcOtL1tQmsZadfoVMBGwf/16/tBgrLeoMqsksKOkxMNknax3Wg1F7+tNCPQw/O/Qp57j9DkcPAzcVjnUKpJTlMT+8Bq3jesyxm9rNZ1u93ErQR3O2kxgh3nY2NrORS2XP6hbWL5jBsYqCJTKwtKLsxQKQFBakLDJcc+5Xl7+SqODOBFo012VUwNcMDBzbAyearhoyCRKkpxcBqu8pUr22nKOUfIy+FiTa7OFSh8F+NjH/m78dY3v3l89Stf+bEU2Lc+6YnjFa989XjhC35hLC0sjY9+5MPjHe94+/j2t7+V7887+NVf/7Xxmt//vXHLY29KU3p8MDfu/8LXxrv+/G3jM/8steznX/Ti8YY/+h/jaXfcMRjuokf5yle+Pt77rj8d//CxD06taG+//anjd1/7hvHiX3hJXAU//el/Gm/+4z8en//cZ38sn/fJT3lKGrOnP/2O8ZY3/8n4wPudWv1n//qVl/7GeO0f/OG4eu3muJopYJ3EOSxA3ILTvzjwra+Nhbm5FIcJsgQIWIDPTiM+m1Ikk2F5Mft8Z+dGuf/pRhZxK7bSNIxQSjHoKBS1acj8Z8S0TLQR+SfodD6RB9BXMtSo3KYYlpB5ssZvqB9OTZL5lsvKgL6mbqVBwjr3QJYB0zyKPe7SxfxcpekobWME16GLKwqmEOGc4vyl2IqrWai0PeUWcORnYNJA4cn+ij4paC5ngXrWLv4EvS7duRU0yV0W3SMTp3UmxWh92jQAoAR7/5NxI3ouM+0868ZYSu4bdDZqBvJvyrGsXJ1aqmqjZmHWwacxX4DqRSNzBj3aBoDzGordKtlHy4Jy6gq9DzsjxmPa6AmAFe8zns9KUcHnk1cHxXF+YX9sbC6OzS2yksglsu5JQwV4lqwRmufWBtHoANigb7gIUEy9hJ075QvADOAeFsI8UzQG/l1NidTdEeGg22x+nzItUxPSlHRYBky21qF3p3myUbBwqaI593YEStYf1cyn+Kw7isLGYE1pdNEfY5udhreeOSZRE2sNmA5cf1nT1A3k6dU/W4a2Dy41r8nU1CmiGkxjJjR+AjDb298fc0xxEGFiU17UY5tmbZLX1+fG1asYNcEMoAnQwIY/w5+HNkYTeHK6N07P9vO9ew2o/SBAV0pqNFrUSKvUp5pFQH29EdMZnv9smoRlPvUTZwiFPRNf7h9qJu5dp4tMa6yMwlAot8XWM0Y0n0ygdKO2PWTjHTEZxeiDoGXMcGgGYUUxIEAn7l4TIJ8kCwsgBCt2nm+eczFn88anQLt1WgPyAR+jwxMIdtrq3YSEg3W2slqTwRgIGNZ848bO2D/YT90G6LNersLJvosjKFRDKaTFnINadjzBgQte584Nis3qkOcU1vLgW4AX95K4M7XOxE7aA1bIgkVPXgDoJsXv8rK8X+gbEUGHhsEGgYN3Nk6PF8fpiRkuCPIj5C6+MsUYDh+MFKVxyB3GuYjFQAdOFx9R68lRLgdEm+ZAGIJFcUPQ5/Ubu8kXYHGtr5EUvZaK6ugAMRzWlgow5dprjczIjIWcOq0sI0VoLnE6SzT1H12oHII7eyfjepLTaZBMTNaG0t8sL58zwkidcrRPtYFsdMTS3jGt54KIXCYIcwh4cUMhjRrrXgvXLEqQGP90dA4cqBgnaBWLpoXFpivQwR6XiOM9XSZ0ysh4GyocVJyeKFW4KUgXf573ppCcA9JfXCR7CNkvjS2dmkFfWB7bWwtja4PpGOigo+EpcNM80hax1fPPc0uRaXCVl4o5Gmx6sIs00ydaGZrrQjEMxY2CFhRewwipQDSNoAEgASJj5sxMctGSQxEOKLztuGeAEtbPibDvTG96LXmP88zgCUe/EJeaNs7gvfKeFqZIKUgQlxO7kQ2cVGk2Z9tw0lDjmhM6n4UQ65kLMo0mlqWrXJI+z3w2F2v0A2kg90wB5sDX2U3qCMhkuLSXqBMehnr6B1VLk96W42YxcHjkYuM/af5D1WQN8F4rQyIuR5hc8D3LnKPXPlOKcxDAg3jIH+9DK+OCRHTZom3tYE0o5pKzeXUMDSKmc50OSst5Z1jJdqaHXFz0a/t5F9eubsfthuecnzs/r7bvoWqUoJP3A5ee9RUHJqaymU46ueX+FX2mMOMdzI/1TSgyk/EPH/voePtb/2R87as/nkYGfc2v/+arxz3PeWEuWdzV/vav3zPe/5fvHru7N7L/brnlseNlv/1748Uv+dWcKVzg/Hx/+b63jc999hP5My988c+PN/zRH46nPPXpsar+/r/+cLzvf79nfOB97x27O36d7e3t8duvfOV4xatePa5eu5Y9908f/8R46/980/jifZ//z+4l8vWf/JQnjz/4778/7rjjjvHWP3nb+MBf/XioZb/2G7853vBHfzRuvuXmuKFxTkjzvEhBAErMmQVKCeWGsFOOnKxJigSCLyeEz3IWnaY5IfSNO4riEEcp7gYaAB0fWfOYmWwmywX6ZrR8QegLKT8HpNAdiTMvAmIsvqEtQf9chmqrIUZqmTQzNEa46+niOb2x6y7xJZbIOvbeWBSjAcA6nCwmjCNO8jXISeFuDL/+mMmzoAFnFw0QoBD7hiaOrUpWiNNcmR0JIc0dOHK+UZBCB7LW4GdVqO35xZkqHQ8xcJ5lZ95xxwWYVONAfZEzsXKhKATPJxpwnJ1SBM2Po8PJ2NthSg2QyDMRIdbSVgA0+lmaL4rheSMOWvNCIRgb50WtjJfRuxYqrjOeAKEGD/15G5hso4Kir9VdpYesBaEUYA1Y2rwBK2K+Hw0w5xA0e9chzcFKaIQJ8qSeStOoWBxwEf0Lv7gPW5slaAqV+WIcHu+n2eRegxkgnRyjDSn7+7vWhsnWiR7IBiG0opXlsU2WH46t5OHFSdKpDDS7zLdKD2cAabFVJosBgrDHTrhjmiBNlnS/o/n1WZ1dHCaDi/ezud6hjISoU9QvjbUA4j8ie6gTqbUWZS9XVLl2MKNJmIzDY+pH7xZeguHeUqsmgxDikxgpoPVC/xZjorNiuWBnvwdwcRxDGE0rVvNnZPaw5mkOFLFrK+y0yCYDWiJ5R6zz/TQibcjD/dcGOu1CGnAk1DTCXTeTa0czKXVuxmTpdRdtHqYggLGxnKauk0WU5jmhoDb3MpxsHuN+mLXM3acJSPZf25N3kXZJXvKj0hJ3USytlDcc825lhySIGapnwBrr69ACS27Cz3CDev3kOKYOfFZ+PptctF7U7ezLVMO81zfOnU5OydUZOzsgjUdpZNKJZWyk5SjFWQKLkt5Mgq/iHjpMrd0qQC3FIAE5bCR+SNCO1Wp84OSpx4i4/IwXjQsGnZhuYW5MCm4OZLUySwsUNWhXcD+h8ACt5kIApVgLNYSDxkA4CxT+HhuVfBiKGgpMisS4M5V1aRyMEHsSupN/KG/Rg03KAE0XCK7CKj5lmyEwnin0objS/9FtzhF3dOZkhg3a+qzOgXHDZ1hcojSd0kR2eM4g7TQ0rfPAyaOamTTYjr4pIhm7KSpTC6OoUIUT/511zgSKCQCXBu9SZzdHpQd70KK0J6SAlWPLZyfVfi5IDWPlOGak+PfAPUjmiUU8z8hpQT0b+NK5xE3y7eK0tQTrhDfikhMagMiB+rQyNcih6D83e8DPm+a51l0IBEw+cn4q9I/WhLH73lFS6yk8TXZXi8Xz5uBJkGgjhZo+AAAgAElEQVTxPZvuFe3EAs2YGibG+ib1dv6BNJ24qMVcActFrWi5yGnyM2EjC2e1MjrSMLjGseTd3aFwOcm75GLgs3M4wb9nyuBET7c5ftqIUmdzNZsa/m45jfHMeLasd9avf790PQedmitVMO5LoSOKwlrmXHLqyT/y+znJszFs+mn/XPybUNdo/CJ81O2E5lWdrZce+7mbT8+9yVQYqufGfPzxtRCVvuXP5M+h0E9HO7UIcSnJ+cKlk0s/YZ24Z9GwrOb57OzuxoqX9bC1tZ31y9mwv689L88vtJUkueuQyJ6L++A8zaYmCMklsGUuLZnvivMo63WeImBxfOafPzne+Y63ja9/7cfTyDzh1tvGy17+mvGce19Q72h+fP97D4/3/cXbx8f/8cNFgR3jCaGnvWrc+9zn5xz95jceGu9991umGpkXvOjF4/V/+D/Gbbc/LXbxH/n7D43//a63j28+9LW8fS6wX37pr49Xv/b143GPf1wuHdYd4NDO9b1MAeCTk19CEce2/N7D3xlv+V9vGn/zAelfdz/73vHyV7xuPOPOZ47NjfWiKF2Mr37lwfy5Fvvf85znjd/9vTeMn75LdzNEy0w4slan+Qcu24vQmih0zIOS8no2Hv7uw+M973zb+OhH/m++9+Of8MTxspf/7nju816Uvf75z/3zeO+73j6+9KDannt/9gXjv/3O68YTnnhbJd6rvVLPYgGzfWWznDA1CpBjLrJrgYvOjxC+jdAhWHOcpSDlTIv5O/z8UhrZp4S4dWBmu8wVVzwgigAVZx/6iSSQY7MNMJWmxuKDM4kHzrnDHmHfo6/AnAYENRSrgBMziueUvlzHaag9VZD47yrdvKlcE3Nowu8/OpkK+CnKoKjt3QAtZo9LzeVnoVHC/IHpwXEE0dqrK0IuECovkc/pOdZuk9q5CxbhvAl9C1OE2O7iNLoAcq74Gy0KIIjTJCfHfcepl6t7M8eOpi58S9BvCtdp5slQS6f1rUVmgC40LZma+FuamFbrmQjgaoeWN/EInnvSbfq+fnRVoMlQ/+r/XpOm+sc9CeLrAewST4FQPELncjajyQR0Ux+kwU5T8TS7uRhzTJ0r48zpQetwtBbP14eBAThW1vdMFGnIze+QRYKubm9P+hG1Qscv8BmZBK+vUODTMJHFIlLvL8He3BsJofXz8r9p/pkEAXYfHB+O85g7+RmkllnoaoUt/TyNzMYsTsPinftRXURAuEuFtQwA9koF/Uxpgj5vyopM22CZpMjGZc57gL2tRoTnQ/0zUmtq9ILOBtCBfelNRUnBeZUg9FVoUKwxKHuYx9AcNJWf2gpK+NE4vzgys2xtK8CFxiHUbf8fb+fBZWWVbe1VOVeBuZs2h1bbnEWCmEExgDmH+0f8H22bUBQTImDC0CKiYsbYplaxEZVQOVd945lzr3MO6L09eoz73dODVouqU+d9373XXmuuuea0uqroku0wAdwt5Iwi3kD9Zb6HS6Ww3WuGpd/3fGkvIoxBl0NsEVtK+LkUeX588Jj5I09MoZ965xLkETxXiFEG11O1sqocyP2uFRZQ/KgpcpxFFNPfSah7WDlUDavZZ9Nh3x0xpZhNarO5vcDG4o1FrAPw0Yy95s4oDt1RLHGDGZnJaRlBDlgOmUIm2+Dmv1FZezbEgz6+ILVzGb6X4ZCH6GkJDQ0OacNBxaDo8aaxOV8601OReaiHRMXKGARbScxJKnQ8op4B2wYFMEyFSEJRUIGyxgbG8wLqCUHF72838P4+hhlpI3MIUwQx5E+iVfS5axY9D6hLfgROVMXlLSiw6XIlkSbQ6jDwAKEDfuHxlLbeb1aS9jIVMYuJytzBlGRPXPxhhoo9jOdWJsGKoM6j57MwbGzuPYlxenxkjMiP4PuK2y0bx7xoz+kYqYdO44SXYoTqFqdk0NlxdUpQkUglHriTfJ87W/Ax4dxOaOaCTksadlnitBhKDvLcnRxyfRI5ILDLh6gUHhSJLcw84DQOxcezPSQpDaBzxTm7QkSu7Ac2dRXlSZ5yyZTd7Si0iPyaaBZluN2DfRSxFJGWwrRikiV1OfgQgfD6wT8EOpMVNtg8qR9P0JSUYhmK4wAXnZFCnoMVnukIxp9QvTrk6gxiad8Vc4TpHBLQcCTWPpPsOAUeqnqT6i50dnYV1b1CPlB8Kh2douDFntTQfpH7lbvzuAd3WesqmHRoMxs2GeNTyLBO6xCQ+p6oWl6+DjHl2Kn8SyliiueFO1ppdFkU4dTLdg3udYCMOYkbdJdRu2bjQ8EMjlAuYkSzDgrWIgVLdw+D/BZE4E/Ot8hkq8+Gk84Nsoiw6R8dStMYadtDjRjWoUJyOHOvbq1tAh5FzAgu5VNJQzUoATJuB+7G6OrsiHZ8GcSRt7qbZrSKFxTxCVYLcuZ9fczp4UxPwLUiGYeLKaIN8eGH78TTTz0cP3zvOZj/369DDj08brz5tjj7nHnq5tERpHv9xRefxJpnlsc/vqh2So497vi47sZb45RTTo8fvvtnLHvgnnhjw3p9xFNOnR1Llt4WBx50WHz6yftSNPvi8+rcy9FHnxiXX3ljHHPs8XI5h5ZCTOK+M8xJ4QrdwTRUU/r6+ntjx45fo79vIL7/7l+xbesv0d/fF9u3/xIjw4Mx79z5sfjKq9TpkSfACCAaKpOj2nPqphfFK2YIAcwq6Z+eDQfzkObJ7KVh2gR7eNtPW+OZp1fEm2/8XT8ya9aBcfkVS2Lu3Pmaudq8+cN4eNkD8UnpJDEjdMttd3mWSMU5cZQzhFmtCc3dgQjiSybjzxJfWAcg1rAYoC1BHyLpIE6zJ+gk4PjNejZNtFBa8T6j2y3pUuK6ZwN9rvrIIVG38AQGnVBTib/e2zKTxSS2wyaB3BviEt0LEiA+g53HjdTWnlRK9Er+XImdaSxbpFf5Fs0IFkAIw8W+PsxCPQyc/joAFRJeGUH8xomOpIspfptIOi1UgiqUZ9aqipuZ0BJbJENOd2mg6qeUZwj3Cfl4zmTyAAxOTXsC4WXNj8ZQ/7g6xcRS/vC9UmhTd4nfmz5CMDjMsqDzoiinIs5KhnZ8B/F2spfzM7Ij0pydE0vUGnVdjVMC4ABhxKso9JpqLl3SuBpKca7h6rhIqsU6t+BlkRgDWXRaentNp8WjpcIgkNoUiolA0pO2p2inm4LxtdVfU/AE+r73RrrGJy3KfnmArBQWdPWkVFrUp0DjJTxRJNVNr7MEs4qi0jWRPQb7tbVOTA9UZcmjWAsSoNGidrGe86021p0U7X1yelTqXY7BgFimEguIprBqtToZa9mzGKUaymRA8zgp5lMTdYtkN6Cl133mIkXFKy0BZEhLNxFqmymSmh0ZNkXcNDJADaiIBn8BDayS2xjtnfXq2Ai0VGcjRwLsEdU/wMyh89FU5h0dYw5s0IylxhnR1Ejy7hiXptya74RFUw9Nk6LZIBuxgEIKSWhi5IxubBXScNTXLzuAEWZ7MY00Zc5+U1CxrALoos/zlRKVkDR58fxqRTUVSmIBlmsKRL//7kUjF707dbwUloVPmvkyhV/Fs1CKvJMxBDNjzEWhjGnJFRpRSy0CP8olKKJN0Wder6OduVw6XzQ2htgbd9dNyKnS6CqtbXukJBpJyZna9omo+EI8EN6qwK2ux4gLGW4yyD3ctoYmBr35EMkpTVUEvu7BQFfAHkwjwDAvIDRO0qLWfveMgJFs0H82ZndPe/T0MDDluRA2I8gQKA1ot5yui266b2R1cytQKyFqiO4eEnaSTqMqmfQbR7DpYVax1a5MOSHKoVCLBOyWwEhnflLtVaeklrR0MKA7RJKa6K/NINkgNtzE88FIhlrmNWoPDoRFzhHUjmsfI1AZBfEgf2O0oBHfaoTREtGWMOZAkooc8sfTFKcEEM8nsFhAFXpmIHJQVMuKDDSBCGqPCx5mciIG9D7DxazNsowy/WLmBnUx6lIpoTVowJDPlCgLG4iFCw0hUSxtlGraora9Odx7oi6Fi1kCZabldEhIPElCMNsbHeWPJb3ZnHaQ9jCoFHYm6ZIwQIaBFcHYnSfeVh4i6NBPe/6pMkOFqlgTVIbmqGso81E4R9e75dszgwE1BlitrGelOK9PmUuKFtVuP4Mm0FZLtxK8jbIW9KrcBxeEfvlynUBDKwG9Ml2vMaYm6hS8OCgonPRe9QRyi2ww8wZN1OpEzMtwDT4oMkBlV4x/qutTgxBZ1TC/10WMVegm1J6nO8NnIgEhyLB/zeVt1boD9eI+MtfTMwOqFvfESB97CHQYxCbnqSztOR1NLTZYcwFjrx5iBZ3Y3l3Dau2nY7T9QTg4cCxvjYb6Vrf5x4aErNEpM+WtKVpBOGt0cyqa++U0UipCy11cX+hwmFHy1QahpRKvGOM+GNFK1To+m6gyCAlMT8fbb62PJ594KL7/zl0O5JcvW7w09t5vfwlFQDFkzQ0O9MeTKx6Kl4siF8UKHYozzpyrmAH4wbNjAJKi1P4CRv6JjagTkiBs3PByPLv20fjll61O5v80K6678ca48OJL4ofvtsR99/y1Usj85bjTYuGl18a+++4fr726Nl55ZY18K3ghNnDRJUvjuONP1xCx/VqsGsl9/uzTzfHUE8vi483v7hb2/t1/nHvehXHzbXfEQQcfpHXPNcjDZ9BqT199+Y94ZuWK+OhDv++C8y6O6264Lfbf/48l0ScBQxEHZBMKDSAAfgQN8a8ff4jHVyyT5DWvgw8+OK67/oZYsOC8aOtoi/fefTfu/ds9sfkjF2vnzJ0bt991VxxZChnPHphCCUDE4DzJBWsGShjFh4eRSWim5RExPDwkFoEMLJsaLTNczPk8OMy9s2QsRT4D/qxR4g2fHcUyKKbEDOIkcYqiDMCL84z1BS2WPcQ65ExlL1jMxoI4DC/LRqCVoWf7pEAndQd29yeSyVbpbRVKkztMnONCmuuYb5mKkTG83ohfbAYn2DAixJZoQgbfct2SmC9JEgmdqbXkDAaiqkWUz1PRZwVEsb9MpZJyUUkmOWvwr5kSJdpdBFN77X2mmMz3oIokmopZIiRp7MP+gX4Vu1Cl7bliWWApOmJMDe2uDBtTqCiGDRHrXUhLPwFxAlSl3FAq6ohNmgNlZkjm1vKSyiK0qiSVOUFKozsX3D3hy5hbUVUsEuMefC9GidBopOhkhUtLhXsW2OSCiUJP90wrw+GmTZcEXq7weyL2VgZlz/X1j8XgkM8nA6hQ8+wT1tnpGdOckfT9sAs9YLFYBdKicBcLUJl1STEpZgldc1Qv63OPU7AWMYcGGAtN0dLB3AX0I3cNyI8kptPdqfMRZmWF9FKS71SmMxpX6yxes85VsyOGwdlv8R/ff+eT7h44x+Pv3JFDFModsJEhAAgbDBvYJ1dKMNwAKABEe5fzCbGIpiyOg4w9+0KUcWwb+ocEMKdACEAuNH+e+0AfdEx3U/P85/Na6p1zFRXPUd1LuhW8NwAa+wMwuLMDir6pqjzTLDT5GcRxMHxmBka0QLFbkDW28bDOf5muFqo6OaZUaqsy3IWwVkk+aguW34vzWeQkRR2xMDNsch1mp87zzhMq2FxkWi6f3JhGh21XuOeA2dwzj2DQeHAsJa9F5nl4ZOTuuvGJ6elaHwIWEtW2aByFKpKceC6CG6p/NpJQWMkEzW4oIioiaD/Tcm2zEglBl4PArtokNe2iL5Fs2eDNZlskKF09KI0RkMoMg/wQrFQATYgNBHoCrYRFRKcCHiMqMda9ZjFhTMZwVpc4tR4ANxXHKLHbtKLKNdOKb9ZcDZsvqTqiQKmAKvP1lQeb7dFSmFT8Mf6bo5vFAz2rQo1yMZN8ZwqPIQavhkzNUgHSyK5gbsit7mk5NtNmMyJtpa+yAYt0LTr5TY1tOuhSzUUqRx0gfgxVkpSnkzgtOheX8urAn0XJM+8Pnc9eHZ1d7aKBgDgR5JPfSCLOPSVJRLZwut5cYq2HZgofUwCVvNPKLDN35qtaZc6DiDZns1SwlXHUBSnyl5rJyYGyykFslGu3V0nys4VJAdXXD6LqQ2x6ulWJKJ0+ihgG46EfpTeDu5F0+uwHIW15dVKMBHAm5GyMzTRd+Pkzwx/noGEtk6STPNtcj24Y6nep2uFE3WgqySDIKWiTxFkrl+Rg44AjaDQCOklZf3ntWcxUqHhl4o0kgK4lgZigjPiDJCzH4Yjbod4iEYUmKgUa5FHdRZM4Qem8ShChUPwcnGoodcVcLx1/pZCEGp0ONcQeHGw4DJGPRP2P4NTbO6TDykISTVL8GRzqE32G56EOagMiBPD4+ScHoNcJhQdB1q6/BDorM8HfJnnPl9WhCNQgVW26BiGI46M6aOm2gRzyfERzY70VAMP3vfqS+DxJCm31ilSrh5W5HkxdhwZdnLKmJbEus0Hm1QCDaOePxEcfvh3PP/tk/Pjj93pzCpkrl14fsw48WPK8KNxwiG3/dVssf/CeeOkFU7IOPOiQWHjZUskv28/JijGd3Tw3mzRSWIlC2TsSY6McEk3R39cfL724Ml5+eVUcdPCBceOtN8UZZ54Rk5ON8fFHn8cjD98f77/rGZmTTzkjrlp6g4b9WR/rX3s5Vj7xmNbBFVddHXPnXhCNjW0V7r4l5o1wbtu2VSprb7/96r+rXXb7++OOPzGuvv6m2P+AA+LxRx6uSClfdMmiuP6mW+PXX3fEow/dH+++48949tnz47LF18W++/2xcMGhEw7E559vjp9/3hYnn3J6/OW447W3UIZ75OEH4vXXXtbPHnbY4XHLrbfG/PnzNYf3zjub4r6/3RubN2chMyduu/POOOKoo3SYbv3xx9jw+uuKYyedfIauHXQTAIDkyn5D5ewSeEThA9fdIJDXEIkBQ7ltGoQ2ZdnItTq7mjdBntfdcEAmDcQDIrVQMNHRJW7ZAZ5zmC4g56e9y1D1mRKQCKDHi0IGDr06NkraG6Krmw6RLQXckfa5basDUzJhKqSiEzGe7hJJkofR7XPBtUgGXV1lD+/7fDEISNHELI8FhAw65Qyi5kfc/ihrwEmLhrxREiydXRG/JFpgu4aBfuaHYGgko8MASXqxpNgNSZjnWb0nkmYzNEwhalEQJ6oWBCEO+BxNxSV3YwGLyCvs6WQAT+DVELK7nomyCaRnPSz5jzwusd4sjSqbIy838wRfejIFLE+dCZxVPUUZgv4jRbfiQwcO1WxKomXPTZ3jM7bK58oztrWMNaHSYjHwWfml1UJmTyQdEGB4xN0odfZLTsA5p4SxHUEeW1gYcHZ3yt5ZhZamGUZAHc9QqYueTvLQigGoKWiaWmxSKvXMBMJboqvHOSRn7/btOwVOwBzp6emJNoyKoVAWup4ZMpo/MLasWdJqz7FCm9Qx5F4+3Z7aItLgmwUleI7Q5wU4AloUf0C6MxaT8byTzh1R1EyDFL2as1UeKJMxMcWecKcfFk1nh2cyyauGZYJLbPa4hdcps7E+U0xBs40C+QHvwwtghsLFZ41ncjTjUjpr9mGCyUG30pTytMWwYJHnVqemSPphLjWKjYCABGsJGuxeMzsE5iUrQre3UiyWbm7psu5+LpbvY58Xylnu791B/VrVtGwI5PMquUmRgWbZkr+ri63ztDQiAAoQd2hiHborxz6TJYRsG3T23l2HjUyFE1oaF5YQLLQRce1BnYxY86DMuWQBMAwV5j03tVq7HnPKOiggHi63uZc7AdJTb0R9yAPSQo6ncEcFyW6O9k5X8+nsKsqPhqnhBRKArK5ghMezNHXBAVKoW2oJkzzBVaZKJRFyezBVVdgo+YegKPm9Zss5q7hpzDkgDg7XoyBNORfiB5Xsv6KDvkduXXnoemaWhs0mv+cN3OrVgxsck0QkQYrijANPfjcgA/CvRS3w3A+fj/tpaVm6WFS7BIJ2tR79cyTUo3r4BPbuLhQi3AkC6e7tha4wpoKUAohCxsHPla/fv3Q7QODkUM7m5U+JIcw0tEBtaFFb1WpQSR+oku6yEFTgk2gDCGeVI8nnnyit5ZTvY1MJbeywuSmdg/R+Ef+4pn3rERpzwPOJ0H1hvdAlkvoxBp1qSyM7SeFKgus5EgKWUNUhimE2OYGYORd0+bnniB3USw2PwIJaCIdwEV/xmI4GwCdFvSAJsD+DD3VoexNjVpUDBVEnpBlaCPLjJO0NwYgWhaY1572u/ccJeZqAVtiMNfMyhcGtg8S2WjxLz5rZ6wTKiYNCHggccFkQG6pNk1GvK74E2oE8ulE/hmRJClzokcg4yPjF5/agcb0KGanRcdDKmA3k0up6oEPQnwAvcv84+BMjjORReNh8EPUe3+fKYPUYiQhJliUszQWnC8UezzWbHSOrMvkeUpylSEKZUeg0+s0zaix7u0rv9UrSoa9FXWgjZYVV9nGRg4RaxEHE74FHTaHE9/Ttgo6GBO94fPD+xli96tHY8oN9ZKAz3XbnXXHEkUebvlBoF/jMPLb8vthQknC8SxZedpXmYFJtzig8KKnjn5zU+6ExkYiw1tyW37r1+/j553/G0cceHkcfc6T2LxShjz74RKplmz98R59l9jlz4tY7b48jjzpCz58ZxE1vvh0jw0Nx2hmnR3f33jE9bSUbU9hGVTgCgvTu2hXPPvdYvLFhnagtnZ3dum99vTtj164dilH7H/CHWHD+RfK0aSaZl9qRBVd2bN8VTz3xSLz+2kv6LBqsv/MudfYx1NxY6G+z55wXl152XcyYsZ/u50cfvhnPP/tEbPnhu9h7731i6bXXx8JLL1fR/vVXX8WTjy2PN98wde7Qww6Pm26mkDlXXPN3391UOjJWW5s9Z07ccsedccSRf1aSsOH19fHQ/ffG11/9I7q7e2LOvIti3rkXxYyZPUVq1IlhnpGKME0eWNVsjfzJSHDxhKEjaCYD54plcQtjudAyPeCMIAqKaHDfpxT3oGZTdFg+nQ6I5+coeuQqXsf30TlHfbNRQi+AKbYOGLUXheYIimFhQXwlsS41UMucpvkr4IJVCfka56D9bJgTaZEnUlfAZDJqPiGgApohYh5VU9Yy+F6JYSQRZa60gEAVdkPhzwMU6Fwp3pTELhsmA+5x5gAWEQcMQLo7Y+qXbQwsqc7LQkEkgAaqfP3VIXp50g0OiQbtmUhTuXwme4aTuQPoY+wxzo2kz45qtpFCz+pLxF4SfL7PoBtgC/fD8z1+VanFnjXE0424PBwjYkPAuLDcrQVeStxCpSvozE1HW+ekFNmysya6v41ECmOEW+LvdwHh31vtWhSEna/qDC+y9dC/GaBGqXAISj7KnwBeBq1sQcC9hmngYiBtGwCI5U5PV7u9WaytQQnejFq+uGJMjRv9aEzLF47P5zwwPyMFDDRIQCq6HjwXzf6U50k3HzohMv+wCTyPUc2/zMYrVLE9c7CUhBYNrxSRkvD3/U8T24YGg4vyB5TuAF0p6IjkVcVot83Al9Uw/V5pPDs0SMFdChnNAtPF4RrpkNj0mV9QNfQuczv1FrixyJMZKez//oFeXeOMnu7o6uySKbU6hsk2YlheQBLnPGc5uZw7Krycp/kP67pJ1Fhohxbn4Azg2jlvsRVpg5HhI66ceWVWOSVQa+5rlY1RZcf8XocmZ2USv9AoQhlHyNlyFSHylUpDYQNkOtulrGu5du6zabh1RYiDGSMXww11zC8jeNB8d93UuCBJFwWq5HkxzG79e+SRmQGgovQAtAePoACgtkDHAQnDxvoOIeAebMSNfUTvx2KkzZaD3iTFJH0UPHZkhntcHw1NrpA9fI6yEAPVpQAZtbNtenyoezBN2QzXvaGa9Ba1soq7e0HytQlLJZvuwtBR4DBCrQK5dgVrl3mpfQjxIMmcLopP6das5VIxnGK+Y88mQbmJRp0IeWUxEHbT24P7h3Ti2Lg1TzQ8KMqMNzoojdyTCQKFLynVuDLEyGHFgSYOcAOu76nownWMSW2lme9vND3P7wk31SpW1pxvjnrUMRhepNotMYYk2IfieEyKMkVLHiSbZ8XMgb16kOGTIMIePkRa3ELzs4NlOwSoA2nqKF3wsfEYHIYjaZTMogQkv3wmq3bQljba5dmdlPQVBQRpSFESKKpBuHwogmSKi8nSbqgT1YIOIffYtAE6XgwcprEb1Ds6cOaxt3c2RGu7aX3IVjKEmIGUosXKKk7CGarkKskt6FxNjHkPuShg7oJijOLfaxZKW7b/VbQ1wQWmaDDyoKJEreXSvZNvTG0H0AeYCltP1e+2/HLqhXuD9PLOnbjNN0Y3niwYP1ZoB56tQuVOyGXpFqkwKaZ97APuAYVM+tiYDmplPf4eLjxFrQP7uKhSoD/yhwJkmIKex1pO6UoflDqCip8LlEOeD6g3BRdXLk51GcI08FDuucwpkcDuVLHFAeMunjXwkyYrJSj5Olk5KIM838AaFgVS80a4rFM8W06XeFIxUc2cQA/Uz8XiAykRasNBdZSa6jTwDogyPVlXDoxxDTyzljF+HR0d0vpF3YrOioqDIXdKQYsBIEbxpZgY0WeS50hXl6g7Du7W2qTLTeyl22NvDZKUxogpKF9GCblmfkf3DHegiCE86082fxZPPv5gfPhByi/PidvvuiOOPOpIASOeU7ToiIVcCoI+bVNNnomv3/RjYlxrG3GhWc95167eWPfC6nh27ZOxa+f2OOjgQ+OGm26L+QvO1V6x8p4dtr//7sd4/NGHYkMZzF9wwQVxy+23614su+/+2LDexch5518SVy65OdrbZ+rnv/n6k1i1anl89omLkbPOnh033Xpb/GHWQfHN19/GU48/Ehs3vKa/o6u15OobAmNLuszQ1R6496/x8Uf+2dPPPDuuvvZGiSLs2L4jnl2zMl5e96y6aT0z9oqLL7kqzj3vEq11Dd5rrTXoEGUBQXmwuiWeaE4wLUThQrmIHJf7qIVUAxSZccCZkPeUoob9ASrNeqQLIEQXNVHJuBb6Mx4e+MNoNgH3b6vtJQOB8y0Q13kAACAASURBVMGJoZNLc+CtBsg9tBwqNBNAFX4X7AXoXMzUQaUDxeXcYBaExK5FYBRD//yspHqTDse5y0yOkmzWjru+CS5ZoKUMWVdQ38KTlRGhpe9JbECd+XfNIShJhdlhgAcM04BHmt9CpQTk9CwRv5CuLnQ9zxz4XpMPWMCnRuK5mC5rJoK1zLC3zLqhqTVFsxSorKzE+6CqOtBn8FU5TonxtTQ77q1zjxI4KnQeCqbiLF+ulTyIIrG+aUoeYqhVQRsidmh+ZIzZF6hD4a42FEHNviTQYhNRmAZWnrQ6loVwKhnIb/+lJjHlX+FGoFY4NDQpWXuecSaUKh4nHR8T6DULwPGBQqalDXCvQbRWiz5YrZMiG8EJ1o/MpIv9ghXrRGQXgKduXqGtmh5FcjsoUZYsqDWbXZ4hymFS3Cz32RMyhepfbnt2FmBiMMyf9hoan0BlUzlQXgfzOV4j/tyAXGYoZMFs8NSiA345JqorU+a/nVw7Z6OjYKVdA+zMQSMkA9jPWcXg+sjIYBmngMbn+buxMeSQBwV4MprR0dmlPFw0VskYl5yseBW6++UZNM9Zpwx45pDMAU8JhKXLyzVSxCHqwvczg9TT1eJihvspQ6ByziUrJAHq0nmp7XpVu6y/v964W+OyBHEHz36GpRtZREgminWCACGxMtwVhUIJOIo4kkSUyP+0Fy3LbsNZzxY3NzfVFDLisrp1yvC9HX2hVljBQS1lEusKSorU35hmQND3npxoiulJywYzAzEV8NTh9uFFA43Gai4gIiBu3HT8YnAzZqGgUDI2RgvOvhIgTBNjLBhX/1o0JLpa/NDZjIJx4Qybuv2XmUciIUaD/T+JUBY/FJJqZgwonOA0M6zsdn/FFEpOsHR7RiWz6PZdOocnKtQg5Q4Fj997if/rIC0ljjrzp60gQVLbEg2N7ZJRHp9AZtA8TO4TMxigsLw/CBDVOopYuHtzaFqiEVlEBAS8Wa20USho6lZNR0PRA3fgrYpKiIJDEoIXRne7kncSbD4f8pRU7iwUiiFof+5kWLHMnNMyKFZpPdZCIAUUYuODYuj2pM68pRZNP4sY4bOP+3M7IfVsBsma0H/kTTnOah3rJasNnxWEbCjG6KTgRt5IRw+6IW1fvw/82+4ZRsr92V0cC/WT065lLOvDLViKns6uhmjrMLqIKpNoWlP+jCT0pldY553kjBmHluYOm45pXiVbqu6ocF0k1UPDgxVag92JkR6FngEVEnU/nlhV3hKd+GYKuWKAl88wk2oFbHUMqqaymhvQzBnrDmonNKs2GbtSLAilVLwiYUBe0z5OUp3T566KQ0ixsKijObCXrmozCBkoFZ/ISoEoG8lYjYcK/bF0q1KZzL4WdAvsmcPnEJ10Blx/3rvgl2qv+z7zbAlYojI2O1mzOg9UHRAzLp1rrbo7cwFKuDFU055IZ277JdmR3CopovvhpdOQioUuZjJpMN3FSop0n7ln+myiFpky66LIUtOiqNY3qpva32+Ekyxg+/Zt8d67G2PmXjPVAUCUgOQANK+/z3NnxC/2GAH7119/io2vv6Z/n3fuubHPPvtqoNrO0o4FcKdJtj98/7144dk18eOWH/6H7OV/768OPeywuPb6G+P4E09UskGHhevq6uzWoQvFae3qZ+KpJ5bHju2/xp8OPDiWXntjzFswX51IybdrTi/iu39ujWUP/C1efdlUujnz58X1N9+omclHlj0cb7y+QV+/4MKFcdXSW6KlpafMhvXHuhdWxroX1qiDsP8B+8c1198Q5114seSjlz94f7z68gv62T/OOigWXX51nDV7nrw4Pvvkw1jx8H3x2SemlqGotuiypTFr1sHxxeefxrNrnoivv/rcf3fimXH1tbfH0cf8pax1i8ZwdrC+2K2wCBAx0ZC11ACd9CXPnI6BVT9T+SenspxtupCBMm3VP3ciJnReUnixUQQaltlEq6aZ3lRX7+6xOpmtSJQm7dvD7vZk8WA868YobRoN8x4GWkyTxdON2DYkai3dRbou7nq4CCEO4oqOuAvnF6qBLU1CRLVW09uD5LTUEdrrgBspmaxOSJm784wiLA4ouFbhynunzm57ezSrg+RCxjOORVZa5zOxGZCFLpSH9Cm+JYBTDAj5vSTdCD3MmNEjywYS1zwLrWLmriZdea4xwQ4AAMA6QACEY7SfBXbxdc8fKeMoLA1iLp+FNWmj7gK4cn41YA7NXCAUatSgWqKlvS7qmsYEtgF2UYhSMHnebSKaGxuih1kVzl3RanMfZ1eC+AKYwIegoLANgz9U/qMWUvfXuc+sh3EKFWmbAOxRrJEwG0BWRxoKWL29SyjuKKRMT0IUYaQo8RUT7gmf66wXZpxh2HR2w/gg55tQh5q4aCqYFS01TF5+D7kVc7kUQKI9YiI5ig8fdGQ8BBlZcB5GAU2hakEBaI2cRe7YmC0EGM5ZhKCA55+8/j37xb22Xw73qxhhF7qgZrQRxMnbWDpRUNQEbFZubSnOoZul4qrO6VBemebYQ1gGjFoinS6tKGCccczeiuFis2fWC0AJ90Wy/lJoaylAhpWALeJjhofWeinuPJfnGUpe5BTsIw3CTwxpbzKTC1XOQD5NgDrJZ9sHiAaFVeJSxTXXta6teEX+pj7ec/iu7AXNvAP4kWeNIb9e5tlkyu5uCm8qoYxCdYeVxfMgDvEMeNaceUODLgwB2aHkafZYwl5Qu9mz/dBF766bJsqURqX7u94kHl6F/tQgRSIQD/H3JFlr1JZgA5edToxvtOU6CWIgkKBCibLzwah4SeDUvp6cFuKIXCQ3na85ADiYibNPa27cg0Ju31I1U8TYLMxtXQ4U85LN66VPWG65syg3sXXTq23IbPFT3NLCtns7i8u/j78fx+hobIjUyGibAHDaeCwyEsOWaG6j5ZUqL9w3I878PmhZGCQO4CKr4c7S6tYgNMNurVGnxeVDjI0mFEBttGyf28UdShZ/z+IWLaZQrPjaKLSCQZAGzLnGo7EBlKcofKhtn+7FLiAUxCTFxz21spv4zh1wuJkxYRjV7uo9PTYzTVWNHMpWsjrNQrTZljswNcCjFnV6klQTZCXj2ohyGK1Ie1v2GaUt1sKEDxYl4qUoFT/VaDHJIh0oyXkHBSGbssXmjA1weadiVOtpSIUL64ykgKRLmwCKATLVkrUsQ4pQJJrpihmRM/VsMoYGRjRzkDNMkmcWz5yEBD37elEreS55OOa9cCeQZ2uBB5LzlHnOPcf2M1oB4tOkmQmuUapNPaZuWNHLkZXgbYoKwW86pidRnMmh76Ho6+vTs2P9gVx1tDbrECdwMyOgBiLojdbBtEwSoU1AryPIcDgDEkQdQbWIT5QCkz0MWuVE38ACz4phc2nmQy2r41A2hY4CAfEFCxLw6U0vSGUa4kFrO14srPdULeSfdaIq9Pf1xXSMKqkCodLwfGVP+17I6E0RzJ2iLMQ8K6M7VlyjHaPYRwZKeB4cqMipAihwT+Hhj+rAdnxpiWn8DpDbHAVBG1MMs5moB2MxRuVzmXrhU87S34OxZcuPmtXY8PpLsX37z3H6GbPjltvvimP/cozuHcUOXRJeUCw6u0kWJuPNDW/EQ/c/EP/44gsN4Z8z77yYfc6C2HuffS052sDsHUX+eLy36Z14ZuXT8f3332WW8//1n3RYUByjkOHV0YZKH/4p5rMPj4zEmlWr45GHl8evv/wSs/50cFy6eEmcdc7s2GvvLiltmR5cFz9t3Rr3/e2eeH6tC5m58y+MG2++MyYnh+PhZffGG6/XdmRujLb2Lh3YrN/PPv0w1q5+XBLOvM6Ze27cfOtdOk8eeuBv8fyza/R1BAugpZ18ytlSQ/r00w/imVUPx1dffaq/P/nUM+PKJdfHvvvtr9mk559bFQP9fdHVNSMWLro6Fl+1JPY/oKcMwTpJGugfiu2/7oyPN38cG157RSpvAC8HHXyICs95CxYEtEBRk0vn+O+vvBIPPfBAbNnyQ1yy6LK4/oZbYu999tf+AGGks8zm5FyUNxdeC5wFeIupM1JVC0rJU0vQkphaPAbk0tLkzB6220iuqVGMCtbj0DDKZh70JYa58+n9o464QBQUmkiGoAC2RGMdXVyfv3w9PUzMwyeOmMoKqEls41wDAQZVRZ6YqCWVRVSU2EdjzNNZ5ligBDKqdIMb6Gry2d1dxX+OayDZ4jpFoxb6nCpVRXK/ULaSm2+wwb4nMC4AWJhJoniZ0dOpOEKyZtEOsyU4mgF0RocBQWBoMO+H8SnSz4WeWopAmwoz5wBqTCzmWnhudD3rlbQiNDAxZfpOY31zEYZAmIL7g+gNXVLm4uhAm86e84CcERivorpIsd/a3BMdHV3u2Be6D3FV8wJlhlRXkvQ85SgGBHW6iu7IA2YtNkichFyB89XefJ6XN22b/IN7bEVNnjcWCUhpQ9sTkU8G0ZYKptgYm+D5G6SiZQa4R3HV1smcBwAfz49EG7ogyoSDReSJtUeOZyaEqXnNBTC1AA3nLx23YSw92B/KV1gvUK18XrGGoGJyTxlLEOOFgnTUBRwjDnal90wK1HHPNzGb66LWVV+NoWcF9C3eNzkaUNtNzE61h3Ucc8vZZPretAbZ+4dHohcfwSFmoC0GZENc8rrpGOrnrDNwlxLkeXaRX3NvDOIXVkaxxeAMaO9ojK5uZsqbY2QIiXRTRWWTATAxPh5j5FACXtyFsgWF5be1Lsgj6e7CPMKeoxRQVrsrl1XUFsxIKPROSSKa0pi0SRdkMDgc0xAAGh1nqD8ZKp4TNhUU6eeGaJVgSKOKFxkA18zmAioM9EHDtFQ1ORydY83hUfJNEteG+Pu766awJc8PrIABykF1BwrEkKw/iJNIGwhaOcM0I26yhsEribb5qQzVWbHJVB8uoJp8lxYkjrBCpUBhPYDHoiRQ8N+gp9wUNoPa50VVwQY6ZcMq2SpGS4UK4a5YrY54XmIuuoKYJd9RD6BwJIsyk1rcoDrIJJcZlQkhs1ZaA1mhJdzawUNwJZtIcg5bKVjSwVLgrrb306uGQ2WA+YxhjIk8X6Ch5mYSUw4nK9So0yKp6oLqafAYpIkAgJqN6QJ0s0Au4BPSgaA4kYxmyencBWE4OpW06AQZAU+OL88o0SQCC4oYTuyt9OYhTrcf3XiwXCQvCggFD3MqKpvbLdmS5SmTzg2Qm99DhJY+ZPBxRA73mBUy7AnyAIUj30dSn8z26PaqaoyWJpCrVrVJeXeoAhizQq+QgWSLKWrq0U1DwbGTLO1eKDjierf4gOA6uefwoft2DSqIam5Eylmp9EWCbOFXihkXyoXoXeTKTW0oHSjNnGWh6/XIWhodRzVmVIUENEfWlt26MQolaU56BM/a3Un9LNQ59s24jRsNGFgm2Zx8Dxi3s57Uhvf7cLjxzIc4IPBeKrKTILcghewzugsNTX6+qH6a6kG30HxiI6TZpbLCCIcViCNzRIgYcEizVhD/4I+GW3nu01YnIdnn0JNTMGo7DSToFHB0e9qEDCoBaZguz4fky7NHVhStKiFZJtt0h1ohBFc1WV17kFjId/n93HdoFexjgjszOLT2ZSiHXG5jk+aOJqGdToMI1inuMTPFvfLwLEmnkVjve4YwzaPe/NEHsWrlivj66y/0zEgGLrz4slh67c0xc+ZMF1UjIOt0YwjUTfHLL/+KZfffFy+98IKeKa+jjv5LLL782jjhxFOiq6dDAANoPJ9r4/oNsfyhZfHtN/83ss+zDjwoLr9ySRx+xBGxauWT8dorHqr/T19nnzM3LrhoYWx847VY97zNLefOvyiuu+GOGBnpj0eX3xub3tpYvn5BXHHV9TFzr30qvwZ557XPPBHr//6izgoKkcuuWBLHH39irF71ZLy8zh0ZlN+uuf7mOPW02Up+3n9vU6x66pH4pjyTM8+aqwJodGxYstQfvOfZoWOOOSmWXnNbnHLaqUoYcsaNZ7Jt26+x+umn47k1T8fOndt/c+n4Fs2eMzcuXXxFHHHEEZKEfuThh+KVl9epO3rRJZfG+RcuVLFk81X7JBGoGYzOPc7ybZEnFWdfUTTMsFpBQ43m1s6wUQwZdWOdNEV9Mcm18hVnLKI6tkYYHoYhYEU++ZkxtKcOEusYJQJyHajFiKR0aC+yzzJpwezSsrymOrMnKt4S8mqrygkT70ieZL3AHA7rns+CimAbMcuJjmJZ+mopntWpa6HkXAikz5JUO6ooq5ZiLyVeiUuDw3Q9UXQbV4JHEknixH2ge0xxh2jH6AgCHcyEOq+gqKpvTDqRgdA95wGg0NU3JLWLAt2iGOOTI/pZJLJbmprUwZP3yCjzDab/uCCCJmfhE4HC0sUFmPRMMpRfVNOsFmnJZZtRWrlRDu/kREmzqqHSC3CkNJUS5GgMqxPtzh/nXnZu+C5+L/MgfB7eVx56MmKVEkVRozNt12eYuxg8S7oPEgsYYs2w3vicozFVN6LY3olhZmenPrO67Ji44ucncAw6rAWZeHPOK0ArTKh1VtO5E2JfLTQoVCgKYPZ4pjVUrFdm0PTZXKAjWlBJkAtlmGJN6QnnCIWxuvmZHyYFMsUaPOC/u/+PAfHsHGo76owpZ39N24J3HZtAjp7Z5AHlmHSUEPohngCe9+7EP8osDM3WFsGjSmGuWU93YgQ8KA9HbAMqs9UrmUlC5AfbAjUIUFPrMM1Rz6yomWlNAZpItMKCBVSvAilU5OWsdnt0dyJsArvF3VTeKD+fjU2zOZCFFqJC5G9e6zL4pQNDel4KQ67Zs1cG6aWCqfPenlemp5YzXCJF0wKSeS/qDmKW6PGaXXcsKMIZDPt7ctccSPP8cwCHhIf7BwoJ5ULtPOZGaENpA3FjPQgMKkvF3y6JOHMdZTQ0UpWE85CuZe9UtUo1qJjfye0dbxiGvJtUROEtQFIBiic35NLy81B0SY61EHUFlaSxUpoVQ6TqQtyzkClJeSlo8j4IGSPgsuklO+nvgwIGBY37o7kCkpMWNj8tYxRdCECmjfEiMHShUNFcTP4UwEyNYVHI2Eta36XlSodDjuogQubUW5rWviBZ+abQAYlRS0unUB8W25gCJQ6zDXJ9RX1F6lzZZhaf00Wb1DY03MmgKa1LFjELykZDPD+QfgZz3YVgdghJZ/i6Tii9S0wTSo4mX1K3opLYZxEj96iCAvp6LDNZlOmke07hbH8hIYwsP8k0UshC+7F6SCoDUYyAuBEYCUhSCKLFjHQyqJE6fNapV1gv4ggUoRQzcmevp4hpKYZelokGLeH5YxJLcOBalODLtZl5IktScq2+DTlEmZu78Nh1+BWDUN+kQkOo5j7sAhyGc4CaezSk/URCbbEB32PPDnHgeTjWe4i5CtYI91ymcQhvaFYMvrqNA20AN+o5Ih0QFLC0sq2U4meGoop9huCGq5syjnqQJc3dXXVQl8iAEDvLDEtxro6ZMq+TJpn1+bBgxs7UGXdNDXyM2/9ldFgosJEyJ0CtzcSPdhWaRtx4HnCiDV6oBV3M/ryaav6/0OKMiFXdjkUpKHx51lsKD+CjVEdXpdPeSlB44BAbLfZzm5Ky1Lg6wcQgUCHAAXXRKkOeptex/+UrU3wd+Pfn1q6K1aueiL6+Xn3SffbZLxZeenXMnnOBimgfikaiR0b748UXnonnn12lbhQvujAXXXx5zF9wUey3/74asJZEJojf+ESsf+XVWPbA/fHNN/9XRpwHxdLrbohjjz0uHl+xPF4sppf/aSFz2unnxNz5F8Q7mzbE+r/bvHL2nAvjyiU3xfBQb6x88qF4/7239fV5C86P6264RV2Oipnf2Fi8/tqr8dijD8WWH77X/jjjrNlx9px5senNN2LDevvIHHb44XHTrbdKYGF4ZDze3vhmPLFieXz9lYvLM86cE0uuvi6++orZoUdjx/bt8nO64KLFcf5Fl0VPzwyBPKw7KL3E040bNsSy+++NL/9hCtp/8kLgYfHlV8cxx57gQW8UswRM4FI/FW0kc0WoJum7nLVy+a5BSRV2iuJXDmJbBc2JJmeQzqlRknK6qIBdzMBYBEBqTBjKKvmwPDuJJFLnIKbsTdDw8TH2gwUMKOChO/uMKLUShYbYGd4vxG1TQodiEjp1kCeQEBkk5XpVqAG2IEjTRkfb8xQAGZXDKpGw7MTUxE8leaX9XXDqSqLHL8pOOHG1f5DPA016TIBTJv7EMoQtmAkCYKGjYBl1q1byeQB0QLtTMIHfmxQero/YC1vD7ALuCZ1aU8Ba2xulkElSSezxfIDnHIgz9h2bFjjG86ZQ5HwV/Vkxs4COdLAKVYpCKF3X5fnS1Kx7S9GXogbV3Mj3m4KRnzfI6bxEnfoOABF7cSlJLYwXKa8VgYScgajE2BpRR36OfIguW+8uZMI5Szg3eNZT8odBQIizVEpwncR17nGqhnk2DADPBYnBVNa66jlAM/rlzExobsVqkJyTqDTq/BC45gJAhZ6UaTlRPTcs+WfZDfi8Zu+Sk3G+kVQrGZeqXhUUE/Ao9TzTMHM+qLrHc25QO7DQ5PLnS14jqnf5W3zIRmwTQOFiIR040aiL4r/HGuJzkV+4u5LqrT61AMgzh2Yt4P2XAB9dwTat37RO4VNxD62UyByb8zXSZftTWZyGs4n8ijzIcyact5zJI8o5oHIr5uhMpavFLDpMJM/+8eJZkq+RC4tyX1gnSfO0+bhBR/7djA7mnz2LzByhqMZF6Mh3rIAw7Cw6VgPMMSNvz9ygO28W0/A9N7O+7u66SfFTzL8WEt5PIj4ldJUEsrF1Oppb7Qch2cYarxUuEu440sfIpkExa0FBq8VDTSAew6OYWjm48pIaSh3Sj8OiRjSRPNfK2ra2leodcz34fVOqOukuiP6Ri0fKKKQBrqL9qiLP/u8qtaym71ToJsUVFHnkgvQ44Ul5ZL8v9DCCvZQgILqMjcnkSB0oKtoSUDXoJcEAIy4gaF1dzCZYJtr8TUv28YA0ND4yGiPMytRzT0BuUMCAgoaLrx88QVQ+PEX21AktQZYEHMk9uK0g+iO6nySStHQpYkCeqs2RokRWMwmo7pt8N0CGk0PqRJn/Fi9bzBcqaLivbgF6IXKAmQonvx891z1ZlOY2G0WgMPL9FTJf7jMbDIRlV2+/DDr1RGlRl1kHulriz85EShRqUeGUa24ror/fw/fMMUAsJIkmUEsUQJxWoyoaZC6DunR5eKYktBwYTnqRLZ3SRuNQcdC06ESjnG4tisCGh3oFcuJA75Mzk2cNzJVNpustvPnfS3aMBTGga7UaHg1UM9TGdvb2iSpYj2qPjKS4I6YI1t5ncgIJMUg0w88g1zqI/bCkyQfV+RGuhfgDtEYOh2ZmeujApmlf+gAY/QTRZBid+2DfCHxojH5xz6RHj1eRjAKzYPagb6lZKwmM9mop6tKTh+DnteE9IYPcyXrN2iEdyR9hulrERkebmj3E7mv1QWPVFiNLol/ULMPU3OfQTPoXRR2IHklJa0drdHUzs9Kg+MdBSewjWeP+jZCQAQ60NUa3/IGaSrfPPia6L0WxKJVjTO0xr/zbb7+NB+77W6z/+6ulAI844IA/xYUXXRWnnT5Pa41ATydo44Z18eLzT8s4kheJCpQpZjj++McDVWhKPx9dfWazJI6Qs4FV6lFlramQro++3r5YverpeOrxx+PXX/3ee74OOeSwuOIqU7BAM+UVhfBJa73iv525STY4IFtj545fdV3PrzWF6z99nXjSmXHOnPPjww/eEvWO19mzz4/Lr7gxRkYHYtXTD1ckos+/8GIpix140J8qPHie5Y9btsSy++6NdS88r/134EEHqxPy/XffVRTPDj388Lj5ttti7rwFOp82vrExHnno3vjHF6aWnXLqWXHSKafHe+++GR+8t0lfO+Gkk+PKpdfGgQcdLooKV56iMnRA16x+KtaselKx/rwLESK4Orp7uuPLf3wRL7/4Yryz6c3o6931m1uy9z77xWWLr47zL1go2hQ0POYASBKg8ACikMwStyUPThJPzl7JUgt/sWxw5uOmio9GbeT1HOZI9PUDQIB0WklLhcwYgEaK+pRuvbyMzLKgwPGRZm8QxDooAtiznE90FyzTC8iET5mFM/gD4GApYfbRqGJCazPzDAwy05kdEZWLOUbP3EW0tSCmY7CCOUglnQmClcSm1DDlfpa0uuasMRhGHGMuLo22PcROISepXdGcPT/qub9ioIkymD4/XVZ7U0DvpDtv7zZT6zLmGjzyDIZ9o0ieoQ+boi5RotJJ4wzGM4tkXLGPOaPiao9oApQpwhX7GgAqE0fWFWeITAmLVxS/y/OvKdftGUB77/h8NUpu0MsJOcpznNcILlEk8XfsYUBWx9Cc5dIpX557dtyVyBeAuNqBqIobEbsxteR8YGYB1VrdA32eqahr4OwdV6KKqqG8YdoM6kJrRsWU3BFAxuq2sDKYKfGMER2TFnKdyvOh8HZSr+4fwi10ktpMd9bYwhBz1nSZXOhxLRSsJOgAA1VFVFP0W5ot75zAIN9fcbEvpU6tj1s1x+SOkdQK6S45jZ8xjw/6MntBap7jIcCYc0dgYOl+AJDBvrEks5lInK+mu/mVojcpHuBnRC4zrtyNIok9yR5gDsuegOQAfs5YcBiALWemBKcsWGOfGYML7EHOFIpzqFy6jwSPwrDJWV5A37Rl4PfQdbEQT+4HM4/ErALgpGuJF5wo6559qSjPlmssJM/dlPZEtZxgtpgunteDu5g8N+JZyW0twHB33dTkBPta37xje69QcfipM3p65OmCjrliZcUzpXqTJQKAwtUgJl+jWkBUkFoIHHwkkrTyRMMwB9GKYMxCuLocY/ZmzN4k0FPoWIBwkIDwHmiZUwnyM5K/q7NjvVxUndq5kKkQ5GrnNP5dITMprrmTKd7JUojZJeB6mKPgwYJkwXFlt9c3UNSB6tsMUcG5gkq57epiBjd7Hl6hXlHB+jI3JAAAIABJREFU4tGj4U3eE3oN8wFWJeKa+Z+4imqxUhEzjM3gMwvFql7ejBR2OEgPS9YWOiAVLlQwaGVILlelCnNbJM2mtFBrdNaN8vuOaiNqoBmOZeH+6wajDlYkc0kgmePRzJKT/1zkqXoCcm10J2lh+TlAvkz1YaMODVLIDKiw09h28e4gubRxKUN+VtHhIObeWVMdihh/rC9P4cLgGihYZ0dLNCsZsEixgo4+SzHBlCIW/FFTKFiPXJsS9AYncmx2BiiZrZEij4qGFu0LoRxqexvpSf6yW7b+fZWDYQ9/Eh8aFDFJTnMAFF97dFI+OPCsWQ+t+AMhplFUdkwds78KMpXsCQoZgmBKWHpw36BBekjov+noyL0enwCCOB4GrCFQQgYD+TkP93kWh+tmINKKREk/ICBJDlHAajr4FMpHSbKSeex7v3v8yO4dxaUPBtZ+femUjMTwoKXWCcp2+eZ6nYTBxXebu1BNlFzTjUIiu03BMhMf7hFBtr+/X8pGrJncpzLYA5nsAtViqHI6+nvZR6a38buFoCKtXMdANcpqIIrId1olSXhZA51k5gI8NO11AE2O50QxOBHvvftePHjf/fHRhx9UDqg//emQWHTptXHq6bPVKXvn7fXx3LNPxL+K1wzfePSxx8XiK66OI486toAdniuD/sPhBFACgu/i1d3AXIcWp5iOX3/ZHiuffCLWrqHL467Qf/c65NDD4uprb45TTp2juTsSJDqh3cjRtrqY9LPEb2VrPHDfPbHuec+3/Kevk089O867YGG8/+5GqYTxOmfOhXH1tXfE5MRwPLbivnjrTc/IYOR56513xqxZs3SN6iwWdPzF556N5cuWad6GRPDY405QkvPpx1Ylg1p2wy23xTlzF6hA2/TmW/How/fEP774WH9Ph6Rnxsz46svPJCfd3d0dVy69JhYtvkKoLoWtE0snINt++imeevzReOP1V+PwI/4c195wi1TTWBvEAe75D9/9GOtf+7u+57t/fq0E+ehjjo/5Cy5WkbTPPjN1sAOIQTmhYJRvl+atQCi5yaZvyJBZ4aQggXkOK36AutdLFSjVBAEmWPNeoyR7oM9GVlmL/OEFKClfLCGf9mdJyhPxjuTKgIELDl4gr5w1VlYzlWZymsJGBlI+uyXkYtCCtdnd7YSR79EcKp5OzPSQmAPiBXN57garS1AUo2SyCJIr9bxCBZdMspM7z7jkfIdnN+ieIzahDpMAEK67RYmat6X9AxTLuX4UJJs8jyjZZIb3dd9tRaBzqMwo5PrOgqYa5329zDhyfZzHgJ3cG9lKdFqVkgFzYh3fK+M/zRZyjqEK6kTaA988M4NGMmdGAEQu654j4T0oXsi3PAtiPxFmJsQUgI1Q5hLpTLS0oqRIZ4hz2nMwPo9NE64CXwWUq9DTfI8zyzK9zUBxBb9TIm+ACOl3ikbyR52rdODFhIBZwblKZwbGQIfOEytREud9TnGuUlxZpIbE1XEeFE8iFRVKW2EWAq7S3aBLIBU7CxFJXhkZ6Ako3+7kQ89P2iNndu4BDGNndEJt9D1OiwtuTKVwLdTkajGTFEOVCzUdGVPVU72TLqBnYtOw2nvN87MGV6mz8DG0ybD3qNa00sXiVzPlHJM9R/rJOrV/4lQMDo8KrKCYMDCQxXJhQEgQBCEZG++yxyQJXyhnFN8Wm6FT5GF6aF6aaaPwAmjUzHeNQMgehW2Cpj5/qs+S8xJafEMKoBQ6nxteZqy4a2V2gfMOd1qrbB03WKxSVgSyYG3II67UBKa6e9ifD07g6+vtVyBmwVE9sxHVNU14tdQISqIkW2hXUlXhY5ZO9ItW5bRoSOiMkxDBA6QwkGRrFxuMA2k8htXNQT0KHpeRert6mhpCheoBoOSuwte1KykLV/VS2ZDVw7QqUauFUam9fkstA8kQvYYkQEUMm4FB4wG1yD07ANZv46TmFnS5e1TsEVBQpeBnbdDpISoSw/7+IR0OIAr54Mz7dHtfogZC15GXZHPaEBBqj1AcEgf5bzAr5EEtJZXiLFp2keSddjEJL21UUHkSKqpr+UxwXXokbodq0RW0BtloDZdJ0tHhyjln2Z6i1nkuJ2UGaRmCZKNWpAAMGqz14SQqKWX8Oy1SAmi70BIHCSul6Rg1SkGBJoqRKTm0ql3IoH9uigUb3YZcHBYEKToM3A/eiA0NNQOJUNA9/BuaK+1UAxvFnK0k1HKTVmfMcsA6dEvikK1p0SMGkUhMCVDLc7NOOHSNvLutyYYioaygW2X9667TMVDHZreevJVP/DBs6pWqQOPT8hUaQMFnclzKNt3tHeow5Rr2oWdfHhIhnG0psPPeZ1eQ+88eRohA61oFmmeKKJasaDatQpUieArRBGRTy15xsuAOUGVPM3zcbNllBdRWOnP8QCYIefC582b9fiuYZbJd3FlqOMbek9bKn5KxIwN8fA4CPEW50TYOSQZGrWRWpTBOip6mWCGudBYyRQ5Th7qNcC0jTsFhyWj44JpHm6aYtjs6iWtDvRWEoMNxdaxhhvHhzbMu+Hx8ZqSWoRxmsud1lFEoQRQGVkfiuWefj0ceWh5bt26thKk//GFWXHDRIl3buhfXxM/bqn/HUP3Cy66IE08+VYIcxMaKzr4EQaA4WiVI6G0jgI/V77jXBP/PPvk0nnzs0dj09ps6zHl5yNvKRb/32m//P8RFl1xRukUd0YkE9Iw2+0WVpWAT2bHo74WnDlWJrmxjfPjhpnjy8Yfi22++qrw1XZJFi6+Kk085K9rbu0U9dlevLnbs+CmW3X9PZTB/ztyL4vob74yp6ZF45KF74o3iI3PxokVx+13/FQf84Q+/+ciff/pp3H/PPfHmxjd+9/qQVb7sihvj1NPnKJn65OP34pmnlsVXX37yu99/zF+Oi2uuuzlOOvl0HfoCLIq6GMDbwAADy0XpsHQY2SLE/x6UAVsRv0m/hnGpT7IXWYMjYhjUyYyOxGt4dDx2gcwPD6uLCXKPvKy6eUVBaLf2YjnLlAAUk1qSHDmRq6Pu5F7D7vJ5c1fNhscuqinKLEfsBI6uLIg4iYIk5WtmODKZ00yNOgYAkEXARVkwikQUTVzDaBHKwVDHXXe64+0dFGmWtOXjMezP7+IcAZggAIuSioVAOd+IGVa/Qpo254PqtR/JN0Bpq7mG8wTOFktKJ9BB0GHBQr1yDkHiKnS6uUqNFpRUDBczycoi0osth8BrsotainCRZ+SZkFDi4s794N+5RfxOFB7TO47343r9DA2aAT442TZYmj5f7sjYcNIeegCeLR7aL/5u3FS2dFsH+79ZzxuGQ18vMzEAKqilGXgiXjM7wTyoFCmZjylndy39vFqkOW7rFC2eO+707B7j5MMDKKk4Dt3IsZoOHHLy5DvKUURR515YAILZDZ/1ltwFMGH+LzvnyWggt6RzQ+zlbPaZbRVNZqd4XpblbtdRC/WMOC7wvX5KzAEV5m0tKvj7+gaU70Ll7O4AtGf2ywp9VRYPIT6Bxip4X2X2+B6w5yiclS+UdSnDTfzkAPTplRW7C+bjOHs8g2TLDeKLaW5VcSTfX+cHJPXscc4mAF8ZbnZRkDArUjWUZa87bxnSvZrCDFxAB+I1FO/sy7RNoPCzwa46M8NDWh/M7rTDHnIzWHmpVAWLN9/wkH3yPCNe9Xvk05rVUqd7DAWbTpDEKMqR6DWVszUujpQLpEhUmXhznmphipxekgrhCAC21QnV5JAgCPODskVxISOpNPEwqZyp3sypZVPUGKdWFjTtWypvbphaqUI/rAfO5hNNpwEPGShpeExgEAfXbcxGPDMwzPO8A/LEbPocRON8ld8IhZEGpJ1opKQrN9wzAOZyNsPT15xKVcO9yhPNVmtuvN8Z9q/xeeG+UlCRLFHIcPggPdgFZ7kFSodlgEGJ+Zz9oCIkVXg2CFHgWhl+GyymW5ay5uOzYBVE27yIrblvCo3kb0donbkYYaFDH3Gbj06MnZ2hI6iDMTyg+RmCEYcRcoS08N0KpyAzEiKUbRrlC6S0a+SRU/mlto2VA/yufKpcRWhvRV7aySTFBEk+0tt1GiSlALESmtvfrCEflG2aWfGQfiJART1lgoF8S1WqhY2ShtAIPGOs524JUHOnQYdJIODjjgyRZKNaJoHkqG/0fehG4IDhSSFT5r5qIyWEJDdpF8uVwq5crUUMHLDtl2GJVcs1c9DTRXNANrLm75f0bptbne4S+N5BF6HYppCtbRVn8JM3CyaP3DPVdww91ktzf2RsROusp7s9ujpA8zDZyvc211UJNQOPRTJcKnjFJ8I+MBxY0CKsjkIwlAwqcuCjKIqgBMOhaa4q3b82Od772rKAZq9n8M75GNYuMYJCC1rotDj0pWshlaFCyyymkrWFTEV9pZwNIHei+MklHX8R5qTwqagTpRRpW6kMyXuEgG5PAoIda4z4PDJKIgUFzGuP+2+VI1M85clR1Nb8XlZIQ/XESk+mhBAspeanoGe1s+ZGCjZkuUkSQIcwLsRro8FJPocvgE8imRWeb6Ke0IPqlNw8u/bZWPHoY0L1/6fXfvsfEEuuuS7OPe+8SoeaeIMMJcik6GXBnuNgdwIr4KCDBLlVhdMbG16NVSsfi++/+7byqw4+5LA49bQz4p///Cbee8fzJ8edcFLw+zZ/+H788vM2fQ3Z2zPOmhcLzr80Zs06NHowCexB5MKdORBljECRVJ2eRC6zObZt+zYef+z+2PjG+opIAe81a9aBkjgmgTn8yKPi3AULNHANgMIQPEXIc0W17Oxzzoul19wSExPD8cRjy2LTWy5OMMq8/a67Yv+aQkYdmbHJ+GnrzyrWnn/uGc3E7fn646yD48KFS+OEU85QMvv1l5/E2qdXxJeFWlb7/QB4zCKde/6i2GvmfkVVE1CJQs3Aj+YNECHBpXzMJsOY7/L3e+3VpSKFl0x5h6BzmmVAIc26hp7K/SRmQMERGNFP92TE5tDQWIsXCmCOOnv4aBT3eM1CllmspOeqy68udUq0FuNN6LwYAYvSYeCPdepBWwtzQIvk92qGQ9KoINa+TujTAJBKGoqyEAPsoK1p0EjsQuZWNFzNdaC6ZlBTohn1EyraSJyI8YqnaWgn3wgXCsgOg2LLH2KS+YpJnYNdHe0CDLiHUpGkqyPPlwSCPAsitbVG0045Z4k5xBLimKRmW+nS05nwGVmTEXhGoqJumsm7u5zGoGoG/as/WilGCv6n+DMgoRpLaHuw3qbNTvaK4EoJqOpEsGd1fthYGjCJ+0ZBA3DKsx4c8lqSgiuFWSloyB8oRBoaJ2Wf0N1jrzvJv/eRn9l8GlGYOkC4ZtPOSVi5T56ZdnfTr8KGqCC/xbrC0Hmh3Vepy+VHKiat6j4EOQ1znnxuihjmX/ysHFMztc3f5w6EvGSK9L2ZlKYjeSaj3ubhmpegW0PHCqYEedhEoeMjhQ8A5e8lRvGr6EiQeyF9rEJnOlRIw0DAqLO9uTlmKPF2R7UkDBXTjvImFZYOeyT3CWcQdFXWIzOt9vXzOc35ayaR44bOEu1rWAZZSFbve9LRq/RAPxGr0qJINiQFL/5bQ/KdbRKTkIhRUTGFasb+YR+xn7hPqO167shm6eT4EndopvuCAhz5zpjAb1T9EK4i12DNIuQA2IJYT9pOyH+HYpxZbzpedABRRwOUAIyhoCwUVa9pewDmHJN4KEUwqtLaK1/zyc364owmLhWlYM0/WdnXYgLOu4lVynkam6ryy06/qlQsHobmFArnzwht9Q0lGTluKo6TKHdJWlpQGJHNkjtFUw0xOjytQoabK+WQGVAVGM0BTSXO2ICTjU+ykvKokiUepy2NQgYBFZUQf0a1B6fHo5UhXNFKLM1m/l6NslYNtWVP+WWJilXmBs0dhMJFwsxNEmVEnRbruKuVrgrcAUtVuGTtUBAzlz9nZZRMNrVH3TQIKSg2Q8X4k4Acl7oCVSgGqgdoSaMg5VkOFhaOreYoWyEGVBYtcFMqQEGdOOahCFdeLXhFXnsCuaI3Va+McmShr01SiS+V5Kv4E6j16e4JxYKHIUFy68VB5vDmHpHVtIHUtTRXDr/dJIaZG9Kh60VuCc+kHxhRMTrOz0/qXtL1aGjifpkz3tRsGUgSWctGQnejtcDAXF3UN41HS1udRBXa25kZKHW8htinok6eSIWqoRgKwlpTzJTuSJVjXFUI4QawPqAAEhzoIGluozgU86xHxwZjfMJyx+bWOknm+Xd1dkQncw0lCfGclOWvZfo1NBgjONULXeiIpsZWteQnpnDObo4ZM5AfJahYrtS0ODsgI2XJ56KoTqU/+UHIsNSHDYdYop8kSgx+qlAEBYQKCRLa5AKYgpGkgjXHeiOJwS1+fIxCNN+Tg9UIG9dJF7BO0qPMdGHiBYLfHg3wW9UxA6ZJOkPhIRdUJvcJ6CqykYAXlgIHybHjcXZu1emYxquqPvr7beJJh4KkHcRydBykxiCMvB1Er3BRzeHW1cWQss20DFQMRH9/r+gtrEcELZLClgmOnhXJqnyEOIxxU09uPcmgf45kUEPSig/Fa4DOFjLJhR5jZLE+du3qi5VPPh1PPfFU7Nr12xkKfjdiAFddfV1cdsXi6O7uqhxmINGgrAR0Yig0S3P1oaNYFZHr/dePP8SLz6+Ot998TcVdvqBY3XjLrfHHWbPi4Qfvr0gbn3LaWTHvvIvji88+jtdefl7dVidd9XHIoUfE+Rcs1gzJzL1BLVkjUGQaY2hwMgb7aGk2xcDA9li95uF45aW1FV71byqKYH3MiIsXLY5LL18c++4/I7b/+kssu+/BeH6tVcvOPHu+5oGYkUGR7MP339XXL7x4Ydxy+50quPLFNQMY7drZHx+8/2588dmnMWvWIbHvvn/QzM3bb72qbz3woENj8ZIb4tTTzw5Cz+effhgrVyyPzz91R+bs2efEJZcujm3bfootP2wJZncOO+xYrTXNSzSMRGs7RTUS5mm06OQbk1evx0EVuQB0JIrqVIjSOKIOK4m+O4IoWbVGNwlDq1XvKFDlAK45yDKHMoKUMpRnDBPhlrurw/pOQRmt7SafCXRcvQaKGSdSuXT/p8claywfMFEx7CDuvNQtAUXDQt2q3Nzi2Qa9cHiILjEeWP1RVzchsYmemR3Rhgyq4ll9TE7hA+duiSg1I+wTziO2nOOwBs8pbsrsF4lYp0AAz9ahUoiErChJnO9TyCcPxsSYKZxGlJ3c8N6S4KezIRpyUTwkZnQiDMNsCP40xFkrhQGoaS6kqHzJS6aSvjv7MX0hE+3ahNvfmJ0K++D471Fk5Y9zA5JtOjIMZHveb3IcxRUnkxSvxDKG1En8+H6Bfsw4wqQgjjCzgYKj4rSp18OwMqB5j2IOSPJMbHJRUFdHXBqJlrbp6Or2rCT3CZsX1NgyT8OWQTMZzNB2MLtDTHRSrUvZY5DftU36oeXK8NphrdrPyN9CscKZRLzxfAygpCnDOMtTcFi9s/aOl0KxzNBSvNk7zjLVXD8FHiIBdHGtKmkhCc4nDce3M4vt+RObatsdntRQtDoK9RYKteL7Jsd7K4fyQo2vvak5uiSlbWqaunPSrUCemLPY6nhK7CX0BCMANV1AA0Be7rfvoU2VPQ7AfWYdtrQCWLtAND2t3DQxgVLJs/brpQDLThhnkEw2mUWx4qwpeRMyI+3oohDmOuutnhou5Hp7Yc6MWkCrB6EF/AjJHcx+kZjVJJ1busuj6tZxfgPaGfykWTESgznXpjlucnTnB5yXnPWoxCaDBRYJMVNGqvDgoPq3pk+ead8oFRpTt5IxfDnN1FZYVaUbg8GzZwF2Exfg9vHZoGbSoSoAzt11EyPT09Idh4pUOGoeQPasBOrM4lwiBSgE18g63QAQBNNMqGbt2Fr4SaUKd0sUJJGKkmRFraceio7Cjduz5VNzAnLDpAWvQSmbVXnYDV6vW9zovJPostBpx+MlAvpSpaNVY5MCePF58Sct1Col6NMySETBC04haLANwXxDVfQUz5m+PnjybA7PfkxPQy8bi/oGjHsYQKNV2iE5RvICgjNJdpdoUh74d1fN3F4WlwckWWRG/GkhglKQPKUEc9Vp2wpWHIodXY3RCFJajA5rJy+MTLs8TTSoNsHw8/JAqVHq4oFTOmyiA5WCJ4seDmWeJWgLsodQ4QiI5gmz2dxlMTqRfEh+T+Esa/6J9YNgAZQFgmmd/FDwMwFFAt1T4q6g4uFJnrlpbhjq2QehtS2io2tS/xTvsyhsVPjeQkfSxCr9hSzmUJVMTNnEhNQTJSnqN4X2xSECZZCCgLXf3mlOrxKqfobjoPlRyDpgC4Wilau5L36HB/I0Q0ax1UAnj2KVITubcXIwYwCq7iTzUgRTGU4aFfUwqhWJQE0Z4OyZATpjhDSDJPedYEKC1bfTbWZ3Sg06WJnMvjd0urQWi5NxuvtyyOZe53fzzKRwJwUzFGWSs235brqu8sGRUAOHgIcgQZizy8g6Hhjol9AHv9vzcPzxjFFKRjO7It8oaGsgq4V/LklHKSzVC00CqeY6uT/uSNB5cbLG95FQkPQoODeAbNFJHIrxSav/sGea6YIWaVkSxpxxySSThJ3O1/g4z50ECof3elHySEJZCxq6T4518tuRwGw3hSqpElzzL79si0eWL4vn1j4jlcHaF7K9Cy+9Iq646prYZ999DMoU+oLmyHb1qUDjYMIYl64dORRrb+uP2+O1V9fFunUrY9tPW3Z73yOOPDKuv+nWOHv2vPjqq69j2X1/jU1vu9tx0klnxlVX3hgzZ+4VL65bFa+88pyeUb7gVp98yhlx8SWXx0EHH16DTjupZP7opXXPxMsvrdLP0dXgPg4ODCjpJg7S4WFGiUSH9zvjrDlx5dKro6enOx5dvqyifDbv3AvjyqXXRV/fzlj55KPxwbuWQma+5Yol18c++/yhiIUQc6F60nU1GyDVzH755ad4+qnlsWG9ZaEPO/TQuPnmm2PevDlSZnr3vXfj/vsejM2bXcicM/ecuP2u2+PIo46ooMYkoLic7+ql64m6VERPR6uABdZXQkWAWsSrwYFhxSrmE6FmTIPMU2T1cc2sEUAZnyUk1WIxqEvPUCxnhVW7CEuiirHPkAWWPDpnjPear5EkkrgBXcZzWcQCkGrWmWZtOr3e6wGP6FQImbZaqF7JUSfp1CxqfdQxJMw+L7x1SXaU3J5zf+eOAV0rvzPPb8WPcQAmikrPBDjG+Zl4pkJoZgEBUk2Q4XerRhLTzVsCPaYbCJ3Moi4CHPpM0U69A96Tn6WY1u/C107eLEjOJm8+k0WfScjws065T21tHdHd1V3xEKFbr1lO0Yrc3RFDoAgupcy8bxy/2+cXcsPQK8ltNL+Y9gJFlpbEkfU2gck1FPMWANE2vQvnoxXICn2I2E5nuyRpJLz2dqPAwUfIXh/ZEYQJY98vA52ilpL4t3qWFICTz28hHw9jS0J/1J+VZ0OHzEaqjrVpr6C8qNw+n9/lHJTCVZUNAOAhQLV0U/g5mzzb/4hzRgAboItmTA30JlUtfw/rj+QYqrPPfrqdtmcwZU32NNofDc0e3IeyxqmueUc6Dtxr1DwRXUCUgpmROjxWmBcGOLXRLGuJmQtTGJlZMbTN1kgfGwqaCpV9YiL65L9k1ojPhOo8Cjkj/kEwEyigOyhcUDVtdFcmE3aDBqWjRfFZKegMpIs5UkYnJGcl7x/nC17rRShKM7Tjop5TTJEj5eA9NDF5RwG21COrjp8Ral9QO3Pe2mcpBY6LMcstSzUsH7pOb3dNXPBxPiLUgFphnfJj9hJ5I0UmSqli00g8w53d/j7kvp2r27qEwq5JHVFm5pjfVkyoIOnee3t2LH3TiiFnjkZo4bjAB8jtxy9wbPTuuomxLGRqqTVIpE7HiCRwR03BgGJSuIkttAFpV2vo1z4fflWpXNwYe5t4qC15xSQbOLjKCyF5gFXL2t0O4FzsExXJ4Gl9Djal+XIMh1PRGUfB5ZWEBt6vW48g+tZEt1JC7QNLtSr3LXjAu3aCpgwLueqZ2SnOMgguEoOg0EayGsQBhX/KIUoQAMnW8HTFvNCbjORuoJ+qlxYYCLKHCSVwoETfAd90AWZdHGRaWiwzx4wShRfXysHo4GepXBaGZ1Q8vEg1Lsm9ok6hNmml+q9yXfMGu21uCewc4nMloCVVnqbXGlQAPgMtRjvaQz82xY7rtBqOO1Nq9YL+T0wIoeju6Yr2tnYl6Tm0BoeXAGyEjI1K54b7ZJMrHa6Fgz1dR+fNyIUDG4WCh9BxtW5pxR/AlDz53dSoOHmjpA79b2mFJbroHlTb67XqT+bIwjbSTMCA5bDp0HV1g+Kg+mU6Ip1VxhCknFMoGpZwJBgptTcdYtoShO2d9dHa7nvItUlisaxrSXuzfwXmMTtUhmlTElhyzFbqopOi+SxRJrwPHVCY8xqMof6xaKxnGN30SII09Ba1er1lq5Tnyn8UDquCk1VcNNcERQ31PBXb6R5u+sL46JT2BXtVpldTUObcqeTQ5JoJzkLtSicX2mlHB0kFQdKHKckpCRFr3XLZphyq+8A8mrymrIyY5rpcRM698Pc2xLNsKfeWzhEy8SSA4BLuHFs+HlMuOxoXpChzvXKAs88TJc4uDZ1l0E6K2woNhEO8+GyZflq8DdSVIXkZio83fxDPrlkVn3/2iZKb33shp3nGmbNj0WVXBUpiMh4F9QUFRY66oV6JJHNZxDWStPV/fz2eeuIxSQqbh1x9/eX44+PmW29XV4V1iYnjiuUPxgdF2vj002fHjTfeEUcceVT09e+MtWtWxprVK3/TMYKWQUGz4LyFceBBh2n/9e3qjfXrX4xXX3k2du3arph7+hlnR2dXd7zz9sbYsWN7HHrYYXHlkmuVjK98ckV88/WX2tsnn3p6zJ1/brz/7qZ47dVX9IEvvHhR3HTLHbGrb2c8/MC98fab9pE5e/b8WLRMoHC4AAAgAElEQVT4mthr7/2VSCZyasDIg7JOAidj679+jMcefTD+/op9ZA477PC45bZbY/78+XrG77zzTtz7t3tj80eb9fez51DI3BlHHnVkBXwA0ea59/ZCExpVEOwCHe4oBTGUUOhRIPKKW57LcOeVPe6Ezh1/xyoX7aCr7qLxTHmWgDhJ+ZJEqeRJTetWvMTjBN8N3l8JoecpeH8P5MP7B7FHkrVBCQc0UXcxp6kPfM5WipgEl4o+rOoan6Ca15PXFl4oPmfH6Q5JYYp97g4ncQ/6eCp2kRySICc1KVcfMUo0NlHLqvHJcrIMGbPPi/cMhYTAUWhvJtdDvSX0iQZXaEe+h+mcDnMBarHPEpJ4UZGKF4eKkjLDwFwEyRtnPSi1E18oV/aps2pU8d5IQUqBCBY0Avm18qHnQaT8VBTccj5A80j1TqylANdKsWVkX2beApssP8w9UBc/ja3lVu6ZUSmQMsskv5iWaG1vEliVwh4ks57JMH1NhdQkc5KWOrYIiBUsKXYwJgRdr/jYqAjgLDDQkqJAOdTtwW3PQZimzxFsILGC5ONCPz3uua529qB/nztJpkNCr87zOJPUGmZeYt56RrZcsCeZOhzlOfPMoE/D3tFzJVdQF8xnk6xBpLRncNLmkeSCnHmcL4DyBl/5w9kFGCWlWG2R4peUsZs5nqKex/phpot1mJ5egG3EQu4N4BJ7g3s+YwYzOFx3oRGWTWC11KI4WrpS5Dc+V6viLJVcrZwXBmXTpqTYOBSgQb5NGgVBiMq0L3djmcdCwrnFNgeI40zaA8+ddK9nn41mUyFtLbPsBnIQ4ogBJ5Ep6j2XaVqcwWMDMWNFYAejcc+wZnyxyhr707k/wLasNLAlqK+P7i7o2DQyoMTVyl5XBRaq8cNMGts9mBHmdVQ8ASmsJyTGgmrZlGZk5A48jtqE293w1mkZ4matATSpQJiHzYdBjtR61052s6JzBV/eb8xDiOaLOkmnkKFCzAHwVMP4vUM9B4P9dwUxkfKXh5UdSOBDOnGxWlhKMJPAWPItW34UHFkt+8b7j70tJmPnTignQ7rOri47AMsjZ3hQKDLJkJEtrh2+Y1u0tRA8mdHxoWTUwpuS92TojaKFTo1nxCdUyEAjoBjB4Rf1jfTFcSA3XSUTUx9oRlV4SZ5Yw410qqDBkTAaBbEqHMOTHiJkU9pwKztm1TutJFuVcPVrWuhjvq8komqvMp8iXumIEPd2oa5IP5smla73JJO+ZyDfdmMFOUaAgE2B+Zr01AerBRn3H8ECkHU+Bpsi5ZPF/UQVhf8hY4irsGQN7SKvQfK6cR18olXJG8EBmD86RCsD0XussDzY+XINQiIDKDjfmtUY18EuB94yI+NEEoQChR0HbwpWNi8oGQlFGk6RKLvgN5KqpGTYcoftHXSkrMpmlRl45n7G4rZKNrNRlEbp8k9SQLg1rt1Q5lDo0tGdYD5LHTzdLX8/Eqg4+4pepQSH9zS6V+nelEPDey3b2mVT10aUckgYAayuGZ6DjKuGQYqsdGJVqezoJL/fiB1rlTUJNYBihL0mSua0A6xdypm3GvNhBUlAA9OeQ+L5ss41KzaEgpI7Jaw91nh14Nf0L3i83pMj3BWhnHDESXiUO6X+RDk40hjJaJqgmcrFqiyW6hAFqyXU6aqAsMrVvOjkmz5oM92ft/0kP5S3Nq6PrVt/3K1g/r2Yl1/jmiku6KIc+5cTY++991MBx3O2AW/Ert5d8fRTT8bTTz3xG7lfYu2ZZ58TN996Wxx97NH63KCSH3/0cTyx4qH48ANLDc+ePSduv+O/4s9H/1mHEWjb88+tjcdXrNhNmCA/F9S3RZcujRNOPD1ef+2leOml1aLp8cJb5tLFV8bWrf+KNc+sjJ07d8TBhxwaN9x8a8w+Z3589eVX8erL6+TbgyEmz+TJxx6JN15/TT9PIXPrHXdFb++OuP9vf41Nb72lr88796K44sqbort778pwsMxeO5qjrd2zBcyuQVP87tvv49HlD6g7xUuFzK23xfxzF2j9vLNpU9z7t7/G5s1WNTtnzlwJCVBwEU/Z6xgM84xJ3jHlBbFvwR9J82MTkkwepZMpIMq8HCdFKCmOafaAIoOitKH4v6RoBrGF+JDdb2iZrJVMloj9nd2d0dEJjbg+enfZy4qV6I4jFBGSq1HtZYoWzueMqRIoQOETVaTGhmiDC18EMCrrrWZ7G2V2TBWNRiIwdZZ2Ze4GFIfuzCQzQcVbQ8k3sQhaE+cYZ4z3c4pJ1CZ+nI+Y3iatjU6W+O4YboMAFeql1MxklFtMM6GwNJpeBKUNIJB9yTNCFl6zpQAeUJGkHpjm1BbVIQ4pdjTZDkISsaXbLdNJUG3NnzaXYfBCzUXcR95gIO7u7hJXcgY0M3D56RXQtDIfKap9obE1qy1WyO1VwKjS85e4jUE77jvrQsUj+RJy0hO2aEDMBKox4i0kzaYY8nwoBidjTDYBWBCY8kOHGVYKcZGkn8/vZNciCsRfM2g4e507pUiMuyoGryhEDCgSDE3/J6a620QSDv3enaCcmaoJl5Xr/p/iXGZ2whz3eOWsKoWbfLsA0ZAZZh5VCm5ObLluJcsCED2Az9fl0dMBUEiH1HO9MAlI9ul48aLTDkgtWW5lygn6FhEkhHLUDcj3xFS1XbcESjTsEeaNNCuJiEJR4DLtD3Cg/Kw6P+6wF3a17mvBa2s6IgV0qB47WkDq6mcPqSjH2QOKc5O4Y/sPFw0uuJ3b7g5sce/sR2cvF9HftDfdvdy1a0BiCGI4tTDHR5eMHNN5Z3aHAAc5w5lhtfkmoE1SxOxbY+DTXRool/jBQC3j/sF4yvwp77lZLNVFoLwUmnYBmt3AKYVM5dsEwlDITE5rBmBwyG7qqIcFqEazkA6ca+HoQ3mBl9rV1RndXSSsqUrkjoYrSBcwBAySWTamKSgcvL6BadaTLr2usLKjs/tK3m1mp4a7qmBbxKCkqgBCWhQN2Lge3nXSlHLFoEgEAwobqSnQXue6QNYyGZOAAQEBmosTJ6u+mHoHb3dswtzW5tbW6OlGhQdKEJWrf6c11UHR6DIYabB5IJseJZcMaCDjBFBLB0qNSpWnOyxVcRDLHtbSU3h0MpMaJsB6A6trJpMj8+XVO0IIoRVUggPQgY2XE31vNPnjlO+36MOYBsFVIJXZH7mYu3cTLWpfdujfQYWG1KVgoNOBlmSOn4Uzy9aD/0sCBpIqTXD4w5I1zuuy4pUNNzFUpSXtYkxeLeXFMxJ1bTjnAkqVXiKgi/HiCl2c7Ul+PTdiJSuqezacPXCqhbF5n36/vAeoE+FjZClMCiQMtqCAuOWveRINoRXVkjLnhGgDS5WEhGcrKeyCzA0NTkXvrjHN2qCvX99omU/Tuiz9nYPmEs9otvEsvydRFKv1+Nkxr8MMh+VP/Vyrszrl2UqliEPeRpJ0biiqSUQ4DKT8onK2SsfIvZlIkvenUVsdbBlsyh4kqc9CxugxbstQw+wRxeJ1kHUhDsrIgUwM4YClSLTBHNLvDpActNRsBGnWmpWTWoXYeu3jnWS3apaA5StJOqxnT4JhhRjmr5ws8rPsBeKAUEMKZ7XWS62Sp2lpVakk1GUnn9uxzvumGIwxPwDSW5QLmW/78ssvY8P61+LdTW+pkMmkbs+Dms+GIz2f95dffraT+u+8uB9/PvovMXfe+XHCCSfF3vvuo+dHjN2y5V+xetXK2Ljh7xVlMuhd8+ZfFIuvWBp/OviPlgUuxfjnn30WTz2+PD5438P+s+fMiTvu+q846s9HlS4CcWwsNr31djzy0MPx6SefVj5/d3dPXH7Fkli4aGn89NPP8cjye2PT25ZIPvTQw+LGW26LU08/I55fuzYeW7E8dmz/Vd4uSDrPO/d80x4K7cK86sEYHilKRBNOwogDb218PZ58fEX8uOUHvfcFFy6Kq5beGi0tXfH2W+tj7epHYsuWf/67/Oh/5e9nzNw7Llm4NM6df6FcypUcAvZIEJKVbtqTqJCFY888ButVfHnRSgutpCQgCUYklYhiQWi8JNABZlqis7tLCfjQEEp+FrKQcW/tekYytdOAF3HHYhV0tZnRGFEh090xIzo7ur0/0purJmusRWhBeRVLStjN2StmwQDtWJ5SRytqU3RlGptJso3Ka2ZN0naeExRQpthWjIwLbUWxXwO97LAU6LBBtAaL6WoD7owSz62AmWe3xTq89zj7AGsMaBV0PSiE3H3l2ugGQ9mU2IBUzArLQAbSFA10nHx2OlmtJrJm25C8FelcUa09P0r8F50N1aRmg4a67go1LV3Ks7u9e6aejINMT1UsFgsEw4tWQevtGxSViPtkZa8urQNezM3092J7YQUwzI+TzqycodBxdMZPQ4mCBkux55yDF0AXOV9tkSaqvixmshvDfbNohZSiUKNtLfL71Gq7qTUmqP3vt5+T+NSmylZ4DSNCC4hzAICKrsqwTG0RBYARwZk2KY8W8leDpylWAWUayhTfw3MhR+K+sqdQnHWHAsCSPef5SgNlqeoIGwlGgJN3AYmT9tHiDOF5U+gDKHC/oEtJMKcdgR+fRcIctZcK+FedcqiwIWrvkvdD4XOWH8tCR8p18i1Meh4AqEG1PI85FwHiyeVzbjtzPKnkqrjDk5FxAMda+0XZD5A3AhywaihFDrktbCG6Kt6LiBtYzMM/BxjLs9D8F3LmxVtQ+VYRzeHnNOO5y0I5/Cr2DQ0NqQ9rtifP2NpKJqlltd5wpu7rOSd7Bx+ZiamxaVrDoE99fTgBg26wWNvVQm5uAaFiwZOk06Zi1oOA5Va+2zwgVVbY4GDCfIjkgYUPJxWEYM/EVM+ppoX7+8veCVd+Xz5oJxMOLpKJAxGnOoV2JlNJCg63Hj0jkdxc9kXhI5ZNJPqPuIZ4biAs4I5PcpPh1zOUyAOLegLtUAyPjihgsyDY2FZTsaQkhQyfB1UtWqR8eMADRBAUAKD3UNjRMaGIk8+OgwEzEZ66c4boYTBWhK81W/fJMxVFXGaJ5gvCHYUGhxIWC19VNx2KcnOzvcvhwsHGP2mbQ+kiaLnOqdWzd4LY1k4HjsTT1C1eSPhaHaMcbGUzCOVRgej3tJoXybI5r5p1kRpdIic4DTOMSuJv5I6ZEj937kdVYYzrVKdIFC13JcRZlsqW2+eiE1UiCNS7ws1lIBSVOxL6QmkTuodaFcOCox4KzXtkehLKbFPi/eswVGfLmwr6VBYXKtDQcx+laPChLlUR1H2aOdBA9jw427vLwgGTUyPR0DghKdA0ebKLdNVYVJSF4uFkxCWTAx/I0AqGNVfkBMaxz4FOhV2hO6UnA2tf3i/Fc0Dd0fZO0yyExnqfpClddlu9V40eGcG13HpePwch+0WBVbNNDDqa4sC+F9gwkvSMnPcxIoiajhTESkR2x7ZD60Yyv4gODAwV6ev0w3D0NoDgZ5goItfNv3vdsTZcnPM76NiRbPGS4gmqSAAJkrd2IOflIt+9LZafZiJIFIrgglFhON0cGj5AN3/4Qax++qn49puv/+0JznM++ZRTY9HiJXHIoUfHrp274o0Nr8SrLz8rJa9/9+K6jzjqqFi46HJ1a/7149ZY/fTj8d57b8efDjw4Fi5cEqeedpY8FurqTXkzHWY6vv3mm1j99IpKR+bMs86OW26/I44+5pjKfZHRaF1dbPnhh1jx6CPx8rqXFAcWXXa5fG06OmbGtm2/xrNrnop1L6zSgXblVUtj6TXXKE5gvvnIQw/JfJPPc9kVV8c5c+bFzL16LBtaONk7tu+Mxx5dHs+sfLIAH79/5RhIXrnklmhtzUJmRfz44/9NITNz5t6xcNGSWHDuxdHd1akiA4xwmG4cQJ3cy4sBajMdQOYdPKCKAADUWPslZUJTRXd1hhXKLCAYQCLIMYuvXbNFrRK1YDZPpnCT9hzJGAVFFPoMSQQ7XywA0TKHYnhkQGdwUz2qPnacd2KeproM6TNUT8JnoRh315krswoez4m/Z8/AUGA7SFp4hM9henlHp+dakvaWIIipdc7kvJ9q50i47oKoV2hvni+ckBeHJXw5yz0vSXEFwGpgMoEEgYSTpooRZ0jWUYajiIHaajAPdoJd4U3lpkNshcfmpkab7gFgDiV128VMmSxVd44kXoBsg+lxTS02ArZASnUY2Qi4Y0htQppA726rW9+W3fVUAqsCRmY7YO9Ap9sdX84JmAA8d56zlPEGxzUDKaNpsRQ0oeQ1UumquBtuSqLVwNS1U4Lu4W1Lu5t2S6cTqXk6FczCEt+ZTW1qsL8WiSdgYCv3oYUz1f4o1VdeV6753+5rx1sNPO92H6r33jAB1O5JZtaGJ2PXLubGxhTHO7s7ZAY8OmQzcNau4n6T476KSoG67n5qDKCB8xulrpJT1E3H+BQmrRQonulJn5VUJ8tPLoZDAckSLDTNjvOLLixCVoC5XaKeMaeiC0iQrOS7zuJcwFU7ELsR7hwpVDRnPuifsPCS39YAPmAQ157gdZWO5pknOiNWfM3cRtRQZkbVrbOSIu9o+ndrGaQfUb7J+d3RCc3VgiQ2EXf3V/TY4l8kY9FWs4hUmEjMqszAZDEzWZQJZZ8wqMQVYNLCJ2Zl7PkSsFxYIgbyi/eMuj0GIvgzOTl1d93YJFq2KA+AsHNj+Au774KQt3WwWBvUXUB2l4cHV5i/80yENbNJXNWiLH4NUpVoa1PSLvSTZE6KBpaIJMCIg/k7LcXaDSHln/+mSSnaBzMTZSh9fJLEZzIGkSkVr88tr3GZKDrhMPLihSKZ2MIhtqoIg1KWq1Ubc8LKTPCQNYPQXBcTeN/wPmWehY8GNYrBN783h0JzUQurD8YWdB/bQTEoYtCD312GMcvzKl/TRZ43ey5y9xqlHFdmSGqH54Tu0R2AukB3ofzsJMGQtt4QQ5N0ewjk7o5ZqnCsMvTFPQA1tZS1N41nMSyrreHWYUtgelPDzfV9NBoF9c5yn1bvKJ0Edfl4HxQxrEKnWQsZOk4rAHSR+KMc0miUU4pBascScJP/mouldAbK7clulaQ/x6pSuhS0IHtGpnyQ5lA53QJ1VOS5YFqijbms9e4OiU1ZNb+BERn3UlxpNv+ENexL14ADV3M/bSTwHZJzFI2rzpLHMhgdnIjhQbdc6dAhUtCu4tbCDrXzPSranXmUQ0IygpV8iEDjjkVZq0UW2hxy00KgNmlORXzlVNRjf4+rQNJwoOaXzCPmd8HPJzEiOZMMI+tbhypdRtMIbRDoDixrHyAE1EzGlkpc6HwQpIya2e3bQ9Hq2BRJU/YmcqhG6v08dMjKbNTqgMgtI2fK/koJdrqqRoBJ4HBONppqt19fZ8am/Nz5fKtdmwkJEcARTqU3rinnFEiMjCSD5qGSUuXzs8ZJlKBGca8BQECtnl+7Op5bu1qO3b/3QrXrrNlzY+Gll8XBhx6ijupgP3KYpkYODfVKNnndC2tiyw/f/7ednM7OLplEXnrZ5bHvvvvp0Pnkk0/ih++/j+OOOyEOPPAQ+5ZAexujY2o0kriL6/2aVY9VCpmTTjlNKmmHHnZEBZX0TAK0P7qoQ/Jo+eXnX+P4E06NffY9QPebdbD5o3fj5XVr4ogjjohrb7gh/jjrj0qEn3m6WsjM+hM+Mktjztx5sc++M3TgZUSDSrnmmWfi0eUPxq+//Py79wwA4aKFl8d5518ajY2t8c6mDbH2mcfixx+/+3f13v/K3++19z5x1ZIb4pKLL5UUsKizY1OxAw+dMYbfm8T5BqSSSXO5OI3KqMPOvRe5u9LNrHpbuvXuTseEElbWGc8JpSf+sK5Nl/TchIAGqT86WbXBqzn/JE/sX3s7eWCYswIQQR4cEsogIed9PQyuJAaefFurjBURxCCaC3xUN9gO88RL9v8uUNVBhoSxJfh/vL1bq615m971n5sx95u1qjvQpjuoraZbtNGE0DHoQTR4oIlGjEI04HepbyISFRITAh4kKO4Q9cwIMRI1HTfBA6Wr1ppzjjnHfgz5Xb/7fsZY9b7dHSK4mqL6rVo11xjP89/c93Vfm9vx3WeKl84W6anuqaVvIcix4O8DDNTuxAJ/Ks6YQpg4HjpUwBIdS6G4EynAudXAmHlzFKhQT+Xc89eR2gUF1eaOZ8jfjYtwyoNGDyyY9UyTyDOdoidOwiJXOCR9qEehUIbaSRPDVAJLcl01+7ufFPFTbfOz/P9ueDxIT6fcupRm4oQFNvocRPpMLFOEcubxnaC7Y9ktmNdMadYD4vNMtbnjqj7MBDR5P04tBEhtatOsYaJzgbaHJgFK/mFsdjg8og1F00vmjNP71HCwLW7QPKhFERj1vjv9buivJn+4n9TroT1Vtlym/j3tr+fGlRazp0wb12lseTYJdc6UGW3mKn/XrlljmZg0cZ80Jamy9MxkEYBlLYRFdFHuWVRsl1KYeSYyNPZhRejupt4ptuSAxaE08ip8Hjjo0mDm3uCZDmosqK/klfFsq6arNrdQhbpHpZs1QDFN64pSFk3Z2u8fWn01B3F6zbp2Khla6oN23mrkXFv9PvrnN7jH2c4d0YyGrs34Xqyf508P4/5RGnOWaSyQdRWWGQJoXc9jiSMe60fGQwDpMD86WPYytSKN9+vXeWoT6sTnzxoUTLXstO9srAMkhnYJ4Owd7HQM915ZHls0MuvD++Gwv4zN6nyuEwcvyzAtHg6NDIFs6EjUMTAWinh3x2FDSE7TY+TDcwDmQGiOZfH2aWRSMMVpBueSk3b151071X6Wd1bxF7u2P/LpYiKJsG17GHNyTj7WKaj8DCA8uIv4EOgqdcUwbAhELK4Vs8MgfFchqcXzDqEvTm107DOCm3CWOY92AvcuUPIkykPdiT94NQjZMIex3+qFjzYBHqKThrYHbrSixoknWiMLvaJ/cTjnADge/DqvydnMz2suZiYFY6x5ySD4FPZLtBlqaborD8WPXAGMBjjEg+azaUlIZ/TIQWBBDOqoRXUdAly2HB6g0zy7g3xLx8sgGzjnYO94U5x7Mnko7LgktIakiWGz8GdcznB0kQLHZCYTiNhHF5qXadQJ0fgb3Ac7zyM1ocV+BrxifbocK2wwy+VCp7umYPEzOUg1EzB7hamQdtDte55euTjdFANxa4G2EWoBtDHtF1v4ySXbovocpohzdzYA6yWNFheHNK/7h/Nxh21i6Zl8z62+74vxpJdteuUpx70c76XqKURVTLuJ28qCbKjyjddYorMw1qEiqJEqykQExV4Guiw5CUwqNz+rhPocOikEsFNM0cRfBLvS7G1Dj6H5o0BysmJGC5dRQiYjJGVaSK7BbDw9qu+xcZYiwu9/S26AVq6szc5aSKZFachOm31tjqWOsD5tmBXKS+dROA+owWWUcK+you405f5uHOTJQMLuPNM+mndD7tjTQWJDG3LyeXl5Nf6Xv/W3xn/45//d8T/8dd22+HX/8Dh+7dd/Y/zRP/bHx2/8U39o/NLv/33RF0ILe32Zj83qbNxc3RpGVraxgA6/9bf/1/Ff/Rf/eShq/8//bb5LToyz8/HP/LF/NjSuX//Hfy1rx/qgiuWiqIRvjw4gmiUd9Khb/85v/e3xV/7Svz/++n+v/uSf/kO/Of7kv/pvjl/+5X8wz0edHeva5hK6kfQv3ZdyEpUr0cf765i//DD+wB/4/eOX/oFfCuLLVPo/+Wt/dfzlv/gXxw8//Pb4lV/5h8a/9mf+rWTiPD6jq5PHHa3R+hAK21/6C39+/NZv/c8/t/H4g7/26+NP/ek/M/7J3/jDCU3Ebe2v/OX/YPzd//P/n4nML/7i7xt/9s/9ufGv/Kk/PW6iC1Q789tf5nm+NOwYadjECHqwbkI1mibsx/Ob9acmwYyq2BeXO2f0EaFS6qwYYTOI8R6qJIJ5hbWNWrOulwRSl91xU2njvASNuaYFfM4OktWwR1QakIPPiNids5dGZr/d5N7GYYgg2Iug7aKh+Tk4Vs4p6i/G9UwNQk8lKNbS9IDeocNLQWohq6tXNzI6fwk89YSd6Q+5FeVQimU116uqgjHOYYrsozekmKfo3pMmv1SMH50ME/fk3UhF0wRC2rDghgi64Kv3d/43heg45NzHql3qsM9Z5BsHNZBoG0PurdkVU6sxbm+4u5xI5Ryt6VtTgqIpbNZUdbmnhT6/nUnaZCRA3MXWRi51RvKuWCfWJPm55xgB4NYGOFh3VegZhj/CHOC7cD4ZK+CdQJMsDQ3wB3MWGjg+HJ/9KqAt64YrDTtn6GWbANw0gjzjYsAEjMb6f4zH+1ly9hpVP07kOhy5GpmfDh1aVz3pUmzoORM0UeFdjfGRHBMYDJvoJTqc3ena2bhKRolTMc6rdtE95pZ0do3XPVMMdCAxx6Beu7kK6s95yWTfCYu/NxbQvF8CaglQjgYXoLukDNHrGtR6kdrHCSYMj20ZY9xj/R9No9RTfg/3XrNfcstn8OLllWkjzJONDIwu2NFKRW8e0I6f4zuG4ug9xL0EwAfVsbSy5cinvXpr2aueSUDvKmsgrCbMJhaaaPHzYVJlH9zQQFtLR1dVbIb0GGXTTCwAroY0OKxHGS8X4/oG+2Xqu9m4PL8Z++1F3CABNFnjsYV/8Pf+dCIjRZb6jkkrrsI0TM2c8RxJJhU6tsPh+7P1/v2AWHm5wJkJ3jWUFDmu+NDjTMGDoMM8L72LvEN5qPydzh9EsXMsGnJLiTONyHbZgCk8Mk6PWXdNHn7uHTYdANM8rXn8sTw+HcuCeo+xhCP4sRpvjNs2/Hnw33uiw0uAJ+y0RPer83FxBpLGPb8cm917vg8Xxs3NnfzLOWGVOCjhya9bV3z/k5NhWjodO2M4RrKgyQnFfGPSsQ3CkZRTFlvcbLAGVBfkwddVaQljwh328AuiECSroZ3mErZzHShJiaFS/p+N9QHfedLhQV82Y+zQKTi6a5TfyQOaj4u4TXFoinhv47TCQmS6ssSulvxb0gkAACAASURBVIlNik86bO11pT/p9z32F3EZ2+1xt1tFAAitCkE8hwluaxRsfCe4qQbJaUcZi+t7isDiJme9VIhl6HV89fJfny4Di31phvjf+p7VTTXVjGJjpU001ISi5+n3DmLCOmA9aBZwwGGrXFBOURH1QzTpTAmuyzLUfQHqSSBVaB2H8/CV4ZfGKjvCQTmpZ5mzqpM67HleTJ0wTLgcjw+X4+4GhLRpW/Wuu6EpVaAr7YSIXM8CKiKuZh245eRJy2d2LHvgDevgLc+7itNzNCZYjZMTs4hVrFQfp6Wuaa3RO/xT+mgN+suVB9pLioWy/g4PdqnN5fyDbB0mDaKnHHhSCVnTaoFY9uyJJxqZ8J2FfbQN5bJ5HV++vI3N5mLc3tyPp09OufrSsvFoTnFPL6vYLwyw/8zT0yXo90K7WPbJnguREXwolW11rebhgvcHfYVgO3IbkovA3vH9JQPjjP1DvsBi/PDbX8Z//V/+Z3El+9Vf/YPjn/iNPzJ++Vd+NfuGET6FAY5jrBsQ9jl2oGt524gmg2wmy8d9wGFPTsr/9nf+9/E3/8bfSNYL7/pf+pf/ZETqirqlzqpR7LNEcS4FcZeO7GEm7v/T//g3x3/0F/69qZH5zT/6z41//d8gX+YfzoWWJjAOVNpjc955F7A2BLdoXgE7KGKhUjGVe319GT/++GP2+3/33/y34z/9a381Yn8czv7sv/3vjD/+J/75nC8vr1/LlYli4WL83f/j/xr/cahuNlb96+np0/jDf+Q3x7/wL/6J8Y/8o/9YqJ1MCbI2mTfsAd2w+tTBimIfmhd3DAG5gCnQPJhQpE6IZS6fE4EuCLdas0xQn3DuMTfm7e09RT+FJefkp0/34/nxLsHLbAEuT2i1r3NcHHFfpFAsauRhX8G80CUoto+MA86C2CR/LMf8TQctCveLS9a04b7cK5ppVA4HdNjLdcKlk7/29BgjlGi3yh2IXC1QTr4L1JmgxhvsadESXIybO/eVYmlpz5x/UGwAWXBE9GzajR13wH477hICDY/+Ota33HsiytIT5680NNK+DrtN7lgKefQBAFj8PQ5TyZ6zODvFLE3q3oz563K8vQIoSGXjXIzGNSCqjp6mqzNJR48DjU1hPg0dwy40ROSaUZSxFykUpf0yOcaIQM2dqepMmgEUfdacA+i0PhbvQXa5I6HEBtXm/UVLa6j1anE+5q8CZLG/vuAeJ4dqW7ayTynY/FWOqGXI0vuqp3UN2FgnLHNPUWPkdGS6dgaoo4PjLqwAph26W2pscBj3D1UEUsjSN6bfs3GhJlDBVfsBWuH+Ymx33tlkwuU9Buxj2h31q5P55GUtxs0d9zhI+W00yJrYGOzYYBNo++31eaQG1H4a7fT0qejfNfkRcDrqX6xFlK+H9rg3AoM7FJq2YdScXxckjozLq8O4mDkB4JtRnz3e34/7TELrJoDFEWDpSIOO8UwowUogqIlevs5zBrD375/vE+od3eWHhTz/P3eW4KzubE23xDKe78r3wafiY645Es08DS3NceIYMlmVWsqZyWeigaFWJNOJZjs09Wr2A0QGhJK+NQ8FC4tkwdc8o9Doiz4YphCusOwHTSU0u+rcmqlIqNroqNXq6UfMLOr90MSxHoxXkIrMOptdbwVdM2nxTDsypPi8gLiwtWhQdDCVmbQd57P1uHvYaox09Tg2y7PxMRfMvLtFP0ygZ09zOxpFsIE7NQGoSz53uZRVDpBNLPr10mScnX1/tlpvDnw4zuM53dI7lIkO6ioXB35/RMmlo4C7Brq911HoPh7upW8oIXEOx5RfpWWZOGTa4E6NyLTwpzPgm9Fkg/FybtVN2AjosAKmzCZgUb2+EJioPoeCmnwXuIskzHM4QWvoUX2oVof9uLkj5fYuaMPL6yJ85GSVMH6HN4q9I1aTCVUCHbPY09tf+onjWQODTCUVueAwYYE/PtnMgChhGBAKVgUoxjmpJi42MMWgPAmP6uL6KDrWOllEzwkSv9g8X7++TZkCFFC3D3fj6ROpyhSvi/H+hgED9sE34/GBzAPcjKA1aNWX5u/kMuCiAqGjiOjFDDc1fUZRm0Bswp1eEZR4KppjbK+AXsTYwEBQMyY/D0x+WHtVQHVWgE2Kz4U3rHaj8g6qYFMY3Q3QsTlmKhfBWppZEJIrrYAP83E525a3/HOyaECbl8t3DQQWICE2aGTXHM5AoNcpZqFfdfZKIwdBQxdQxuQXx2hhK2+0jS9yAMWm2IM11N2z9oinUOLiFNHVWa6zcDyEIteMTsrCcloHvVUiKMR0w0vCS0H+KNxZHKig+kCV+/TpUxrUbp4pJkDoDb3j4AD5Y00xcv8Yh7O5zfT+aew3akgytr/jENfimEJ7ChirRsdgM4sIB4s4s/lcO+G6dUCx/y6KJ0s4wZx35tsw/YkuYEP2w8349JlGhgtdV7YpIbgXYmG3rpn+5aRIGks9oRTq2sl+fZmPNXk8hJbOZpNJRYs6oYBuEU5vlim0Pn36PO5uH8ZhB81GRFmEV5e18LHJpwmdVGSK981ZwzTn4hwHpbsUqq4ZrmiKr3IRqgaGZwJ1hYkXtBaKa9YiDVBsvyv4N+SlombkueTMBdzg+9r4GpEmFmKg6HZ8/TIP8PD4PBsPn67HZYTgfCYALS5RHQq1UJ+NT59x0cLS06wAOeheYMt3CqJFAhP3h2Ua2+zth4dyiyJp3BBSaEtd6DnFV0t1NaNYMpOFf4YT2d09yLBNf6ZeWPPm+RjCKFVuP3ZQjgq9JVT4x99+TSFwd/sYTQ5nL8i59K2Nk4l3rXT5FXrDMxo4zkjdoBDdM3kFGR57850ALiyizShjbycEcsHZpzaRdwTV6CoMhqtkTEDb8eJ10rjdQe20YT4FT2bQP1OQOdWm2OkQy4QdFxAV44BOiI9LDZSr3difZTY9tvvz8bE4jC9fyYpYpXjinDm+Ox3+PHMuA1Z9+fJiFs4Z9q24YqnvzNT/HGtzwAaKL6lKnBXcJbgbEVqZNYEd/uXNuDyH+mQhzrfhHrbwVdeaDI8U5G2TrhsoOSiZ6MT0BbBAu2Gei05QbSFd+tipK7C5NHeLpms/luvF+Pr1S0Tyux1/5u24vbodD49X4+HxfFxfFZq8Pxvv0OVe53mPFPgX5ze5H/mct0xo7nHRpGg1ZJC1bsFYgZRhTsAksGGkMeQz3N5jmXwzrmYwEAQ2OWepM0KZnnJhEIyji7IJs+Cv6QvPFVfOaLCkPKfhK1ohjagU9D7vmtbl3Siu0RSyY4YL7xWQ9Y2so/n7SA+Y4G4mdWaeQZ54fLS2Y1JDEwPF7O0N4bdZLBfnUPOcHEKVxonz4VFnzInr1jO5mpSz717feI5quPw5gMtMBMtmvxxiAfiuuCNvAE3uwtoAfG3qVX//PlN6jRxpfseaMus5dWIFkL8txu6wHbePV+MxLpZEKXAvSMOEehbJRIr9Nq2wzjoyEq7iwiUoQnMFpZ77TqAF0yRAPQMsqVsBGNkbgnlKENgvNOU2LNZWNDM0VPNxMfvIediGTbrNFYh+DghazKbpzvs9/p/Tydg37oWsXSdT7wvqYNYFAL7NNTR0aiDYRVIpvWEqOzS1ADUgACQTqTRmTGYxVrq8GmcJtBakpLEDvPz8mTOote4A3GSiSVVbb2B6UY9c52yhUN1sDYK/T1CqNRPPf9DI7PYHfuWyAa0iAIwLjbwUPkzse7EXDjWKrkmrP/jN4SuGIlKZCegJZvrGJ5iuHni2bhr0YGMnjUqNnScuaZUbx505+QN/q6Wxm49T2JbPDtIFMsWCgbuJRSmj0kNcwkB7QYwsmhVHv7y8xnHi+vYmhQzf5fXtXdcyDpJaJHDoGbExNQDh8EKwReuNl5Ff2eaGEhaBoMgFiCVUEho9dDIZBX7TvDmBOBULOV04PpTTRiZPaNJP5KqIDgT+KxcLnwV7wbu7h7hDXUL/uSILBo4sQUWOlkFVc8Ex4scKM/kGq/Cm4Z9eV7Ao+pU7NmgCFaUZ+V1pxmzctIKEfmKWzFHfYVNjOJroOc+kJ0IUj6wHDiwdeaSoTd+8sm5C4St/9Z4MTIW910J9Fv39KWjQVdCQk+OQHJaz5bi6ERF/vH8Iuq5BADQj0EXH2qEORcx5lkPpCnvgye3GwtHxs5Q9k6M7iZniE1qDuovWq+ilToPsszFs0oaY388h5e+32HFMPDPYFZTrm+L8eFC5m3i3TtU68EwqF6gQl+4m4vnvvvsc15vTEW4mM0G1ob7pdZ/vfjeCxLDO9pvrAVAruukaiLNdinP5tYaJ3ViUJj2cz6hOKynPJH9nNKxDVS7YonqpjdFgIojonQ578n9FxzhjrnGyK3qmHHiE1WWYMbUpzc88ndjW9LAEkpiWxO0ICgt82zPWOkYWXNbakLIug0YHdWOcvch3j1vN2cU0ffMMBKxgf0tJPFLUdMwhZ5Cigcuf4o1nHiv1heen1LbSmNXkg+eX3IzLKykgCLAHUzWNKgw39V1ok1kufz/VS1I8hlqjpfXyYz8+5toUX1zuxvPnm/H46T68/xA6CT199x6I1XuaVxyCdN5zsuh5lcLmdTlevqAN3I3rGwp9KJM4+9GwMWU4j+U4dCQaU96z+hscIc334l3SUGcNLvmOBLxSEJT2oB2wRgvdq8hLi+bkSvonzjjb8cMPbwGz0E0wFf783XXWDY3k68t75ZmZncVCVAPiFDr3BvrA0pMx6fjyIxOaeabNTNsfnwyBg8aVsOdEAICC8q5JmDdngWkRzZlU1r7XAHHMGOEukj6hFhDhOUVvmvSzXUxhmL6w94/n6XHvHyfHGqPk7ADYOOM+ILiOBhO74XX2CecJdyaT0j53+AwExMZJKLkbTJJuUrQzWSXEFEohdwVaIPJMtHin6JAHSpPD3nHSrmkQ6zv9dRouz266DME7UWVRW+lRIL00DRTy1BgU7rkna8ogYFWU26LjSdkyMJczewp+jjmHsQBxuVxx32/HfnPI/fv0zPpUx8B/vNrux9v7IvdF0O/KS6Gx5/nfXmuYk3y00pckdgHzm2TFSTOK6DomO/txdglNm2cjmJFp4Du5U6wH153TTYFhnoH0I+jbWvBjigNF8e4GUT3TX6a1rUOp0r1yctLclj5luj2n+uFI359qisr4m38sxgsmNWtOfvTBsAsowrGqX2UPMo0ExORZoz9+wRBqAQtAMTsgTtD30PqoFakFNbqwzil30go/1SXP5k3gD9DXO4I/I/k2V4I4+Wt2lr1h7ldnn50UjAkNLvphNbvfNDITQ1vwI+6NceaCdr0c+7PduGY68IBIn3OpqJ4rJtjLrI1pYgiDpe4I3kDqXibWpRlqbRZ66tS/BDZDSycDLDlgNCilFWUqHPoa30uAkY3B39Fp87Nz3kPzu4HKbVSD3+0E2DzVIP29NDMnjYwT/OnyzEZiH/F5uaejsVxp9sB6hJWSdUiNj+47d7CTap5Ru9JyJ8aKfXY5sFTXMIJxsxSyhNhmf7C3yvJ9h8zByXGAUCbs0fzdhtLbGV2AGvz5PI+wM+yZvz/bH/YHOkoKspcXukcK1JldVFwv4FzCvbOQoHqP01WFQfEwtL4VYeJFpKi5A2kzdIg/LOO+FKn9Ikr7MbmpHKliDTFM/ME8a5erhyCdYwVVUbDF411REYciPtWgZ7HDzMSjGqlKzuWie3l5y1gZHAuUOfqN0pqQVJppx/4wbmaOy+MRnjOokI76TJMQGA5pCa5pRPJC0BrFaQqNzQj1TH1RuVPVOJE6JqP7smb+xvHkNO+kF2oJASgpwiP9sDEDRcWh5tOn59KonEf8v9rSoECRI8PGKQmToVDJIiAky+ZKIVyQWBdinLdaxJq8Fyg5pC2/5oJLwRc3s6YFfYv6NHrBe9Gemotbj3xv3pThKQSTAF4/K5v5ov6qdPNpj075P64JZS6sByYdTGDOKliMNcFFwbrlQOCyQL+l5oZpSg6zaCXUTfHeQhl7gCrohccGpiAI+sjBl2wCLxa+F8+KNXEsKmlkKJ4cs7O32OAU5R0aJ+8VtzjdRtQY2WS3IQN7iML5DlAAhCs852NhxDOigeGggOJCQ0Zxrs6BosBLj1fDXqAZV8RYfODYIe/He1FTuLhBXRhV3z/Cr7doTaDaOw2fYaAWI4yUzRnKnxfHl+txe692zsOqqAV5zdgiM7qnKbDISfUJJSK8YgogjQCgx1xdEXYJf96RvtQUC7ZMOwjYC02kEJky70go7GTi0Bzjo0MC4/MEzmGCgFkHSNPdQ7Kc+JUk9dDw+D4GiNHkUlzQ1PIdOec4J/m9vH8KlSRw30lbaStSV3ifdTVlJTw12VIl2uQs62leOeyYlG2gZvIRlqXFm4q5mrxM0xE0TUyr7uXpnzQzoabumDrOx/yNySPmHBRE0qmenq/HxZVACMU4YkzOLS56qB0UR0kLJyvgTj1UdAOZem7GywuhfBTd1+P5E40szcmxsAxyHxT7I2tCEwyDfhurSh4QP+srFBenb0x/KKLisJcsqT53bbadKhaXvISfyZki+4Uso6VBqLpq8bk5I6HwvGaN0SAKotBAIxY9WpNSzLdzkdbqNNQ04EzwTcJm6bKv2Y8AJbNLchEexuMTIb38NzRvgCOCNEyTAM3YP3z/z58fUjBhWf5GqN5ml+kDFJ0glFVsCNpwUf8E6TstWE4zsKLpgPoGvZjPTZD1LgU56zQoMQGDy2X+DN5J2+56b0qJY2+Yo2WmC3ckgAjW4gBioYUysWCyA+0Oh7Oc8Tz/TRrc0HPSbEtT1yDE1HevY889aGId4JimrWeJqU33mUjbxFTg00kjk+sjzo41oatjpR8gheIHxffXDi7EVcoQSIMkx1hB98v5LAhnoS3VGDYAhRYFdFMuOVuzRm7IwlNQHgfPcnIC5Sf3JaAnzXfeFWe7NGxT5fmzpUFx1jBlhWZDQ8NdweSHe+Xh9mY8P6JFPKLw3xSfE7X2qJetsmRaIbJDvl0/1HV8IfYb1B3oeeulFLrQ2XbcVVBhDV3lbIHdwV6AucG9wdQtuo8Z79QakAI04us4UGrvT6GfvZpJVAEwsXe2QYH54oTczDPWBG6LOVNT6LJ/PFNyimYv1PcpJossluPU7tjINMh5rN4VrOPACzV0OeaxUKYR04WWeBHulaYgs5f5d9CJOXe4DzhLWCOhjhUluyfxPBNYBZx11FAcyAVVp6HFyKLNBtSoOc3J3U9zX3rzZLQ83A9ccwP6lCV26sTchU29PzFT+J0amZ9MYY6/re6ngMxlJlV8hhCWD0w32c/qnLkTGpBI6OsDoeBOyXgtHVTPe9aMBx09gBcTfkI0uds5XwDWFqEBg4s46OBnsE8KTObM4mdXcDVroCmUzdyZBgBpZHa7NDIfhSqgNbkkMOjyOofYGgTnDK94Lkw50XmGlaBKod6BWkGF19yIFDt0qwr/gjYR0sjolFFzU9SC2HaoZm/Gbx29eEBaw3p5pav9YAJgYCEFOuN60CUeXoL/7umsJ68MUYaI9kCS/StFZNFA2Kyg1lDPgsbxAkFil2u8J8Lnu7qBuy7NR8qQI26+Kz+7GB6FwnfxqmCJBiDc07KBVsgvfY1unBdO2FePZHtyIS/5WxeQb9eqz47v9fqKfeQm3WvyXGazXJQv87ex3n4Ygni4HNs16AfdPcJUpleXcay5vKJIG7G75aDiotI9ime1zHdodBBOfLtkZDFHeK3tYVOXGv2xqHXqQyHLQWDXrfEDdDvD1WwIpKZxeJsB03zoPqCP6KQbGUMGqCIUqKAfcM6TQh+BJwcmTTiXjyNv1hKfgSYm05QE4Okfz/tncgbndHbtwbha7ItSgM7HJoaDKl7saUidmXeDq+1q8cKrEFG4eEQluUAZcSfUNSnPXvQZpVZCtm5E0iomXUBNu44NInekk65MiiotmgPUpHsKYm8Afj5NG4WMdsRQkEBpryKaZT0mI+eB70cTWTz8FP8fCT2koNcC9Mkg15oxWxSV5WwOxdL6gLLt5SbzjGwYLVWyTtCBxAJTVJNpqCnhFBr8PtaCbkRcjm0f2mj+xLvmveOUFsoMTomKAzNtW7VTIc3mRZDYfJ6ih0IrpQnJgRtKFTov7ckzpdhKFXt44p0bRgg9id/vZWNh3odrX6ihwlaEWRqxcg0LVaEaOf45jeL7B40ougzQbyx14SPf5Fkg5u6cI0w5pC7ybKQnUSD0OSIPnEdddMycs4g5K1x0Pxuzi8dxe0vzZoEPvZLvAx1AN0mpP1IPaVwBeqC06Uaj2JXLic+8TuMJPZJUa5oYXaUEnZ3ym0nFvuFyZ1rT783PKs0PwSjnLb9wuwE000xDwwjPlcI/KMKw2q+JKheorj9SN446LCiiy9D7GnCLqxNGDuUItt4crcudHIt6smeT4n3LZY14Xht1fj/ryn1E8cc68ax6/mQDRpD06wvTkDFumYhfUlAzwVzkWX3+/JznwX788ctbGj2eK7lkPKMAgN7S39gt99nf3yV7CfYEYE50Q97j6B4oOigMeB6cb4IPTpPbZl2XxLY36rvG9aVwGA2jDlBmN8HYmAfEYjKZPYKWLm6YAC53+fM6tJifzV7VQY37z+J9dzAA2ST6u9CGOEvZw9389/RaMxLWs4J8abq+5wBZNDr576TYhrIZNzOdFjEMYToGtQUDA6aG/GzOdSyeNxH7M0nRtMd8sXKaQ28ymAgXaFZhjNxP1hTFPqg/O9Oc6CL20WklzHmv3TyFGns1NNdoNXV3BFmmccfmlj+fuoZgbgpoqIXPT9hEV4RAO9+dFAFNLZN63zb0XUPRC5axUf23hYG6xgNqqTOKpAAzpNCFeVfb7JvkrgUUU78EA8YmBkcuHc4ACAXDl1nLnOX80jVW0yDOsLy31MvQFY9nCu+RiRVaJ6e7TAf5+TRCzUBRZJmKsS3I0yaaK/K7NTK2QD3F8HzMfQtTYANQSS0ADVGzGwrukNqZmAxF9TQy/ArzJ3ohHVfRNDZt1Duc2kgQCD1xaJpDcxsnQgJsvP/kD11yt9kYBfDPFoi7Q2m5obydpfGjjmGtALBO9W3Vor9TD/PTxvZIdymgrfVUASz6KXWoPCAjTrVo4pjEsZ5b94d+z4bUxthsQ+5H1jfTmzjj1vSPuyXB9NeGWdvwrscom3SpV9b6MjNuxx0ZWZXX19TTiaxVU44wWPaH78/2222oZZ0uDlWJ7jtozc5Ed8aAMF+4tEHfdPUqlLHYHBZnNhgIqRyZm4YsJcVOMqNUmhsaG/IbGuKqN3FaCHvwMnmB+qL9YXh24aY7t1B7AYoKcshB5XiQH9v8ffQ8IOJmPkjpoFFLocz4N/QrGpUoMkKzaoT4CkvCdJeXCTdTr1AH6mQLfNry+ufqkEIX5oYA9eMSjHvTwuLkcOCCmeWZMpLlouS7ZPSWkbtoTIc3/jxgLoX5EnRUbQyFCBMWDk9G4cvNMtSyWNyN2Vgt7X5p9mK4hfYHWhn0sjWHugcVxRHPcLv9GOvVIgsy4Zqh/sDT1UUKlNYi7gT1aEeS0mzU1DRNHWBNu4I0jYICVXtsDjJDvSxideqB3tjoR+tF5CqeBUXWgQWRImuXQgkUxMsnPM7wxIu2VhsrDiV5B17miLhjPVkcXy43kJdQRJYWs9CHWF80eE2z+sY+v6hzHhG9VuoALfqb+jCnijSOPIt4tPO/KVyhKVYKc35K2SKfPt++QG28bPb4fnE/inGDFuN6yYvgdyAlf+dXRLDXt+N6dmfIFZfNXntXaYf8LvU8sX4kbOywU6/y6anoMeWi0xSfRsUq+C4iy125A55yBmutsNfwzICbq9Maji+GnnLwaeEu/TABmAtQ+7Z+dhsKdHgEk2AerVHyZcy18vt6OIIcO/mDFuSZwHki3YX/rbOfGhBF75yHoZWl2KDZh0NNI0OxzYRVIAIAJMVEChcoRqdnQqNmruvO+kmxD2f89b2orsvsLQpdkMG4wpDPs24QhgIBu1z+TKYvNkVQVpJCv+jEeIW+1JlMSTJNn7Ev0G4UF32Lo9lH3m2mmSCBuOndQA/EnQsaBAUxyKyp6fKzS5ib3CAbyExqYuRCVo/UKZyT8v1yJxwT2Lk2tLnlLAHVNi/IEGEof9AQACV0vjtOFzu41efaKdbqtFoLwGeTvmQxgnENyB8TZqZKLfg+ngVxlzwm10mT/VhmbXAvJtiWPRZ3LieNcTHc7tJMxe5/TlFzPp6fWSMXAde+fsGmeJuJTAwRKJb3pIALNLG2OaNe54u8eyiMAn8AgNDMDB9kj0vXPBoHOCndmJ+BYxkWvNmwTKMNl00IM8+guOn8727QLSi0fKcgUu/Defc+Pj7maai5C6EmE4A8u7IoEaiyEARJ5u8aXdCEM32Czw6VSgQ+oA80Q2gg1eTyDBDX82fpNIabEzSudoy8Du9dWpqIccws+q+ynhXBdbLTRSfNG+g62iWLKqhlhHlr9JPstguKxDJeOVwGTGmQkXVOHcF+PkYQoCn1vu/710mdDS1NXZvJZB3yJ6HxKSMYpjbskaP9MbQxClan5vkzb9ijPifO4ZeXeUA2NHpM46MPK1fNpi1r0FKSlumoOZlWAKOkGHbPdgOj9W6HpxIq6CRT1zR/nvTmeu4YFOVnWcdE25E8Of7irthpUHJGM+M0kp9F80OTyvpKvt3HSoNQQL8z3K2qBkw8h/S7TMQ32Bjjnspktly5Sgd0nMhoEmCD8ns0MmhjpjqxAMa6m9UYA3rKGOD80V2T0G4BeeopbLoN0IT6xHlZ4v/rywA8Dc70NI9zU2AKbTWamGZbNFBrjhFrbD+wVX5PfaVuGK0ShT4ygHWowNwB1Iah3AX0lr6bXDv2yu/axdRjmlCQ09/spFObeMNcrVbaMt2IB6dION5ZN0tTZcixGavNInRVQcqjFk51JvRIhhhHSqQNHeySZiwdqYk2Mh3QjqPt+bi8HvneDvuBogAAIABJREFU1J5Mp9hPzbAqjjqf//uzQ/F8MlrqCWTlsnjBbMbH8iPIOeLs0KKyK04eX4/6K8RJK1oOjGz/JMQ39ayLqHS+dGwIgqqwabS90XzEwOGMUpDDGwUli2c8I3iC7c5zEYMgcNEwoqag4EDT1tHDNod+6CRsIItjDgRQILUffnXzMgihYuMtx26zTVgeloygD4q1T4OMjn74+Qo/WVH9OPuAADHj2dDVs0hpHOK0hTtLEJUqgsKb1VlsEoEXvSJFcp2oXSwzLeHzioSgZZKWwsK8woEmyauz8JpfX5y48L+hWx32btyP0iPAb0ujmmIArqYoARzFPK+rsuGLSLvGvb/DRsrnq7F200Fy/LRNbkmDtMq1mE1TEs0N4axqnvqZK7L0MPCCOx/XM0SoRW8ozjLCW1DRPKe4lnhIOykU3Tr+8v8HOaJQRdQKws5hjygRcSMHCQcI7htcOE4Wy12t3ZKbp1yHpI3XSVJ0I8pZFOU+V1dkj555Ly8vuBrBH1a03ZTM08/NJaoQm8L8NgUHzyQXVDzupUYYxAeFAwoUewYQQhFvCvzwa7mA5PVTpNO49ITF5+xFIDVEjr+iU4pj1oS5L8c+1stURFVx9mSffXK+2OwZAxWCIWDDCrMO3FqWQQBxaYJyIapHo0EIlgUvf3dttJNfeWb2FKTWWYTak0BWPQ9INN91AUhTadB9LqHR4ftFA7WUCsfvbWDBSYPFPxTUY7o3NpEicjzjWFByvn2z1lx17In44sdatINCVzm7eJ8xJglFD42L6c1xinojrBBAiT3tJc8zBM38+iOoImiYwAdTDVDEByiSdxz+TKnOxvLD5mK1no/V5i37KWvjiufsZFLbWn6f2WChAmws7p1gAnJgnCLKr0YDBHerq9sN+5H1RsOl69nL63y8vLxMtCbOX/Jwrq/vJ467+xIalvqucKVjna0jofQUQQmzVPz/FUDPFKrOTbWmIcP+mwKAzxc6aGxyvxUSnZJuis0UoKzXGvdYdBu4Od7637MvBA3cr5wRfJ5Pn2EEQKdYx1CBqRXgPg1KBNopSLvAp0m4Ce+a95FwN+guVczxLNjXPCe0ET8F+DgDolVEq5Izn6KG8Nnt2O5XASI4ry8vMWkoghNU0xnPS/694nKLV23ZtcZuACBmKIliMDAa6unzMxohz8A0lDiQLSgARd3luWsbG7AEbVuxMSjabX66GDR/DmSW9QmglzySFFLml9FYBPUtjaQUL8P5Mr3lzMJoBacjPnvocH626Gbi0nU9LgbTI9ap7pyAejwbiiTpOk4TKZScZBdNtK71U0ZT1LK5pzbJWkndsOK88M+HqJH8kdsrp0A3ZpDwbjGhQcu13VhvATTRyHTsAXuetZdpPQDu8j3PJ+HWsUbvzBbPcQEannE7hlkf9PvkfWi04KRR7SF7mUk1aLYgpM2/+18qUwGVF94hyezJUiutCQyXFbR+glp19uS/kfLJnYOhD/cllDSmvkuzaC4M02RjsM+5h5jqMjUU/JWxow00dw1AL3VHaWSm4Yv3jCfC7zKR+ZmIDxtApwKClD4fp9A0IAQdh3pcTYJU96NzVtcO/GhBJcBznxt/pchP7hqhuZ71Zizq/NhNKWcCjCfuF5qS7C3YRNHCWCsChsSGuKh7PHP+HXfU8/NjmTH8VBz5k4Ls74laZl1i/mCqNHPqEhir2yN7HFoutXdA7j21JNQ8afM0szoiGqXAz9DaHb2kjIqAKZdXOctjmx5trBbPmEC1DjvsKeIedouSt9ykkYFxxDkRWjnsMGtQGpmN/gPdTNSXSJEBp5vLdkGSPU4qotECr8VdLu6q2PdxfB00vJyKoHlo/dhaBPUIIMB0dRFjV4Euuip/l+KZg785tiyoDtrkomeBvGBduFqVJzWj7TMbhQ8KHffddgt3k+yPi/Hp02MEmwb+Ve9RmRO8KGhHfSDRsD2E74hGRjcKx9xFD4mzS732dg+p0amPsaZGk85FYRuHC2O6cJjL214U3sOf72lnqihcKkDTlY6rko10ee3FqPDewpPL38AmihmtXbkMoOS9vW2C4oFSxgu/+Pg8qBx0EYRqoceh/oSvPlxFplz9vE7CGvvS8QVWofYzo6P6zCdNYBgNEWnWZK8nEwl4dDIRcXgl1rPp+4DlubboLqGGd6Rg64DGxfs6B/H7SMF4iWAsicw4M+kBb3HWSL3viYuS7wtlCv5zuPsL+fZsUh3GrtLQUEA20tYa1PrmQfjSxExuUo2GyRU/0kXy/40DLiYx1pC7+/L1I1S2eNNfnKdxcESvjsYLUcSHNaFtsdauXmwWoqC6OfxK19KpxYr1nSrAE6aJ4Rd7w+wE1x5FIYjzfs/aaqqLl555LhehwKDh6cyFLja6+WrA7JsOvy4RR/ugc+KtrDfWrAUs9tZwxx802uCChNsMsIJlKtbJC7U2uUAvecdS8XKl5fnrqAZ9DlQ/9EaatZ3uYjkAc/5DvXLUT5EQXvItB60uVyCJNNTy+3VbAhCgkEpRDeIaKpUp6dHDhSetTpCDnEvS6bC0VGl+i7hjUQjS7HCeQSkD/ffM4rwEDeYLXQwMv2hUKBK43B+erkLpYBXhGvjlh+X4mFNQgIBVTtGjNEnoC5yVby+rMX8zxwstx8Ul6CcaKpvcNK5VHHn+i7JplystkWIk9vXkQcUaVPFlW9X2FB3aCu8QDQWXPfut6VV5DqC8qZHaVEYqWcJRLyhqKBRBAc3vQW/in8d550QZUS0UtF63UEyZTPN80TFgIRxx+nQ3H5vspuglFDlmHu1Cpe5QTRcTom7gLXBpaC38dfojKJHPxzqwaeTfYSu8SNN4tr8cl9mTmlrQEFK4sGYz4b2/m4AnTCFSYBabgVcP+EUB1EVr/lkBgzynayztoQImE8q9CXvi6trmCyCLhrvBoxR/U9iyTqCe3d4dzbQIFZv0eBzckkMmZYT3icYH4XxP2luzuomeiHfF/SFzAevoibAyuelxt6vbuZh5v5O5xtpOrlm0g1o6x0Akjo7e5ZmGke9WYCX/nSAgekH1Thdp1qQwcmbEchpHNjK7rtj7FdB8yR7y/OppUz+nE4JBUemP91uagiOZKQUf2jf0I5yrS/RQu3XWxOdPT3HF0+mOhgeqLoCNuSBMTruRAbj0jKdO8J3S3AoiiVZLX5JCFnpSAbPeEa1RFbxNiCTW5KDlU+6c5zv/O4yKZJq4JrrAtlmy9mp9Sqbf/Z1Z/+RxxQWQM1KqsqGYAMnqjQIW313ljuG85vtwD3O+UksxuZQeyzsy/Dr6ZAyltoROtx5VShJ3PdO66J4T7F2C76n40NlOoPdYmKkllgHBxLaz1sLSWUAps7ngP+MO5rOzfuI6CSuhYgmOlFh+Ho2Y2VrsZYAETJZo9p3eSMvizKKeUn+lq2RT2yx1qUt4j+eyg9iz1BcTyFD1ZsT0anUb6Ht+ehyfPwF6VWJltSC/699Ompo8pwlcFPnrcx/dZKaaqVVxM8aWWZv37MVLm37rcyeWCWats5QzjBoi6+qSOo8pFnpovuO99wdgZPTY5+P2nkmoAAJnkXqsj/G+mFf2pLpE6k1qGWq+GOJw95zTyGxWWcXtlBV9Bp0owmCcYCjsF7jAiAQm7CootFaxCAH5b7RELn7x5A9ut5xRMxySQtU4iCjkCb9abxnN+rJ6g7pInUgwakuXG32JiBafAbRFO030Ebkx9HE/nMcSd7vhC/pFY7+7w6HsomxcXaCxf01hok966BlBuEBxndo83PE5QDit1J2C+OIm4Wk767Q9dI3GI5IcamOq3ZmybNAl0K0zBg+lYql4mCKaH8/CAREGsRIh/1mebCxrSRgu4XMOwb0C5bYQ5JlxgHNY0RPsNgrYEfszZn+4u5XqcOeYncOPy4uJBpSIUGdA9krrwnvGktjGM1hgG7z2Vzzuo1O4s55eLGqZMVeQIB75fB6KgTx/kD0pomoD9oyui68NV31m0Q6yhUUgo2iDvKRK5DusnTKxTm/RDIEMhU5EuBebUscURXNywilAp8yYS4o6KS80mqFlxP2OAlB3liDuOLKVe8vxHRWEZ0VdR2xPKJy4NWUio+0BWuG4lYODiQQTmYznq5hP4F5R47gw+PwcaK11yb7Z44CGcPYp6B4Hs1MM1pYXS3rr2qMUyj3hAgHSWhaqjwI9ilYQ5dVKFz4bqco2KGF6Lhr2YwLJNGcI3S2GFoTHkm3UFNBiKoeWUfqVrG/OG3UwaRZCPTWXSsoca5oihbwQvf5ZJxm302DFkMRpIWv1+goreR3lKETxuafg44zRFtp8G7RdTHBZ432ai7zpBqYur6ZG1bjHoSgBhBThumcl4DHF6bqKgQpoq6LCfraIEFUs0BBRaDBN5l8xmW7raeklBEu+h9LJ2oP+h7aFEEI+F+vw7gGaARUprkyb8fXH9fh4p8mg2L4Iv5ypDdQyUF/OOHQbNDIgoNA2oJbOrp04TIj/dLP1GVcgSeiyIrNomAw2o9gY4+4B2pYTay47Ggon6FBkCcjVur0bcfYKRQAUmtjlb7fFAQc0eohzHZdkmvu4vGFAwD0kh5/ii7sI3RKBdd34vb459eF8Zh/gRMSzjY6tQpnNjqqznHsnqO4RZc6eL/0Nl+l+p66Kglstn9okCnWexaZE40xkCIC7mMkQ4HOP3c24OPDuKKIprClGEM0uDRVl2lAFLlb//KLpSdBd7UNyoLjfTgtFheK4/kAPvk1hz7pknd3R5FIU5M46jEPoyn3/dE9Xurrkmjn55bzTplzdp/S5fejlQWUXNChOBsjoYcoXvUtNcjJVwkxm7XNJ6HXskKUpycimobdQh+qIPXH4/rzqUCTd3+2+GCF/RL5QNcVavRf8yyxFqGmcAWSOSIWd4agElfpC8Ty0GBLm0aFgvzxDoA56fKGVbCjdFZzJOwgSP1F2SsdbTb1naGn8kvOmexvrhgYF9zOoVNs9YAxAIA31XVya0ozQJC/3mbCiZdINT1ONBuj4VlhZwza4hYJEWGnqHe4uXeZCBU1N0I6sghqCctyRUrywiucMaoC4tawGH3MG8F0EYGIOM0OXUg1RNQR57tN1VqLwAEO4DWLFjcsUAIv0uIQ/rzdl7OB0iLu8newA33R0NDMLEJd7P2viHtMlQESMpzj/Wjut0J/6Iy6Z0a1AN0Jn3Gf4t41M1JrJVYIu6n0g0xjGilpoqPxdfzbtmzXOeQWATf2YBqQ+R59h1BfEG1CjOfnLysi0Af1QN6ThjZwbEg8ljLM7U+cMCHQ25GzO3XdGQ6WNMzldFvZSxANQx0zDyTzTGn7e509YR3d+0d9DJ/NNI3MCPtf7JWAyDqOZ2gHkAMwINrsvlCPEIh7KLcHJARH9nKxvzoAME5guU+tFW75JtlXsos9nY7dBEqD+iud8/4hms/KXTqZ+ATuh0hZbg3uFZgZwMq6CABGXF9+fbVeLg4jNt5a/PBLG1gse9MbLk2LXkXKZSNdwr6/qHtkhcpMznaM53Vc7NnBQOSpjPOwiSsJ8pggWA1y8CeMJJ/AoXOaPVcuBC9dy7OEdQz3I5dqHG5sQBF4BOgcIRZLcdykf/J2DxwIQ5JOJkX/xHaAlQCO6v8c1w1BNghc7GCnZAEHSRZMLNnVDxM2/NCOxhiuEPu5tLa7sRkAHKTbY+xt0OJovfMXlVO/GeuzOCYCyCMXxgW6WYoWunM97CZKOswOoQFJhuUwQ6CumOjhbnlCeBEKif6F7pvhkolOIlO4qduIgY0w0ZhdoKVww+JnLh2/Eg+8qYqlYq1MrujFWgNgI4M9bY7Hu2zJFQxgM6ssmcXyJNSJGBRTIJi7zbBTc2ajRoNrYsNeZHPFXitMycsjBjDtKcYrDzYyGxELtUGh5CrAS8QZJCEoCMnVran0JSIOMXtAcXmRtHc7Q5pCOLQc/YbGhnYEeeNFOthMn07toG8ihgFNcyfOgQVpvGiSJduvpUcfApsPZyCiqjN6LdxROsZbj4b2XYJtL/G2u2xrFIsUSRRVodVz6El+8TzHlWLynquq7QJLWiBcrHJHJQLtaMfrVYcSxvBeD4ZKMiDMmvjDLSZMLD0I+v9Q41iXUKRoPBesgLdGbXMihDeKV3BL/t/z99aR3YGF1MjjfWWH4rCzCvUxNthaxpbCI//yNY2lEtNTL3XP+zCCxihavBy5FKbMRV2M3C1oV63cKTcJvPat4dnDcmYACHNBwdQ4Vl9On7x6cUmQijS5NGqyiYH6mmpJMiW58LtckeMdchALCFOqIewfUH4xPEJdT3dFwQk8AySawlGZFTdR6dTbeXkBooUTYCMHBv4lDmMGDOC5R2KRoD+mZyXWdd0XZ4dxk/b3N3ww1fcJA4F5BaxmrpCiFSjOnGNmOx2eEyzTknJv1/NZHvj6FBs+A9/P86e7obBaUdJ+zAS0RPxd6cQqNJ6YyIoQpJOfr8frGuWA+hannFM1MyFgfRgikoIxFL5ospgAKnJPHkkmQ+jn0JfsdYtuRML6zcyboosihTUbECyjGNA4tzibFMlOEhGGi1wEUu5R60pTObkTi9JWMkffxjtkCjS7WpoAKjzdafb+txmqxCX2F78waCe12ucxZTF4J+/Adp7BQhsmMgh4p48DatjoA9gIHbrZ5gXI9GneJT7+yNpl8bAB0tBzn7o4WDTvYa4sOAENoVTTmbSkvqwAQCEHkVoAjttu4ETKReFfczFmR7A3NhTjL1dZyXl8GrKA5Aqzi7uVcTUNaQGosr9GRxFVVtgj3Edk1BlMfxo+vq1CEWc/cIc8g2NGj1uypqcE1bwhiDgsigC53XTEGOph5ahb8LMmxO5zHYIDClAafRoVnx793nzktzrpjwrmRKssdf3nF5MJaxRBAGSah5iW/A1MZmrKOPtgmxJp8HO5yXeB4r6uxOyAab+fKm3F1eaQSMzaiPoy5zx3An5rlMBVCbS+qdC5rzjrOucM4R8dbGpsG4DQb4Y44Gx8L9iY6anRVAuCBgi89Y3Gn4jPROPFXW/dzD3Bncseq21kHrUcfGIe9GBHIDEAz97HEcfAj+5M9N7uEVaNmYsryqzy9HjKGEZTpKpMppt8K8aMfg0qOY16Zw/D9rQl62iPNriXczYjJNqnfy1pOfhhmTwff6UfZ+8eTJbWFNtTEPrAvocxpzgMAxh7re2QVWiz3K8Hh98RnXDNZRP8tfZDPgKaSPB+aDGzK42pHzVF6MsvRylzincbw4yS/oTK4ZFRJHwuYvuS7eA+FFscdtMaGe53P3IH30Fx93jKmkn/VdoOlm+euxrIeE5kDjm+pi5gEFKW6qKjc+9yN6gF1hmPSC82s/IFyJvEZZSgJduBMCQuBM/oqU5nZ92cHWrD+VZ0341oD/jjsRUEigsN/PSLW6nyPWOYxjT773ibBlE/+e725pSeIlFOUy3MzPEuRM3xJu3VGrnDwUm7GAc1gsWhmVtgTLhXh3t5lvM5Ii4MvYjPcZA5mmHBQ8lD0rZe6xS9RAxBFJw8ctGykiTYTDUDGVpWcfRyR58aJiEtzgLY8banU1MhMo9jq2KtrT+NX5D42Ks4+2I8ipqJwSPuXy5dCBPGo2Rcc7tAlWERc6gRa7Ti4GQHXRIxFlaIUjmssjG2qDGa02UiKLi40dN1ojCJqq/H6NwnyFuSMOaVUUewqBqdQNcfD5XPkcLuY3PhVAp4cEv3vesklYyS5BZVwvMaqWgSTwxRaIBMZpkasF4sjeMPkmiCWvJLTvV4lOOvT80OamdCbpvHy8fP1WD2fL5Bhi+9relH6k5S3JWCUFskndvxsIbMTaUAUSV7QrApONGTwikn0zfRKhHP6vvUssinXBJGarWI5reaq6WE877tbaUd9gEr31M45OQyXFDMUOVwKzXmHPrYfby9kYLzLVY0ebJa/MpLN4WdBN23/E2ebrms8tD1M+MrsZzm/FH1OrBxB65WfCzFW4hzWIGBFy6qJYguOY9nK1DdNs9bpeZ+pNEvsCP96A8URignIk/RBG6J2YaNJa+qle8ckZ3+eVpqCH1xK0Z3daKIRqlAc5Y+X2GR5O9FvvvXuVwhpgPBiYWYRPHFQXSY8TJE4N7ncmSBAaWE9AyqsVu9BnQiYpKiiieZn0JQTwEhxFzphOO9aBOeZ4H5T3ysI+Era5WL5UQnuppdLabhIIUVRlYb8EtcxnBdvx2F/NRbv8rcJPkWoy17RDl4AiUuLSye5bNnb8Hk4L7zgeFdTTtESkIHv8zygOXC2uq75jJ7/MU1ZL3IZc5nT7KfQrRwu7gWe4dev81BQEM/y+zhn0kiv1Dtq9kCzRqELUqnlNRMnj3QOatFnAA5C3bhvDpV/1LrIfDeAu3OdA+evaDzWobk4ESzOaxpCzngKH1B+UfMg/6HaocEb4/bmPkDSAe0F4YXkfsT9Ul1SxNblyJMJX+2nOv7HLjECPCsYCpu47B3OCVRkP1/FtY7vHHHwNXoXheZq5LyTeR9zKNYLKZk9EeXdXJzVeirNVZ3Ifo6Klm0LcOkvx+mN9Dr2uw0G7z4TU1DiSwGq2F7HiUknSy2VDc61wBHYs5CVMpi8spizsMaY+ID8qgWgsAFk4b7HVt8pOf+92gopogI+oXdWIQTtHe1OT+howvn8r281+dhuKu/JSW90O6VBmw7AJk/lTHeSHM1Air8WiltU5TMDqDJJC50GsFYXQuoP3pmaw5XuZTXx14IYYIBzAR0J7lwU84YgRsc72YNX8xIDjKVaFIBIgijPoL+yFg3gvE4Qa5u7lIMUGoQ4OrLfvA9ZL09M1Gh0K9LG+t17zLqkXDhD/RScbAvsYzNjXYfRIGAFfzH5MBvFbC7e+ba0qrAEOHtDcSWv7wOAwyKf5+l9jrMheS407H3usnq4pdrumN7YHCMdP7UEl3EAFa5z62oKXjEafNd2zVI2U858gFrfGLN4FTeN7MimOf6zbniO68aGoHWenD9SiVtnaAZb8rWiT2szibL1Do2ZnCs0udQ2Ttapu3CDFKDE1e8y600NcE1knjFWkeZZK7b0w0dgolVE7eSnoZJNZ/K3YoRFE2W8Au8t93PS2gUS2bsafvDwrBlSa2IoVC2BLZTGQW+vb6lPMYWAIo6lduIoYt5V+iEa/pVOrepkzFzM3sx+b3BVSim/QvslwmC+jhGZuqMzXMvKqqBqLQqHtmjli8L9yxejcK1RYEM3PbrrIivXSSUvQx0jOZtxvw1Ep6JSTDjxgJ8qqsPkR36tgmw2cLvqmGtCo0L37kWDRzmXCMmzOuRQXJjaCsVCdI/f2w5ELWDs0aoH+Tb0KqhXUE0MvmQDHROyQbMSeHQQWVKY32YHbHLRiWnhH8nIcj8RqCbZuZEdCycucD7T2/s8hwDPwCmShRzPm2KHzYeYkmA23hnUC144NpggWxy0jGT58aDu3K5c2mhbKGBgDHSr2sI4m0oSrCmIWUh+Ng8PraqdVmE9CZ2PIqcPFJ8DRSVCRhB0/jvHxkUFKBrAafEuet+HgYdU/poKQtKxueAQSzol6g2jFTOTEQ5NMjxIoVYvBaXM6dNq3F7P/N4UEpX540F08n6Op08J247vpV3uRPw8YOO4kgIKWoD8+b6wKWrYSDjlUNiyNtjwyU7g4OUfxnLTAsbL0c/jwQDa68jYPSRi5w3Pe+OHclG5ZtSEePhxKFHwMpYF5cfzP5baWaPQFj0YF+80O9CucOhztK3TWrnvsV9PLHuPrnC+KwqhTFzC287Nrj6umps1uhVogYSKZrokABELT0TWgAmxMlZrwWeDR0yxQxO8pODMe/cyMuBRBDv0loTUcWaY56QVrNQ3in+KK6ZX7ksnnGrNKOiwoL6OrsO8IChMisSj32CKdVNCyQS1Fn2l10wDDnk3Oiiyn6FrrJeEiUL7eY+dLJf0p09qetg/ThdXcWakKYfeutkgXMRB0FBLClgKaf6uFbymElz60Yqca3sbe/E37NW1NWWqlmYKZDHOZKXHuUaAPzIJojmwMOI9QIfCoYiC5i6CzPMLzj6AIizszcDi8mJax1SEy0Q02mcKusbkgP9fYa//PiGRoY7xPglY5PfybgCbLHY10riJNjGalaxzmu3dWLxD6dWggncWQ417GgM1NU2rYg3zufvslQrN2SWokPwJLDvvb/O5kq20eB+b9SLURJ02jzrC6FwyMADVpmG0dVdf5YQw9vPDZ8QElgaBJoV38vUrP5sJEtkTZIAAaClUtklpFKf2zsm0Y9JhTGgBqCgNHRPUj5Rt949OF/lnNMTsxQbh2jWJsxenRTZI+OZlbw4CTmPGFDDrjenVw2MQ7KOA2TOHM661YN0giX6izeFDm7zeOlrBKSjT2PEz4W3Ks2d/h+NG71Gi5RQ9MTwoelVbkCcD0PfMJIICh0J9dolrnpo2AJHY5+NIeqPdvQAQawOxMZlvpTGIxupq3EABZpmlkDQ7ivwz83O4Nzh/yOi6HjcVrCf9yvHMaX5RHK6LPijNTX0U64szRbdHnex0z9NNM885mgPpS2ZgqSNI05Nzv81YpPLRyHNeMeFkCs9CWrJHljTlLUC/iFEB2kWuF/487mfYMkwDuQt4R9BvMZyg4QsDA7bFDlAIdz3yf44RFVmr6WYEojSq0Q0uuTdBao/mvMdmhywzmzeMFjj/uQtCqyygYoul/MV5gEjANv4YIzBwu9p412OKUtrMlhd0s8B5r/0xjbz6EafWgki6g5V2I/bp0m/zLjNR1vK7c084n9WraWI0aYBO6oKfNrY/27j4O6z5qn6o/yicnNIg8RmYYqZmoejeqiPCOZPsrzjjwXBKPIKBkpyd1IXxtmS9ZELIvSOFkRYndOxQS8kZot5RQ3bqa+DU5xj5wP8fSvd7GVlV4xcNZGl42J9GS9B08pzqDihQesJ4up5B3VvDnonNUBmKUHxhgxDr8enzU2kfNadRd2mQ/fsbjCRYWoY+JxS3XI0PXZl0AAAgAElEQVTVTHJXuo980rizsoYYAFgL7g6778926yOhIhx9KANvCGz2QVXi/V/5KsWUrFfGOK1Se1vMzpPcgwiO8LEppMgggV9sN8wYGYqS/z8XTn+xNDMfcEAtahI0BO2LgKmcL3qX69zBzyD5nNGWS6mpayxuuNvpOgv2+ukmaZpLc6d5eBQDcH9bT6IrlmLX2BhiqVoORE1LUuhezLLTjZA9pLAXVRSi7v7F4WWoEpe9fFo+D4v76RlbTrnUXIocAGgwGFf/8NvzdKEIyq5v+ZkgPdtxdU3Rc59LhSRmLn6EzwgMoSfw7E9VClOzEmqd9Kp00lVE69ijLqo1GFVml72sBzIHA41lioM0Kfs0X1KcyhihivNeYX2Bs6niGJLnUOGANIxJFaaJRBdjs4QDkgedbksgFixeKV76/lMU3t3oEAM6IWjggawOpCdEx8lILvGyHMxTqIK9xa4+Ew4QNTs0MjjNsekoiuIEhyMLPOG3TdYc3ynuN3ndam5oZBztGp7FP08A6APURVErNULotKSMtJ6FD35WB53iby6TIzpIg3ATa1buIQrMfUTQNOU8H4rP11czNmJPfi9qmaItn8WRuN+//D5qRO2FzGi6RXxHk48O+ao7O1Oa+bsub1y6oROek3g/G08P0I7u1DVBh1t0Tot2lvsdgkk0PDqmMaklT4M1zdpSaGi+gN+z9HShvuhM1wYgHPsJ8ss/h3+ra1NPEBptdk1ISdGdSOCAtZtzqRrOniiyFuKIRfE0x8VO0440nTRr13CqsQv1kqRxYsI4ny/HhsDTmCOIMEHRBIiALvFGdsoCXjXv5Ubf/Jk5LLzLoJevTCtex3LxkZ3Kd328P+pIKFQFWI4OVDbH3WziwoiBxNtYLTiJ7kPN4s9BmA4dStvdVabBV1d3KSQzwQ3/n8YQ2i3nstRfqA9NeeEipkEEzes8JM5v3gHri3OfxghQht9L4yfqyPq7KA6/xb7TOpDi/dgdVmO/Y+16+eNwRvFJc5cmpHIr0IqFpgRNthy5wkfHzhZ6IzSZCs3E5CTBhXHYUkjPXoBulAnZMDMp+WF5J7rH0ZwIRHiOsCaZoDN5Y689PNCsKppuJ0knv+4dGrz+dZzKNAAmBQ2UMXTElaGAFH3nlxdj/oHuQnen1km26Js+k8KOBPib0I41tcCGP5bIu+XYn29DPwaQTAZE7Kk5IxUZE8DH8+mf2Xsjd6YX2DiPlkQdn3oBQBPOFIxW2jHLuzDncenM+jufnrrHPdUIssW4+S8U82oGDK7tu5EmmDVnI2NRJhD3hs6AQzgUdfcOmpLkUCSsD/Seomc+Xl/QFYKOW0c43TBKojW4bSRBIxEb9y2TV4FWPpcAKFMkmkXPn55oWN1K4Yrd9635OBZnFmhoPAJiwkKYo7OYF6psL4FmAFo1QEF0pM1+KFcybZzRe3AmOm1JkxidDbRGayv2BBo0tGVnB8GDzoLjnHt6MlIihWiQOycxR2eDwH+ZGksFrRiBnDNHnXDTyXmG9GUEsb69ofGT6srP1gFNqlZ69wpR564nEJm6i4acO4JJNu/e/SPYxuRKI4HaT3Hn4xmuouXlmaYxvfPe49ylaHc98Fll4wiSaT3O2gXEYn2Yi/gtM6G10K7XExTipM6zlipQu56dU2z/6sDy9/lifPnymtpB3TYaXKn90NMBbXk2DW7bpFyHToxej3szmklobOxInmcMfXD4OwvLgvuHugvMsGtMmm2oy+mXi/HBvwsdDvpk9B0YIjEJ6TtIfStrODBW5TfmJ5Qn2PFRtd/qiRPEEGhII/M2D9DMxJ4Js+6W1lrcNdRUGNQk13GjcULid8vMgj4hQct3VyVnECwOxR0QcL7IdGq7235/tt8cDn0w8MBALtq1IVagKe7Z9OYkTPSpoA2FME9dGRQxKC0E6ICwHqQ1pHHRNaRzR8KxzEhRNxp0EuG/pXM17f06lz6IGehsZSqQIwESxMvnO+3gyilc5hBsC8l2okDvArc4Y87w7E329qLlkmHKo5aGjW3wmSgK48CMAeODXUh4jTcsVqn+nYJYCPco4til00nj7kFzwAjtSLFDsAfHT7tVnjO85qbuMUZmo24RuK44TE0Ep2lgwd7esym1xEzI0M7E8bfXeUZ+ICA4zJwjMszmavTguBOP49Ne6OUKAy91aYPRtILw8hPc2LbCFh8tZo6n/CUXK89QNxTQFIMAdWw6NnM6h0XkxxgWriT2ocDLqdM54CiCQMykGUhVtEjthZ5LgyaUcC1CBOtgPgZKebE0etJToNOeU0VqX7U6ZnSxwe9zQ7v2QNlpDjgQaRTDTz8wJfLwpkDqO4Hv0FSVbsQoBnWz4b2V7iGUBJpbUUO0DqCaHMw30HBCsXN6p20p/H0dudIkHaBHHUfLFstQWyi+sU7nv0FUvgv6mIsOV5Qr6ZRcnDlYmlbhteX/rkJmQpfz4I46l2iUErh2mTE/xTB7mn0LMBBxY2m34jDI6PzVdS9FC20RFEpT4ykEtf+9SdFFwSilyMCw5hs3X1cE3eyS0M4ywSgKVFyQdKrptduQQxsdeNnQdHGeOPKPALUMGbhoGrzgGSYVfbEZ54PzzMKa8w1aBxdm7NWTucO7wtWK/82S6ibmKgJ8UFMbu3VEv7z/2Mc/QXvjEvEd8HN+/GE+uAg5g7DbTEBsodsWm90gm3yu6UrvO5tU985mbNfnY7OCzqbw8uFpFreYTBWXrCsCQJ1ss5az1w6rAWPNILZjAdguifye+fwtwlf+nHZ+M0OCwqUAnVxwII4v4/1D22doWXe3n8bZ2VWaB9Y3jSH/mXacFzHUYD9EAJ+mvafGUMJ2Gi/U9DL5DYv3aJlu79GKPKZAillMrSeC3TSBcPJ+ebUZz88CdjFOYDoQ+9UxrmYUzxSjpb/I1LupcIB0GHKoG6Xu5DMn56Fytk4hrlA/JptjG72AMeci6zpmGgjLOzR75WKgA6ZQb3G37kqVBN7TqPOziG555qFSxohgP84rh6FNXJx8OT2OADvZL+jGACtvssf4XAkCvSPKwPDIAB5o29al3aIdvmPKgyVq6Y5OuhW/axd0p7Tj41ncBW2fzd+4pS16qsdEkXVQWU0XgE9qyWgQN5iSkCZfOlCaGe5B/vwUq6GPCQFLjYMmY86amjFCGIuCCLpcwBjrjEKSiRh3U7RU3IdxU+tJtjkrvCvODaZevHtdTakdWLOzol9XrVAWl07UabA4H0TbBRLVjHHeRSez342rm9l4fL7PpJLPxcQ7tPJX1p9MlYJy00RyPjyhRZsxHSVkmM9NanwFJgMu3MD2oO64zvk8DRamd3YsxE+T6afGdDJdgEJX5gwU9LyTDQHVq7FgLxMgmkZRan9PErsh566nyc4k9e4uP966jDpCmn9jANQjR0qaTUmvIc5BwBKeEb0PIBL3QIDzaxg1PtNkoQEshf54P54e78fDHWd+k6++qQy8A6uR+elUpqcxqRUCaLX2TG2hbYyZfawdajPOWM4UJmTcIwusKM+1rOfdtlbI73MfEBdiA1OUGEiw38vMYZK9YWYT62zZIAnZPOfO8+d7RztZA9jjV8JpUw9cjnsoqzNNGqzPy/wi97/0wUwauxaaKH+tqapn1tsd44tko0ktAzR4+vSY4YWNjLVyXEiZ5C0EJZoaKG1XfSvn/3e/cD8en2jsa++HJWFmHvUGE6zVev392W53OLBRGX8FHdjCvaML0g3hKuF4FnuhBzVXtBoZBad2WaAX2Aqa0lyI7CN5AXDyi14VXm2LiXfjYwEtRb6rnZ5C6hT2iJxrHE1BQl5CEkajDwAdWY/d+iOo0tGGsMbgCUKEQ4wgVLc1bUTLTSHWprz02xQ7Hf7W4Vg0bCzwhBRh43l5M+UmREB6zQEu6p8WofjZpnB346CDFt0pz5fvx0TF3APdgM4vLBBaSM+GoWHg0pm/zceSpHF4w1e4/niRM0bOM00InzQjCoHFB7a9iMBwK1JgFWH+lDRflK50H+2e1WJ9i1SL2p7SODqmOe2gUxvFygm4sCCXykSDwSGkXaG2vx447fTRF3DTJFoHkDEjPxM+bsancoqDyBwY/3podTPU6E5sD5N1Q6Aaz4jCBzqUHNgWJTo5b95vI0vH0Ce34mmj562caRwIYcRwZlRwGHJh0cjckAg/xnj/2KQo1a64bJaTXUEuCOsYDvRIQUox7PpwasdnZbICqqZYtoMWaWzhqWrdG91BNGf+xc8IGpTJgDSlTIRid1gZCLzjmv1ymPN+QNdxR4ndLyPu24cABXKkRVqjE+v/DtAmz6AsYHEii9ibnIy3FAMczjfX9wngixVyOMBOxtzUJYQs2+QOLeTgvb/HQavEpykCpIN8/foR3j//LUVJhJeVG2JQbFlCVx86NeVTqJs0vUk3l8C3CjPcmNsRRJ5iD7e7aha7wOyLClQ2k78K8u19i6FIuOyVQ4Hg/uODlHYmBFAy+cy3ybDQjMR3Y37KtVlF1dxROLNPPWtuDZhjuA0FdKEJCWv8jnF/9nwlblfY3iTubHeqNOPmrqSxvnC9rVdjvH7djJev80xaPv/C7Xj6pMNdJpDoW5YU6vuEPAbtPN/n/Tw9i/jR3IESarixjChUES17XX0IAEomCuc4SFp48Xv5LLlwY19OMz0bs4ubULwACDjX1cPdGYZHc1s14E9LjG4MGivlZwMYNZ2ZUoJn+R1WwbfQryjs+O5SkqSC0nic56JkIpZQ2b3TAJ6Rrmw1LY9GDxoTxZt/qSGlyFWzCbUzLIYHJoroNt27MgDUO6S4/FDQDUAhdUczHIpNND2HPWcnTdbluEToXZb8E11pcnJySooWA+YDRXwmU+fc27yv24AKPESbFBo46aGsc4o7vh+gF4U7oAHFInsNi2XuGN06ob61gPc9z/Lu7nHc397kHcHl58w5nbZYBfXJ2jS7k7fYTlhFgVH8DtW4KIcpPNFkqe3EgU2zDZ4NZ/517rUdZhcYAXDuJXeLf+cECYAT5z/ph34Y7isc7aLX2JoD5NpUF4PbmEGd0gMRS2PYoAV959toVW/YsFolzvkYveT7eJ0EVPDiqoy4YgcUOh77/ROzBT5icuzImKvzieqK84c1rDU7TrKAB4IqMaWItlJYxruJ/aM2cM505G2Vc7oz3ZhS8ln7bmpdotTwPu+c8LJ+jYgwqLo1ZAG/cTh9ZdLwXllDCv2xZubvPZWiWebO+KlzZjSaRCnEbEmAsnUyUFxDAathZmQDb07peAbsM/49z0mqOfbFOiNSvNsMsBe9J6R4kVEGiM1ZTDOOppYmisndiYXxRIGfTpefHj/e3yE2eKfw551x4Z0kZDc1OsHa72jDeebUkrOi4GLVzdmvrpk7AoE9azX6cRxdN5wNWOVjGsG9cVX7GVAXELioWmX9z7rt+5/zJU3ywHmRiYiapc3uY8xmh/H8dDs+I/GgTjxhZKiD6imLgHV6upRIDXTW3q5NP/XAMZyS+s0azXcO+0T622Qywp2YoPg+QwVxtMlG1qDRzdMTOsjS5p+AJe3gxt2yWm1sZML5rPTl5t4ZfBk8b1pM+TJljeaLPDpygXiF8zbXti3jccSYcSE4hhCmKIv9Kgn3vLjz2Dvyz3Ox3IIWQI8xCIuXkfyICHzk+IXiAD8b4fkZvFqTm1kkNGHtCR/3jYk2YyNmMVxi+/ANpSy5yHEfkm/N+4Hqkg6ekJ/whHV3M6cB+oLfjc/ipAV/eEajdP5dEIK4gIpLDYCS8XDPpYhIXZ4nOTqxkbtCOHkUMkIlwrGFX4S7gbj170vXTcMTq1PCOylQz7QljDbgaJk8vf92qmnaUPjcJ17izetW7eZoNIWsQZV00Ap5uWA4YM9jIcpTVoMAmnpEFlghLfLkOzQqI0/5xrCwW1AmJhpw+nnevnORNxAdEIdjUruovNonXWVsWqAzoJFhOnNXwXenjROfNWs2392LRg5zB6fZ6BwHR9Au1BtIVYzaP5sRdIFGG0rRerdNOjfj7ACDxZM2V4KAPC84LmreNXazce1Dl8T0YobuicOUgtKCWSeasiKsy7BemehP/UIftcOWc7EZb69MhPiXXqZJ2yUvpcfQJZBnygeVJLk8HN4IWbOvOSylW+nwBIhwPlZ8bqwrF6xpjCUsWDIGRnzKOgftuWLfcXnux2qD7aJNLWdIqBtVWGvDrpA6tKN7LmioEaaFU+2CtP/443soMuyzTL9uLTRPbVidHDmhPe5tx8962h9pk9F9Fcig89pHgm+5fO7uddzKXooeAcDgMlQ+inTeBXudAoFC3SmEJg1SJ0SxeN46LKFbo7m7G5e5PChgzcfhjGvRZJxucD/bmRnFmu7cE4opCoAkwIfrr0sjjUWAFOgzsR/FAEH7apv3GhQXDzn0xHMtNaGpvX5lYrRJU/LdL4J2Ib4vutZGAwOoKzwLnmkQ3meacYpVefIxknhbiQpvtnk3aPeahuX61WmO5p2mgL1N0/z5O+zBaXhdxHw3/h0NBpcflxdaI536jvDCCcA/fc9ct6W3iRtUaf/QtNEkQi3jIgTg4PfFrv/VwFUNIkDNoQQaGHxVFrkR3gKYVVaRexGKM88fjZMcdybFufPiIKk7W5wgCVnI5FJ7Xs+oE11gU2tSIPLPcZwk3FeB79lg76zz+e95rmTBFBjVZ1ivbd4I9zfUEzVj2DBDGdL9stFh/rus49ij32YffywW4+19kTNQaouT8ti+xwZbHUU0f3tDpUNZW0O51rCBQGncnzTvsAFvCh7ntpq6I3V10i/k83jWY0OenAqK7XIH4/3wbLRrVhMbPUEAF6fANJ2bnVPuoP9ENjCZunXiwnfhL8957ddphrKucr/T4JHs3u/IeibmORFZok/g6aiv4q/Qk+L8BQWHd80ZZwbLcQJXQvXC0uJtSnYNGip5TGpIoFYO7kubhrzTEyAG9uU7ejfstw+bgAPcKfw57FHuHACs/nz82OT9PWBtjS6Rtbka79w5K4FbmryJ+hyXwroOI/LGNAQ9qgh9NKJoKpruH42mZ2NyADEzoD6pTBotsHVutfniXPDM7GfTzW72LWf9ehvknoluTwN1nzTcFWt71xCsjChHAvxCjeOu4izXwVRdNH+1RpIpzaei0DkNpfkqSlJy5oifEDhpQPaUWjnRyrqAOv3wVUs0OGZNyfvkTq5zqUxBuCtouDgXODfQxsatlpo7xiuln83lDrhm1EECZpFFHjBP0K4c9gJ3IOfbnIZ3aV3Jes39s8W8qdd4sWZ2ENCo52dOY8Y6dy6T6Pvbo912yw6md1Xd2rF+7ElrFSHdqDde6UQjy5vsSNYnrpAaIcl2ksrdVFvPR6aMNJrtQqtmu7KmAlpK/87Zkok8PYQ6UNgFu93h+7P1Znc4CtGdirjR+WFsEkPZvEjKanXiFPJBUt5poRuvf7MRoJPRxFxe1pgS0XOh3qvFdnz9yugJkTbTCYogizgu2FAebulwQQPkDvOhQ38ASTszZ+IRugMNanipeqDnZaQLPeH0Tdkv33aR4QCHMudFb4CPgn5DnGoTrznIdfvKtyU1OWFj5+MQhyo3mP7Zq1hGstlBUB4TSic1LUU4qNEldtNsKKY1jpGZ8BjyaUry1SXheA85+FYIoaBLxJmFyRBjNf3kUzjhTHKBg9ttXM3aYvpIeT0t3mtaMVXDueI82fuMrXWKI9cBNDffz6Zv8QHKY9PBf3B5rYsFCHfS6HOJi4YfHXQQ6cIzBpnQejP0hXv0Pk6V0AFRRO13Riy3VzxGDhGFVyBfNzItSO33DJ2OacwVIV8JRvTSMGHZlPFYorZzUKFmQb7L0pYGW1MI0Xuc6bYrKY98XpBmNtXlDF0Et8ZhfKyW4+vLW5odPjtFMOuQAxwHJqZ6FAgxVwi3GX6+GUcESj7cn4/HBymUfXDKE7UrugyNovbOKQWueN3YPyOd2axZUxdxdBGlIgsIjRmflywgxeMJnKu/ormp1O8AFtB6Zjrm5cCB2gIlh5wjLJxTSIOUsA7vxiM5LzgAfmzGMoJ1naZAqFP0paeSehle/sV1+Nop3pLvwjibwoBsnn3sgCmIeD4vX3FSWYzLKwTV0NRsZDgnnK45QZps3utiTCpI3KJsxGvHi6amoaLAphB/H1+/fo2G5enpeVxf3wUowe0LR6DkCMUVh3W+TV7T82c+BwUgLoNMowAPzjMNZG9y2RjKCQKGycFF2so9jm410eIVQhH4eH8fc9yyDrNxfulU0zWNpsO/M/2BNsc3AXHH0IJCxYkZifHqL6QiGu5nAabLVFwJaYAOUpOwdz/sbzLdBW2/e+Adi6BC3aCJa9dHnhFIYJyVHq/GwxONJ5x81vNZJpC4LbKG7ovWEYvN0IylHLNn48TzSvMMio8OkMBRLuOj2yOA1o8/vETHwD79hV98DpUtToxl/uIeEDwzJNj1xoUe1zEox0HODetkyqG2xbOTXxQGXJZSCz33QPYpYtyn3gE8v1jARxzv5Iw1vVy+5VlyvrIeoSVjz5xLl8kEtqFYgsdcwokHCH/rulJo3+reRKFIYfU257lv81zvkwFDYcGUf5O9GGr1CcrbYw8FwOxa8pp4r1B3zO5hSrtdi9y3E5YBoPusEyh33E2896+v8/Hy1o55FupHkxz2LVpZOfh8RhPjaXa342O+HGekjCfZXEQ5wF/WIxqV29j39y5UA8D9dhLySFbQVpYE0wiosk4/nKqEzL6HJcI6hGXAfWBcA65Fc+4T0sHjokS+CFohg7G5V7kfNMNg8rXPfnh/fxvv76+xTJ5dP0UP5fISPOO+iN4oFsNQvCuHZAGPn3PKoFfqj9s0MzXxL2ZK6F7dwEVnCGxOI9POpzqdHXDiyXrtM83JXXZQjEvUX375+jrWm0Xuk+9+4SnNCOdUnBEzXTT/R5AWai/1EU3lPncA2jA+Au6uD1Dgrvm9u/G+WA5yinAuNUfm6JiYyAJqqZwNgM5aQgNWxd4f7dTZ+bhJ9ou6WP68DdPZM0xIOJe05k1D2yBig3A8F+j6MHli6lLW9pUnmHDkJU5aTNQ4B/gzNXXJBOyxc8a0H+esYRoOa0I9pXQtNLNMsqkXA7QMqLU6xTJJuspk4j5TgzSjPUVMZ9l8qb5GerL47aQmWqI97JVybIxjneAaE8QOedYMyIbfCRW19nUBxjYfTt60jadORkNCPclngYaX86B1ibhcnkNtvq48HkDtRdZA7qMrjG5wHuTOZ0cU8+JiM+4ezsbzJ+IquKvK06500q1XzJSpH0GxXFJZ13TzOIEtf9iaGlgrMkFb5h7nOYQqHPmG5jdxdUxtabFJMw84HrrZUionfV1YOxg8ROpB7S0VXwMPwLbkxH1/dkiaz4nYaRL09Ae2eSn8bCoi6krJfsVBY/FxNuZvHMr44eOnj47gthyLFINndLstWgLUhRX0Ccf15+e7WK9xYGoHiiPUbnysVhYY7/ini1LT5Dw+ecGmePg5GTheU8fm6accx9ONpTtPWdEWJxLKXHIiPhRi0vkzGXLMKpUsORln0NxAqBQhZTx7wUKi01d8LvfRjdp/rqFDjAePYqyJzkJic+ygKfqwm1b8xkvlL/7/TGFwOZldjYcI3fh3omcm9VbQY7mx6IJREGc9mxarNaVvslY8Po2ymS4vcmyy04SCzEmN6GenFTAXGCNfOn/dQiJunsFHNueBBci0wKftVIfLKROkNBoexhT5ufBxcyg3qiOtqm1C8YmHg7pO0QZVCCHcRIPE6Sd0Fxpjx7IiZ9AgRTyClmHVyQWLZmct5xo6Bzzw23wuEToK/FDngmrIhSUHhpBNHKFAjfizQeqenjngZynEmDCAOCb3Jc5dOnOBnN3dsRGl0eXszFajkVFvw7TjIhfexMWYivOACPVXN3a809YTxRY5/FOQWBCs27II9Z/znQmaDJIX1LLsLDdaO59dXI1xcTOwvtN1yKafvS8v3BBEvhfaF6gGHsbsYw5d0E4DWr0IuWAsllKwb8/G+YHniy6GBol1z34RYU42Ac3ozLH69a0HNiFbPA4olDdoFKYASwGNCfFxoJzBDbSdaLzYw03xQbMEVTPagutKkMfZx3WSfb9kHzHB2I/HZ6ZUZMRQ1O7G9eXduL26zxqFfozQspafLyY5OYVvdTUXV0D0M8vY7e5wIMIyGUvtUH1YrwjuQdD48NAR5zn/sGyl4WKv8H7iZrQhvwHaGeN7U545uyjYVsuPsakMIZ47Ybv39xiKaOO7pqDHznbHZYdWwEsngsq4HIF0L/X4vyGX5jp253LhnRzzfPPvyjKfy4b3mBwPDBJwkfzgrKepgP7JPuR7gDJitc6eOERT+fJFAT1NAvpMBMw7Ju4AR1Atkv+FQ5fnbbQla9OfQfUtXtB0QjG5GluaFiyqE1ZKUwadjWLC7AnFzNqwcyYx0QgtZVAA3Y+Hh6cUtDwrrYkr0DYFPbkqTmFnyZBSlMpaoJF5feXf2+iytrc7LFM/Uqh8/vyUM/J1/j5+fP2aQpwpwvMjdK1bw4e7VsoCquC+aopo1lgLUHHTuNMUAjrVqNnAUmhThAouJ+vUPj9pqKIbvbqM3TO0Z76fTdZt7heAMiZkFBhQdlpn6vkidTg02Fhps8el/cSprtK3wzwooxabGGxXZSdkLybHCj8cW18T1KXVsEajsTrJ7YrmpaaHir03Y8WkOO547Z5WFPIwTHj+oMEg7kxQpKiRQSfYwp0lxUymBzSx6/H8fJ9CmalC/hxcEgOmukfYewA5nz89RJcZwXi5bql76kBJJ8Zu/RKWcGgnbFNr6jTZOXttznQwFHBBZkJgIo2jZjqcDYIATCqi29mYl5PmfArk9vPQQDDpY/LAZFlQ4jEGQeAziMGhvtM2JxcvhWxXrjxTc+JyxdBc1rSfvcMev6WhuMFoglro1GxEVJ4mmOwl7Zzb5r7rkD4QA7MXwNjGD9oxh8GRbOGO5oUAACAASURBVDVCiDso2zGXTm2z8RDTHc1JqKU0uHnPWgv4USHqnI2cfTwXDWE0A7i7pdFRR+cV6/fvIr2v2G5wvHwtkpm84NpJekIyj9BF8jkzsTwb2/1u7M7WiWgwa0rKPJ+BmojaAhZJDEliM04+U9VCFOylucRWHZcu6giaugZjQze7lQkBoKSlOXb75+P+EW33+dhh3rTg2fmOWUvcxXwGXEwxg6VujOUxovN2oC2WhjVhrd+GJGrq76j1ZBBZv5MPaCN+GPP3vdIRjDEq4wmglylu6/D6p4damSgODR80VmMI4CDAIUMPHlpLlcgGG5mMx2osxyeTY1cuRUXNmrzFy0ni+N0cjaPRopFhITHCpSn59JkR/NGGMQIkxLtJ5ubB0rAoAkqiaQXitMUixTIuGIhU9xuD8yhkrq/HeHzCyYZiSez15zUqv1cj0899OmPqiULXMSRNVJ5ROiPauEohTo9fvsVdqAP5Px62acfdyCA09ZAXLQDtF/WQ8++sTPQQ9FPr2PhSTAejAWxH+01zd7xY+VNJrseCWjpV58aIWLPQFP+euuYcO2rHgKbfTu+zjrU0VTV+Nz/CxGa4qinKF+UMFc9xmxXzLyjmtc7M4ZmgDoTbor18lmh3MmnC+QVR19V4ekCvocNLUxFCsypHteldnYAjTKKyMZcUS3qr55IoyoJ0otLbTLobx/ps6hzMRWnEXYPilcOHz4S+CrvYhzstbUUSl2Ox0D3EbBMoGq59RNSsad4fAYRM4hJ6SLGVACgC6+J5nkI5OjToiQkjbOpF8U8rm2Y6Q/osmU6Nmi5Ub3PalPP/nxojwLl1QkoBK28/BI1QenZZ1ylg44oEyu9k1EYNzQD6HqcFHMKi2bvi7GKSodaHGgSHPRtQbUDjaMWfgz0zeSLczJV03OPhDY0CqHv+XBuR/g4uS3npPOfQA/Oddc5LEB6j56ynKhdqTfM5eX4gwqwT1ofahJqiMKGaXY49F3AylJjAKAp2H6M78iJlX909GCDJuoaGCgr6eP+YTAZCJYP+V9fkxMgz/rjzaotNqeBOArcHrIJBCN/y+WJBHA6/oYo02pmwvbt/2NZcOJl+nLOHKJhFs3XE0fWQ4hfKLc0Qj42fG7vyGXQozmmK/2UmriCjSa8P36ub1To9I94AwPHZcGbxLtqWliZbAfouSCxoL5NWwAM57gBBWoFLv9RmGsSQ4MvbuxKv7wAX5LdTZOIKxQSK/UhR+x3ONze3uYRfXwzGpGDmz+ZCZ9HGbCGhbmWfzBlNonSFMqKX1N1Hek0mGkkfkHYUM4dMC5jqVX5PqHwlHidFPFoQihfpdzS7PLNQ/e61+8YE4OsXmojtuLmmAYQ+y734ETT/6clGhnX0A1PB7XY83N2Px7v7cZXcIKfKubQrPR60G5dK9ppFJfeA/57vzR3hmX/ufQU74p39RvErVYf753QintyhPAcnzjQrbS9Nc5NGZgc1hOL5eAawsHnu0JhBu5kM2pzorKgxRyfMCzo1SFduLpNLmvvY+yMTEdwOY2KjllRQwnNxsrYuXYkaQfdVUw/5uxNwaCfQVdR38A5Zl1ApoXCnaK3Mo2SYsabWm4AETD6YAoc2TjOT82MbrQl7EaCARh07aBuZY5HVNtOChIJkNgJV8cUgp3QANamOZimW8qvkitFYqUvw7OtpUTe0BnMDdHG3o++oQOw+H+thpJlh8nOAIgvAbMQDTRM6xISPytepkF+pO+rX+HMFtqLRiMudGjKZM7M0Mte4qpG3N/nw6nQlVedI/T2+f4usppZ1U5B/epI9lxuI+z2AySYUb7OGCKXlu6thxg0LKj3fS/dPAYZMj+IYa56PDWYZVJUDIaDDA5bqpcGkwE7+XGlq29XU6YmA3zETyhybReVcte6bO+SwrcaNNXt5CP2+rYwbsIymO42MWtLUmuWM62ewNuN7bGIhznljCLVmCdZn0v+pV50AcTegwRTkN2ohRzjOqxtqt/WYvzm14s+5OCO3yL1hqKzmP3kXRdvv+8xmrvKUTiZW/nuLlL6H/d9SQ7Xn1qiJc1adGzrzWaQkUq2dTHLnNqhwlt6AoFw1plDmei/wM3gOoepdzb4/2++2h4RUgWqnOIUq0VORsh0OT7ZsfPvEmDzLmm5GsYozkRoRNhcuEg+Pinza0Yc/g0sIRE0uumYCVzeg1FwIHpg0RBww+MTvEPzt4czpXkLHeXsHHcXO/P9TI1PVIh10fEjgoyO4wxKOZPA6kFnUbCAuVt3aOKNYJaJjravBSna7R/jJYWdB1LakbVvMxdJZGa2vocGT62mnaTGl3SyFo4jgMSHdTa/o8QZkOu5q5RjWoaXx+Xbq0Qusu+VJJ5LiSx5eDpcSkZeD+djs1+N9gUAWGht8YBY6IWzyURF4O4qnYQUNo+DiEuHixsOeTWdYGG4dXJZsNA7lOFu8zdP8fP70NB6S42NKVyP/pw3/9B2aZlJ1f/ivO8W3oFn6/CsWzeRlx2EGxWSjFiQTAOgE8Kg7p8TAuR4F89wjRo79qhclP0dHmXWQ5efnp+gUcP8RMZG2QlNOgF40XhQWoWMcaSvqhtAwSYejoYH6YLr60UmrxaIToteNTDurlQFCPObLdz781AAGiwTHYsGqaO55XM/08fc0EN1mP76XSUS89inGaEaTmyKHnEI0VLWEp9pEGNx4Pu4etEMHJaaRoSCG599hv05saShdL90z91Qk2qq49qipMKxL0SmC5fPBOxFxREvmFA/7Sd2iulD/aaN7erj2hKZdmfjfyUt5vEuhkkkcKN1Kpz6nl1qWxtqTAugRLQoF4mJ8/cKzAM27G58+Mz2gmNaqWL/7QlxzkZdwKrcOe6y59Lzr80HkAhoLDEFoLJJHw7pCMxUwSQAHcXmQyRVgyEH3uRtQeQAkCjHODp6vBTAF6dMjFrBczlpySjksR6TKsKBwlBtvEd5uQOw1HIfOD9pJz98BYz7y50ULVRQ96Vx8L5BXzSKaz4wDm5bWiluxvxXlr6Y5uWSeY0xAmCrx2bnsFksAA7V/rB3zRa5TG2WyB6oZtx+eA/lCsxQ6r7Fn59yZxcnw6cHk6xQHZSo51ZTsnxPdoOeEOTIMHCj6P5Zv+T7mxdxnb4SOCsoNGrsyoBYNCVNDKCzJmfkCfWk9zmN1jVaFaRe/50o90RW/D92cAAf7JvPeojcjpIcShaV0BunlZBegKwWsmTjoC+PIBIUwiK9mGezZPnPbYIY9crTGPup2+OenFrkNlEXjeK2BB2c5E9I2JMkdFdTfjJjOFtI5sBzvJgSaP6snJtodZ4KcBgMBtILr3OUXutaxty0aBV4crdJIexarRfT3JFF+0i9UkZzGez/eF9gcu5ZontFfsW8C1ISSe5bpGVSjoPRMGyg8y5BCaqdGEZzvXSyq1YMKRy3Tdu6+f87RpspPYFQdu0Gq12Weg9Z0SwPO+iiKJ+HLReGyhyNThMwn1kA7FKLFolAnfgJ6GxOnU7OBLipLU5BmFyYBUzDF1aDkgICwSMz1qMn8BXUVYISGLQBc6Gs4V9Ikb2gmWGuAlNAh1brG6jyojWvTqswJi86KroFmgfg7q63t4czpIS5RKMxnHapwmDM03c9qY8v+4C6Abph9m8m7Z3BYHjOARoBOwBFAPYMwE4zL58ligkXjmdnPkeUU6irTunLO5HOEtlwHSGrChMcn0Ec748gHvL/ihhkXUahtNFvWtqy97Df2djVOpTg/6s7TAPMs0WrijIrMQTtyQ509h1jjhOYCZvFseKoBlGO4gyMcU3CBPs7xNDJodmCH8Jxi+X2eXCG0QrzzY53FO2sVVb2x+u6ng4NvXp9F68lggWes3IPnxB5rdhLRKocLQGNDwJOttNXRL9lH594bWCxz7rROTvtv6cIOQs6ZyGwj9kekzigaxH2GUPXqLjzHi5n8cOlepx9ZJN8F2uLOfSgmZMjsd16ON3faiTb/OwLaWAFaslEMMbloC1b1KruIRCMWwp5wC/VFS0gKilzOlxQ0mkT8/TcydsETd74cuuB/J2+AlOXDOigjXT8LHSeZwznTE8XVm9W1xXIcp/yLNF8E/qGZxUGGbtewNtCOjOZBrbKJKu00gVJ0rIY7gT46evNiZyOC6vMrDk6gddk3Ju+yKdk04RTm30Nr2Y8rJl2k1wbx+skYcKIt2JSBJCZJeiOyR1G23kNf4ZBHfMwUjOL9Ppc4HOU1PM1LqXBsRkPVoIscLfX470zivg2digMQWhPFG7QZ/tvPz08ZN2o/fVS028icrLuTTWJRXBOn2mCxu16sk2myWnBQt+XgapxfwhFnnKohBMjrx4cFYkKYZqDyHJYWBbinsdkykr9/zHoW7VQITVEDIoU7DvQpxaquS9DTmEXw+SbXNb+LzleKcyhf8nOSq1RiP2ysQ7MSaftm352IQTMhK7pGO8K0YFdUdJcDj2RdigXH6nLUo4GIpsVJIHcQzx8eeruYpEHEkOKNHJLXrEPOASlMV6H8zG7QGVR6+STsPXKizWc4mmtMaByFBpckzyjhhLw3igUPWNGW20wb0dMQuBkb5i0WlIUKBYot6tZPOxnKHkAAOOMRON+lSLGhXOd9y5k2aby1UW3qkIsoBeMISMDlkSlN9oi25LHJvQad1G68jQcIqA1QEaRSiqWTDg7qzmlaB4UNXTUFn0Gz0JMQdfLZ+PmHTCraAtZzBSoAhhNcWBRzPJvXF2yFATssOKD0IHR/fKS5NDUcTRA6FJpoErRDsToXcJmAlaLWTodF0sMBd7RkV5h8oUD7A/0NFzVnlUnQAAFoiJiqUGzAn3/+9Jj1kvDAneuBiQafBfCLJsUgRT4vRVHz/aUE4twItYc/Hw+p6N7QTNAk3ZpHloTqD4TDUBL2AVcwkmBa1uSCFBplX+rSgTjjWj3qQtWCUhR8+TIP2MLvxBBA0wnojQWOhE5C0rTGGlAqaT4Ag9AvxDBgrfAZUIP9zTumiQkFDiQyiKlNZruZcZYDdjGpFkA09iBam84nS0J8TQ5zd2hIouDZaRVTOCfyrVeElqibXDtA1hYqFzNjCRowQ1sHDYl1TxGcwLxYcGsfTlP6Mcd225BUABrO+gAXcaCyOEwzUICeew3NFtbPUJPQbVCYMenzPgZFz9QhICIUS6p4mphy2KxpRdOVRI8F4jIJqCkGewsdLncBABv0P2hjl1fcqdCVoHheRJvJvk6DmOVg0wRwET8UbvW1lPIIl+/Yn0x6t2NBs4sYv6jfDQY0ot0hk4IjaniptxI9QFEHknFGYQ2V7iqAHFOITFNgJByW0UvFZKAS4QP21XpAQ8l5k6kZ08I+B7+h/BT0WhSvUOk+1qF9MukIxZpnFgQecPKQmoy1zPkCyEpxybq1qaUeeQvlnXpDW3jWVUO86mdCQSVaIBR6GRyasJT72+X5uEVLUxEI0z3RDqM12Ema/Zz8HEANGQ18X6QHUCN7AijlSn4MQIa6WCh7NNacVeTuYe7i+Qpo8B6tjE5hAJesEd8hxgVjbKgnSjvrnulpU4Wehs2Ero5JFWtapgB/MaljL8tUcaqp9rbXeckZepKR99P5OU5/OBtZd8mYwtURp88Hzg+1yQkWThA80RA2KOr/vJPu7i/G07ONLm+nBxapV5a7sd9Ks2Uy/oipS4XUn9LcWzjUk8U0o42EB2j4lnfgVxRtkPxanPmqD3SDHWETfGwWoTZrCc9ZWPrhK7NjaCK5a6AuAyhyN8B44iwIEPuBM+H2+7PDYZsAcjo6xqtx0dpmKVRgj0WV9CGDe+KdH/eBo+sTRRMXFRcOAqXtFsrB5biYSXPozJFO9TQLhEKrPmCEooYI8gG5tNhALEIWBMJBBNRJ+rzURcar6DIWiX9/1LJJ2ZUH+ZFUaigoFOIUaIyPDRPkUmFEyCHCS8RtA+738n0MOIwUGFBQOLhbuE3RBTrGhoZmpOaF/w5kEqvrTfjQyUu5oWMntMyTyDRbRFFOdFjEcth1BouGiAMpSBE21DZAXA6GBtng3VyfBzHp9NxcXD0GREtzYaq4KBF0BIO2QAL4vtdY414fD5+MmFPQ4UoB+qmgUo6pxyifPfajsYrE+pExII4yFimh57y/jNXqPZvo8eEh/HCRfccsNqglNqvD+duxZZ/Y5cGfUbYOeGxqLTVp7siHOB+rzUfWTFut8rM+PuBjMkkxvA+uKpcThxECVtb3CsviNNxY30obYVrI9wrHlklimsQuiNqVg3H+dmzjgmPi8P/L2XswSV5eab4nszKzMrN8dbXHd+MbI4SEEAgkATIzodHE7Mbdz8N3uTd2dibujjQrjZUZQAiBhPDQ3XhoX10uva288Xue982slmYjbmyHOiRBd1XW//+ac57zGI+fXWgo14MJF0GvgiKdiZIRI9EtxFs9KABNLIs0mZEFpgogO2LxM7EuvEdBbPi+NEP89rqdolNy1+LrGSG1uYKnehbV28KZQ7rXtU6DtUvRqosLe12E90kNqJMgH9JpIqF1lmG3KaNxJizUYcjlVyDfZKKpAvxm50hRiIOoZ3tvB98pQVraHmg2lLVMmbJQPgegpktG0BjmBRbNm7LKtNCGE7K+Tg2s6Z6mYeRpTrZWZ23w3qSTg/884cxxE6EAVLmDw0PnsgYIApl1s1cq8f7ZT9Z08DUsws4CdQpziiNPWJSDpxRw87Rl/Z0mRnwXCgboMdV5rxmehTjFzYEm17xv26SiV6OJxSnRRR7PdntrV+fE2tpqrGBGYZO7qduUkMF8mSZ6gKmpSdBJUTtmj5mLzlRJmVWyLwZZtqBeGh0mXFDe5AxnIEh0hiR2FVDVT/TDHlbbND41NUE7uzuxsrwUx48ckfasudeLVqMtxJPmiH1cWwTQYgrGL3LCSHy2y+O8Cm5TJ4zgzSo8vV81NRRvJYENnLGsCaOrTGoj2daKqK27L2cj8YwAcDgzxyNby4LOW+PF50AMz55hOk9WButPtg+2qU+mKGS/QF3lHGFfqthLtrUUYFBcewMosy78Tbl1EcF/G0iZ17kCyGW6SM6TcAp6sUhzYxoGeze7ek7pj8kty86l1rlkUES6jbE1P9xVnCmEh9JA8h6V2SSLZFNvuJvscGmKNIgz1J8cFOugPAeiqtlEW8SdQBEusx6mAdYUuWZgdUGjs37PDYYLvFl+iit2vh+TLTfLpoWDprehNKOXSC5aFHSca4iiKbCpU+zAls5oTaLRf7KO/D1tvkFDaMt1KIoKk6TYVa3i5i8bJTgjLU+vchNqM4IMYon9wFSKNHNoyvV6lKElKnqBxmss/VGVOiuZGXli4EZS9XTKI0+w0RTRyRPH3KQaGMx6hmTa0wP8II+mK7CE+oNmimKfnx+whD3LG3AgMblPrB+oxhgtNCXGJ4xxdXVZE2I1Mun8lA4VAKo3ipbyi/r+vAcmGgBmy1Ca5JA509hIB6czfigzFhoZQGNAD96TMtjIV5OWy187N+be27MJoOsd60/tyom2EwqVzVx6uGX12F9MlPN00XRGvzk3NJkBY/A4T5jY0p7KcU+jSRG1tu73xL1+UCzvLjNpkADZWAMiw+Qpj01SXNf64uRu8yQlMUEIodVZm7+Wc144azP9jMZGjCflo01ieQX3VIPirGUNCtqD6LRGMgVxTTlWpph0fonqKeOY9PwcVun9Jx3qdDLj7699mQHGrFnX/k10M01l7BwHaCk9GHcb/3vqNpeaN9Ut1s7DbgIUltviAuDgDDDMwZ/Dwfj5wng0nAhx0WJxUTx1roGuw0tL4ieJi+a5pJ0izHTBXtlDiSVB4k0NoThDLMetzAvjw9vmmMOMh5K5bmycnGnCAWO+HIsUlNap0nwZrJyXQYsRu4Fcg9h4kCZKy/9ZI5MvN7vfkIS7u0feC2jwoqgJ9ZoPWBXR0l4kr3f4rK2uGkDQOJoduLXQDziY6aJbrWHsNaDHWRwupElTGxc3rJOybKq5HBbNNU/hWOZB5gre/50tZl2wmgYHWiCntL5dHhRAqRGdBeO4OilcLQWpZYoaz8v1SRLclx0Mmm1M5YRWmouFJRxJsjMITdjs4MjuMj6UnR/D5+IAzLkMCF4pULlgKNi43JhYjUZdFVGimlHkQGFI1nr54NW+nw1npi9rOvrU7kljzBTIxfprNKHpkb+DK1ZNtMZOt6Vnj4UuQk05L7WH0eogXOUwIjQMcfMolhZqEnLyeeAs85viOqM9eUyu4qYOtxz6jEac04Jp+u5mS8x7rA/nN4U84mfPpsUlj72m9c6F52bU/HimOrYBzRMo00Askhcd5YBHf25iaAQ4NCimoE7ZKQ7rSqZRngq6OHKR6kYEmkQ2HgDVsvbDdA6jSHZeYrpmp6K0LdJ6TiLJhIzqUpPe56BaJE9nPEy3Sxd7aiJaKpcrU01cqzALWai5YOBDCN3rmkfuqRJftyo3m/xzZzEgn1ehshSn6bzh588aB/YsxWyF/Zd+HhUImTaaeNSaEB64KGj2+byepPLsrduxvifZ0wOsiC4i/zldTgfNGHIOkhsEo5d8Li5zmnwogS4+2aNczKbeeZJCRgRNJOcpuR+tqfU3lrvsYevQsNBFPwe1gmkM9qYguwZBMErI6d6JDXCAwpQu2xsUrtkFzgJorKsZ+WMSQRFGI6hzKV3W7DkKfRwObas8J1oPFBQ3S56iqGHQWdpSw8Fafuedd+Pdd9+PW26+NR555FHZ1ZcJzCWvqg9tNxTGCP2Fi5pljCZkZ4fJYScGIwwQ7GjHHcX0id/87FoXKrwnQrLROVAoMkWiwM7OWVAAMaKRM1m64zJVRA0++0ROnDmtnEgA5xJNzwEcAzWtdt4QQAXrlntWiCn6HoF3Q6OSmh5WY3HZ9CfuSpo9Gl/RWqCf2QpQ9ypGMgiGFagrXQATZ+ykjdjOzdEQQ21MDcB0MpruEzn9zYpLFewq+gwE7E+KEpxT9GCPy9pk7y+vJGtmKMtKjOdco+E2+KhsITR30HXqNDKYCHCnY+pgIa9ubsAWmki5rTnYNtPMeG++88yEzbbrLqz8zw9a0WenOJ6vtaY+L52jkYqvAxbWbloR9jGVBOQw8JrrkhyKrfNQ96qd1LTZNdVzY0kTYJc7N7E8O1PrqE/2NbVmm5u26JDePJFgHgjQwf2qRgZTnNFQdsuAoDWMBzBl0N2dpob6GQ5cKjf8z5nWdYr85wfGIaaznJoNqhygbVvRAewfwmmr1QW9B0xE+PnEXCgSVssEyUGq6dQ2xXCCBswSAhqZHHaeP59ARTLoRKEzIKC9kazSaQCqJb63GQk5688utdABcb60BAEAyVlmPGvTtng32X1wCt4lbRLrWA3BgTXvBmT2z+w1MQvtFpiZtCcG5rk7XICYEpfXo/cH9QE6ROml6sm2umSphHRTSd7l4UT6PMlMS/SrGbluajSQtc2+V3lW1hju4Yza7qo+Xl4h6Jfp2My8yaHZjuPAHdXmKtSuBdVwjoHI0QlMkSfStMM+4kyF+sokDjDG0gcmxqbFTmmS067M94Pd9jxzMcCQtb65XuVssFyBejSHvfrups7gjAUQxEjJE0frp7kbTIXEspx3mXsG0V59Aes/yp7ax365N5i4aHaxIGRDBz0II4i6DzIuQx6u0M0k6ualg9TYxcmWmLy8TIviz5LXZNcPO9hI8JxcJ3iVdhICHUZATEfLQ2TzgjQZqaJBKhVJv8b20O4jICX8UIjZRMGYQW6zgncqjv7P//3sDDDVaWdnLxrNVpQqoAyr0myUhaZ6UVH8IpAmQwHOOLzbSfREL0EYjogThIzxGE5WFGattv3Nrc1wEBUoFYWg3I7gGE+f/9TZzgjo1GbWjcsNBXzq7WVMAE1P5uXJerUPTQcEuxf9cU/agqwTyGibuPBYwTLxEg0FVNUjVRfcXLqYMoBQzvjUB3UGRvjwtU8cYhxd8EFPadwgUDlfh8vO/vycpaBQEzWn0ApAxfPhp5L3AL3lz6hlf3Zw+6BRuJiC3pxxwZqVdkT6LASCoEw4yS1r7KzJIbaECCpVmYBOdPU+1lYXYmmhGsP+MBq7LWeoCGnPNBqjy0KRRD9IYsdkOpFHu5nWMbt3zBVVk8mlpoEI7iamVTENHSgLBs4v7lMThb3JQOIAPc0aEmiEZRViPFNzT22zmw9v9R7J5UO0xMJElw6HrsK3eL+EeEoXBdplZ8FMYUEHAXWIiaLXnw8qN1I0YKCZFj/P1wgOZKrDAZ8LJdOm+Esu2tOULR18oliAmPaYCPrdMQGqzHP4gg4x7bLeRAirkKSe9p6ocfLsxygAmpEFunwuOyNa84ceT5eoLuaKxuwK55JPv2s8i+GzY9wMPEgzCH1aFd5qXHIhZcpEs9XT6Js14Ilx1ba6DYszxS1X8eAzjqKFSRMhX6JYYbggtC25H8rtBQqXEW3QX6bB4g8rNFifRmeuKJyicTJNpBAD3XdBYHG0wxI//PDDOH/+fCwvr8YDDzwQJ46f0KWsQEQ9F1tHu9EDTPKkScUTXylREB3k6mYd+gufsTZPflMKLEtgixDVoae8oKhyxKobFMkFqltnzt2xskw4h3g/fKaXXvxdvPq7t2J19VCsHzqkUMObbz4RZx64T/byFL6cjRTCOKl9eeFa/Ou/vBCvvPx6XN/aiU6vHb1BU8CFJxSgxYA03keg6twz995zZ/zVX3w3Hn74Pl3WWMiL5s57VpNsBoLPSdNlNYHTs/G5w3PXswqoxJ7KWDRfE9CgMmmOPZPeW8oy0poes+/RA5k+QfGKlXKNALklks6xuaaoY9pm3rhDO80AqFWLsbxQ1fmcc39oBMgQoYDhvnGOk3/l4naqHxMlK2ucDtyG6S+IUiUQyA0zd7F1dPx886a9yC4106I9nVHBTtFIA8JdoIlLyipS2B3aAZBf1jV6DfSUbrL9ruyaZw2OnbpwdyybJaymiUKc80Chr8nuddqciBKaprJa58tInwAAIABJREFUk64Vco2gIlQXEdThvt5vac5rwtba6Bf8vvIwQwj0gaEz65+pWw5XzRojF7wWZMu0YMEOfuwH6Rw6nh6oyCxELHIeJICWzUYz2Gi1dHfj1GemgkGC6f2f+pWM6AvDy4GG6TbMhV42os+TAJeg3PG4lg2i2emIIspEc768IAqZsoII1q5WpV1jau/g1xkgxgRZ01wFLHOfE0mR2TVokArKIGt2jbrn55+nu9yB/R5UqLbOYho509NnOi7uSGmrUiaTDCQU+GhGjpw9056mFmFdmo6d2EJqFqwpk7mNgkShvaYgyYlp3tlQgmcozd08xTVOpjjD2to7T9Bm1sSm3suevGY9nhg0sjJOdtypaZruvTQVy+/KDY7r7hv+TAKQ8mSNmpmcLSbgnE08K9nY1yvSeGYaGJ+ZnxGwgDODPt0W/kgjilqLWkuYPfQcXs/zsPjed6SbNgNx0i7WKgoWZrqvszsBx6aM+89a+5lWWKYFqrFikoRDqlk/ovhJ7G/TK/ZcjD1xVTYfAIwyYwz4W85bjv6ApgsNqAN9pWcXUOHVXCjE84UJlfD0lzmOOqSFwuJlXYxm0xZq+fCe0S+cWMshbZcLilVC1IzCaDyO53NnGM09LnZ/kCyUk3BXPuocNqaKceFA4YHKo9yLgTf3/rgXpfJIfuXKqBFVy1OL/1ONTP7JjaIMY2dvT770HLArq7jkIMj2C2NUhwMK+p89rGb7yWltYRj1BSZGHtsj/PciIWeBC8pZDCBsoh5AReKglFCZ4b1DAN0sZNvGWenr95H+/dTv2//MPja4bFnYqYwOEM4WNMGW+aNKPnYjk5sZOc5UsdXFU90Uo0z94HniNga9g2nTiMJ6YlqCUU3sju1Xzuctl+umbvWZPCm9Kblt2D7YI3smdBxuoOQ0OziVQUlh4kW2CCgphYAT56GlofPJTcxBjUx27FBhnVw1FJpK0QQq2IMiYYcT23uOJSCFpqVCs1bTn9naakUDoa3WY7b2GMbKYi2ObqxKhN9EnNzq6SD1aJNAqkqURLVLxYx6R4chatLGhMUDVXOuEYIqfjcT8Q8cXEzVkvEO6JWzGcaiWYFUOwcGSodFzXzdLJijOGTfeUIJpcaBrvzi3RpVqURtgWKP98w7Iznd9rP9vsPtNFHnUiWHCEtENe9oFGiE96PVBZW1PaSQ0TQp1PrD/nVs4Wy5OorFRWw5OVi9XqG05WwR0bJSgZ6Fv+LJkhDPoTvkM9hVCkfCSpVnZsqkiiMl/nIpUpSwHqFilKPd6yrYjz0MWpUnMhYT06jMJcpJTz/72tqS3BTN8wcA8M8vx7bUzMxQMe9DHZ65OEqaA10aA4qOTjSaDT0vzB9WV1eENDEZQLcC9UjGAVBhCyOBMTlYk4eE7fH29o4QSOcuIQTn7ATdzRNTaBBQw7pqwLm8KSg5Z7k8jWC5SYQSwpRie2c33nrzvfjjH9+K3Z1GnDx5U3zjG4/G/fefUhF67Vozzp//NLZ3d+PIkcNx/PhRNVk8F55Tv9+JL764EOfOfRxXr1y3PgknR8n6bA+LkUitXIhF9H91LI/RG3Rjd3dPQvm11fU4c+ahOHX6dgUcY2MNvYM9WKlg81uMNkn33ZbWMmAKa/73r74Tb7z+fpw4eUscPX40Pjj3Qezv9+OJJx6NM/efjkqporMVTdBkUo6zH3wef/e3P4t33vkwjp04GcdPHJVzoJsmwKe+BfVzTrwHsDp37sOYr4zjxz96Mr733DfjyJENF0FzJbv5tYaihmKpnWnBmfbK+chZx2XKvlR4bImFBCXSOkWFYqoRRFCrhXiAw8e/y6GZBYEJAGlkUnV6XZ1b82SwVDirOBfYAxQl8yrsEVv3h205Hq6v1vXPcCizzTpOQC76Zf6CaDY5FeZrXuRdaGBJo+WpjA08RBdXeKCNbUBEdR9wqTExQvulzBg+ExbqJYMRasT5Gg6jNbiEK99ExiuirIn6RjHl9cKZPBjbgILPrjyXZKMrxJbCNZjUYAhAs+1pHuwDimqBFMnoxCBs/jnShLYEUMjdQFHn+yjrf/g50P6WKjSnQCKecrM3+H5odOSMxL+RwY2RYzdBAEc25+HcoujLdDJrQRwETb7S4rKd4Pj+oOrZ6prPwlNaqdViHaMbUX9Yq4PY3WtEu9MW+Cmaks5zTFhsqGPhNEXhKPpQ9FPT5meegqRxNuT8VSPgKZJ1VrxsN4rD/XE0ep3Y3m1qLxWjJrCWLBborLYVR0uHbb+BD/9z7tJaVJlgj/ox7EMV7CpXD1YK015pqKCV9cei+EmgL81TZoe4YQGIUf2IvipR5nPDRqM/Qrskp0ZLGrjvagswLbhnWMOemPnfeYIwa+qyUN13MTVbszlwHSpAyhNg/3b9yRSKTBmB9ID3k5Hoc/luEZCTc2s6rRju9/R9V5aXNU0UnSxNJvJcW48/m1Sk4tuNpnOycn1zAyVQTbOn+XzPQc+6Owp6gc8yWZq3I1oFypwz2ZiqWi+DoyJ3tBt2tO5QjAGsqBMHfZ6HJ7VMw0T7FfXMrBFNgjsO+eXvAH5yL7D2OVdn0xMohHnimJwLNX2EeQKg6Km7HGhlEov+a9/1FHe43PAmqlH4fEVRhfva96Yn1qLdntgFEj2lpA3lBDY5pDgK+88XRiPbL+duxqJHb3gjas4OATGSD3bK/xAeKhEhBxNNh1NW2fxKJBY66lAqaQo6RicZVynUKhWhvEQOuOwaJLrLVBhnNJiJAd+H70k3x4iUxoDCawH9Tk5Cl9ODO0u7LbCkgHES9cyVdeIZs25d6GqE3uNhYRHK+I4U78WoQ+EokQHgCQehh1CruACUy4ALyhr2f/551M0KUdiP7e1W7G43o1QsiUMKzcPjfgd4mn9rctzsVy5yZx26dBPZwpFXjjZmvxjsbyhROIqAACM+BgHGtYfDEocZ3tWc7JGxaPTlwmnOxVcu4TwEVcf++VORqC40rAH5vObDCv2s0IRZgIXGoNEgpGug0EQKU4sR7f3P39HkZyJDXl0S/LPMA89TA6+BrHXC6tIIdH2RS9zPiokbmz1fQBwoWc9A8V3RYMnouHz+B2wEu2DIrldyXlLFy9IE8D22dntxbaujMLqBBMygSiNNAE4cX4vjx1ZU1Lb22tHeG6jA1vi8XnIiuUwSZuNNDrbM0c18V3PZRYD1mtPBlfgQ2cI82Sfq3xZK0R9NYme3G9e3m7GHYx9BnEXQHjsmsa8wFuDnhAaJyJT1QfHEIeNGA7rJUtRry8n4gbUEENFV3gb1VR0HrjLvaBBFcm3SRcFUg+wcnisVK7bJiGXhmLtxds8NSjulSdC0ORX3hl+sCQ67KknEQhoxz3CWDM/GUzsueHzurRXiexMK6BRxaD6dKX8EHU0Ra9pSOQoU+XMkezP5NNcbapKNMnzp5cwlmzpwfnX1zmiULEzVXCOJM8uBXqFGTlOpGGXpOEwXUyisKHCacZjyCgVHiDrZWTiG7WkivaomaUnPSAjaXj9GQxd2rBtNmhY5G2k+cFMiwG0gMIem03lKrO8U7JuCWtEVtPZIomYiTqHMZNAhhdIXsMxS4DBDk8vXt+Nff/1i/Pf/8ffx7lvvxS03n4rvfe9H8dBDX9P5SyDg5198Eq+99ofY3mrHPXefiXvvuS+OHDmqRoxmttHYjV/+4t/jJ//wk/jisy+nSB1TAYfveVItG9g0+ZA7IZSAEch9Ke6+9774m//y4/juM09FfaEejaYLOVBAJggUKaY4mtbAz8O6On/u0/j0k0tx4vgtce99d8elS5/HH19/NY4cXYlvf+fxOH3nLbGxsRxrK4uiv547/1n8/Oe/jl6vGM9+/3tx9/2nAoMzsBpqX7YsRqxzKiIKcenqVvzPf/xFvPzKH+KrDz0Qf/nD5+L48SOJKs2EzDbdplKDrM+pONMdtO/gZ+iy3He2U6Yw99mQXapcnCT72entmoOiDNGk0lLnJAVxuwndpxv7k4Emkkzuu7392LzWjb1dUFNCmKFY4kjYi3p1Po4fXxPNjvu1ib5sYJMZ1pEs7YXAehquwGhZOtvkg6llo9OOdh8bfDsA1atkI1Wwa4phfxADipKUEab1Ns89DyOBQFjOeHJvyjFf0ikvbQOUTvYnB/hwYkG281fsGMn+tw7C4bx8YDk7VSmknTvFRMwif+4fW6/Kjls28RS1aF247dEV0aT6DgKNl9tk2Xd+LlTtKOUqh7sQoAfRvuikyRHOaCI0FuuK5JSUpjfOUEm2/QUm0UaFc7IBSLjPIa8LZ+lUZXTB2c1z5xm0FGTd1zPijlmsFuLQ6kJsrNkBk8+JpmS30ZZb6GR/IFfS+uJS1BbqUUBsj/uTqHEWe3t5EbyZ9KVkrMgauxzVCo0Y6wstr8NepXeeK8ZwPIq9Ti+a0MUHnOlFmQ+0OzhFeYKMHlk5kZz/Akz3NdFcWqKmqUVpnntwECVltnnq1oOm3+7rDusz8JIz2n5MxiNpgplacJACAJaZtmmaQQ1pFzE7tdKkYKpDjpU1dnb/Ykrk4GFph9QtJI5khj7z9Ex0OmcVURNwXndw1m3wjkyTNvrvO4lfNgZImqcC9tLVWF6qx+IS+zsDW06Wx+2z2W7pf5dLhJ/bjh8wydRD009nls03mo0Y6XD9lKUzs+lMuk59VIgezz0srTShrpg/dYcR+zjWIk1wELrDQZNplCaiZqRI/pHuxyn9ejwRgwgXRZhONBN8L9YXIalyqOsDMiftm6IXMDlK9RA5eQUme8NoYtzSg7Vl+ivrhDUuho6CfQH+2btjnaX12mLU5t34+WefzVOyjIN/hHUzoBXTI05x0d1Ew7Y1OLrZ4Xj8fGE0ntDQp3GYOWeZy+a8F2oxF0ly2dJoz/x9PgFFLwubH8B/j+IKupKnJe7M0G+AHltDIlQ7WbTynjRmlH4GChsuGhbrKatA0640VlVjPbMpyjQkKFpMTxCNQUXBpWcaEJYcTfRwDg6fpHcx/86j01x8wNFnfFeNCgsDbn6yhZXQC4BAft3YQINYJHRAvGlTKmj8Oi0HciHIhKq0yLhfXusuaI1wO8PhBleuA3S4WWWYldKaYcUIhx4OpgEBWrg20HBSdGKR2pUQOls9g3zhtQ2KxsVE8ctzzuNPNogO6MQBzU0kC8YGBCRbI04GCXACsAWBtpql0aNhoInJ4+E8XrebGoe+0RcKWeWpSLxqziyUODYKB7IsPEkU1mTaEwCvD6Mm/FJuhHizYldHZW6sAxWEXu5XoD+qVxJdDS3EeKA1wSXMDGy31Y+dRj8GyjKy1zoNFTSZI0dW4vChZf15EDcokUzjZtowLkr2gUrZxJO1W8xBemNuZHKDYyvl1MzkjjdpJGyjGtFsD2JzqxHXtxu+SII940MDq2CQExpOPhfJ8iBnXEwgQWp04Jf6KQk0gCqDIFNZAOnSZUy8cXhZ+hNskklu5jfPQJx9CQ+93tguULdE30h8c55vT6nLPL9khXlAv8M+5wxxsJqBDt7XQX5ypnbAiTe6KecRnRFKcy+AvJhjjwYOZhirlDBGnjpNaxt7aYl1DVhkoa0nRW6k+XqlovkomvgyAcU9KhUrmiQJ7U0WohQ15CQUJqJ1aCKbM35SAQjNRntMzkI0Ec5EUqaBaGCgRV47NCkgX4A8IGY0dVDKoKKSWE1hD6rN/oQWkTVHRsVt5ECDJtvjIRdAVU2tLLKTeJznTKEil6BgMjeIt947F3//05/Hr174jRC8tdXDsbiwPqXZUQzQLNqJjoIRhHUpHnnkkXj66afj5MnjsdfYid+98kr88he/jEuXrmiiahOWvgpJUHUDXrjzMQWl+Mc+GjtqfpZS3HHqjnju+8/FQw89IGSZ82J7eytefpmv+x9x7epWVCugn+xnAhkNntCkNxudWF9fjcOH6tHt7sXOzqasrDc2luK+++6KZ555Kr7xja/FoY2N+OjjL+MffvLvceHiTnzlq9+IO++9UwU/zTqmCFXc4KDpQZsdRXz65ZX4X//yq/jwo4/i2W8/Fj/+0bNx7NiG6A88b5Bz9iROhTIt0TltwT9rismp7K57TEvnBHg5DDODL1m4bLmwtvsB5z5xy7nfODNEWytoEtuUnnKgz760jPlDSY3MtWud2LxmSkxhjo7D4v3lpQWdVxRanKEddAWIWkRtSiUR1BuE7txVi0zCnG2FCB6tGTonEt4pRrgKALCWeA+6L5kYAxhoB6UgUd+bynVIZAL2C2BiSWYpNlGYQ3MJzRp6sXRw1obwqVwTYMjS0vkkd0UJjCvS23CfoU+iprDTm50gWbNqkvB6BJVlkr8/0L5WLlfdInAhy/sYqth5VMJ5pp21upoCORKmy8Xr19N0g5zWpeUzUA1CupON4hskc2PD3efm0PlGrSSM99lDQwXrgMkMa1yZT120ZY5ZoA1brM/Fempklup2RoSS1UavTBcAnVE1jynI3O3WU2GbC/gBBZGfV2IE3c+8D08oytIYcq5DYWWaOwKUYlo9QYMAkwCzDd1kSRM11iQF8Na6XopTW9Lr7yXr80zlUpMPcI1uulLW2b/X6sfmdiO29zoxGtpGn3uFRgZdi6UWbhqdBWOtmrNoTMGn0ZKbogT0zqfLBjTTWlTSgkSdvEHW5ymHdh+W+KojrA0il3BP7l4jFdSI4GHI+CwzfZmCHHYDe4kmfZlCf5lcIWsAXUpi248GuqUzlsdfS/UtIZtMRBXrows5yQRSVoyZJKk51CbKbJxEBEzlXsqqN607TUpN80V3RHHfEfOHBs2RDtZoZeMJPTOAeExDUt1lqq2ZCwTJYlbB185AB6HTgDPWkmIHT2OEQY3NpqhvRVdLPE/Tjf2zWPdi+rEqK4DoMnUXdYwdPvm6DmpNAJ8Lpz8BQV3FKIOuxxStp/ULeOE71sG2mvp1JVehkdlXI8Pblic1vs0IhOU21dNBAprGws30JIpN9jaXOWE9slLep+sfm1cI0js3SUntRl/YyItLC7GyAuXFlsx5GJEdzRxg6O4vI/h5YpARUdsCp8yThIRzaINMsnFpaqzXsh89nH02mhLf/cRnD226ovjZ7ZrEJSphOtakTC003uJn4etzaIAYGVkWClT2xsvFR05TZ5rFp9AkQLx8N286KIXIzy64vBD+rBAWQ8ebUn9PfPVidMkfwKpWAjiPCOFSg+bx/ctY5C6ax1wBVQSJo8hp90WXgv6B9SArVeLSRayFqyqG+Ps0HDyDTDeg8YBqhisTDSqFFOtBHPx9T35MsXDwWubDSsSsjjtnucxGjypsGcn3nT8EusQXFFqIUxhTEjl2uQjOjczBZ1WIQSzXI45srCixmKbMxW32GPdzA9XiN4ckh3YLt7IuFwIFIBMfa0RA4hH5g/TSdDoEMzdZcL1Bw9ER0MiAuo1ivoSjnu0cp8hKblR4Mmna6UZ6Zl5gDYLH3UwVsI0FhWuwacV3wy2uElWcRBT6lfjxY1xtLIpnQki+Eq5v64eWLQJP1rBMDvcazWi1W27MSXXHJpdmvwIiSfNfUiqzmhcNmhKtVMVILjzSlDBd/JrIpPBWeNQgtpoMDhBHsn+TxoC9rOKFr39jYGUu6kBq5krYkIMYjYXO8oh4lujTWE/D0Vw0Gj6TNAmikWO6pDwSqADQWEGjEP3P+NVaw+zBMRa02YWNIswJ7aKeEWxbstMgZwQGIjQYhcnQnF3c/mQt7QY6U/ucY+B9ibU6k2EuOWxJbT9uMTkBjzTBLnjgX4MsOjMIFBDdAUUk1FMuF/N98+eZV8PfaOxpxM9Uksk36JlsyhV6zlmSBPYSR4KGTuLaVjO+uHRdBcUkSrpwz539OH7/2htqGu+666645Zab4tChdRWP6Gc++OD9OH78eHzrW0/GzbfcrEJwe3s7drZ3dPbx83z44Udx4cuLceTIsbj11ttVCJgO04333nsvLl++GKdPn45777t3an1K8QxljSkSz7nVasYvfvGr+O1vX4ubTt4cDz34gM4OWzt7cvfFF5/H5ubVuPnk0Thz9x2xxiS1wFlH5kov1laW4u577oxbbzspp6fzH1+Iv/3vP49f/ur3kBRicWVZQXTFMs15xBx7Gx5/CphrtIdxdacVR46sx3/7m2fjB899Mw4fWVNhxYVP48hzYvqEyJsiHJAAEIDzjfMKDRRnjSbFRXPl7VzERJSGzPvVmsAZtYQ1S9MhBgIid26qSUmuTFB5LXonsdtGGyDkzeYkGrvjFMZMUvhA3Pjq/HwsLfK7puDXHALLPxetG2CxD1XNFtC+00o6X+QY1wHVt4mGGgTWHtRehNfQUTRJXFQWDs9fKHkKI8xGIEyPOA8Xa5Woi5pnTVihWI4hTR8RBcneVw3EVM8CNYrQZOd7ZUobgAb3GZog0dC520mPV1iydTOcKTYy6aug43PTxGCYI+0i+RojXJxwSGtqTfE+0L0uY6qDXicxDQhxzRbJoszrXs53c9aezIwHbPCQHTrNIqCRAbT0lNx3sAEWpoKetsoifAoGmQ4OwlerFGIFi3Lua6IdZBufbMGxdxcwi135WCYA1s8AKKLPzAYELqXcfLmZkfVtEdfSOU2b0SPsExMhyp4bN1HZAWIwO2CPiwY4EGWW/+8pv6lAej+c9bjujQlR9NRbJgnFOTWIgLY0e61uP7YbbdUoc3M0lzVNYKgnyYWS5kT3P4A3U+qapAKYU/BbmigKamhTSX+ar0+DArlBOHChytrXxij8t58HDBaaGf6WtRyAv6JoYQZULChuANoidKmMdfP+eJeNvab2voIr6zYkgJWSad7cd2ihsffGbIPHL2p8zX+en4OGbKptOvDZDbhl9pALBr+PNILRuWCpB2vHH86lq5sZTFIIUmbaaTpjro34b7ES2O/sW+1Z6lRPIr1HqPVGulugfrIXBQgkvaS+p42sp8Zb1qvbsY11RL/A+kEGkpk4mTmj71WjDi1FtcbZQ2PnAUPCSX3fTa0C/LPlZ+XGCBMWzkWmgwZ1sbjXECRlUzqkvv98Ybw/Foji7BZ4x6DlRuk4hCsV6BgOPbQPtqklmjzI5QxUVh4sCUHh0rf/Oh+KwoZLgUMCPjdCRJo5HSBQplLQ0syWL0lGUrCfbSUpgP0Z+Y0JgdCawpzQd7sYWDTvjtTOSyDOCzUKNvMvD/7KQqH0+JIntd2kTG9j6scPweHijpeJgxsZc0Vnh54vCl1cCKAJkRvxskfiTtPMYOfLJScaUEqH5mFydGZuZNYg+TOZBiGNSWIzeREXojsYR4NDnJGfUAYQwrbcf/j+SytLsbK6qIMRBhsXJxa6OtS7aD5mHXylCicUpM4hlziGMCaEXsGi5DDLThJc9HbqopEBPXKDkhGAPLLM43wHJ6Yp1AFUcrqxEYkNy0Kt4aXbWnegRkbD4OTlzgPi/fH38ohU3xMXsoU5TVAURDeguOjquYv2WPG65TKg6ZCJ576dVFpdLLRtndkXWtGXnz0oJ5cdjQzFm80AnPLtg4IimGBIKByjqFVIeKdprKapVhJ6ysY4OZekYaAogEzRtIZp2FlLODuBzrd1iYD4gWbCT4a2VywZ7aeBVGAmIrp+Qki6fJaCDgxZLMoIw/wW0BP0D3vNppC7Q6trsUZ2CMjeAASprwYXkSKXrSYVHJs5BjjlbWR9FtWB35urMglNWb8I1kfQcRyEi7sMOjF0bnJWS85m1vZ45J3pZbLHLQ+T243fb6YpKq9gVIi95ii295wyzn6AEnkQULF1efL9F6JGM5JzC8xvd1Banvjy3iwE1uRIZ4mLRnQYOOrhU88lBMKIxmkyYkLEPkDDUxdCx7tFG8BE0c/PlEu47dYCgNBDfzE/XsYgE6YO0DJII0ZrhuMgjo+sB94l3GeLxQELaHYo/AGVuI1pOihS7ULIVNiFsxC7uUI025049+Gncf6ji9Fqg9qWRaxkcnT16nXpZWieTp86HbfddlssLy9prXz55WfxzrtvqRB6/PHH4tFHHxVoc/HiJf2WMLNUiQtfXoovv7wo4OPY0ePaX5wNfG6aoStXLsepU3eoUbIoviDtCZMVpgtQF3n/L7zwmzh/7qP49tPfjGeefUx7twufexyxu7sTr7z6cpw79048eN9d8f2nn47jh4/4PE6FgM7BBGKhlb262YjfvPh2/O7VD2IXhFJUzbG0bGIPAMAQRqmiYi76Y8aPtbjttpvjG4+cjtO3JX1QQn+hRRCQCCWaApWzKGv3uLQN2jlXxIAb1Jy2wBIaX9GW5nFyYw/PBLJqnvWbs84Ip+5OCkkmDPqZnJdSKIIk05yydsmmqZuiUhzGaOI8JaZ0NN+AEdnaGl0ELpimBXNXT2IIVbOHm5uzPKCo0MjQPMWIpnpO66fE1yFnoxJRLo4EDtYXlmNehi7JVjtRxOzEVoxJYRhlaIGI5JVSniMZuKf2RTHifvJE1iYlnqhbj2NKtgEUmg8MOvpdgJGE8EqXY6q6Mz5chFF37O7SqBjQoLiULa/cVJORxoCsoobuPQpc/j16E5nrcKckW3YFE6aMvCkVLbl65pR102ezIZI1KhT8TE/UoMhSP7NJrKsTPW1ssxbZRR84P003DlGjsSBe5UxQZhxOWdRHtmrGSIM1BQrfbPdir9nS97XbJTbhfk6OLPAkif04SvoTcs7QbywvrmiqKi3IBKC2oPONhkTvg8IWxzQyoAacgWh5HQnhc9nRBHxdCkZFcJRcM1AMo3Flmg5DB8YI9UmnP45yheksk7Zh7GPhPYd2B+0zIY7WnwLOOBCV8w+GxbyMh3gvOazTQZwOZOZOUV6eTCQSOz8V8hmQm1b9eSKSEk34vBn0FTV+jkmBc7+U05NcFdkfTNgGNMpqJgxUKPx7njoQpgr3jV3FTEdjGhYyDKIxggHCVMTmA5yh1qc6c0zTgySDcCOTa9GMtfu5zyZF1A3U5qLJyXAFhzlooW5U8jTGejBbH/Ot2JN5EpOuxvBeAAAgAElEQVQp155K5sbIZ5LWJM6Qcs6DKkaGUVGaRLMqXJPO6KEG7DK13DX1zPUQdgLvtVqjqYJ6mOra/K4S5T7/5LmR8cCOWom6wnpn1poMsjQE8VbizgSs6HV7bmRoSnDg4FDAto0RzmIdSz0oBBRmM7Scgx3bPrieElmVKBRt+wlyJzH7fOqYkq0qXD4Kf16oE6kpHBK1Ko2bXbRbRDodmqiz9guit2D8DTKr1GK5lfDQ8Rmf0Uv4OkJDkz8j5iOqpdNoPwvehfIrYRrHDS+yTFni74u/C/I6dcxwSB8vm1GdFm3K7MgZIO54QVZqama4qAbDti4mCmNdDKD3QjL8Miggp4fllCiZu2s3LnlzgpgzIepiVUuSK1z9QmhUvbfLwhvKcU18yZq9/nlwgx7NSUO0CQ70pYWFWF9dU0GChoYPwmcl/K2V3GkkRoQypiRqc1j5IBpdpyLFKMcsQyVvpCmdSpfDgYCnP/EZ5yeD+mMr5J5cOeiwQSE4xPjyTP04VEHbeN4sXCZK3qiTqM0VYwWUGrRUmhpQ2CzedqqurB3TBJBLApSQqUwb3ROIBK45AxqZonnl1XmNwRnhR5FinCYlT4awQ+agwNZ0GOWi36tGtVM9kXN0nHbs9Suq1xCEAacrW5CKthmVaUI36y3n0ShUTvSTjMoYFTNyyZjfiKU0QLjhMb6laU9BiRKXYs3b7khEu7K4EgvzdfHYJ7iG4M0ulNkIDRebaVSe0aup1u80uj+wT93ITBxoqf+2LTITIposinjeFwg2YZF8Pfatc4cILHTeBQYZFLegwApzk6U4qOBIAtTtvWZ0CO3S4emk5ox2237clBXBKDkkVkiOsyRYfoAxFAdCnjRJ5UJCAI2lJ8gWFzVr2M52TBiFGsnxSfBoTEaAInzeeqwsL8bK8oLWChcxF52cvggoI3NClFFoET4X+XVQG8be8aWQQJl9cnCsK8tIsN+zaUqybk40OXOtuTgsUGaqht4G9A9k+OLlzfjVf/w2fvvbP8buHihbxObWtlBr27vaTODwxjGtnQsXLkS705DGAwMOtCp333N3fPvb340TJ26OTz/5LP74xz9qMsOf39raFqVxbW09Dm8cSY2ts1EuXrwg2tjGxoamPUzJNjYOxX333xMnTx5To0gDRkHy0ksvx+9e+X3cccdt8eijD+liJNOgVmUyPB8fnH0zPv7kvfj6ow/Ej773TJw8dkQAzObmli63Q+trKn60XgqT2Nppx1tvfBZnz16O7sAyUUwylPrNWQvXn4Jf6C5atIj9UjWOHtmIUycPxaFVCnVcM8OBnJWypgJoDikKs0iVaR2fH7tezApEmdEkhMkGGhCj195C2U0rJZvrHjPlx0GmFEFotwDdcqHhwsycfXQm/Bw0TVgs0xQ7lw1LdhkOYKvO+psLgWUyN+DgxtYUIA1qJdOZCkVXT5oIGgnpY3DdpD8e8e+4Qym492OhXoq15flYXqzEAtlGIKCE/jIJVT4X1HH0TFCm0DIS6YtWQTflFNVmz/ZGo2hCW+t7Sm5dFWvbSeyyk5aQ3hlX/BllD/XRzxi4pPDmbJrXVM81hux4kwsY4AmfLTsp+g6G6ldVUQbaDE2IAlxlFJkVAF3hTBHlDYm2lKYsali8/3TWJktwgy8OIZ2yRaDHdU23yQCMz3rTckXFQmcjmhRTGWe/qQlN9ng0GuurS3GYZp8UejKjcI1Nn0FhkcklkCmCHP72I+ar9ajM1wWCWHvon0+1BLlwyisaaCJgOioW5oCi1iwwFV5gygBSrqExkznuxI5c5Ph8xTnOLzfuSSGYaGvofzyB4WyFotrtdPT1yc8aBzrUZlzfbSgDxu/ZdtvLCwtiBjAlaDf7MezZvYoypFiEAg7YQ5QFurM0WVRYMiAz9HamdwYpaUActmqkkIJdzotpCpIZBq4nE8iNhqdvp0jRo0WH8pksAEI5QzAlsgmFxORT3ZQLeQTqzh+aTLi/eXwGeWlG+QesN70DqO04glKXSHNH/eumSUBnKvxnIedMnp3LlGtWnjEUUN1fCpK35TEDBTspGpiWyUiicUtLpkaZvWa6mQcCqcnBVQ9NZhXQ1OsfSiaPiucCsArAm0G/nIHn+AWmbNCTaaTIfXNDmOMNVJUkwT+fFxAYAME5RDTPUMtmtca0h8tTtNTIoMFrNnmOdoNUI8N5k5pXfhbqwX5Pjcy+GhmmDDoURoh5GLfxTW2FJn950OmU49DE1WLg0DqKZg5zChgaANuoOdVaGqwRPDesZR3yxIepL3rhGqk4qBHJqamJPDxTQCUUGHTKL9oHAnx9hG/Q22hMPKxiiqJbgANFArXM3cuuS6CxppggzMIGGFoOG8g2nDxAuKwUNtn5YmYUwKZWB6sFbFEhOTosFooX/NiLBTt3jCe+DMUtLYKCzAsF0egXq00OBJynCBdM2RVcnAkgmjZ1FvL5OGGS0CSMk+dAOFXbiD7vAGTN/uIeMecBIZ9Vz0FiPQpYin/EslzEprk09hrm7pK/kmwIQftzI2PUDNGVrV1luzfmZ/HoPVPKdGzki4BnddDwP/05F24+fHK+wC60vpFTuaEz8owRtbFGsE3ma+7t7elAY+NVcCEqUtw6oAza1BIBbPWyUJEM486MJUyL6sC77OI65f+vzT0GWQxRmpjgDNBgyImHw8rIE5MtDg1N1cpO3HbRfDBE0RMZT5AYn9tqsFgCIYXmM44WwlymF8NJVEocaj48OaRnDjs2ZeDSl2gVelzKg8iiU2kLlIZN6QZ3PjkIlny4SsOig7cSpUJZ6BcV6Rzc5OR4hmg8j/CVSyF+rxtBy7lm43pNYSR6d3FOEwiQADpoAMGhuLwv5QMtIqYtqujinVFQHBTkgxzTVIP6ZaM3+pJGaxCXr+zE9s5eFMsU63UdhAAAoHnsDQ5wCYsTL9c0yFkoa24ESMVm/2VKiKelDizEpnsyATGyaFycegSmyYZSolOdfQ6nW8QiFCSSS0CIJM9oqJE59Ckd0gkNzoizylIF6s040fx/gAMohaMRtB1TT/h+Fr/bAMOUs5IeuCyyQXlVBEHZmES55CCzIrlVxYomjZcu78Tnn1+Kve1G7O7txYXLF0Wnu+eeu+Puu++W7g2K6ZUr1+OD98/FtWtX46abj8Z9Z07HoY0VPWPEo1COrm9ux/bO1vS9MpHZ2toRBQ1qGTxp6KbXr2/GO++8E9vb1+POO0/HmQfOKHBTKdQLNeWOsMagEO7u7sZvfvPb+MW//1rI+/rqMTm7wfVeWlxV4wMdYXfvatx+x+H4zlOPxC0nj8bm5ma8/dZb0et24v777ovbb7stmY9EfPb5lfinf3opXn31/egPmWiWYlzAKsdJ4jQycxgKyGGTFn4uOqOQDfUPvvOt+OpX7te7y4Gmdh70NIeCD+to1pAze8gZoyjBfpgpiosoaIPcIdA5sG2nUWDCCsiWSMG67yiwoVhT9PheZIoJxQatlvNWlHBPOyYHSUAArGPZY2gI0SX6TMUsAZ47FFFQbO4yKMOkXSOOhSZelEW17WT5emR5UQgZRWbKAj0G9LyrCdDSQiU20GysQjnm3EpIL3bdvV40G02HAc/xbBZ0h7AncWZEOavMJ+nJ0HGOYq+LFXZKdRcKbHGvYxc4XwykCXlOjkloZJh4QV0xYJgcj5gIKKoBupUDaXk+gjI0CfJES+G+mtI6rDTTarhD1SgonJGC3nThKTikBsSatoz4u2mhWXGjkIFQWCD8lmZlZJtvUP3MUhDQJhAVul5FjUSpXHGaOUJtQhzHw6iWC7G6WIulelXlqabWFDJoj9N5x/qi+RTzgvDbLncKTe28/izfn2cEMCVbbArxXjeG/Z7o0kxxmcrbHYw7jqBcCktQctcIJuOHzHJkSKCQSeiu3MMAZzR/CTSrJE1MlUaGPb0XvU7HVMclaJ2V2Gl24ur1Xbk6CjBWWLczu2isoKLFPnsFl0DWIg6aNGQASThs8RlhWhBozd3iqd4M7PGUQ31eArwpkLnDrPFIEoMMxFkANdWVs7banYGE/9R5fA3XPAafpusG8wjli3FmO7+MKT4OggCc1JrKQYKOLBtmAI5yjBVi2Y0WwedkgiUzihtiDFLjxZ+3uZI1RlDFRBczUmkal2JOUnOTpp5qaTT9ydkvUOTc2OVnwl3l+xI6q5tBJi25Mc/TFQ9baNwtpTA44J9dauRU5wAkKLhdexhqaNc5jxnYkMkGDINh9MgHQ4vctysgkx1pqwBIUm5QNslK1doN1LJM3aNZZ0AiWpls0ZO/w3hsNs1g+HxhfzKZOPCLcW5K5E1WdxQ7KtfGFkCBmmvUjtizAtpKN0dRYzQdjjs/EIUvIyAXu6AM5hxSJNPxgsKCYMIrtgg6j9q8oaZjNhVRuSBNQVCJKqjiTjx0+1UzktbnS/qC4pwpKBQZLMJMgZqOr5huKH+BESr6DkTcHvcptLCbiiSFVnl0zyI3b9QHpnIwenaS4LAzGpsyQLCmTT7lEk3JxcuC6iycY6HY2tOJ9tmaziNJXDKcT6LOPEmKdNgM9wOed7tDMi3ogvnaCv/igsO2Vtk+niJRKFM0ctDwLnn5HAoOm3KoKQeo6HJTC01/7yrIzQJTDTs9KcB0OmWRVH4mZjvg1e/nnMwZDgRTHeRAGqmYyHmNIFLE0Qi6OcBwKeEz4QjFhqbx4u9CFeBSAWHmkGOi49ncWGL91WWE23jcHxhYahGZbsYUvoUxAvQFPMz5+3rtIx3qiCOhV4zHCG9HQizhaxsRookLud1QdPD8sChmypJ1OTdOpeCZOzF4zKE9KgRZeDRQ3Iu8LzW3KXUe/v9o6FE2iA0TAALvuGJoZFzk2ghDgldZEdp4gyIMahOHlTMYuITmRP2yBs3vyQiLg7KgXrIHLa7fl7ASd72VFRzanO/DRIL9q5BcGiMF5JL/MXAmwhhkh/1j60sONxB61o451KYDHrQlzToq9l45i/Ep3KCuFubUaG5DG8HMQM/CX59nwWXN4czBMBG9z0jywUbaa37e7jYCyPjE0F7KKp52dztx7eq2mn8mkotkC5XKCnnsD0dC8SWK3scNr6cRtpyD2D/8LL2uPsfaGpQNGlEKROunMtc/UwdUHmR6g6bNPsB8sezHAN560oZgic1ntbGEqbwyyaAgxot/7MYfjSEFL9+P58BkcXOnH3udSfSHhbh6eTPOvv9+XN+8oubk3vvvjjNn7pThyPnzn8dbb56P7esNpz8DEqzW4667b4377r9DE4nPPrscL734h/jg/fNyiqRY5df162hmdtNU56g+I9MDRNuff/6ZaGEnTp4QbY0zDTor1LfTp2+Pe++7K9bWVmJnezteeOGlePGFl2NxYS3uu+fBKJdqceHLy7JFvuvu0/HwV+6L3mAvrm1+GUePrceRw4fiiy8+i2tXL8ftt98aDz/0QKyvr1nOu78fH57/PH7601/F+Q8vxLGTt8aR44ejWLHegSDNlXo1VqD3Sow/F9vNVvz+zXfVlPzVD5+JH3zvKTVbgHlMrVWsiG1QkfaOZ8LdIMqOLnTT4CjAoGM7KLIc6+tLAkIoPHAQo1Aih4lGP/Ph4eODNoNecm7v7oAyJ8rhskM+HQDrSSz3crMNfYcpqJkM0LlkujJmol1SFtfigumGPA+mGdjpdrBtBmiAXyL3L4MOfB0H846iA8sBegouWuWSwoChOi2gS5kvyHiAu5wpJuuPZ9ZoQLlx7ktFwXkAShPZ8UKhppGUKQdag07fTpKZVpZClzkP5K6kiZQbEd1Dfc4Kni+0Iu5QB0n783viqfNN57azPFzQGQjwOWyQMFOidD7RZCjM2rRTvqmcE8tQx2f1j3R9yYo5mxpRlFmjmUwAkg293Ld0DplqxX6gVnDDkyx8aKyYVBApUJkXGAyFmrOUMMXafARTmYlsjKFFM4HGC579Pa/AXuXpoHGJOUUGbG7tikZOEa33mQBBJtwO5MY+vaemn0YKEIh3xMQQwwzyvpaWqGfm5DYmUwfN04oCSZn8UOeJcliYt5JBuhoDZrAMAPto5nmUDdk3tzSRgeVRqS2Kvtlod5RTQxGejQLQB0NpyxbsgDjUHZ1OW6wI1UDMdCjQmbIrr8zAYI4UMGCV8s4SkCX7fKyBlUUIlR+9tPVFOn4lnbGBlIgkE4fobm/jAGaNSTYSyoCsGDNl6kKbAbDPpeVj380xja3EaJ+pKjT8np4nwD6uXjQyAMvcTLBkAEpsW47eE3aAKfC8H+igCqBMLrGWLsD4ME8pT3xKUF8By/g8gN3ox7AYT7luNrxJdXLuDA78t3UnWQPt2A1AaA0Eetzb3O/W4ADm+B7KFD6+tulo/Fz8DHLGlbOdzUSo66VHT3RR7jhE+rjlIVnp8ZzHzt1RntuSrdz/d2J/hSW3HUxamSerzjlnLixdX0OvHY/Gzxf2ZUWWOpyE+ucPwk/k8VxBRcv21o4sWRcWl2QpPF8taoTPKBKhIigBL1KoUtEbPIcU0sjwZ+jISCa17sKTh1nJeWPo1MG2JiXcuCMXXUfHhcTO1KlYNuJGQWYNGhqQXV421BYetNFiB83lZoYFORlxGPCCEB3nrBzGk043peESF51OHw5w4jzrosGNawBS4sssCxFprGiE6EQpsadhgMmvP4UxTDnCANoc1hSrEughFqsljqjloKldYFHPRWcwih3G/J39GHXLMeolmpGQMGgCiHyZzniCg+ie587hAcLe0WVNLgDUNoeVZc6506Nx96FRA0lw8jANqpzcKLp1VlNEmAIxE0veKDhzIqujmbNTzMFGJltbogHY2sKpiwlZLRaXlnUxcBh3mnDPWfw2m8hZKSsrK/pnFJuM0PF7Rw+1tlJ1GjyaBwnqWNs0zFxuLhpbnVE0O6MY0MiAhmtjUBQPlIS+RGI4gn5QtQkCRr4vTRVOJkMdSksrdbnaIa7e2cW33Zqi7J7FEwIdAn0gFwIkDRvBZmcc/RHjDiMnaiDg8isfwIc4KBrFO0XRoqaEPENbiptjn7VTXE4gIIhBGfHvKcGdYr1SrmsEDppBky/BLdCJxn0T2TLqUJhgdcokljR09HDzcejQsugOanxZ30KX4eVbK0LGBe+C/dzrQLWxFTn7A/Fuq7Mnqg2c7GJxXmADn5uDkYZUgmm+Xn8ojZxAgf1BcOyj6cBNrts3WizkSHo3TBXm1czwfFjpTCNq9f2o1S2WP6jXEgopAX1BTYDNN+ZSI9ONvZ2OLs3aYjnm6/MqLq5v70anNxBlo1Ktu+gYDUVVAEWszZdj0O1Ea3dXBczGoZU4fgyKJmin+c7WuZlPb4yYCyPdnuJmGknMBif86f5woEkFTToHO0X64tKi1pIyC7rkcDFC72tf4GIHuMDn4me7cq0Zb71/Id5459PY3GqZpAsKqtwaTxU09CpSfPdj63ojep39mC/zPSq6iMf77Vg/vKTJzcahY/HZp5fj/LlPhKzxfj777Iv4+OOPVdCeOnVnHD1yLNGkrOnhWV+9diU+/uRjnRtk6vBzojd74IH74itffVAWx3u7jfi3f/tl/OEPb6ghefa5J2U+8fbb78Ybb7wZG4fX4rvffTJG+914+Te/jVJ5NQ4fORnvvfeOzuEffP/ZuPP0HfrfFrNGfPD+R/Gzn/1HtDuTePKpp+POe09LR7J5/Uq0d5txdH0tTt1yPNZX2BOFuHDlWvzjP/8i3v/gbDz9rUfje899S3oh1qzFzN5jI5mpWDgL04ALWAilEGLey76cxuCTs49XVxdEO+R8h1/fbFGYpWKTvV3AOIdGhs9BPlsn9na7el80MFU5YCYevcLWcEFG5E0eAwgo66kfk6I4qTFXqMR8CVCFYgP9gmmbxUDYXRbI5Sm93z2if0T9eRLU7Q81saVEpSBmWseZQ8NXTEGHNHBQeECMefdib5AvNgRcMYACDZepF9lbylOrYXNfjv64qMl3Cxq0wkZ1G00d+bKTEvcHTQP3lLRHI4oxGjpT8Pgemjho4mnwhn1E4dUlw4TPmnLSzPLg53FBx/3GWSA9B7krABMSnKfsEnSkuZEBzFUuie8rUWhdTabGyC597HHRhJKNMWuQeobnlMMYdbbL2CdNtJP+zwJuh/iy7pfqxaiW9tXEjJTVQ7tQkFECdxtZJqwnpsbz1QVRba9tEtzd0dcoqTmCktfTeWALfds4S+MwCdFhcbbDCGA47ER5fiJQg6myzSzsmimgjTDtHsCvdTpqEwU4GvCiERKdWc+5HINeKVqNXnTbLYGk5fK8Ghn8z6G+95hWaKpmy2UYB1ovNGfQ+SueyFl7g7uc3xfvBJvhDq52mHWIFmsL5tzo6x0ChqmA58l5j8ECWKCGYr2Iaud7xJbVZlXwPTH4a7cx9XG1n0HIqU5KIBR6NU8+3OBQz5VjTg0eGjRrZXmmGCtAQVbQbRtrYCjUTHSt74LJwf7LjYzojhqU2kkMYAAGADpPuVFCwdR02K590DzFHMLqvSwftijmKU0WvBxsXJLTcDZKyntk2qglCDgPAmxljP7dsgrqM2sDYbx4bdvemcYkn5Nu8Nh31K1ZE8M7UIisF7TOop3tdjT3mqpx19YX9Zt9o5nqQQ+uZCwE0Le3S/xDP+ark5QfRONmaqq0Of5NIzOwyQXHaTo8KbxUCNOTSxtA2mtfUxXuaaw6xUFFVNyHu0cgHbxLh0LmhWaXJlO1sLSkCOXBrKwyMmQMaw54/ilykZsXlTvGNKFRB54cOSS+SrSuJLoiz0FjenZkQmigG9H1YVuKTz/0BRJPsxWkA4eYAvigtzaASwrBFigX9BgOeFNtPI3IdDjTafKi0Cg5pajb5cvUgsHI/uXOaeGFmWerUW5yMZG2IvGLuWhpltRZy4SEvApPWaQXLJai26cwZoLiCZDddej2/XVy4Ci8WeedGonPnzU3c15lHvfLvQuEJ10S/sw0dzjXgdY540X0hwWCuUytMhPcvzPvUf+dsLJ9Jj7JTlBFvqh4PhQkphedgFBE9BO4cPHsXeSrMI1ENavX9f/hRPL55ZAmO9WuLlBsLleWqrGEWwgaLQ5doXfJCtVHlTjnHNQtDhqS5PXzgwAa2SeTYZkMJHzqk90C+4MQTSc5t3SwYaaArz9hkTs7XSGbymgAFdwfRKlSEJLLdJKPsbXdjmvX0ZYxCWKES/OCWBu+OQ0PzZeLT+WYkJFTLMfivC1DM192ek4lBwhKf9mQYhzQhqqCaxY/P3a52KwSRIt9r4sBcogodYagcFA0eB+y9URkCtq2r2CzhaVyLMKhnivEPmnkFHTKmVjQHobSIn1Rz8nY4q/Llp11TvEOGm76H09STieMrNXcJpqkbLnHSn4m4gBx8Hgyp0mXCgZokOLTM17nazI1cwMG0saoeXWtJidEmu2cnq4DjcY1ufDt7DR0/vAe0DVw2TqYDUcV/n9JQM3mtZ3Y3SXcEnQPETRtZSGqnAMrS9IaMGVokaHU6Ua1XI4jG6tx+PBS1GrWCsiKWfoa5xNYMMG/MTWIxi3buMN17w6HyiLodVvScUG9QJ9I4chzkJkJ9KIuNIimQgophEH1dRn3Iq5f68Zrr74f//zPL8THH32hQMhHv/5wnDh5NC5dvRzvvv92XLl6QXx5KGF3nronCpNybF65EquL83HyxLH4+ONP4q2334xbbjsRf/GjZ+Le+2/XOdTuRJw7eyl+9rNfxgsv/SZABR97/Ovx8FcejbXV41GYoKWAnjcX58+dj1dffV25X4899pW4667bZVUy2R/G6lpVtt+YF/z8Z/8av3vlzXjkK4/Es89+Kyqlarz95rl4/fXfx+GjC/HM974RpfIkXnjhldi6PojDG8ej096K5eVqPPHEE3HqjtujWsNQxo3w2bNfxP/8f/8ttrcG8eRT3437H7gv+sNWvP7HP8Snn34aZ+47HU89+XAcPbyoAuzylWvxk//1L/HOO+/H008+Ec89+x3l56jYmjCN5cx1EjgmKoB1i+wHLFjVHGMpTCHE1MPBcQAnFItk8GBZSo4Q4IepqabGcC7L6lsJ1kxzB7FL/oIMBWx0IWH7wry0pNwnnC+sTRptu3V6MpPPUJmvEMgJ0ttsqNFmXc9B+xO66tyHGrocitv+IBrtXuw2ydyy6xDFPnoi0F6+Vg3LdFntsukhYFj/pyJQejQ7VMpSWPb/nhQLGEv2+KpfyL6AZtcxnYVfaEVUsHHmoCOAMqQJv6fzuvdyxpwaAdMB+X5Q8qgx+B40yziEWddrxzXrGE1RUzPK95uvpkyteRl5dHs70Rsg/mePL8Rcidpg5PBD6GbFYlTJxmNSg1vY/iT6TEkwiEj5SbxLmiqCdakPNAlTw2LAkc8rqlxyQXMKuVFu37NulNTI1CLKmqQlYFZfwaGLFLToVqE0ooFbXFmJmKtIE7a13YzxPrlCi/raikcYYuAC0IGetBCtFoBLNzbWV2Pj0Lr1YT2fSRTDnPOcLzQvFPMAYCD2BnzdfGQqXb53sgOfJiIJYmX9MoHEtAanRihXgNq8B52lUL4SZRmwgPUggwKMlPhzqrugdhdENa7XFqyBQq877OlcF7iawisNDNHI07DUYmmBgth3ZKZf0zTUSbOv2TZaGYAYGNE8pHelGBcARVzsUrPD18jGQpqEyOTHzbcqxAPJ9dSD2Dujc4Y9QRPJu8e4SFlBuPUm/VemDIsiTA0I1VsMBNaWm2cKJZo51QWabBCh4POf8xCwg7wXJhOcNx4COINGFPAk+LfjWJpOTB3eDnQ46X/6Z8nA25zOM2po7hpLNVzLsI41gFheUXMC+4q1SQ+APhOnYoAb3pnMcMToqIiqX1Kejk2/GDa0ZaBCY1LROrWOOLGOUo2aP6mMGZrUL6bClaA0LtYEmtIEu2/Q7+cL41F/ouI1CYhc7yEozJkXdvZhNMShwWHL1IWFAp2KwpJxLh8Muo/9vtMHo49BIwOi2ObOLNAAACAASURBVGxqpEtHvbRszrRHMZk7duOD9qLkBSUGZxIhU6BMGx0ck7CSbIKIsznsoOAQHmgyoPsO3cHEoNkY6MHYDtojQ/jPIG1c2jwsLi9yIuQzXq6oSIJ/bG5eHi/byi83CDd88sTZzFk4FKzsWS4jOJPQ92xokGgmInJnB4nUrKXvwyYo6iIkPApkDWhtTvS5riyL2eAuuLhM7IKD+CsbNGi7u81I+Rr52XlCwmFk1zE77s6amWwvS9HI5S+9AI2LgtUIJPIonwOPzUsBBhoHlcTjXNP5lLyc0Kg8lVEDA5qmVG+LJc2ZllG/LGXZXwU0RAs1CYcpILgMQa3ZCLowGT/PjSVW3thYidWlqgPAijQxELDtFuOJmA9eQhRpBGloe6SKpuZ9H8FaASOE5JhyoJEB9WaDS6CfAl/ZrKxlBPyEWNIY2RKe0xELbOzGuUSroj5eu9aI69fb0R2I+KBxIdqoleVyLNVpAqQ8URFclwPQfJSKc3gB6sA2wjizYNQ5RQPG+9NJRsPMb09XmYIQ+NkgSGpiMTA0ClBM7DFbPTJmRkoMpvAySgj0yN6nKUN8HbG0UIpqGXF8WYnAFI6epHmCpEyiQqT8kKr1Xukg9VzC25zLnIOSd07DShHDYcm+7OJVP5qE8vWUHQHa4mwb2gMheUOKQlxvoLKBZkLl4MyxaDKd3HrPCmXUuiRA0vsaepaTz9H/UdC6CLM1rN1xoA3IzlFUUSa7ptEVmVoS4ktjwWcBXR7A+0bzAE3DIsb5Cs8Zqg/vj4bMkYdcNv4eTjlGw8B5CtrO26NQzu5Ty0uIYatqMCkQGq1ugJxLBygXQS6zui4Q/j85R829YVy5vBcXLl6P69f34tq1zfjywucxGHXj9tO3xb33Qyurxdb1a/Hh+Q/jk48+k0nHIw89Ek898XgcPXJIaeKN5l5U68U4cnw1DlH0z83Fxx9ejZ/+wy/j5z//ZVy8fFmZD2sbK0r8hieOi9x8CoCjYbxyeTtWltfjO9/9lpqUY0eOyHaVDIGjx5ai02nET3/yz/Haa+/GU9/6ZvzoL78b+6Ni/Oalt+LV1wi9XIwf/MVTCqL827/9afz6V6/HyZO3xLe//Vg8/PA9ceL4yVioL8kwplxxY/vhh5/H3//dv8bmZi++9dSzce/990ajtR2v/O7lOHv2XDz8wN3xo798Km69+bDQwEtXNuNnP/u3eOutd+Lxxx6NH/7gmTh06FDifXO22o2T6YAoSOVC1GUj6qILVgLvkIJFluFjJslzzgyZNjJdnRncSTr3hOh6es0lDJCH9T1nP2egrZeToQeOdGXbrlJgchexfuZrC4kd4fwXzkyE0ov1WizAFqCwovmQoyCovs9eJgcUuCxy1hEZJQ3Rhzj7PXXgLGHKhXXsIuePztdJlKpFNfC2W83uY7nABUl3ZpTu05RlYQoLTn3m9Usrmwx5TFepaQolXW63JQ2FadacvYi8jf7q2E5ZNfxvARjJ/EvNCk2LcFDXCLbvZk9w13YEtAismnBGIAxnukRtYKop02xZyPd7eoc8I57lEoAs7mjoqSamDmP8AA1OjqYCbSuxtkbjysQt5fYmFmnm/UsgnahvPp9c0+iulWYEMTbIt8GOnLPjItQNmUOuWzGajKPK+y+WRLu9vtUQIGdGgae/chVNcQAUnO32niYwAM8ry1AxsYlGgxKaDJIZwiGrgN805XedAB2atehzO2uBpzVZppBTe1N7DBFd0ygw7XLNoXXlQDfXI3O2gwaMUhOT7KN5oSrm0f0pDwhKc8XRB10oypzzNAic186h09QxOc+Vi0xkzO7hzDf10MJ6pgNLi469QMeisFiBaG461ZqmBZU1MTREZhVVbTiUGoHsHkatQiMGKA+9mpfPOcnnpF7LIDFgmY10CJAdq/jPIKyzF+cFfLL2/YwJA/VdCSWOe5T3Re0g3dQI4b2t2ZkOy7K66hpBzPhU36mh///ZyMzGIIai0Q3tNcim4XsxHa4oEHowNKWeu5MGlcEFe5c9ypnHM8s6eNYOoKIng+XAf8ThDr7/mOTsqYbr6l3LXbdqbVkG23M9zRqi8eZsVB4UNDbd+0nWkmJFJhE0MgOlXPLAKLZB/KQZobhPD4S1wYai4+bP0nVRa5AtwjfgEJJmISXl5hEduTLiyPX8QVh8/ICgVlpA2iE5IfrAbGnaMZrD52b4QGBVik8GzYffKAvGMV2sg6d48BK1LbEY+dnG0W6C4MBNpYj2gmdRrK1DdaslQRdUMWeycAmBCFMAggSCVsm9LU1tDmp51K17z96AnE/7RSXGOvTTeRv+zefSAEmcX5kDC81mcdNkMFokUJINIkeMeXiyHNZ2u6EIY/FhvEARxubng9j6D14zf9eiyJmTmKktWjTB1/A7tD7Kn8XhUWwON0qyYNREyg48QtD0HPLYGdSPUe68tCmK10rPgktbG1bUPus71GwS+DegmE78VG3IZE3AxaR8BjjaXEB248iTLv4uPxuHdhmkoo7In/GtC0hCUdWAJSqPi36/IjYHI99m0xMZOFYOXuQSmGjzwTaQ8JucCFEdbHnMZ7eLW02GFaK6yQbUvvTCN/lc8xQ9OILQ1BW17jY3m2p4aKSgXXBLQClbXYKXPqfLVdOYUog+Bac5pRekK9CHVf6l9yddlQtc0C3WiqkbTDo4lKC99FVkr6063LTbH6uI4Tcg6ahfVnovr4UimaJNHPwClKpxzJfHsqWGwslzgJMKUEHGCjQU/h0NoBO1EUjnMMAD42K9VnPg2X98NjUEAiEGQof3oK8Nadht/sHXo6BHZA8dAb43iKMoJvNGc1ZWsBinwR1YoyfRqykqKvyw/F2C8gHoYl4vzxAuMs8J1Iyih0OW84ufiWdE8UmRx9dVenOnE+1eX1bccPPR9ZRoMTX56arpA02U6Hq5FosUYiq47OJkTndR9DbZy/Y4hxwcWOLilvPOSHQw6FJwpi18HkYnjfvZhzgi4jKDax6UGhouDnqKByY+FYVLluPS5Wtx9uz5uHrtKkRT0RAAYZhqwcumaTt29GQ8eObBqFXm49333onrW9finnvviq88eiZW16uxuXUx3nn73fjg3S/jwheN+OLzaxIoHz+5oanMxUuX9Uxvu+1E3HzzEb2XK1e24tOPL2n6fez4kbjt1pNx56lTcfLk0Th0aCmOnySUsx0/+ck/yVntice/EX/z1z+MWnUhfvvy2/Hiiy/ExpF6/OjHz4li8nf/45/i9d9/FF/7+mPx13/zbBw6VI1zH3wUly9ux003nYj7ztwWa+v1OHv2o/h//u+fxaWLzfjOM8/FI48+HN1+J1546YX4xb//QuDEf/nr78cz33ksDh9ZiatXtxSg+cYf344nn/hafO+5b8tQQjpHBUJb+8i6gKfPnqAIZttC4wEAoIkBOGByJ3S0yBmIzSjTBu5L5zuwALJwHOCn1ydVnCIAdBGTCRcB3A8YxWj9jbFUtRuXNHhMdshXkg3y3NTBSOF0xYpcG9cIBcZmXoYRY03i1Yajc+RsFu3JXQDgX7NLxoxNcpStlKirAoc4u+X6tx/zC3b2ypMWzjzuEk1SEyghk5sklD54TvM5si0y658CVgVSOZmRADdPaAJtasG9BcBJ4N2fioBvhDld6et+1ZGYdBASaRvEYX81O4O4vtuOvT3cnqDvVbS2AQG4HWxyhJapoUZmoTofq8uLsbq8oIBG6fsI3es4o417Vzo1gLtFgorreueZGj9V96aCVJ/woPw3/cnZMZ7yTqYnvBsiPn82NWINQa1Bq7GwtCAwCjMUgLGdHUwD7GKle1eVsCfhPD9R8tS0UCwuihoMDZI1LBvgNDlyfWHTGf45TQd28nJNVC9vSIrPpJwfnV9MnLlXHZBqe2SmeNlV0w2uoJwJEx72gqc8zluzex2TQxodZwlxj/DZSzFKYd/Uf7IxV+6J0+mn7AQ0x+Z8HQjZtvEOz4KaDYYFgBf3FBSz6W+mdRWaZ0cPqPLJTl7Ql6nAU5150FXLVEd+1mEK8oZK5sw5mhsKfJ4ZE8SFhQXVL5gx8M+5n2j2c1QDz4y/x5qlsaYpgZoGsM40iWfFXs3aPdxV2VPsMZotKINQ1+WUlgD0TNEyuykbVP357snAn2tXv1/W+t5eJ/b22qr5VteWojQPDdxTNH7x+fk7cgIcjcQ4WV1d0jvd22NC2ta9B9C7vFQTo8OfyfUdBj38GZhc0NUc/ZEtvg/omtNHpl7zvck0tasJroEgmkSaXlmtP1+YTEYTFihJylvbDT1YEPDVtWXb31FgY1nbHsTeLsWCue48ZHNTsxiXjWCxkYMJSR5ty7lAInc65Cm6rjS3JNJL2p0DRdqsYMuWzPbrn9FrKITw4scPH5GSg/HogDn8OXRY3xQVoMyMFQm7tDC5lnh+XW1YqCkg+kJ1pd1LAZNNfPYHKoqFuNYONjIu+P0Xbhw36ljN3aXNU9MoOYn85fZg601Z0iqU7EAQVxqvK8WWQ0KDBRf0PHcug5ywSvMh+prSeh0eae9uRKO2qtORn+rfzJH0P8uGBdAWnIvDASrKG/ECEoWx0Whgsge+DyGPlNOPj25DLkvMGTLS4cNUojvZQIOmIO60yYB4tElMLe/9pFuihFWye54gJXHnn3brGdXLPvJcxFxERnQQyaOTsf20U4wd8CiLX6ZzhMzJLGEk1y3RArFG1YjYRWivA9WtrZwQOZRQsMBrnmcKgNOcbTjZFzjcIWiFmoczDeNSikflRaSsELvgEfjIxKKkJoRme225FOtr1VjWNMkoqEbGiY4XaM2kvTDPN1MYRWNMpgvC83DqS45cLsT4+ZxAD3iwvrqooozDqt0fRaODxmocg25B/FU5DtKcLJn2At1S2pwxQnOvDaYx7G85NGECgYuIbWMOgBIGJ2zfrNl9WjOmxRy8ujnACbzaafRjp0Gz4EwVpi983bXVJdlhi8M+IJXaNqOsB9YVuhWKIGyQcUVkZI8A1TbFid+7QIPl8C8OUA5gjallaIK7HRMmm3ngtggaxi8+m4TWrX7s7LVjt0W+Aj8b06n5CHROUB8LTHowaDAtcW1tSV9jiFUvCGC6IGX3nug3tsoEkRNvRwczF3233ZDTEGuWiQy0mHK1HhMoGBMDE5yaTCWvb20m9z7bblZAuusATJW4fr0RFy5ci+vXd2Sx/Onnn0az2RDafPLEiThx4kSsrazpOX/08dl497231Oh888nH4od/8d24865bYmvverzy29fi8pc7sbp4Mq5dheLSjiee/GqcvGkjXnjh1XjzzbNx/5k744d/8a24+ebDce7cF/HiC2+o2MEwot9vxOFDS3HmzD1x7NgRTYu/+OJLNRA72624+aZb5XK0vb0X165uKujxwYdOxT33no5LF6/F71/7ILrtUjz44P3xyKOnYj868etfvRSvv/Z+nD51Kp793hNx6+1H49KlzfiPX/8hGo1xfO3rX49bbj0aH336afzHi7+NN994K4b9Vtx1x4l4+MF74pabb5Zu5YsvN7XmH/3qvXH61E3KWWG/c4HLFCIxU30X4QjoQozCzSg4eSQu8Glo0ZmBKls74TgC/q6df7zWVBiPfA7KClWNiqeClTJW5NaOyqGJ6Yoyy0axs+NcL6iZHlN4omsaDJq+aixWHWLJZ7GZR0VudrgaYuvLlJd1yb3YH02i0WE6mmie09Fp0hKyrtXUwbE2Km1E1jlKNBusQxBzPhd3RdYG2kKZiSZxC9CclqSL4xfFCM25ncCcsbJYn4/VhMp6kpvBQgplSnTjuTMazJ+AOelycw6dKdv5Xm51x3FluxubWwSc4pha0X1PoWj3QsA0Ju2NGA97akoWqSPqUGitseP7ggg7IyvdFdjdKrsH4bUZCDQFAp9SczD9ORLg56lGzuLyA9U9Kp2RXWF5r6xJdJjc8TS4AJ8AenUoz9JllgRi7u70Yme3E602ACYgG40100EDTaL6YvVdhYpDAzQvbcNeo62QVIcC40PORMgupdBsRWnCCREHTKhBmVqFjgajGqbJ6H9l0uCzflrwJ4tjrxYDpg5OZSWbOuhcMcJaqd+ojlxb5EBZ1T3c/2OmKNxL2KJbt5s1zpnuxpTPNt6+l3KEBvsHcJbpTw2LesKVsSEH/Eu2/IBhnNdoCHPEoIr/XEsLh0u6RzVjuUGa0aD8h2nsaWRMJ6O5z4HImval7CbOFYJBrW/EOdCTX3LEmP6Ciam+wDSiTg3HO0kqSwXVD7QOAcKkeyuQAVeL1RXntOiZpFr0YNuSqYD/WStzkFqGNIHBABOZ7e2G7uq19ZVYWqmpEQMolFZl3veNpBPdnsAXHGXZK4CCmIHQTDMcoJGRo2ECG1jb/Mx2nS3Y1TRRxP6MOp8/sEB4sq+SBXV6vjx6xb0ojHPu+cJkf8S7FWpMNwb1A5cF3C/g6jLR4BcIVHOPgtfuT+KzIqZXsWo7tanzyMCpunAcGUnzg6u4lobGYyRrTdzETLvJ9OFvaGQSxezgxMOFBg+FsWtXFwHOHHxtdcbdtjahx15lHUL8bBR6C3Xcr5jSIG7GkQcxFh1hWpaaHoQctFg4TBd54Px8IAdeLenkTw1LOpVuQMz1z0DMRYVL45r094SmSzQ1jr0mbnDJH33OBRoTKwpmdb5YY6oZlG1AEjT7sOJSY/HJWzw5pIHYslEYebMRoArdsLCnqNDsnwsFyiP89Gydas/mxKnGvuJQBD1K5VLmksQVK3mZSyOTNQJFIeUUhzTDKqBxX5Kjlu0gWRO+yI2yiBsqd5aUsKsRsZtAI28WjPOLC1ITPehUSiumyLd+ib8PlVD8XjWFXASmxDFxsHMMqbh2uWsytoS2RBFC80uzXUdsSHGShOw1nEhokkHK4Kpn8aNRJ6YMuIJBi7IWhEkX06Y86YKSxLrKdETTTEC9VpcqcXhjMdbW0EWw6SdqnpgG0uxoeGPR0Q2/8vMQrUwbiIuGsXdfAYo5B4mLVVqvBSMfVDL9EUF1XRXoTbj8bfjrNOzLsbyybMfBOU8TqOHGA9BZpq7zok5x9tglxrooD249nTNV1PvETDibLgjVkwYLek7KUyBQbFSIDlQ/JhWgvP1BtJuN2B8PYnVlMY5srOkiwu6ah4vzCeiQ1ow0bnbnQ/sii9NSRQABeibeTRbf2nhkZqHOWcFEyXoq/6w854M6Pb4f5xfUrhYCxwG8fsbdiDmhpIzEMafJopE5tL4cR4+sqSHlkO913Lj7PIPSwuSHz4nwE5ofjRITWKUCKKiUZo1GRlaVCyBiNTXbTNZU2PCOe2Q9tHQWQO2CjgbwVFuoiqb03nvn48UXXo0LFzZjY+Nk3H7bHbG2uqash88//zQ+/vjDuL55TXlfd5w6EffeeypuuvWmOLSxGmvry3Ho8Jo+p3RrHRqsSbz1xkfxycdfxK233hRHjxyJd94+G6++8rrG/E9/5/F48MF71KT85qVXRWV5+ttPxB2nj8fq6lysLM/rs77xxnvxz//0C02QvvP0c7F+6JCmMC+++LKmTU88+fU4depkXL12MS5duhbFwlLsbAFU9ePp7zwcD3/lrnj7zQ/iNy/+MW6+6eb47jPfiOM3H5Km5fq1fmxuEvpYiEarGR9/ejaa7UbcdOKkNHRn33s93nvnj9IbLC1txOnTD8ZDDz0cd995Uxw5sqQ1r4wsnT+enrHfZeAi4xqCNkfSmNHIFguejjhBnVks589I94SoKemeywCc9QaeVvJ1pQtsQ1GBUkbBZ92W/7wBGdzzAFvQQ5AHNWtkJJZMuWw4QBVjDg3lmMICxgTFa12UMDla5WwtbSGcE8exBxdeFq9pAxeNwMugRNQyG+m0ARp2sZ1GpFuQyQ8IrIMD7XDkc9HUZuU6iL5ktyzABui1nB8Ue5owHDjz+X5oi7jvzM7Iv/Nxl0camQGQ8q3cGSSjHiP8pqLnqcZ+7DS7cXGTPCp+TlONFpddq9CERpSFeGNVjBYHl0b0KtjTU1AqZJQJmaZP0J8TVUqVGWtiGPsxmxKj16DQy4yHbDqQPIKT210OBrV2lIyddsf3hLSqNMDSDkLB8oQju0xSi0G35udU/ASU3L7punKFTHRaJnCcb9JziTqNCUtBtv8t9Ckp/NDjH0x7bLGtaYisvzmToBdhakBYK+vcvwGD0V7aBdPB5vy52c88+1oyiYClIYtr2/lSrAM4cY4DEnW7ptrZPdNcQWl9zRATIChNBACknFVtlZw1tEwUue+pLTUB4VwlGqDdjuGwF7g8c85jdMQnhl5G47m8CBOHabg1Wf5h8hpzbSTQNrl+HsDZfa+lP+sa1ms0/xnrm0bRbLdFC+ScZ1IOeAUoDsOHKa8GCE3r8NgTtHAwOACgqTmpTTFpcSfvyQ/rUMBpd6g/t7pM0+MGWj9C0p/682eW0I21w+z/5RowZ14xsEjGS51eVNHFoB2cK8rNETqYxP+ENU9gGKE3T81c0qWJ/lyGclZTowgV3FNG50IBfPT7HeVCAXbdMNHMDcFUj+Tzir9PrcieoKEBvLdRCGcu5/Hc84V9EeRdZHU61gJ01c2aogTX37knuEgZpTcPkYWZGxkH/FC2QBdiIQlVEvJZtP1fhdF2FvakhaKD3f/7IG3mxsrbovcp0pIAYDlDdAexu4fgGJTWF5CD1zz6ZQOwupjIMC5j9ImlJgiZBFUa4SUb02R3yfeB90sjQ0GoiQwvhOIuNyUHG5lcYf75VCwVdbOMERt4zcT+oHGklu9hZzkYaBPi6MbIMGuIeOZQ+loNfOHtjEbjCHqswz9xGz09SSnUmBwsOlsFVD1bVP5pQ2Pk2vqog7/M47UrDTrUvcYgNq/tqmm0JSaZEDzrYkzm4CozEUIW7XwSLnH0MkxFsPLUhEM0BIo0hOFQKEgARuhtv3TZV+IMRFCU6gMXwy4uZzk1uZnhv0V3bLDWnDbLRIp1pPR4pR2bVy1KIFbfaSLDJI9Qyg7IkoLjjBgh2lysI/ZHV2UNEF8TbiicVg4nkNvxeKDiRmeHRHZGaZm2UGhmtxXZExYY4TMlsPe6nABV5DO+R/xbEdIGN50LlPRjLmWQMIV+kYqbXM2yCYhQvGSZyMHO/xanWmnSFuXqcpIOzEF5ILVyv5sjc6Qka1SNa/G6b4FYjpRbMF8jSI6vg0UpA2/yDexwQ0PEocmaKgQp5t7/NEgWSltzNdW9TSczNhJx5hLIGuL1kbjnCPx7/CzDfR1WBEz2ACJiP9ZWCFVckbgdzQQ/Ew0EwAR/DooONBxQUYSIK8tL+hyksmMRC+rn9e3NqanL0sLUgaVSZnJoUxM3OtaLaXonwXGiWU5o/hDmT9zMyFENPd1IiKjG7hM+75LE/+zdAZNSNg+CV31tKDRFU8+WQOxNi91tYN29rwISoTXFlLnSihmMruggaACZ6NG8oWWa089sgwXTSmxI5+e8u9uS6P+zz67EpUs7cfXK9djd3tWFe3hjPdbXVhSmCcf/nntvifvPnIr19UUJwdkXPAIC9yhsQBUbe/347JMr8fYbb8f58x/o2UNN21g/oeewuXU5trYvx5Url+Pihauxtr4ef/XjH8Rf//jZOHXHUe0TEL1XX/1D/ONPfx6VSj3+2//1X+Pue07Fp198GefOfyEHrvVDq3Hl6mfx0Sdn4/gxaGln4p13Poy33n4rvv7YmXj8m4/Exx9+Hm+/cT5On7ojvv2MqWLcWxcvNuK1196P137/Zmxtb8WR4+vxla8+FF/96pk4dngptjavxIdnz8flS1ej3d6PnR0an+uxWC/E448/HI9/82uxcXhV5zA6KfYDSDUiXigqZDSxttlquOlhb8xW5R2wh7Fsd7HmVG90bbNJ5QFuayp88h6WhjDRdtBv0tywz9F2sh9ZHzQSvHfeCX+2rXC8nr7PyirNeMT+sMPpI8MTrKTZ9yrCshmLKkPPOGhkAHCgltHI+KTlfOTsLsdSdT6quvMxe9iP7e22ChnuavStUDpNtTaIwbkG2o8Lmyc0TuKGbsxk3ve+2QHK40qZFPxF7mFFEtDA6O721Jviia8vfeCBy8n0KRecRqBnDAJbK5s6yTm41+rGtd1ugNOQ6+ZUdUAtzEKoDdBi2H1T2qA6Z/A4xsOuHKGYfgDqAvLhTppZD3KuK9JsMHVlEgygkPaj4hWS8B/K/UJdkw7eqaiqAi3RBEFpLimHhsl5zm+T02OeLNE86Pwy9Wo4xpVu6HDJEnb3tmRWxogcw5i8ATbZZYq/J1CnjaFIX66ugDJcsFhk6z6ROULSGqWVEIoMGJp3cTB0mDwyjIVEYbbbG6ZQ6It9FjkIXe80R3jQCOU6T+eqbbUxaOj10F+YioatCpNtimXpGTX9xrrY06+D1DKWg42VZnojGk7uIc4sTacwbqA+xbimPq8alPfcQ/A/ZlIDC4L7zJlw3JW5mZkuN3UsN3ADb5jYZJo9n9NTIv/ZrKeZahyJ8pDRIKwkdCHUbuhjYHSMBLJTawJg8m65P9QIZG12ZqkkzUijQcgrNORirK4QiJwmMiqkZ5vF9UKiN/4nvYxr7gSE0rQJDLV+mL1MnQT11VmDzrGT7mgZl0pTaAHXMHpQNEWK7oDSrZyiGqZAkxRR4ogKA87ovey+CeU1S1hS9zhtKP2Rc7yHzxnVpIQVd3kGALYCBpjIjCdZhMpDbdLIdHtCldmsRoSxuWRCYLcRU1y8UBhb+4CwjSoZEjwcFhU/LP8eupOczPSQDz5p/v//Xuw/ffYHGhn9MOLAuhBCZM0Dt30wIkl3gyur1r1wcPIDtxodPXT7Y3tSoBT0xMdlUXmkC9LKJuNA3NfhpslObmQEjmcf6/+8082orsTwcjpzUWTVRgpmSpbR242WXIt4wUxTVlbILahrVM0dJx0Qib645wxGOqhWltmAUFK8cXgeoOpQP6CL8FnZMBxmGncfcCzLaIY3rkfbCdyaIg35BQDyrQAAIABJREFUneA4NtyfEyq4uwsth6YBwaAtYUcUrlg8Q7nQSMdiQ1G7CDAsF6NWAWXg8jeawi/EbrwHh/uNVZRRYJJhIpF0OlPyPpwdLLPnzc8xSIFyIBtCjuDWkjLP9xoYLcAsQT8rLmZFXLMoovsK6mK0HUUuTbREaJIQ2uMgxsjTjQxHNZ8XZziJ0+V1b1tqNzLsBS5dh2NxENjmcSBxmp2GzA8fiU5hETpfn0sSwa+tyAm34zMTLOfwKAWiTRsFP5S8tjgU2KdOO56lTtsQwM2fk4T9sw24IAg502CEOGeEfASSjew40+pqrTlbiOdka8i5QFDorCP0YhzAcyWKvKG1WAIofFlpSqN/ZlqD7Udpejw91Ag+Oe4BLIBEcl+hqUb4/v8R9x7scVbX+vdSGUkjjYptDCZAQoCETgKYxBRTHBtsgwsYU1JJ8n6RfI8/JfTQuzH9EEoglGADNjWUADYu6qPRNL3X7773npEhJy/JP8mrXD5w8EiaeZ797L3Wve5CI0MDShMz2M86L8qpRc4mQslxSGJ/6QhEnmykeOBzf5VSLK0Ja21W+5A42J3kXxAaB+2HwsL7Avegh8RwmVl4epqbmTxZkkg/7FJVpXEGUVbDZVcrtBIOVKuoeFHY24CfXcSlHEwcXuwjTI4KvRFDw84KAeEnC2J6kv0U1LA3RoYJirNLG9ceCgnaoXEQuApUJMADI3vy9ye3RuuW94/DjAXZuHLt2EHR/qVyTrjWTJdHhkfipJOOj5NPOjaWHLowBktdMdCHOYbpLRrflxHuNtS8/PXjj+Od998WVbena0BUlEplLIp9nXHSCSfGySedqj1t+1tvxI6d22Nqsqy0axB6gJSjvntYnHDs9+Lwww5TYYMJwYcffqjrfMIJ34/vHHm4ONhy15tsxhdf7I0PP3onGs2ZOPb7BHQeHO++90m8+urrMT6xR3TOzrmeGC4dFKecckIc8/1vxf7x/fHKq2/Gm9s/ij17CLFtyk0QetqpS0+Oww47WHbqpWKntB9klNDEvPbau/HMM3+MamU0zjv39DjvgmVx0EELdCCzj4KQouVAi8XEPhlNelo/U4/xMbMTOEcwhOGa0MhYne5Ud1HLUm6TEdv5hVFqIFK/w+GMlTNNFM+Sc6q6Y99oOfaPTgoEkNibRiZx8UHcOZvURM3NRm9XU0YTsnllX+roiALTb4C7ROqUHpY8mEpN+gr2c9PkDebQFPfSKLMGcW6rYoXuqScFJUUKzw9NnQyP5nBDs0aAvejA4MiUiJ3Ov0ytsu7CzIbc4PDzKIBtgmA9j5Fvu2y5OHadwQXWfirAxgwKmphMXcvTGSZOaIFqdZoBh4JqsjaH4Q46NHSXmOM0pYtZtGAgCl2EcZbpDHUudfYA2oVtoRP9R6GTXTRlpoVrv01Foe5q0imxF/ckUwf+nb3LWgk+K5NthO4Ahq5f2K9EVUqGLewd2MY51oFmhQkvhjC4uNkhlpwVB05DTzTdjXNXmlvYAtJYYRrCmVfRHka2mGbZOqf4ZQ6AtQGRXcaUV4IBEg6svGdNFRK9NWluVQMWmNSzp3lqrmxA0ZITfU7AZ3aczQ5ZDpmWwJ3nQ2Al95PwxMRiSFlNua7L1NxMrRYrg3Oni1BaPkvVf+p2XOM8oI6iGQBQBVxlX6WRKU9Pq/YANGLyoVxDmuf5wqyvjWDmd9OJmJOoZz47Mmskv840wUnA1imMIlIjU2JPKegs4J4p9LFcU8QB4BeHGnWps9wcYqptQ800TYajHqj52COYdgNKZWpZ/u0tjcw/bGQc55BpmTaFokGn5kR3yh6X6KyKrzAY6LPHz6d0nAIWbWLFtaAuoImR3k+mDTbP4T3xbPP9CpDGyS7n/LTf+IGNTG7iEpxhmplpefzh7JgLNDLNpjQyTCAQ6/CXclTCNakHXIIXU4zzQNGNe/ydg3CwDKXTtfOV0VjrNExl4ZClU59P2cgMUQvG243MAa/JYiVP/Iy8NKzd4KKJ+oTwDIGw3LYQI4OaEcrZI24fBZCcPygYlKAMdcBjSA4gHtjcleb0cTZDmka8wnHD6C8y5mNzpeud18Em17K/38rkCdM8sZ9GZOmTC0mw+80kFBT5x9uHm4cKlJv7ZpocFLdqzM4wemSUiMiLsbGLLzUjCmczP9HhQd36fOJqK68ku6Id2EcaQMjKxLTZJERagCICMLl81TX9AImu17uM8KAhQnyHgI+Nr8AGaq0BjQDcyDop6dWyqDugm9q8U8PBetF4sE7jxYE8oGJOB1U6vOZTVvXYp+KghZ6kpthniFNpKWyhYYDIV2bmoqOJ44kPnkzRImkalLtcqdsKWRoTdAlQFKHqwKNmkpQ0Rom6lalliChBj5jgQKETStVJo4/+xqNxKACZCsC6g+qETStoEEgKmw+NCinImmPwM+t4YFof0YU9o6Z3fnbyRm7esd+X8y6SHXga18jmW9MochKgR3giQ5MEHxwNSgMKAxbEnT1RrdiakukmjQbWuXZrYZRb0xQQ5zDEdQphLDDdAn2h4IL65qkgzw/PMs0Ea1h0APNo9P2geAwMoRNQWIPQUyDVOXBTSJ89wpqyP10AWtZHl4GDmsEPcmd4nou90P9wcILC5UBcdFKmONgpLG+6cHitK2PKzPNv8ETNMy57mAMoT4n7ZRpHi/PNr4VGwfyJyW61KR0P7zs7nGECQKGDMxQgAwiT1EscEC0nQH6+ffAHh0DvO5STomyh8br2G9Y+CKHWUzIsYC2PlysxNoF9LQ0z2gTTM3qgjoCAitKUjFDgkddrsWPnO/Hss8/F/v374/gTjo9Tf3haLD7oEKHGHI7FIveDddgRAxS5iSqBFq5a7YypyWbs3jURr7z2Rjz7wrMS9i8cOUjTjbPPPiW+e+QhKnjFYadY755z/gnoXWdfTI6XY9u27fH+++/FopFD4vhjT4iFixa4ge/hMEO/1KnzhWJ7ttIZE2M2QqBJHhiEntUnJJD9eMfO92LrY1ti586347hjTorVF10Sxx13ZMx1zsTbO3fKdvrddz6PY79/evz4zOUxODwk9BoHtuGRfqXVl4pd0dtFoj2sg2ZMTlmQ39Ndj8WLBzTZYM9jz4WWwmSBPUtrWftS2j8Cu1F0St6XOd8GBgjgY3+jqYaO02k3oflTmeRKxRlgC1YDuBTVbiDtjGXRf0HmAxRp+8ZmYu++cb0vU1fRoPqbCaXu7y85zbyzHr3dNCIAKZwpM9FJ2OvgsCxqKdqEfFLMVaGWcrawV7jFkc6QsEMKEZBwPSZzcp3kHhlQYV+ww5RDIjmYC8kBzPQyFabJEIBmXqYthmD0h2uamxewrxYZVWGdblhMS83Uc0+5qCVkud9No2xhtdPPaeZTA5AczJyLFlGuzEgLWKtRqHNgstEzaaBm6dakhdwr6MeACActHJQDX7OeqGZMnfoKWuM0mjLoSPsqzxzAZ6MKfQA6WM5VS/RoGctY52PHyWxa5GmrLy9aKMBVUHgArT6d5dKrov8IACIKbHAgJvUwMjBW6FZxLqG6zFlcI3GU67WtCTM5aEyy2RegseEQ2YwZnCu5NpMT0jnJCrizp2U7DjhFg8xZCNAFQMH0OwNpXH8HHJOL1Ce6IaJt9gEaRdYRn8sSSdeMbiK5RtxfA0zG3KrRXeCZ4f9JbJ/k4sXaajZpQAEC7ZCpMFNN16Hf0+y3GxnYEg60RYMBVZpaCcoZuifqIcKtG7LtnpqclB5RboODg6Kl5XPVuYIZyDRlPX9262gS+yAZarQIWkkDlU2LuObEZIwjyagwbeFs7InSUFd099iOnea1VkXHPRuTYhFUdd1x7+P+KrcPZzkxKKrSsrMnstcK9CbzDsaFRqOpGm3R3XK9+r9Wqf6L5KDbSNNNGnb6gMlJGwLJ0jzbo4t6SJ1th0V9O5OYThtoiHqPZXq3rdSF64iJ5J6CfZ0JEmctAJou59d5ey3qnnoNmUYkQJhaV7RcA0naqaCW1erNOfGuE6IPn6+rG50GVpJOdaVw1Ui0ZlQTpwCj/LkJMbKfiyovCEm21XnyximorOtI0zl1sR4zSd6d8kvatsReDprAyEnGHFxZ0QlJQICJNWSvRLE0JNmaLzdEFIKZ99hamNCF0EuAGMv+Dh68ABg5VPEWbaHqNFYHoLVHBC1NT14bX53ceR82Kqf7CPUq08toxIykIwqjUKnhsgKVA/GZdElGBkQTYrqAw9QE1tUkx7rgl+sbFBQzBDVBUuGeOIy2t3aquVHxRG1I0yDdgXmLPr0g2Us7fJF3LkPgemdMY12NU0/NoVmgB9OT09Go4dbksLQiCFGPNwvbsWLtC02oKpcPMq4QgLHhyTGqTOaJPcXZmOFSaxIiTVZ2vGo3gl/VLgjlyXTA1LWroK4zqp1UU2ceL4GMtvAFWS0NF2Xzu2cfBSJFBDarNWFfsq7s647Fi/pj0cKi1rincyBFydUt5RmBPJFjwjNCNgKuUaAXINpcI6Yz9g/2Bs61aGJTjr89iIRc5fwMcSBTqEJfMP+Y4sLifQT2cJbn5I7lLBjZWzbYODgQOCTcwFtU6UwC0xg77J7WyyGFfgbKTE3fw3vm76H2SYCrQ9CZRBLMKyOiJv0WByubDig7NEuKpdkKdMhZFZu83nqBPAmC6sQBy7WYjc65rih2l6Kj2ROTU40YnarGFOnWoKMdHEyp0WVZktHQWxAPn+nEXKLNcZ2ca2SrVomsUyCu6rMukFuKfR+GonAmuqGC+0iAThuqQsaUFksOCQWrqY0cGmg+aNqk95NL31xUqraMpgnE8lzZHtOgnNNRbdSiT0Ft8Ia9B7E/8f6KvaXo7xlM06OZ6OyY1UG2YKQkbjDZQ/s5LKDDJLMK1gY6Lf7JzZ6cQSMxHWNyKCIzyNRU2907sFfoOI4/CveLmBybiNHd+6RtGhkZEWWLJtShuw4+ZR1peorAFyI5lL8qNADrASisxyZGY3R8t9yP2JsWH7w4Fi9eqGtFoT81OaFJcl8PfGjoalBoWAPNmC5Pxb59+4TuFbr7VUgy2eSALg2B6vsQ5MzggCZ3RY1BF88U+0RGGu2Qs2vX52rMoBBCO+vvH9AONTE9qQkUQbAI8Lt7BmOu2ReNJno4qHyYXaDLK0joW8ECXz7fOIx1JVtlnItAPwuaSoJ4ogkE4GMChiCVfQHKjgPcyDyCvTBrgCnpOpRzhDC7j4k5dEibZmRKqMEH54Nw/eB6O1Gd8zNZG2PBLMtkwJHumJysxejYZEzPkGfDPe6NQk+/ijtc6LCfJ+9p4WApBot90eQsl705TTt6EPKImO5z7kGJIkskaa7QeHFuK1/L02cAlkHcH5Vt4mA+00I9UWo1DcoIAQ415USlhkBL0x3lbFb3nsnvzDWBqGyaxLTthkXRSVb+esaVYeJnPNOc7ShlYww7YHriiUG9E78SeNDBWeqmZXK6HKNEKXAfZbdsq2lNALpM7+UzkHWxeKQUSw4a1nQLIM1hjV1KWRA5W0Bt+49MDUCEkd42yGNxSCrXWnqrgDYNs8VOigA5NBSefsBsoThoRKETmk1HDAzhDgd9f1YumLMzTKDQdkC3tqsbjSilVSv3To2A3dtcaOuJatkQU//gfMpeiB13tc4krilNIvli+0bHtQ77ejl7h2QsVJ6aFkjHPoXpExbePA8U0qxr1iXT/fL0uEKUmdKjDSR7jQKXez7XUSDWWevVFGxT2BHw66BpNarsk7BMvO8yabJJjJ8BAD3OuFoSiaMTZM9kIi6WBNqb7o7oYt/r6opKFZ33pEK0u+Z4ZrEoNpOAHChAaZ7PGjoTJqqVSvT0zYkJUlQ+UaaDuu82FdzBqFnv6dDFJOARZT1f+My4SYnzdYBq59VJA0UIKwwnUS1tbSxgkOlpnfrNtExLOqyzomkFIOkTGNchoIO9kr9DawP40ttzIPXya3VdkkNkKqZtvtM0WNa01sewNqAuC9wV3R6wjdo1NXG6JHZ9S6FHCfBDz+QG3/k7TKKyHpU9x5+b++j8HECsHtVNZI9JRpAaGeuas+spYaPNAHSmcTNl1OtBAa4AxqoNtJ5+19Fozunn2O4P6gzfjL0chRHiL086bE1pRxRZUrbcObL/cxJApd5GXVzyI7ebhO1++VAeL1EAmn6iri5NFnjDWF/KzQpqRkJ4PDp2crGSlotwiHuNRybf+mzNJ9qRxG/cNgp6WbTNo4+kNymdo9sBODcgyGwajOdxs0ADYF0M98luXVnk1SLI8bBSUuUsmCRwNt+em8HY3U1Y9uEHdWPMrDwbaFYEmHXndFdPT/xQdYg+RdOTvfYzL17TBTZYslpkSzirw4TiZnAIHQCOc4gd8s12kelclfkpSakdSA5hWZwq0X1nlxKGJ6axsSzHBNkX8jWvR30WgT4PHe4fpSgNlFQgo/HARhjrXhXVDTe0iOrQBoAIs97Iv6CRqdGgySbRlpfKD8i2h9nxRQ1tm5LoYslIlEWXbqJd4Lsw4tqKDtbsFA2ORgJGVbHUK2rFnv1Qdjhsk5+85wpqwg5Z7EaG6+rwJ5BOu47APecgoRBjfXCbuM4UmOUZxNtMPkRIS6GzDmdkA4Avjisabl8aw6dCjubF9AjrfthQlG8i+1eQjI7o6zcooHE0FKcZmgmnYLPpQpFEv2LAwGJ6rgN2hy4YncUClU80MRVadh/UhsX+DFosxDcJkpX1Y24rz68OhBR0hSsX4nEE+kp76TS329NT/hvUFgJZPUksdAwobRw9A65pFQoo0f2M4ED/kqauM2J4cEA6DvYZmmWmWEI3U8CcARQfdoj8EROLs9/l4goKmm1LnQXjCTJXIa1/vV8c4syfkduP9FDeZDlk5L6ooDJbtdOMK1eGQqSzV9ORKdzSytMqqNu2tHZl0h7VV4zBYr8mJ406dICyGtlSf7/WgoJAazjYmVevUNa5RgIDCiqgpqs2NMFwgwaZgsj6AU+PpFPo7ogCLm7kmBD+A50WTc1kWfsCE1omZDTfRoBZL15b0tfqc7G0DKBYSOw1PzCIHoKpm79sjoPQE7SOz5TyT2hUkosXTQj0Ob6gEjLxE3URdy41i6YVoOHjukHnnRBP3FlM4EY+9J2pYPG6gxDFuhNP2kV4RxdC5pAZAvTX8QlcGNnXafKYegKUNGSNzZTYyFgOIPQ0yWJkNntoREY/peUg0FEZCo3oh2XA/qRpJfkipmCQcE+DBOVH2jnlQPRGH3uFtJieELbMORKoxVmFtrPeBJ1k+utzVsnn5CWkJpyGCTE3Kx76S6GXINQuPZdQZObqtRga6IvFC0ai1NsbtVnbxtPwoHejQeDsxrbU8Ke1rtCVYQRw7STY1+QgdJ1K3B/Z11OU5qDnlO2Vc7m0+bJ3mnbGffS5TDgt4myngBvrzDWCtS0GPN3I1sh4AmlPUwjv4+1GJzM9TCmChuSmxeg+R7onPdlIwVEQputS9O4bK6vhZJ9XBAyui71QermXbiA75+qxcKg3Dl5UiiJTpzQts8bIX97XWo+B91NqFKbBTDyYdMh10Wg1EyvCEmFGMD3m2bIRC/tDKnqhwnc2NTkcHDbVnRoBuipsAs7WoRJ7daq3BFKZaqcpT0KpMyUsNzMZbFXBrdfLySQYKE2h65upxfgkoZrjWgMDpZEYHlyo98ikYqY8pfMJwBR6uey/m6GgXkTzTE6wwqfzYbI6MkwoJXuE6a00dRwLM5qg2OBHe4NYPZkyyJ6Lsx0RF+h6AMi8D7aaMmXpmGLLWQaVl5/LmhUA2UDH1CP6HnQ5GgamGlC0mLNLX8V+2tspPWB20eKezc4AoM8FsjPOTRkjYM4kECyHmjov0O/oQAlEqx5xmeYaUhMN9g9HbYgxNOt6yfl+eZjjSYTdJnFI5POhTbSNuYyQqLmJNgEc6GQK6eKdGo7zm1pqsATIkhpD6s9UJ2UdMb9EdWlLZZbpftT6xH8wFOA6YmKDaQTZT3aSoy5VUKirzOQDmh3b/DAotFqTGj+DelZVs5uC6HPHjRvvHVaKtGD0EEhOqKGog/y29HMODNTFDMiACL2AQRDXJqZfsgcIgEHsPzenqYScR9zITE4zdrTfuBLdEf+xicJLTJy2tgtLFkqlqUxKsDdq4sTfXNxkpyEXUlC/vHg8FvUhqkYG6sYsDw8IESNEOlLsitvWqfw30OAa2hYl0bp44PV8yee6yg3oSwhIclNKwgsXQ3l87VvNwU4h2EfYGtazAbERdwiEfL0OpEw3zTayqUtt729OQK55BEqBWm/YGcWWm3Bj/dCIt0+RlikH8wTHrU2bh14IjkWbQr7k2OEHiwIQdBVkX3okdfk2ARDHuPUe00qZ9z69OaedOet+0pgw7952VWnEvvFy7N4/KZ4tBbZEj4kswIMCOtpf7FdnXpuFSsbmwULVduJrK/cRF4l07EwHEPZ1d89J2IqtpworDs6E2Bygp5r33lsapJRoY/gkjR5r3PuqNhM4tNDNaAY5KCla+gYKosrt2lNWIwNaCIccXLRRn4neQjMOOXgwRkZ6Y7YCBWpKhfrw0EgMDZacN5Rc+7y5WQPSmOvURoDGDOTcNCCxuVPOikV8jLihD/k8Tod6ol3w7HGIQdvjwef7cQYrlQrSVkg8R0AbBTTCzfJcNOuIWO1S11/igDZoAL0MbQO8e+6XbEJlfGBes/RTPTT5RoTdvIQ3NKiMFBbs0OJta5tS40YzwzSJtciBwSSJxi1vNJl2ytgcCpE0aB3d0ZjtjMnxaoyOz0SZIlRgF85sKT8AJJNsjaJ1YlC0oLVVeOZrnsKgIeNZTBipihdzdgFFMg0wHX4VT9JUUKRCXZoabeBunGh0Cz3FVs5R1v6xN7DfsFFDyVFhJFclmhuavW5N+UDt943v18SGDZg9iWuaHXwowkv9TODYN2nqaVS8XqBsYH89W+fASPQRNArpM7G54761f2Jcmi8aVmyYsY9XUJnCDQ0uQYXA4QqXGRmAYJ2O9fYMCF9VU5AFCz2VwTIf/VYOLcYeHw6z9QlFXWPVPdrn0Xw5bNf0YiPu2nuF7lPEMa2C+pbAA+0HoIWEyvWmPZ1pI9cdXjPatBntB+jicAPMIJqn+BzYZAYgGncOBnqAkZFhCe8pdB0uzM+hSKOBJathLqYQsEtLxH3y9DvmZgWqMOmGPgSFD0cqWdtrXfh8knkGjS/7W254Nepj7TWjKJtdUFZMFyrSdWn9dJtCCaUxZ3Pwczl7bCJi84jsmsd1Y81SkNNQzEDdEDXaBzPAHvuR9iRyJBpQGaEvQskrRjf0IyZCs4RoziipHD3iwqEBUcKmJ6HUVqO32B99/X1aw+QvYDwC4EcT5MlxVYVWnsiYCuvmcoDQvQTUMNXiv5s7D8BJ42+DE2kpejrVqFtsjUtVZjF46i96Zd675x1DCmMW8xTnyjQVVnHivCr2H5vXcHakiYTA0yymxhmSe+3pK1MYNY7KFnNI7uR0JT7bPSaKDFNjzBKg8zrQ2YZehPrONaox0NcVi4ZgFUDFStlcoszwbPoMm/+lSZGCqm2nAKg0gV5OWXy+35w3g0O9ytSg0KVZJwbCbngFd0bNhqZgaHrRtdJwQSVl4svEdHAI10l/NsUb5ImApoBkWdFAeI+eLz/2v7PL2gAIsAQmILTCmaonrrhWovfq7S3FYGlI75FGAKt2ro3cqRSAOBuNGk5uqbZIDncGZQAhWTc2Z+DXyuK/Mqv8Lez/pYWBJof6U1TeXARnl7+i6FS5ttRHwfkrZdZA450leBaynRr5bjEFmL4ANtC0Nzs5f43cd7NPglpiHlMpq0YiGJNnHxcthTp30GAC+jIdcYPbotLkC9l6bs1oyYZSeUVn4haNAOc1NUc+XwATnLVDHeA1aw2OHVZFc9YEAk2UbaZbAH2hkDRfzm7JTnai6rHXK2/JAGeXWBqORGFtH6jzyc8T+hoHkXrAwPnm/Rh5gBqD7D6o4Qo1hAO0kQ2InaPpjUFxPR+KEmiaUk1zGx3O0SlDQaQeLUQP0zAFknaL2cKzwfMukF6B6TausNmHm64ci5DNHKSbTc9TO/DUOYKqcaW/av6uo5mpZeUZIYy2GEyBiPRmBbpW+8dTgKmIFKJy4MjcHRk3yV2ZUt2F7KWQKv5/8WqT//hXukcf/qantFEbCi5bEduf3uGJGd1iVM7TQ8OVu1kO49zIUCx0MI7SIgR9S5SUDh9y8PnyBMJuYiwMP5Ae9XPAk1RKoTigQiEnwXrjmIceJEcWCmaaFjcuHJQeI0s3gWBTNtFFXUceOh70fIPcSWueqf/GuukmkLLLfva501aqehLQcchyeFA8UKgYGU5py3DSk4tInkjN3+1SLz8PaTKnURkKaiqxh56Rs9ooCC/e8XTrdNwaffqhELqNdgrUD6qJvNt7pJmRJ7weQPQXPCAePQqBw+e9xCbeL7cwUEnP5r66K3+9EcvUstxIML3gOpO7MD7GQTAr5JQgsUwiBgUmmZxU+8++mIix8brCKXkYVc7PzUZpoDOWHDIUQ4NsJnBu2Uy6ojQwKLTRXQxc7sTjVpWPRgTxN9ktCM25f9mO0fas3AdZmyZ6iqat0tGZYqH3LmSazAgXLn6w7bfOKJnDmanK5NS0uLIcnl2d5E/A8QeBzVaxRltoYibHmY7hlDKghghKhWhoHIStk1kkbB103HM+M4cC95rro0kkyGVwbwuycqYYlASmbuopjksO9zKnneLfmTRueZnEfLl7PPbsnYgKWjVAEdZD95x0EzjLKA9D+qpuCUw5VGli2Ohk5T2AwNUCSNMhfW2tKzUNTNMhZepAG22v9uwSxeEotzYsqhvNKPSi5yFI0iYB7DFaUxRMFCOgdrKc5LMYlODzUjBjGjFFYU7uDU3YAAJNp1DruehgEjAntFLuLLJdx87alFFEnpUaLaL3J4ofmnkaDwraffvHYu/ohFBIaClMd920op+gwci5Bc1oyIozhH4YAAAgAElEQVSWwmYuGuTXyJnHBdKChQMxPMz76hRFeHx8yuFs3ANNMe0uWRo0ndjZDy5WKXpprGUAo7Ed+4ODbU2HLakIcA6VKULsq0Ig0VpIl4MDj38/U9jx8QlNmCnOOGtotNGZccao2YIGOQO1i/2eQDSs0J2VlPdp7j97JM02ekYmonr+oO2q6HFTxEbWGQ2t/YMWlWJkGA2ip3F5/bNOmArx7No4xk5YrCf2DwCEIdnII4Iti1JYl3tcL+C03icUkQXDJSHwFDBYqkLXzknwdsJL+UdDJb2eyesEzw3sB4lkoSOacgL1kHsMO0IGPBXvVVDgYCVxfTWl72hqWlRiijjXiAoOWBWj/hR+Cp5NIctM/ino2ZvYJzGQwGSDqQg0ILmWQV8e6InhAUTS3dEL/aMAncufnfvHfWYdyplS18VFYG6AfTS6QeyUIxVf7aYuO49l+o6BTvZBXI5MoRkfm5IbIGuGhhdKNXuPKJ+aSgMElGMa/16ZI5Akbqc9FYvNutzePvl8n6bkfX2YyYzYllqaArt5Qs+bq1ejv6cjRnA67eV9ZFF6poIlKP0rnYxzRth3CFmek8aYyakpZrhO8t5tpUsBj+heblAVuw+qetRzBFCFFqtH9wOaJWJrPkex2NREhrPHmmPvFab58DPmuY6aC+U6O+2Jvu4eMYklwL4omlkjJiZhJTAFBTXv0ZqnQaAg5eyBMstaE+hYqer3UR9xiVknFsr3ir5FAwjCDu7VCKbuRBuQY8YmbJo0zzk/I1MxeV+id2bDG55YlVROs5+Ztg5KNtQYz2jvG0i25JXYs3dMzwZd11wKL6XG6u/tj75Cn4BVrH6hP6ILZDJjklt3FLqskx4oWbPn2AezG+xYmdesARyum/9Y6+yGILto1VTA+/wzMO8wUId+mpqWdeJtsyxrtcw0yF8HTCSULQSAgg4t58ahP6rKbMjmCtQADt2ltqSBcFOQIxnMzGD/VnZTmoa2TBRSvhFDAdasJ/I0WqZgKscO6nrKcVTzlWpfsTTS3s5/R7fCWjGTimeM7d1NE9NrajTqcwYjPJ9MnFhgRAg4NNo1T/53DVd0hrvWMnUc4ALqJ2wMAz4dnRL7z83xiygaxkYnVcwMlIZ0KBe48dwH2SB6kWVxfB4HuXjwl+rwNCJiRXDuMVpTor2yQjw+4qDyxCK5Oh2Ad8znz6apaP5l6fcYLW0KPTT/3yFc/Le2ENqUEQ52CmSHKCLatFgQlArElqbL4kOLKEFc84PHJXQwlPl/CKHVHeu1SdyX6HIuRq1r8YOX/mjb9Sgd/jd/LPw7sAmSw9lXGhneG2PF3Mh4ouVu1H7sbm4yGswiVpOgBQvyTkHJQQxtzdzldniV7pR4/3TKuBpxv1wspOtRh+tOCvxMTHEPxRc1HUS1ZLLBVE4IXT0UpI45UfOEfsiGdB7QkUKyvFa4LvXo6kF7wYZYFKUm6VGznu6Acf5Xm+eMiLBPC21Hu4A//QSHOVQK1q7pDbwNNC39g31Rrtbji91TMT5JMZCkLJ0I9zti0cKBWHLwYJQGsLW0KYAMMLSJGTVlZEphRmPCfQUVpIhSzgfXgbYo+Z9Do8UQA9QHZB7qIoeaRHA6X1zoc9+gi3DQiWITbE4U9/CX7SfPa6RXmzICTsHE2hVfdgEbBBQZ2/3i2kUjMzUBomwXFIo5NkD+XqnzWcyVNGq8Z6hiHGasBzCNJsWxNkVzgwEzBvsRgnqaw1q3XaOdS7Qe1XzhqMKEwONpgl8/3zURe/ZOCr3ieTRlCLQxcfPhzRYISyMEcELW0MVemjhTJVlPikVo+fg3ZEbSlgxzl0FpbBfvBeCDSQd5uuZ+zxVPnSNEn2LSY5R/VvsEFugcHeXJSaHw/D0NBAiROON1rEGL0dldEG2HPW2+EYMbmWYUe03Jo/Ez1aEjOigy02FIAUlDxe+YKk/p3mjvLRS0phDfR7NHph/jE5Pad0j45trxaZmK8fzCbaaZ1vuYa8j17ZCDh2PRQrQmfgh5NkAxbd3bI7tqDvM88WWNIWq31sqbuV2hbCohxxhyL6YQnGITjDsiZ4UnlcK4ZCk6Y80ezfCcHSxx/0JATFGcA+P4p0LelLfjyYvS0vu4yenpnmOimh29qto7KeqgqBZAJHv8TmmUCXR++aUX4rGH7ohPP3pP73/BwoNizfor4qK1F6uRUW4QGqHU6qiRSk2vg4l5KpiW0ECUdW1BDUeG+mNksF/PgoAKDRw6Y0buPpPKIRkZQVw8oHXGHjTFZFW9nwtMgDQyhHDV5N+xuh6bmFKRQKM8WLKuBk8pi92hHyIYpvHmrITBgKdfU5RNppm9BSzjcWXrjV5AkcRrZ+0QbocTqYpAOVEBdvEZCraQTs04zQDCeBpDkPFFI6U4eAGFv0W5LDTONQAUGjSKObKClNydcubaaLbPBS8e/x+LeZN+L9FCfVV8ZUx39jML8AkIBVADGEiBxPPP+rG7ox9r1SzTAGw0xRT7NMsk2JsuyzqEbribHJnRKbmOMaFHM9TLVDy5Koku39GIITWr2J/zjmyW4redmRst/kuLFpegFNFN0UMg6uaeso48JcKNEwMfB/95/8YO2UUlUweAPnQnA4Ru9xda+ynPqkFWu2PaNRIKlsXdKrZ1LU2RclOYM3bS1ieNcOZO8P696p19xT7P+UZt5kweznGBMzTgqXFo4nhJnEaNsFWDvTSuZLMoPLrbQBJmP5wJfAZ03zOcP2pkKLQBcWChmCng7KW0JpT1xbnPPsP0xpRhajfRoimKWxSnDjUz0EmZ4jERBwzgnBKZWed8VxRgvaijguIHyDSniYwMOVTHdqcGEM2ZhenZXALmAvuLNMYqg1gfrAVykJpiK8ixVXuFGxuAiBzWaQ2Mw7Mz5apNKzVNmfuUmw0A1FYtnc2MEsWKZ73RwJUuWVRr7fP9GOAAPtlNOHHbWkyADPZbjO+cPwEqOuddx3Afci6VXIlFV7bzMM19okkpOwtdqmnc1C+cJzAPnF1jB9YMxiaKupeTKl80LpyXrGfujU0tMGgwXbygqXaeJLXd3zJYJtBcboXce9ONlXWU6pdEKbVrGQUzh8/YKO4oNAh4n/OnJ3oYGeZwX1Vy6cFOO5UL8oxteVSWxfFcqBlcYqbdNPA6brIK6DTGB0XUw5XGa7kRckfs6QuHeqYz0LCAGLiRgU4BzYJ8GzQo0FRsCatRG2NmqDQIWxlPg2iIuwsaZZs/q7U6VUxweOEQ3GhSBEEZoGjnELdNoUZcro5Tl87jY1cLO9R4s2Bjti6HopLJgJOPc8HqwiCF8Kn7z5tk26aQ/8Z7NloBWuICAToBl9zuX4ynQTpcqHmSlhNoffMLPQ3pUzSaVlfRRsb4HkxAaFZcdKD3MMIjNC1ZRkMFwq4TJofCpeXy5Y3IlLc0dUSwjCi8n0aGBao5SYs7KlO7eYm/hGnxPxosPxwU+aqe7Haja9CjxO0tD98fL/3phTjs8CPimO8dH9867Ig45JBDY2gYNyS7+QhNqFlfZZGqx/91IbrQJCOKAwWJP/eOVmOaMK6I+PyTd+K1Fx+PamUqTjjxB3HyKaco+K80VJI9KY0MGz/UCjlzFW3tCKrKvQQBpsBjxNxVwHwCupJ8qaMLHRGUrP5OBdcJMOR9Vj39EP9Tm5vpXUyqhOxwL0Cz+4pyMcrUDjUwWreecnEgUGww+QABrFYrsefLL+Nvn34an336WXz6ycfxxRefSc9w9vILYvXa9QpPzBQQu9zYecTUq6aKYpoqnolmyjvwPWFDY+NyU8z3cb1npcXxZzCwgaU2lCrMH7B5Rk9Sjy/3jcfYOCYMIWMIeNGgSl3djP4LsUBoeXfUq/WYGGOtk1VDsew0boVbpjDOvD+oWkrFkRocFSA+wDPC1kJa0hDVjYxDXlnBpUGCNLsU+leeKbcmDTRqM9PYjk9rnI+JBp8Oyp4MOvoGoru3V2h2RrHaoA7tLA5rTlUHYe9WJoZRSYFCXKk57MIrMTExEVPlsootXLc8jufZQY9TEG1lz95RTX94H4sWDauoocDECng/YnncOKDj9nTGQQv6Y8khAzE45CDfWSaVmvbNCIyhURsesrlGxhpS5Zb4QBgLUDyzP2VtkSeHUH8JlvS0EmMGsn5wlOqIV17+c9xw7f+JN7dva132Y753XGy++udx1tlnqXGy+DdPfZvx4gt/ittuvi7efeet1vecdMopcc1v/p9YuvQMmQ/s30dzVNE0GOBjaIjA0I7o6GaiQBFZjV1fjserf/5zPLnlnvjbx+/rZy1ctDg2br46Lll/iT4v+j2ssDUHm7dfK1xE87dcnDRibHzKRXC1FoMDvXHQgmE1kGxSKiGx0Nf0YFL6GKYG6LsoUCn4oTTVsDdOEzeeTxoZ+O1cK5okfgdOc7Jxxkq5j4yOVKBCi613xdQ0DR9FGbspLn+4IkKrI6+lESXcLtk/05SJfZafPSrLfNui5kypnt6iHLughGJPTEFIseEpFuLiQowMFWMBAug+pjGI512UUYCTUQSAUuxLYEYwMbVZjSYGbOCtUW+eEGSwM3UhFhUcMHvXPoqhDFMiURlhdFhnKb49Yb5JdK+iq6tTlPKyTHOsa7CzmemdvAa64diErwOotMTBMAOgiqdsLk18ir2xaLgYwwMg9SnDzMepC9wcpptWJzWJNAycNVA+A3C0U80MNUQGWim2ZPHe63oE0Im6h9pDYKOcyXyW9+Is1wcVcC52ffF5vPry89FXLMXJP/hxAi0Tjae/T9MQ03MANmfio4/ej9tuuSX+9MILrefn5FNOjmt+89s4fekZooVJ19qYi127dsVtt/w+nnpya+u1hx/+nVi38ao4denZmpbTAHMGQMvuELWIWwooaSoPpQyTOCZFHR2YLjSiO5yy3tPbJ9+Xcq0c5eqMKG29vQPR010MIgsR2KObYcLP/QTcEaVcRhh2vsQtVhpspgIyLLDeVDQjwDWZEKElpW5xtpOITgnQlDaa6Y/eOKAZkRwpzJlYApxc52gamUTismb6J/daQnzyj5SNZlAHvRo1HS51qsE0neY6GGTm6mRmj8Es65wzmJ3lANmll7+TuUxyemU/bE9sfFsE+ONsqxBZAC07AqrWQdEmrSOLtVcNYrvu87Pls8/UXzUiss5momeaqF9vINWNFsUdjSSvRefXbQtubJbTI83n4j1nnbbP25Tp5IqkRf308w3NEAANYyfYA54IcWNkWgGrJ5kE5cX41euQqhN9FvZM3hO1QD630u/5XQfey/xCJQ0L6a1rYdiKldwFNwsuMh3WJp5cQlhav3hecBDFDMUWIj42yUoK7YM+gMWgvOxna6ZVUYhnhD6N2CyK8gXinywsRlIsEpDAllYGYV/2tZ83nTBiZxRkvptqeiLbIwJ9luSd3UCcBR8Zzj8Fvv3cQUTkmJR4s6IZy0rYeScsKPOfAaxz50yhZwpMB64NSQeUxf75htNQ4Z1OIQYf0SiAFxaLhJEzTQH/5MHBLYzRnXNDbGfMVsi1Fnc5NTQsVv2dNlzbJBrJsquTrfM8fZGrV0INhYwIzTJyoI0rurSpTXLowQOVnaatijWalwDbokt+BXQyQtlG934WD917S7z25xfn15H/8N/PXr4y1l96VSxYsMD8yc4uHZj79n0Zd91xYzz/x6db3w+yeO4Fa2LFyvUxOLQgCUHdqHlT8RSM//F80sjIJravU2GQ+0a518Ir4p3tL8XzT94fX+76tF1InXxarL/0Z/HdY44XTUMU0TSRoXnIDmHysEeToOYDQT6buW0hNUavI/LH8518HRrcOR0sNUIVK6TGs9FY3+XRLpkeFJEyZVbwpCfe7WaNIp11Io4oPy9RR3jdvr174sH774wXnnv6gJE1H+z0pWfHuo1Xx3e/e7RpPKSHY+GbTOzyQSBaIRQqih1EsuLFWtQsuhUbkSiYbIDOxsmULm+KbLq2Z+SzImqfIicDJKsBjag7ejqdl4JDTndXPRYsLMbixUOiluEeWJ408mWTC6ZTzokBMVNDk4TuEkPqOUtIcGtA7KaK50Y6gEQFUEp30uBRPGEYwiSAZ4SGxVbomVrg9cN1zdboXAuAGbREou5o+uZJCF9ZrMna47BGa4dbDu5DPckVBzcxaSgarMN9cd99d8Wjjzyofe2/+cUkZd36DbHp8s2xcNHCpJvJGrwW0Be7vtgd1197fTz6yCOtt4cu7oKfXBSr126Ibx1+qII+uS80Er+/9tp4c/v21muPPe7E+Okvr4llZy7TREb0Otz5RGGdiz+//FLcevO1BzQygAnX/Pa3ceppS2Nqshr7904phJJ9jYnN++9vj7vvuinefmu7JkKr1myIs8+/JHbu2BGPPXx7fPrRu/r9CxYuivWXXhkXr98QH36wI26+4dp4c9t2OTJdeumlcfkVlwvEueH6G+LRR7Z848v/3aOOjs1X/zJOO/0smbHgfMc0CboVawxqlETmNdM2lYNSQNOFtTJ6N5sUTE6S20PQcE1Ce85bBfSBBBP611mIymyH9HCAbOgvWOvdPZhloO9oaNpX6uuJAkg26DDFj85f9g/zZKCXaV+RMB1DlGw2kKxNoVUrvLot9iccElYGRgucTTQYNGiAKZxhnAFdsvGGSoxTG2vAWjXtwWSKkEMnxNYUb9GW5cyYsLfEsJJeCLQblkSylM8/x0ChzyVoi1kHw3uAQWGxO3umwS+bC5laCn2TQgrK/L69X8Yzj98eb7zaPke+8Q3/N70QGusFKy+OlRetF13Zegm7cLF1vbnt1djy0B3x4fs749tHHh1r1l0dx590mot+Ao6193n6AlWfacnfPv04Hnv4ntj2lz+33uXxJ50SP7+G5+cMFcJoKnktINeD994WLzz3ZOu1NDLrN14Zpy49U258WAZTAzH5wLlN3ZZ8A8y6YN8fKOJqxvlRjSYLuc7EmWatJ6oN6oXJmKlWRCGG1oeWTOGIAHVkxdQ41xJtF7p1okRxyMqxjJBf1RXejLWfirto+BRtB1o1dF4CChDrU6QLA3C3IzZSB3s8erweMS7E0mlSPtuwhf08s1Syjs0Feq4j3DzkaYXCthtcA87f9uQlT0HmG9LImEEMmhzWaTDZZ7dpUb2yIc7NR1uuoakJpibKxaO5R2pggLlacxi0Qq+ltTKA3WIEZPtl6LcNmDY0jVn4b6DG4HkGWQxMc5qhyYUZA52avQqdi/Uq2e3ClPQMRaARy65+LfdhPf+cu/KdSeHRrFXTTa2ncyi9c2aoaduNmoELamE7FNp2m+BvtJ3sRzTRRev25ebX+buOOZnB27HIQZMkk9e0ETJGJz8FlCiLD9MU82uPtT+nNTJMR7C/hb7lYC5QXDjQ6Aw8ehdPHSoOm1oqPtwBt/ni3AB/QDpYc//4YLkz5eAcKFLsG+2YT9fSyIlCMlNG89VvD4/aBHr1M/DxmnJJkPvUpCkbFGoUStLjZEpYool5dEcjY864Q7OEXaiRUSgoAYJdCFhtu5ydvkBFKUDrdQondC59KQQpf05t49HV1fCUIumWcrMiUaxSgctKBubw8t+hXUm5OmzyjRR05eGrdQVd8B81H4tGnTGfGxgOWmd25EYH1zRG+JWYovhLRWEOj9TESeI1N3I4MQ2VinHw4uHYv/eTuOOma+PF5/74jY+As5avivUbr44FIzQyKZOgoyvefvuNePD+2+LDD95p/awlSw6LNRdfGaf/6HxPprRzmT9J8CXX3IJldDpsshbHdfd2xGS5El98WY4pxNbVqXjl+a3x0rOPyq2FLx6kc5avjjWXXBULFh4iOoebz2xdyKiWDcIUBNYNmhKaGW+2njLCP+mogTA1o1QCjWXsnahFDa59R9TULXt9s8bEC0VHxoPWSTM3nTjFrAvQ2kwV8PNGEyVkT4U9RUojXnz+mdjyyJ2xd8+uA679tw77Tly0enMsPePcGOgf1LqeY2IoCMv0DgpFaEI8k+NT1dgHjUjGG54wMJoXjQCKBjQYXMfkXgKyn7RbiW5JlgYc7vJsI8Zmqsph0e/gM4gHheiewqSuycEwzj09PdGoRczO0Dh5AqOGjulc2vx8lLlI64WrP9AXfTSJ8rjP+xB0Pyelg9xaW8E1t8kGF723QL5GvxAtb5Rpzem64JaCqJGiEY2MAR0OPiFkOFvxPCR6pjVxiFd7RXHh2ac4JW8HS9dBsqh6OqNBZsiUc0rYL9BRPP74I/HEEw+rkfpvfqEXWHXhhbF+/bpYcugS6XvyoWUwhZyXLjUyv7/u2tj6aLuRAUi4YMXaWLfxsjjsiEMcGtlJU/Jy3HjdDfH2m+3pyvEnnBy//PVvYumPl6YD0VbPZCdQFG/f9nrcd88t8d67b7c+/oknnxw/++Uv48QTT5L+qjwNBQPjFpD2mXj33dfjoQfvjHd27kiNzGVx7orL4p0dO2PLgzfGJx/5Zw2PLIy1l2yONZdsiE8+fleTn7e2b4uBUikuvXRTbN58lXInrr/+2nh0y8Pf+PIffsS34+INm+PU05YZwOnpipHhkgTEPINQoxBsM1FRk6/jw3sviCLNDIATGTp8NpBq0FNob9D7mGYzNfDEDypYV9Bj63nvrEdHtzWeZHthb97f062cHKhlahA5hQoOsGSfljkAaLgm1qxh9j6Kf84+7rOJBpz1g/2F6OWMoLBRoHWypsaZCzS6bkqr3OUJstR+a3Alf1GE9JDdU7IWDutUaGM815UZc+ZV5/ENQq+zZtXPes4mzEUXxaDUfXUH61mHBnjos9baSxodT835ySD4FIF8Vp7j/fu+jGefuj22v/7/YyNTHIgVq9bFhWsujcHBIQE1vO/R/aPx9BMPx3PPbo3y9KQuI8/fD09fJmrkEd/5ruoA7Utym6JJZoLeFZ9+/HE8/fhd8c6O11rX/6hjjo+Nm6+J05Yu0/ng4OR67N+3Jx6+/7b40/NPtF57xBFHxvoNm+PkU8+QEQvkmc6ugejpG4jOAucbeWI4f8JMIJAzdM4PDnLdmXTVY65eQAGhCS1NxuTMVExi0d8gsgN3rT6zR8RGoSgH/W8IWS8NEFxZMvNA1CbfQyYyrGcZhKs+wXIZ8BazC3TIuPkR+toX3YSDMh3RtLtD+dd87kbTJj9Dg1CTAYOnpU9k3ajxQuemiYrXjhsC16GtSBEPLlomM9b+uVm2fbFBd+vCkiYp5SA5vNTAOgwO14ymO8uZUc65B247Wa3hUy5PmqjlYGzgjAqgjZGLAdA8Eco/JbObcgOlJlDvz/R0B8nmoEs3WbAG0A4yzce5Vbq3+bVyMkDIwa86Z/W/lGE2r73RIIPAeoLoMV7S8M31hSQeAuetsYYt09bWmLlELcRkVTRKrNx15kLJNKU5T79odtAH9/b2Qi1LjUxquPiA/rB++BtNu11wvRTiR7hloifluYyKPIlGTTuAhz2th9EFerEfgbvHdRRKbGLwfvkAjButcUDTANcV606mNjREHARsSITGwbFjfDlghKiP8VddKCejx/bNakGy7XFdpm595ZiSpoUHS+Jn/rIQ9RqCWMarIE9TQtPhfmJ9SecL3QNkrEkQGChR0IjgHAGS4N/tcZm5jbjBuGmwSEuBf+SupAmT6DqivtnNjJG5uuX0MVrmBkKbUsjQPI0AExYWJi5KjUZBmzaUGZpJCmNQfg2emk6oZ1oFXYuFZrtTo9s88GhW4A4rjKnPQVOj+8vxxa59MQlXvIDbDlzmZvQiSh7oFaWJZpVDg5/DAwE14cu/fRQ3//7aeP6faGSWn7s2Nmz8VQzTyFBgdzp07Pk/PhGPbbkrRvfvbd3B4074Yazb+PM45tiT/UDJNtGhajwg0jSQ19Jj73gRCOGcNjuUzTE+PSv++a7PP4tH7rspXn25fbgddNAhcdHaS+Oss1cITeK7WSu5kZFl7xwTGPQm3fHRXz+Kh++/Jd7c9s2nT1+tmM4+Z1WsX/+zWLBgoTZEkoix0+3pscNHRlQoNA0WeNIpehqCSh3+fL6ID97bGQ8+cFu89eYrB/waJg/nnb82Llx9WQwNLdSaEH0oTRS5t0xMmTgyth+bnIrpClNTNymKlZPeDMTG9onZ9IA1IQRKAk7ABbJQ+tRQYoO6Z3Qq9iDgrUBP84YumgIiZ1C7XjZSxMzW42CbKeFjQtn0HGhvMqrjnBg0EhYjZ4FgpmmKYwtQUINCavGzuNpyYfPn5rkkg4D1A+rDHoTujoKe1yCcrleqyqkQ57kz2fOKb8x/wxUP6mNdFCFoLgw50W70FK3FmGvMqnlFiNzTbUHHHMVoosPMVKbj8cceiCcee+i/38gU++P8FRfHqos2agrKwSe3GU2/jKyTOfL553+LO/9wffzPM206Co3MqgvXx7qNV8aiRYuUF1SrVdSU3HvXbfHuOztaa++kk0+Jn//qt3HiSaclExTs5JP1Zy3i7bfeigfvuyPef6/9Pd8/7sS4dNOVcdxxTEQpeDj8mJw5/HfbG6/FA/qenTJrOOfcS+LMczbGJ598EE89dkt88pF/1uDwSKxYtT4uWLk2Pvv0w7j/7lvi3Z1vyWnxwtUXx0UXr1cjc++dt8Wzzzz1jRuZww7/dqxetyl+cNoyH75yvLQjGs8BjoyyiG7gSmcr6lwo+aDuix7yp5RK7v2TqX+9getVclgs9sgEoTLTFdNTtkiNToL0bMEL8CiKNQGJgGbi//v8lsaBjC/WXYGE9lnZyavIaDalE+S51M/AchozmkDPBU0tNTJdjehQHpRZC9ov0tRfzx97ThrjIgoXBKaGyNWZbVYNwJBKbh0h6etmBWQLYReMZg20pinJHIj9g2mQ7OJxeyNAV5bSOBrORrVcF9KfKn/ph5R0n3JvoPsT+kntMDmxK5558tb4yyv/PzYy/QOx4sJ1sWrNRmmRLWuheJ+NV17+Y2x58O744vO/tdYhwO/5K9bEytXrY3jBQgEpZD4YJ8IAACAASURBVMCg/6nPzkVHozt2f/5JPPPUnbFzR3sic8SRx8VPLv5pnHDKj7XOAJUAoWBKPHjv9fHic+1n+TtHfjeuvvqXcfY556m5HUPDAyBb6BG9WfsuemYAS3J3upoCZgB3OAtny82ozcB80BxDKHx5lhyfRsygc8l6WnWu1n+ZBcCUCY1nSdla6EcBf4hk4A8NjUwymEDitKlEeLMdZHet+hAKnM8+5/Wk5iKdF7x3dFxDA912pKMohiqPVmmqHo0a4KLptyD+CiLtYJ3ZYIncLcA+MWs6M6UbA6aizBNwmZNDnUT31GdMYOxQiokQhbjWNGwXQEzzuFtnrnUr8+hgB+xAfqioq6EtTpct2rclPNKKgm3p0WkmChqTTdzTqMfZY4YGe6LY70gL6IyT6IqmaQas2ZapQ1+PnGMd6jvPjKHVYOVQnXlvbl6NqqYmN3BiwECbdWwAjCxqWtgUaIv5XaaqAmaF7gGfidqNfUwui8gnmuhsB+TWqqw02EWyibZOGPc/asO+XunksV/Ou4BL8PmuYfJ+nnHysDtnUFi7eqiZSZx0zx490UFEOzY2rtEhRfPQ0KAamRZvUAcRBz9CxBkh5RQyjElBWyS0HR7UzccXHOEZozR4fmxGhKsV6XBL0I6YAlBitX3qv3oStfUnX297xRVUH2UHExqUqQkuFPS6epATN1C0Y5JMAnhAcWia4hBO4Z6dIMpNhfdJ8Ko8HOccUAyCoPEQQiWgEQRlo2jDytD0E+eYeBKVFnW7F2vn1ij5OOtp0oOQpKksWkRh0OLg70+RL6DU3X7ZcEpIjvCuanQEETmFnjy9mVdgUzxnVzmmMtkUgQMGBy3cX0Bqunr6jIp0dsqOlKaFRSbZvjY5+KShHIJdn34Yt9x43T/VyJx9zkWxYeMv4qDFi2Oui8avGfv37o0tD94lpCpbwPIQQEO7ZONPY9HiJfq9nAhy/WEc2mPrZygoLS5l0vboHlaaMVGGI16P1/78Qjx49+/jkyQOZv2cdPKpsfmqXwSUGBo+UBA70PmgxVWIho9GETvLHW/viHvvvDG2/+VP37gQ+uoLz79gdWy+8po4ePHiZDmLB3t37N27O66/7trY8sg3R4v/5TfxlW9EK3f6mRfGj865OPoHhp0cjeQYTnyP1zR/RPmiadbEyh78Gpv32B0Knu++ydkYxYShZpc7iiBEhQ0oBkzzuF80Jejaugkw7FFDxKacR8/sMW5iHKCrvAZRJU09yaJKTW/gH8Nz7jDNFfAkm8OYFpucT+BDJ6tbvo8GmOed51E6Prpd/U6aRA7BHCDKAYv4ulcIN4VFRUn3aDaqUSd4UvqBjujBdY38FKyiKcpAEJNmbmxsIh5+6K547NF7Wo1MX19/nHnu6jh3xfoYGFwgOhGiWxaGil3oiIRuKlOA5pNpo9e+x+0Ujw5MrFWno1Yrx/jYaDz52OPxzFNPxEya/FDMX7RmfVy4ZqP47U7N5tpZZ6BDvzIbu3Z9Fg8/+Id46cX/aa0QvnfV6g2xZu0mOQlVKpg4VOLdd9+ORx64N957d2frtSeceHJsvuqXccz3TpD9Mns5dA/28Z6e/tj2+l/iD7f9Pt7Z2Z7iHHX092P9xk3xg1NP1WeicYJOwOeiGH7lzy/HH267MXbueEt6zh8tuzCWLlsbu774W/zx6Tvj04/dyAyNLIyfXHRpLD9vdXz0wc54+P5b44P3d0S/CsTVcd5P1qpoeuTBu+KF5795gXvY4d+JNZdcEaefcbabaIqZFLTMurUDY9szqk09cS6LGhvtLRRPttJlgxewwKHOWdGHW+dcjI1WY2w/dJ96zFFMdVQdcCnqbZ9oPr08N5qYWnsixz70B4hze7ulE1WgYneX1tM0VHJp2yxaRjDP+pegnJC9BmdcxRNj0HCdGzyTuNrZaAZ0vqqYA0+ioSJhfsEf6WNnEPlOOaBTeSse+4gKlM4yGU2k806GBNLatBsWPg3rmRqCBtvPvqmc0lsgiqdyTsc70+xq3TQ6ne8N0tyNBldmRuN/nrg9XnmpPY34d+2V3/Tn0HT/5KJ1sXL1higNDlkD0oVldGeM7fsy7rv79nj6ya26tvnr0G8dEZdu/nmcu+JCgUyj41MxOjqpyVZHoxC7Pvsonn7yD/HOjjZw9Z2jjo/zLro8vnfcD5VnpYDVmIvRvV/EI/ffFC8+93jr5x911NHxi1/9Ks5Zfl5UqnPKjasJhGUfTBoK1qj2/4Y0nxjQ9BUxe2nE1NhslCdpip2ZRkVZnp2LqRkYLokaNs86WgwWaaLReHXHyPBQLFgwJKt7Gu4mIcqSFBjgwmVOonLtdTQdaJpp6OoxQdiktFTZHjlRDZVhZI0NYCZ5PFhs8+QRjzCWsrkYmmt6SOaULPzZ982u0c8UjRxaOlobpkKs/a6oVqgTyWIy9ZszkEmrQL4+n4k8bwfUdy220bxQyXmTjFat2rozNqjh2WF6TQPLc6X1wrXhuS8CrlGXVlT7Qf9U1plYQdDZ0fNS7HepvsOEBQmJmdAGCnmuYDWQp+NtyyYTNsqZn0Nz4CoX66SFIQgut8skVHJiJKZmNBnm2aXp1YQZYASdJUyfyRlljPF9uGVSVwG2TE1OKWyWSfCChSU1WWIKaDpFbW2N69Rk2XmRc9GeyCRIo81+kxWrcy1oOOimcGWBQ2t7wvTGk8icN6dpwPiUxj8U73RUiCO1QNLU2Rki2E5a69Ev5zE6bHdmvGFceyiW5cZDd6bUchYmh7Pt2QaHsCzEZaSdl5Ivcy5q5l/2ry6STENTcQStrI5LTTXGRylUbDktb/eUPqpRo0wRmDgx1rQ2pLOr7rBHFoJc0bpUfOFaQ5iiLF4LuFzhvuQFZcpTXgRJlDZvAvPVTdHv1ZW4HWGywCrxHOc6Uxo3KeEcchZbwyXs6XOWA1Q/BLocnh7FO6fAnH6mL4ypCda0w0W+PjQz0AxB5duNTIemHLa9xUvf6bCiH8kOtDt2/+2vcdtN18fzz38zahkFysmnnKFJ1fZtf/6PoNNr1q6NX/zqN1EaOSgmpmuxZ+/+2PrQ3fHM4w9GBRvPf/LrzLOXxxU/+7WK2DtvvSG2vf7SP/kT2i9fddHF8ctrfhtLDlnSovZRGO3evUuNzHx9wr/8S/7Jb1SBeO7qWHbu2ujrK8UcAa4Bh5YNEhTH9ptqHs1VbU2jrcEy+iQB6fRsTKCRAQmCW0yhXavFLEEarFchV3y/RX2DpaLCHSnkylM04aZ9abapabE58ULj0iSBv3fIl00/mHwyBYFOJpcgCVV5vWSIzmnAVr2XRPr2xcm0FlEg5Fzo5wz0jaKMPYlCSa4yTcIJobGlTJPuHtF3sA+GribXRIIGFbTbJ0E3Dlg0awiQP/9sXzzy8D3x1JMPtBoMUNgVqzbGhRdfET3FQZkAlGcrmgCqTJUtdIeyEgZwfyNkdcCcde5NjkSg6ZmtknsyGXv37o1HH94ST27d2nq22Gc3XLYp1l96eRQKfdIomHaQbEaTRnH//t1x3z23xXPPtnn1amQuWh8XraGRKUW9zj5djXffeTMeuBeay7zpyrEnxLqNV8Sxx52caMKdQWgmk18Q35dffCluuuH6AxqZ7x17XGy+8uo4belSFWEyb5HltykforBdf2289eZ2TWTOOmdNLF12cfzt04/i2afuaDUyCxYujos3/CwuWLku3tnxl7jnjuvi/XffciNzwdq4YNV6Zes8/MDt8cf/eewbPyGHHX5krFt3dSw78zwV3zbRtn227JPlIJiyRrL4Nhl0aNcktVrUR7LReFZsIe3gSsxBcNbqVebH7t3lGN1HEcPaxakPgMz21TgWciZDuCl0zGlSLooqSwVaCwwHRLtJUwaFbBbHLzndQQu1fsXaR09kiiCgNUTN00LUXTzZXpzgYopJhZLOzMYslCVFCEBBkjRfuUgAW0y6KrN2HwPAkApchgo2YpHrkTJacs6GAQg5FEpsbXaCnYkyPcYNlyzYmYinDDlfU0TgNRWXnn7ZbQ36HVqC6uxEPP3YHfHSvCL+G9/wf9ML3chcEivXrI9SCVMPgw8SMHdFvP7qn+OWG6+Pt99sa8z41af8cGn87JrfxrEnnKwsrtHRaU1LO5o98dknH8bjj94cO99+ufUujzzm+Fi+cl185+jjYnhwWC5zcPn2fvl5PHLfrfHCH9vP8lFHHx2/+OWv4uzl52oiMzE9GzVcOgm4VjNoH3tN4Ji4k/2GC1iRfL9mjO8vx/QEk2sHMzc7aWLqMT4FTc0ZJYosQEzfoiAy5UlrvWgbb/4+oPIrrwz775y5prhgUcapw2i8DbJXY2KmGlUtdr6S0VSK8MiNTL8amZ7o78Mtsj2RYZ3QVMkCWoW8HRxpUHDhpNjmEwt0GcBkBNYAU9QOgdmjo57CA0oRSUCN50DqZBKR8vlsKpI9+nLt3KpWWzX332tk7BRZl8aJAUB3AZMTGEk0BZxNbuptaz8tujp6JKjePANQWYeGMBgpqi6kBoSJY5dAZzZxe9iz5EKIuJ9BRSt0NalhMtqQ3nbrvbaMO/Ln8r2ZHKeRgRXU46DmQc53F7nc9smJWozutyMo+UkLFyA74ayuR3mqrGaLX4mxDTlM9BN8yXFcJmJV6fVw0KzV67/rmOPOtt5kEpIkmhlviHAmqEp0mfwyuaokAbybGUS1DvfCbpLOkGKedHkWBkVJrtnZvOGtU+TTFXMAyNe/D7qZre1onrjA9p52EB78azZPaDS494BW0MgsXORsm9wV6pNK4D0v7HHeBpQvfquJSQRdUUtqs3LFmZryaBHxKh7wdi1z6JzRQN4DB1Aq+Duq6tSHBrG3hXNvnQMdKVMnNgYQBVwzsKOl829leHBXkk2vbtK8xfL1cWNuZtI//WFFmamATIzjWjQbBfzdk5UjCFcu/jj4WMRYhfLV319K/EJ78/OrKRq5B0qzn4Xvz4FccL4INEPda/3W6BDPNZGcBa8prksdPROZPZ99FLfddEOrkSnBSb/s0th8xeYYGh6K1159LW647obYts3uRgsXHhRnnbNSlAyoZP8JvYAamWt+HaXhRSqst2/bFg/ceWvsfOuNf+mYOuucc+KKn/9KjcwdN/8+tr3eHu3/sz9w9dqL49e//W0sWXJIyxmQ9fDFF1/oOm199NF/9kf+X7+eQ/fsFWvjzPPXysKZTYb1PTzYHwsXDspGFuqb0F45EmRBoA8WTZ+hsVSqMTZVienZRjQJK8PZDVQXA4E6UzxPFhBilss4QM2qiWGaiwZGItNk3c6ewDqenp42HaaLkTUNFYg9k0bbI1MgshPQyEhcTgo0FByE1v2ILrWa9T5oqrwHZnjJB6/H5aapWB9nJxnRgJJeDAvb8UmePVA7AvcGpPvjYFGOCNNsnJFKJDFjedwjhzbcDkGUdn+xPx7d8mA8/eR/XyOjRmbTZbHpiitjaGiBDkGmjxzktmPH8bArytNjcdcdN8eTj7fF8DQyK1ZdEqvXbI6DDlqsBOee3rl44y8vqyl5a/ubrfWHaxli4h+e9qO05+AgCcrv4vTFF16Mm264Lt7ZcaBG5le/+W2cccaPWtSLDOhwO1595ZW44dpr9QzTSF2w8tI4a/mG+OD9nfH4llvajcyixbHh8p/FhWvWx7tvb4/bb/o/sXPHdmk1V6y8ONas2yR65N133BhPbG1rgP6/Hp7DDz8yNmy8Os5Zfr6aU/Z1NZmaSGaNB2snMxf8LLDO8t5uVyMDdHXlMVmXySocwI6+2BsT5Wrs+mIqJsZZX2RFkQNisTToMA5oaLC65uoBG3BQeWJFEfAZgIiWA46Yskdo/itoGLC9nkWnQNVFweq1TwE5jOFAB1oMXMHqys0BnKTJGB4eEhWI4s1aB/4wfUEkTv4UAAMosc8DClumQGhHQVIxq6F4gYLExJSJEvQQhe+lZmv+2edoBDd+tpE1vUeCadFg3EBK55BC/RREmqhlFG2ywa411SwML7D1MtecBkeGKxTDs9BPmdJaTCyXRCh5zbl4f+fOePiem2PHtgP397POWx0br7wmDjn00HRPTVm1WY4pR1m8fsD5rtrQdBD2TQo4CnkoN+Wpybj/7rvjnrvuiPGxsdYyhFp53k9WSy/z8ccfxQN33awJ43/iC4OMNRs3x7kr10Shr0/3l3gF9tM8kYFWrsyk6lyM7StHdaautVMa6lW/OlGejX1jlRiboKaz5oUmXyGUJez0PfHNmVNzisqwccQguWnkdqEpUZWTBfk+V6BCKu+Me1tppEYmx3ZkmUFyn2s2o6e7I0YGnRFE9hYsHwxomBwSTSGmTNavEEGA4cEEVuPoGB26DMWJRgbwgLUzU4ZVZK0jzdXgQL+zgIqY2CRdjwnhSdeawed/rpGRuD9NZKBVQa/sH7BJT1Io29F2CuC8rAal2Dug6ee07PyrcljFUZFJ+NQUdu+suZIYTkw2YOsAfI+MoPGDfj3/mrfiEr+21HJtaX28aeVmAmBiQmj3rECN0lAx+kuAMLZ1rtc7Y2qiEWNjuA/XVEcQD+Gwa8yQGgppRloCLVLZZgUGDr52cq2rVuWayZ9alUam2ZhrF9DtMRJvjiIc+0l4dTxsixYN6QHXREauSrYjBlGimEbgiIhfDUrqsGxB7JsIosiNHxubjkazU0npw8MuhkBO4NVhwchEgw/Bf8MNhdew2Fi8+/e7QBgY7IpFixD6pITcfJn/QSPztTuh2sVBQxTQ2A4CzEN3oJEpDphGZ+TA4UbS96jhQfBLhkVN742FQiMjv3g892lkxqZFPWJzHBrsi5ERPiu7WAoFxYxA2GpbJPn3NqY2PU7DtXbBJRobYtFajI1NKgyOCcvQCOM4aGBtK0x52Jd5TxMqUJQDQBp0KwcAqg+cRbImLESm6COZmN84NdMQdcZcatihRueVn6OGymM/Ucv6mMh8FLfedH28kCYy8xuZvmJfbH10a9x6y63xxedf6CMfddT34/wVa2PX7s/imaceifL0v1/4vGbtmvjFr6+JwZGDYs++8XhsyyPx6AP3xNjo/n/pPKCRufIX12gz+MPNTGT+9UbmorVr45e/viaWHLLYm3dCIXd/wUTmhtjyTzgq/Usf5u98E43M8pUXx4/PXa1gLugA0AkXLhiKgxYNKdEZyRQrWo2MrJDzGvV/p9BRI4MjEY9LJzoYJjKIF1lDnaJbQVllcxobHY3q7IwLKnJOBvqTJbjfILQi7G6ZEhvpcxNtGivrmeA5QIlpFWLORHLktHM8fNhS/Gn90qUntyM/Z+3379RuF3jiXssazdQYaTXQA05ymDFCR6tD6jSaGSi2TJNno1bBQrozhphADIBqd4m33NVJflM5vvxyXzz68ENqEv4Tzfs/WgueyFwWl195RYwsWKi9kH18bJTgw4o+I9erMjsed9x2Yzz2aJveSCMDd3/VhZtiyZIlMTyCHqMzXn/15VaDkX/30cccG+s3XhWnnf7jGOawHICWma50oxkvvfgnNTLQxPIXuppf/ua3sfSMM4QE6wBL1vIUvK+9mhuZ7Fq2Kc69YFPs3PF2PPoQVFFPhCjKLt60WVqYD995J26/8brY8RaNTH+sWLk61my4TEXB3bffHI8/2m7Uzlx+QVx+9c/iqKOPUA7U1oe3xO233Bp79+zRz0UjA/Vt+bnnxoKF2Jn3WiPZ4oq3bfBlxT4f0Zw//pPteUdUZmA/mG4NaAYQCIgEBebzzyfVyDA1I6CyGdDR0A3Z5QwKdPdcPfoKIZCBpp4pJectkxYmdN3JLp89minLpByf7IRkiqQBR4DBof6eKCZbbs6v/aOTMTo6KukxjczIyEjr86qcgqlQruq8m5YzIdNL38n+ksO00RzAxJAFOHQ03AilqfTfy/FMAakGEJwjkQGRTLs22KcGQToLGgFTsxWKmKyzbTftghbq3tiorcJB+kcW9MXgMBPRPtHOVLdMst69X7B/gACPLCiJvoOeYueb2+Ohu26Mt7e1Jx78yrMvWB2XXvXrOPiQJW7qUvZSK18tJ6Dr3ieRt6hkyQUL+lujIRSf4p3JGtfk/XfelYX5V/Wl3z36+3HhJZdr2vbYQ3fFJ3+1M9+/+4tnZvWGy+PcVWtlC22dxoHUMgVhFmlkmjExWonqTFOa2cERcl46YqJciz37Z2L/KM0tk78UujtAvpiDY3mOlTBPdEaVcERCfAuaDJQAwdGUpEwSmRCxHwuRd0gujQzgGDSzvEc7k2iepqtm58jhQSY8hahWKtI/z1bnpLcZGilGX5EaLOlFqbAatkYnWJuYBIT6QyN9ep30xGhWyjmoNgWXcg+ZjhYxzEmNgN5WrqkzSNZ2/2pvCf+7RobXoKGjGWciUyBzqATThnPNAZGcy6xv1jE60IH+odTITKuRAdhmKoL+BACQehOnR6bAkxOclVOqc4eHS5oqycMgrWdPRf9RfZr/LpscdMqREw0LZ2BXwc9bcYBpGjpsnO+6Y2baQcs8N+xhZC3RxGqKnRx6ASGoZ6lDHb0HM8sIKZNAQBHoa7O12u866rTUXgYtMXPmrfIQ79s/KbtRFu0CNSeeyIi+IA0QKGVHIKpTkNXktDYhrChJbEeIyxe/BDrG1OS0+J0EJXGQLhhxYi9dO98LMiK/dfGH6chAMtF6mC8/MY5mphoDpS5ZtjLq80E370tQ8Hx/6/QJ0+sOmMgoMGpOFAw88qcmQb48DgPtAjnMkycKGFAl3sPklFPMRSsb5D3iSpT80KUV4kHgsCCIi0aHUDh+ni0BzWR2t97OmM61YPu9t8eNB9LLvKHzOTt17TlIlBpcRSjqlG6aMTYVHgBn5BCs5gIF4TejYVJtTRUITWPgLPJ6unZNZIpYFDbDzACEq9Y3OB/Gh03L3varjQwamfmNzKbLYvOVV4hLe/utt8b9990v2gFfUDQQHm/b9ko88x9Cp9XI/OrXMTC8KN7Y9mbcedtNsf31AwXx/8yhcNY5y+PKn/9aSOrtN19/ALXs4EOPiAsv2RznnbcyFo4MyK9+plyLmel6PPv01tjy0B9idLRtXsBEBt9/3KNM1PMhvmsX1rfXxZZ51rduCjfF5iuviuGRET2HoJA8QxIfQhOULmo2arN1bcSsBTYJkFwFYc2RacBr7FE/NTUWTzz+YDz1eFt0TrG37Py1ccY5q6O7q1c9NIUOh9jIEIF5oJtOdJYt6Lzn0KCji08Kfmhls2RqKPuIM8scd+yZnSkDBbImOgt7i1A7xvgKis26AlPH7OPvdHF4+crwSY5hOXMJehlfzrYAgADloflB0A+VoFecbHYnNHo8A55MmlttGmeitDCFwe2MsFsZDvD/Q9uqxgz0sS5onC7W4G2PjVc0sa3NQn1BJ+OQWNA/LLgXjlC4keVRiU8//Tweuv/eeOpJXPP++/bL6y+9LDZednkMlIblIgU6veOtt+Keu26JbW/86435P/McfdPXnr18uaaWx3zvGFk233CdJz9MZM5fsSHOPGddfPDBO/Hk1tvi04+NVo8sXBirN1waKy5aE399972457ab450db+l+/WTV2rjokg0q0O/9w23x9BNtAfQ556+My67+eRx2xKHR0azGE1seibv/cEfs27tPP/eIbx8Zl2zcFGcsWyZaCtMFCgCHF2IRnoOPc6CdewWH63HemMaLsgVkFABviue1VpflKXQQ+gtozLt3oXFCC9Yl22WCMCmajVbCSuiOzrlqdAeoOChzr5ohghU4NbDEx5xDdCzAgBraAvj9tk3HxMITR4NTNES4lvEczNY6FMYKY4HPBbqL65DQdIVcN114yO3KFDM8CTR5wZZaVLuB6O7uS4J/fhbBwTghgsBDAYU2aGaA+f9oDUC/29MY5VyIkpbPY0+/RHdKmjl+N+CrTRYSjaVBrARhvQ0xO2hkeP9QaggZpVgCHIGBwB7KNaIe4bUAgRS1f33/vdh6/y2xc/uBjcyPzlkZF2/6RRx86KEptC85WcnJ0xoQJg0ZqXaGGroEgysUoB0U79BORVtyw0sd9NiWR+PuO2+L3bs+1/ecdsaZ0skcceQx8dorL8X9d94Uf/0PTmRWb9gcy1eulT29JjLSm8ynltGA9hp9H5uN2XJd+yj1wlyilo2OE6bNOm+L/KVd7cXEwgG6og5i2iL7X6Y2nDG252X6j7ZQWSZaCr6n3FqaI/LvmKyocRW4lBqY5NCVRfUYNtHIEBJMMa/GdbqqfDOelb6i9/9cqzKlg8oFsM45yXookVulJsWgrTUes3oPvC8aM8BqUUpbYb6OpXCTlXrZ1t/NI0KlJvdr1LLUkHGGAy5PTJbTtJbaDiaTA7AdaD8tahnvt9hXEoCnbMCoq5HJ1DImMjSBNPIA82S7cA5hsiMwfsANpGI6kg4va/q+ymgyiSFpxZNLG/cAdtY44ME0DKFiDI8MRP8AgEmaqJC5hMZoytM6JpFQo/knNQrueBNjUzrXAWUAFlgjdnL1mczzLYmKaOe133U0rGpqNzI575vNttKIcbiCVaYO7jiZKFBk6WbNo1zQJWPVC/ULdIMbrgszWJQg3BaL2ABaPM7ruNhMZShiGDFi18wHAd1icbgQ84ZFR87vIMyLTQ/aV6mUChArB782A9MH+zt0rQOpZTQSHnGCQnJwkG6u8DLxQPnMoMiJMjYFN6+iETrvn4fARYoPMtNYuHY4RFRjpmKOPUhsaZANGkqFR+O58DugkUnPa+s9ZqA7jVdVXCXUyq8RHq4RKOFn0AAp9EC34BeCzIEuMKrjfdn/vMeLoVlTYwWazY+Cb8jipwOXjgbBc8OhaaIEFWlMcW9j/EKCuA0IvLjMfWZdDPR1x5eill3fQpVUfG+i+L4yvvzyy7j+2mvj+T9aPzM0NBwrL9wQS5eeG88/90Q8/RSZGv+Jicxa6VA6C8W499674+H7747J8fb4/psWVPl1y85aHpdf9Rs9UHfdfl1smyf2W3D3pgAAIABJREFUP/jQb8fKNVfEsmXnx1AJJzAO/IhKuRH/88wj8egjt8XYvEYGB6Vf/fq3cdi3DrVoPfF+9+zZHb+/gUamjYZjHbvx0k1x2aYrYmiIRgaBHRO3ih5+N5ZO2aVU12aNC90cjULZB4sOUnQqPgCmy+PxxOP3xtNPPqRmgi9E50vPXi2xf7F/yOgYlo+dcyqYmNZxAJOyToOjELN0cVRkCCNAlFmLUdLJsSfX78UVEX3MbDRmmzK+wOHM7n4NTX9B5DQyh4PPgZ9EkdkSE1STlGCeIzZi1ny2ZeQt8PdQRAYGe/XsemKME+FsyqVxHgO0Mgmc+wl0dOHElyw42Xdk42kvfAo6mjLncXga3VnoVOHJHxx09o9Nxvg4fGZThtwo4VqGlohDpkuufogwmTp//tmX8dCDd8WTTzzUamTQJi2/YG2sXH15DI0sljvPlPQK/oxWGoQaMSY9OP4wnpfTWHIw0Yi/Qbo5E6NJ2bs++djWePqprW2x/8BArF6zMVatXi+3Oq+5jvj0k7/GA/fdHn/5v9B8/bPP0jd5/dnnLNczctTRNDJ/ipt+f70cz/6VL+fgrI/zL1wfs7PlePi+W+PFedkaZ517YazZ+LMYWrgwqpXpeOnZx+KJLfe1prffPvKoWLvhyjjxB6fr1zNh1ORDgnU3EzJegC7B1DrlUEnHUQUZLet8k/U9+hgyF5JoHepTbz/S/XpMT05Lt4kzPK490clDbWSzUCjGUGkkSkwzCPlsVDTp4zliEgOYQZNCqDKBnqw9CgJytCgwaWRAl5UcnpgMuAV2d/gPdKJ605MOGamkZhxEg+dNhZIaBtLi/TwALBBhMDlFjs60MnXIFunqxObWrn9CZWXZDlXVgYj+b7Ze5tpxXqARsgYA0BCAM4ut2T+gxXHeWMhPQcUUSPk4BBjLnMWWuAoqBqlmOlTiybE1bHk60Z7ERPOUxFRAB10zWeH7dn32aTy95Q/xzlsHNvY//NH5sWLtZlHL5AYqXc+8Rkv6Omdu2U3LRKl8r+tVjE5yIwPrpFs5LdCEPvrrX+P+e26PHW9v0+QTCuTiJUt0X195+cW45/Yb4oN5duX/yjPwv33PgkUHxcWX/jTOW3WJznvllbDXqZHBoYtsLPKcPEVHH1MtCwr32iNra4Y1RmCoIVuhYArBzEn2Bma1T8tqlwKa84UTwrRfidAHB6K3H/MHT2Ro0PmikYEiJocuWeujf7F+QntzMvehhqFBRCMDtQzNomQQZQI1abJcEzEVoBnhU8jQKdER0XERUQNg5+mntSWzFZx3mYIQ8NyQWB56FIJ55cxlimkLpk5vaP7EP1XeeVr39xoZXu4A54qcMamfabgo7qmvcfqyRmZG2VV8nu5O3OTQyTWiE73pYFFTDZ4FBS9PQumiZiPOwVbmgDFyqwXwSBEcplZ/3VUt16a5kdH7bunmAdbndP2YlrCv8Lt59hgKeLjuLCueP5oZfh5rn3OfNVHB5IumbW4uhofdyGham2TlPPpycZuajcnpGcwekkYmFc+u+2kWjCgwNcGRh+EtItK+Ph/+MrTOTkGe9Tjsqg4SY/tlxK7cUPiF8H3ZlCzW7IpZTATGy76gDaMgeuC7whd0sN8FykwtpiYownmz5F3QoQ+qQKeR6emxZaOKnL83hZnX3PxdsX+iluXGAA4iXTadba1RCdxSQYtAlHr7+rQhQhmjQSHJF7tamhJoMdAT4PgLZQE+UPAYIzDfALIyursRX+GGBhXGAlYEuznp+oCNJVWE2e1GT2bL6SXz9/0kUDChlSFssDxdF0UB1KunlyLORgp07Xa5cdNFMcuIlUBOjBy4Pkxs+H3YnGIXSzDb1HQ59o2OxzS8IE1kKEThszaVMEzH3IcrHc5nQm5qsjnEfvm2m29oUcsovi+7bFNcetnl8cZfXo+bbvx9fPjhB3r/Rx55TFy87qr44alnC2Wn4N4/tjsee/TeePaprRKN8sWGteysFXHJhp/G4oMPTS7m2G06awcEjTUkO9IBRvXYTrL/5RAnrtFcvPTSn+MmUUza6eO4sS398Xlx4ZoNsfuLT+ORB+5UQZe/zjp7Zaxb/zP9XjmhkVmiB6sQ77/7ftx39/Wx/Y22/fLBS74dF1y4OZYuXa6RtilYpANH/PHZLbF1y60xNmqaCl/nLF8Zl236aRx88OJkT4lrSyEmJ8fjtltvjK1bD9QnrFq1Ji5avU6uTBLrNtCUMWo2BTJrOkRelGc9o3Pcu5JLkizCuyOavJZU+9F44om745mnH2w1Mr19xTj9zDWx7NyNMTS0SJ7+tapdZaBmSehPVoSsmNsTDZYuTQ0oNf8dt5XdTHYVtptoiIyu6950lUmjiQiHvkPS5HY2W1GCc97o8xrQgdmJywzCYmcAZO982zPb6Yh13VUwPQyXGfYTOc9pH3IxZX0OUxtrHPQnhfEiMuiegwbHocBkCTTZTSCNPodcPUDKcZPCDhSBI88eP6XHNuyi0Myp2IQ6Al8bBJaGX2YqY+V4/LH74qkn7z+ggVx2zto4+7x1USyV5FiG3gE6Dg0g9s22rkZnEDqohgZ5Xi1m5aAg7BY0EEvRanUmxsfH4qnHH41nnnqs9XskPF65LlasXKcJrQGX/ti9G7vlG+KlF7+ZUce/s4j6Rz8Latpll18Z3/7Ot+PN7a/HvXffGe+9+6/Ra9AInnf+hli2fG2MT4zGU4/dEX959dnWrz/1jBVxwYVXx9DCQ6JaLcfrf9oazz9zf0yMm4a65FvfjhUXXR4nnLLM9NqsGVQYrJ2F5PikYtZ0oixYpxmlEGciCr2JIl/7qgo77LuNXjabVU306lXYCOyLPMh15UtRpHQEAuZhG1YUmtE1V43ODk8AMA2AcqPsBgKlcS4jawV6dwVrdWjPIOUWdLNfyOmv0B1F0ui7Pe1opuZDn6nbWWNQWqrJ1lxrLfFLJcTuwKWwqgYazSa6K4IHEdsrvC9pKU0hYx3X7KbW5WvoIM0caulgUEAg3hs0U0BOngGac8BC8mmYaLlwo7Dm2vKB0nREdD+KcJB9jEa4dtbiUq9kMFCUJKH68uDkCibef1fs/vxv8dwTd8V781zBWAMnn35uLF+1MRYtPjjVNrah5bNg405zw7RMwcUp0Bgw0Va5BP6WozGL9giNbVGCcUqW2QoU+2p89OEHAh+P+f5xURzojya6pXoj3nj91Xj43lv/gxOZg2Ltxqtj+cpLgjPA2hg3MrbGB0XnWmLoUI7KVCOaNfYb8ohYe3MxVW7GZLkhBzNHSjgiQd+ftGSsAZ4NrhNByI72gA2Ss8mawQHeLTfLDmmNqZm6Cj2augEE0Egz/fT+TW3iRoYv3i9umgOAzf1oOU3rksamho4R0ykiDKjNPAXiOzWdk5qAn8l6qEZXwewbZyV1CwCkYGdCTzwIAFx2PlOoZG+3wLHsXub1/lVpgE60/1Xsr9PID6fWNBoYmhmmo5oujgzJTIu7IzbUBEA0NWgOZu+Q2QcgV/8ArBsaGUwBPJXh8/FcUSvxGk94UjOgSIZ/3Mh4s0wi/HkaGYwGiCnBlaxcKavx0tRaAdwJMAgYXPUY3YecA129LavpRgkYpkHl2mEwBpsEUxgulcx/WFsAowRmG4T5XcdcrW5T73RBudaaKNQojKBncAPtiS0evMccLqA1WcpNRPo+bB2nzTmFpgCig91vMblCgAxTVM1UyupmGQVTfGU00JQnEoLh5IcuOMWXERzQKEwCPBKkCejGPq7AZuFmiAfJOpLsZPF1sZKnGk4DdpuWN0NGVuhlCNFi6lJV+nt0OFuBw4MHNwcRiWBFE4HwV6NkCzmhstgVzPk7XD9EllhRzs5W9DDgiz9QLAbnAha0ygPotYBOhgDqD9Nn0WacL3v7XoGCzTZ4j9is4gLSFc06lCELxOTS1MHhgJDR4Un8Dv7J30Hd4yHm1nszSMgJ2Bl8xe5uOdvs2z/RstIDcWuQXdMgZdUWqjQ04rPyMBc6RDva++Vn0o28kHJksGhdtWZdXPCTNfHS83+Mhx+4KyYmPA055QfL4pINP4vvHn2MDluaQQS5D95/a+zc0RbiLyLfZfWmOOKI78bWR++Ov7zetjs++nsnxpr1V8Wxx58YXV3kF9lGl4KTUMZOpSfjWDIdzzz9VDxw753xxeeftgqXbx1+TJy38vI46aTT472dr8TjW/4Qn332Uevvz1x+Uay99OexcNFiIy4gozRutc746IMP4qEHbo635lEPDl5yeCxftSFOOu3HKmL7WaOgpDOVeO65J2PrY/fH6KhpKnydedZPYt36q3Uoag3L4aUrpibG4r67b4lnnv7vi/2ZDPz43LWx9Kw10dVVVE5AobNLVBXcjUCfCgU/Qy4obF9pDjuJ41gqd2tSRCOjQEyoZWr07ealQwZ0r5sJHw0yP61LE0D0NFjI8twpfFSba0NNAE1MEZAB4wA5NfHs/b/MvQebk/XW9r2SzGSSTKeLgF0RKYoCgkjvvSPY9f4i+3s8KkrvvYqAoCIiCBZEsWAHpUyfSTJJ3uN3rutKBrf7frbu8j5zH9xbYMik/Mta5zqLAyz+HNyis42iqg0HMSijNOJYvTuKl0omLUEAZ6cXFp7L4cgpr0WOStp3uMV4WCB/QMPP2ajdKX/7zuDECWxvA0tzqGbRvGdvMZFNpUhDx0UJhL3DOjDWaGmyo0f32NtH9xUbjP9WY6AsmKlzbMGCZdajRw+hauzp77//xtZ0Mer4bz2f/9vPGTZsjM2e84z173+HffnlWduzZ/0tIZr/t3/f9e9pZCZMmWvjJs62ttY2O7B3o31wsuTkNOThCfbkhKXWrXtvIcXnzrxlR9/abI0NTgft2WuAPTFusT3w0Egl1zOx4OwmgJKCQY5fSqn35G3XfASi53hMBQjrA2qMJqgF0GGsZLlwfKqSiCetOlmv4NYizVEOka47le4Lu2wFU3ZatIAmLNCuKswapNuzd0Bys0GAL+GYILMEZPI4iJ7jCZoE9kPM4hhh5Nu07jnvaYbcmADaXEJhunyhdWFi73SvUJAvX1dx2zl72YMwOvxupFnx/UPxAtJME4IFrAYWjtG7Ho9JkDQyGbNI1t8P8m0qmNRGRIMGWTeAhmjUomW4WmE0EGhr0KLwuHLTDOqVgG7O3SdKU2hPqILRM1Kk/9T9jGVsSvXNN19dsEO7VtsXn946kRn62EQbN2WZ1db31tTKpwHUKHk1fNhwM23mHPfcHAp6aK4+OUq3pS0G8FdhVpEoKBsPejrh4RgOSb9LPcZrkrsquSVoQ3BO7NDEjbPu158v2zuHN9mlCyWadN8B99nocXNt4H1DrB4jouqUisjr167azh1r7L2ugZgD7rBFy1bYyCfGWzYbtSbOpjSUWQDYhOofP+AQ/XcqlwUKkmeTZKTzoXRwylxMaxrnsxYmHlqmAVumyP0JKJZMXsrzMnaprqi0ikhM69n1KlnrjHRaNgpI5Blg7BfZDeShybepoaXOornVelOemEcAQOuDMVILTbCiXE6SiPjDz102vhkaMS+6s/DzFQTuuXph0+EB4b+vIV2GoTXP3Rf4+gMcuXzLGyjPkgHUoxFnEEBAugN+/qC8qZ6Vo58SZDSxGQJCmu4xvX8CsgrWTBxGY7NqU8kukjUWj5ULyKS2xCkzzGQSxA+VscxZTMpuUSAu9WbBymj02G3UGlj441gom2RAGDcs0HSyKB31u9V1SEEDo7s/ACBEEywBNty5UFih37HXsfivrq4UkI6JFoAHwB9MIhpDGjCfyDKJAwgA+EPLSs6V00DZ9wRSs/75s0qA9GTib5ECLY7861mUvEgPWNQYG7wZG99kkLXQJexTHaY+jaCRCT5shO5QJmgE6A7xJfcxL2Iv6B5QIMqFSEGD4WfTTfvvveBWIcI4UxkzroFR0itpw1GaBg59pgfQUkDemfgw4UBE6sW/u5r4m/o7BU2X+8y7ZPHfsywXD9bjtfF8GF02NLntJQvB/9zH+hIlaXLl0ygPSwz1LoGwT5eJN11s+rZ2eJfkOviYnIOO5lBBZXk6euc8hzkunkvgDZrE9BrxOq+U/0YrhDUrIn86WC4AlqYmNKrpKNgoArlImMg46uYcQ6fHaKQejNV9ROifu0a1kahsM9FIYXUImu58aiV4aKELB1H/40gKnGfE4E0Nv9mOzWvt1Ml39H7DSR83cboNGvywpixnTr/nf56stPGTZssetaq6UkVqur3NTrx9WJqNxoaSEP/hR0bZ4qXP6n3etuUNO3umayMzyGbNe8rue+AhbT64uBxsHuYlJwI53Gja09hs77/7np04dtBuXr9qqcoaGzFmho0aM83q62rt0uen7eC+TfbTj10ambFTbc6CZ6xHr95OEytQ+IJOldkPly/bnp3r7JPzJfvlPrcPsKlzl9qjj4+1agJh2ZBsxrY2O/LWQduze9vvGpmJNnveU9a9Z28P9pJFt9n1336xXTvW23vv/PNhfX+moPvfvhf6zfhpC2zs5PkWiyWkZ/HpFvQysl9ATt11DLQ15Cj7tMPRN447Gu2b8NRzoGoEmrFOoeMULBmPWHUK+kvU4jF38WGdcRmKWq0jxrEWAQOM+gP0TNksIM08GZ0/wYkkJqtPfjCo4Odznukg70Rk3x5kY8FNBzRhUsaZRYCmf59PVTEkcJoDTjEgQzwjXNM4qxTYScMvS+cy7ReaJGIN/PLmYi7TxU/GJgWLHG2YbKU5mAEJbtjePdvt0P5d/xE65f/6+VZW2ty5823JkuXWrXu9h8kiNv7qknRZ777z7r9rKf1bHmfYsNE2d96zdtddd9ulS+dsx/Y1dvFiyR3tz/wQTaNmzLVpsxZYNp2xHVvW2omjJY3Mo6Mm2+SZT1m37j0EBH34/mE7cgBjEG9k+vS9U8DH/Q+OVP1BI4ObFwAVd11rK856NCbOcgDIYl9wn1IkU3zJgKUFdx6KD85TGhiadJ82MlEG7FIeEgUW9xkVo5oZt8UtYLGax3o5ryZZiGYmK4tlGgkm63zRVIV5GxSpTc1uHcv9hbNQeZx7GTpczCrKONehYAJi4ijmtrQ0I7wWHpcajEl5ptP59dwrfnc6rZPfM/nk6IUGxP7yoG2/9ymmoJ3lssE9ClgR3EexGBMqdDjsPxBmpig+IXErZqf3CHBQ8QQ2gnYIjSB7HVGwA6gKHVXSuNuvF88IAMdozMoAHZ1mEuRn0JJAB4U2XiFq9uVvvrR9O9bYZ+dv1cgMffRJGz9lsdXW9RQAQp3goQyUVJwj4pkHwA6TCafBMaGC1kvdgNldIo7wnEaNiRfTVNy6yvSLLwKnNWWgkYEu2tauX7KUN7Nrv/5o7x3ZYV9eOFPcAv3vesAmz1higwc9YrWy64W+mLUrV362XdvX23vvlu4TZSLNW2LDho+2TLZMgeAqdiMANGEUAxw/n6qQW+QOtjhK5r2REeWMZitqGWW8ZBS6CiAlcxdeu9ZsTqYKOM/SBPPZ1VRVWW2qyuJ63WHERN4iGBFVAJw6HUyFrDKJWLee3wIA62G5/ssNI3QbSO+VKkODVe65Q5m004ID7ZgA7EjcHSgDN7ywyQjNGyQBCJ1Jwno3AP1VW8oO2kEF6WECahs3kLuXQZ2Cwg94kdAvnrN/0Th5reoUSa8bxQ4OtGduRuWFt/Ji2t1ghv0cKQA6YFtNEw3QEJhghFEnZI5Re4sq7eGX4R5wrRY261ntMdWaBFam3KmW2ok6h/OIOtrzZPyLGkD7KHT6/D17SANennfU2hH+y8GsTXUYrmu8B3IOZDosLZ2bjqj+JhybPLQkE2SnGmK2hWsiRiiwTgAosC3XGcnzrSj/W6QzndVzgu8Kr1XIpRaGcz6hQXGwqtPVBxa4/GgaQ7FbfHlBt+YHk5oDOt50aG+o4BotOt5UDjQWD3bB/BwWGqgonvQ+GvTJRhnp2cGHrgM+TtMDGgNfnMLH32BfVBRQLoRUWmlVZZAu7gds+FT9wwzZaAWnsDWDsnpHriWWx5WMLh50wDmYLthyxMYdN9yCWYtYDRkL1JuEcGTNv2OaQ7HlFpI+6eK/w8cEYeD7w2RtH1+C1NFU+t+F9BpHDIIFGYRpeuKyi7z9dXLZ+Ehb4rTABYa/C1+fEO7g0nFnDMapHFrecbOBZGdpCKy5HLloZP4vqktnHlc5mhd3MWMaA4JHcQpa03jjqu3bvck+CpoNb2RmWO8+t9vxowfs8jeX9PP79b/L5i5YYY+OhKLhqNh3335tO7dvso/PlQ5mdDQLFi+z+QuX2M8//WJrXv8/dup9b5L4ooGZu2il3T9wsA5X5zzzOXIRgj6wjrloEIi12bVr7fbh6ffsg3cPWN8B99i4yQut720DZD8IhWDvzvW3UMtGj5mk59m7T5/ANjagd8Ti9sN336sQ+uhMiVp2e/87bc6SlTZ6/ASrxc2ExooDua3D9u7ZZRs3rrPr17pQy8ZNtnkLV1p9915CJXXwRMx+++1H27l1jb134v+fRmbizHk2aeYiq6ys0wHCfiuo+gBJAsHkEKQx8fRuIT1Q71jC0F8IIG3P2g3Cr/j7wKWPrQTtoltd0np0S1k1AWs07VArSJdmLN2edmcmJiccrkpG9tA/1nWRLiqhYdexfXD4B+JPLsJwX9DQYC+MloyLVKGeKfQh/DkBW0HOUpSLv6Cwv3wuI350TW2VDl8szHlICldG9zQybD2m2NDPAG48fyFisYJPpVJJRucwJRBUe5ND8XPjRqNt2bTJdu3Y9h9x6itukD/4j8qqSlu4aIEtXb7U6uvrilNsTdg0rearzK5e+dVWvfK6HdhXmgpSsE+YNMVmzJll/fr3tZpqQozL7MPTZ2zVK6/ap4GtOo+A/fLS5U/b6LFjRDHwu8SvEtbM+yffV3hu10DMwUOH2vMv/48Ne+Qxa23JWksjdBvvbKEyVleTY1RmZXHQOrObDVn7+UqTXDY5kSoxo0A3lGA9ch46P54zCyTXKcDOD79547pt37DWjncR+496cqpNn7/CUtXV1t7WZGdOHrMTb+6zxmCKevuAu2zy7GV2/6ARujdiMayJq0UP4vdQOGhkKJLctZNgZG9iEMxjaw0XvKmh5JbF3wFiuW2+Z5TFYliYgooGxhPcC10KCVDVRHmZVVawf5j+RFw/QOp9FqDFNWlpTRA92JLJTKsANT7nCmUhhc13siJmtVXlVlsJ5aTc4oENcWgGA1ffg4lpBDwYV0izxPp+LxXvmaCxl5iefRQgzsX7F7oVRkGdGAUQyeB3MBRpUdKgb4PS6/2gKAvvTe419Az0CVBls5rGkA+lQpQiLYZ+1sM7AVVxCOTnhJ+5tKIxp92Vw+wItDoqnoLzRO5isah9+80l27rxDfvow1sDjx8bNc4mTZtn1dXdtJdpUKCwRWJOseL21FQrZIfIlAV6DJ8lkxqot6zniKUqAYydyoS4m3R06KGAQbw+NZCAkFE0SDBGvDHldVy98qMd3LPRPj5XAtLuHzjElq14yR59dIRqONYf78EP339n27ast3dPlMJfyUSaNXe5DX3kCctk4oqgYHqRi6QtH0k7gKRpCMd+p6jjMn5KuCV/hEYam29YMbGIa2Q60ETmzGIVFq/AzdXp62SHEXBMYUqzJEfXqiqrSiTUkGMC441gxPJodIMcMswwYMpQp7gI3fVoAgnyrjnmF2uLuokvDGiqghBi9g+0Ss0ru0zkROgMjCQ8GNNpatRMagxUD3mNq4ZHGWYeji3KaDDpcOb/rYHyTAdzBT47d9uiHtM5FIRO8t9og2jABIrpVzDdRJfZQaZKh2XT3rBqRWlC5+HOTKf4PwJheS81hWJdy/0rDIgO9E2Bi5+zFUIjG13STulUJhuNixMmxNIhNiDp+Tp6X4JJkqzcAzv3WwcZYXMTXDaAkjqPOA/T0n4JsBejiuYWOYMHjjN5opFxTRKfgz83gfyBcYYmcGURORzyS4MAARsKxCwUFAbZ1CJrXhCUKlnzVuuwDZljDtYHaEORWuZvCge1o/t+MXgx7xMepjIcTo6RUui7GEj2ynDUxVv10bsOu4D2QSHno2jvTlm4NAR8UGxshT7iNkTgXTBWg4LGi6XZ4Hvd+YQD1wv7EDEqdq+a/LhQmkWDvbMaEw4gPlSaF6gwwWyNDRA+Dwos7/L9YOe5ciCGIls+Srempqjxw90Xqjc7QWUVoGuBCJ8uWNMSKF/uYCM2nQ7mWNF60qU/LgjnvFQYodw0QKScmkDnq2wNRNTFUWmpmgkvHP4E/QziR8Z2ABM6jMMkc10yOZkJWCwuGgKvJttJwZbVJlJElQ5uXHigFEXt2m8/2aF9m+3jc45iKbTuiUlKDT/57lvW2HhTf/7Io4/bimdfsoEPDtSGT3e02dHDb9q2LRvt6pUrxSc8/NFH5eo19OGH7dKXl/7OnvLBQUNs6Yrn7YEHh2nNgYx78UoTQ0IwLivQlVyQfe16WhbM3357UVas/QfcJ8F6fV3Svrp4Ro3J5W9dw8PXmCcm2sJFK+32fv2EAmij0dAVzL669LVtWLPKTr9fQrD73XGXzVu2wsaMf9JqqmhkykQBgf+5Z9duW792bdHKlcfHQWnJihespq6HtGlsbA6SxoZfbdvG1+zo4X8+46L0Kf9r/6WskFlzbcrcRVZT081iEVDCiDKE0H2ESb3sbA4jbNE5B8QNZ4pLwZo3Bc1eud6sqYzz9kFC0WvRyFRYDyxRU54+zuLibLh2vVnIE2gaEz5yBTR5CfaS76/wwPQ9C7fdP/OS5XLAfw0KQW/O2eeMtJtbW1RwVFVXaY/RyGTlopIQ4EJjL00QzkJJOPpJ7cumRrKY8N2vk0c+lzfFIQg3CBOCXBd4R6yQNV3yGJNUVfK6HbmTfqZAAYnRAhSzFtni6jqMgYjFrUwATyBqbE7L8hPP/7On3rSTx3dbS3Nj8QOuqq61yVMX2oQa7W/5AAAgAElEQVSJs32qG2QfJPHvj1EEkluTsZYmR8bx7IDKgt1pIgE/3VFCSbYD6q3OdSvYr1eu2huvrrIDXSzAASYmTZ5us+ctsL79bpPhA+fSh6c/tNWvrbILn5YmJQ8MfMhWPvuijRr9uC6pECEPna3Of3TOtm+BJlYK0aSRee7Fl23osOGeat3M5ILCsKDzDvOEFLkOCUfCm1vydv2mZ3d1ZLKalFXW+J6XeFVndxCuGGrmpAExu3r1qu3cuNrePVpKOx8+eqJNmrXEauu7WTbbbh+dettOHNpjDTecDuqNzFK7d9BwAT2sl9raWkslU+7a0+CoqQvIoR8yhQ+sXGsqdZkT/NZ8s0nnOI0hjTKTGj/fWUNQxTxoNLwvpODIIWB3sbtSy1NQ0JKimFAMQDOGggKjgMmfRNAUdtyJiYBqlkYbkDOY5dCcNHHvzCs8s2e3SuvVnYC/cuU3cF3JOEJmOC26L6ChQQkiPJMpPIYaf6dDDaaker6dJXDP0WoH5KTDwWVRrAin/5DJRC5NpoN7lRR5Fyv7HeegngdwZzT5ymoqZJYk2wS7dlFtoE57yDaWsyqaRfdxanX4JbBUgbqcR+TalLtWIwBGWKtff3XJ1ryxyt5/79YJ5eQp023pU09bt249pX0kSJsJXBhFAHuEQG1ZDZcxrXVQl4acrB0vKnN26cuPbO/OdXbpiz82rnAK6EybO2+J9erVR6g1e9Pp7Hn75utLtmnjGwLmwq+HBg+VMcZjj40MglkBWdL2048/2Ya1q+2tw6W1zkRm1rxlNmz4WMuk49bc7CwaSp9oeeC6RpHOgCmbkdjf7aJhy+CKR8HL2qLppPnotOa2dmslpyhGDERFEHxKQCn1IJNvmlLXt/D5xmlaOtoty3RSUR1k12EagHkD4Lbr/rx+4pRyOhO1ZKkwd+0wfyv2T0W5TAnCib0a00BroSkFdV5nmxVEk6chZ/0wmXQzJK8TnXHDc+V500CqdtWk3if3cu5VcxSwckL7Z56J9KnO1IEi7a6hGTGLVLBLW+qTxXDSwO8FomU7Zd+v5ikwl+E18J7pXBF253WgM2wAZ8ImxY0RmAKyzrRvdAyGwbKBaxo/W6Cgl6V5cxo3ekz2ZjKOzguaqJtUUU8nKpiCBcHuIWswuIz9DPB+AECyrQ09HZ+715meyeiTHg+G9/ePL+0bIhnQyuo88dfn9TuvBX0rIe7kkMUEaIohUih0aWRwR2lqUQOCWxFdtJuBeUgUbzjFu6d3O8VJ7r/aUB4Q5/w55wlycfLEYa7R8Lpri/PgfFqD3WGnxsGh7zp/76JI54aqSQpQJCFVMYI3fbzI32h8TWEdjI4VaKWumkI8KLbTfK9vmFAb4pMUn0h4hguIcqlp8hA8Lns2g48Ci5eLaASgPf4zaJwo6LWZJMqCWudNiFO1fFH6lIZmBhSGLpzxecTaMp5Ho05azRbFlhceTiXz0Sl/ziagcdJmpcjo7LRYPir6gZDOMn4OlntZoeJsTCZTYQP3+7LWR6KOonPoQ62BYsf7QdFKM0AxebOxRXZ56CTKK1JWYBqVo1lg7Ie7TYDg5jOiN6CfuHn9Z/HOzwc6FihkAx8cKhOILz53kT1BhpOnzbIly1dY/34uor/87Te2+rXX7NjRo8UcAbl0LVpki5cus7q6el0sq14tuZ7xWBQ+zzz/sg0c9IhyfiQEUwMcsfKopydXVXEx5+1GQ6P9crXFmlqxjuag8VWAELu+NmFff3nWdm5dZ98GZgQ8/sSJM2zl0y9av363i0Oqu5Bpu5ldvPiFvf7KK3bqvdKE6HbsWZcst5FPjJbtY4ImtZBTIXrowCHbvnmLXb9Wsl+ePH2WLVr+vFUka2Xn7G4quJzdsP271tuJo6XUcRoMXK2eGD/Lqqq7yb2EwK44dGY4xQXny5KlQlFQEU9aXW2NkuV1QCsLyNdrcBBYY8NN275tk+3euV0XP180n5NmzbEpcxZYVVWdpha8YWXRiKZuWMRCwWDN4z6CzSl7PhwfpxLYwkasqTljP//WZNeb4NR7o8E5Ao2lW23CetSnrLqyTDQLliQ2rjdwNmxuFdUMlLsKoa9sO3FGUgngB4Sga/6TC5cH9wtFvl6in5SIpaHQFsBERVA7ewX3Q6YJNDJO13B+f2iSQX4HdubQgcpUiJDoTIGIAUiC8MDALCOD1gZ6rJoRgtMilidHKpq3qqqYVVdCr+B8yIimh9lCthN7W0dXY1z4ZegmoOS6pXQoqubClkyoELGvLp6ztw9vsZ9/KDXafF6jn5hsc+Y/ZT179BRaxSQLaqvbXnJJMAVwvUQm22z5QrsKamzwKUxDsIfLincY4J0z4MqVn2zd6lftrTdLExn289Rp823+wqesZ6/umqYCbpw9+4Fszb+42CXccvBQuQWSTk4wL+uTooAitKMtbRcvXLA9u7bapUulRmbQoMG2dMVKGzhosGhJUGfRMCngW66KUdEPElUVlitEDefq9jTvZc6aW1utI0umFpMwtAYOwAFmgORB1RLtmOIpm7Pvv79sOzetslNddAMPPTLWxk5eaGjd0Cx+dOqwHdm/xRpuhNSyATZu2gK7d9DDOovjcQwX6vS/fL6gj36usz7dFVMp4vG4eOLQljI0vty5ZF2gp0DIHHD83YIYkxA/WylKdA/pfmBq4ZqxirKozpcKUORsToNS3MHIf+EcIdNBBRY0KlnfxtRo0zzTaFHcYp1MQ+O6sXLtyW5yJCyzOAY/MW9kyCFzZyScBSutBqAMF072pAqrIrQQ0B8CvU4QDOnJ614YhrVCeCcFrByBinDmMQ1C8E5OG6YiCsxjnwWTPDk5NRM5QAI41srkQ1GEwvZguuqBhYCzaIF473BCIz+Nz0A1g7QCPgGQ7TL3fQrQK0TG3WoOM5fXXoVqWTrfed4ELL/40kvWq3dfy3Tg1ATV2xtEaVLLo1Zbi5sVAnVMjgB7/I7FJIbnmc602+cXztju7evsi8//mCbJeT979lxbvHiZ9erdq1jkST+Ty9snn3xsb7z+qp35sKThGTJkqIC/x0aMDDQYbopz5Zcr9sZrt4IS/foPsHmLl9qjI5+0tvYya2ykUDeL06iUYbpC80U1StEIlbgg5gJgQmUibtXkgDC9w6SizCybz1kzGR80xwWn04UOraKihflARl3JOVVuZZG84eKm4r0zZ+28Vx1ktWStrR3mB8wWJvNO723vaFWdxRnPWc0+c1mC14XuGlhmWC+7o1bARiEHBvaKbMkjlizLSkesupGpZsJNqbRvuyxn3mvWHJ8tAL3qOdW5NDiA4FntK7n/6YLyn8OVSZBteVmF652w5DYodTQdTKA410oTHtHKQ5dD6hdNPksTFpWU3HRBQ8g9KDMPznoasMD8xte1f/l9h4CeOzI0HoG1gCeVnw0O2js1Ug2yCnZPwfF97YZKchfTBDaYGgfGO6GGzxsSb6zQ8WCmICe1MsBfr0dpijrzfNZZgXqsAc471eyydKf2CZo1PX4QMKzP0WtzegbJMxgORGPYLxcKXFZqEOj+NAo30apwDeKNV3dLcFXwZpVGTC6Y84mMiwHDxkZUJdGuuCzoqj37gY7aC3O4orxhPkEJqVkcOHwfdsEKnIxExdNNJSv1s3wkSXAVtDfvnHl8FzBh2eduYPoAFbTkPt/FECoE1wG1y7tHH0+KNgM6Ixod52xO6CmBXSqgyrzTVO0khzUO766wsFPqaAigFLBwtBjYEHqOFJd8SDRCXKikQcf9cKOQEYeXDyhEg5zX6Nxl//k0TCDCUOi48Do5MDNuX4uneyIF9Y5m0O2qxRMNOvRbmpjgwgkbIokQeR8C62j/axcuN7Z22G/XGhVwlMPhKloeZGlQNLIpgqJAtLCsuLIgNb9d/d727Fxr58463YqimGA8HOi+/uqLokDugYGDbOlTz9io0aPUHGARu27NWvv5p5+KT/mhwYPt+RdesBEjR+rC/OoSHP5XbrlYhoDgvvCyDRryqBwtoDOpSRHv1sMPlXlSYfbB6ZO2ce0b9s1XX/y+t/vTvx/z5JP2+JixspK+tZG5y2YtXGbDR44SMkSRDhcVi/FjR96yvTt32M3rJbH/uEkzbNbCp5UMTyo8tBD2Ukdbox0/vMM+PFmiAiDCH/nEVBsxerpVVdW7zXAViBivz/n1rKeGm42iuLCuxd9nOscrxASCES7rXYJY8ipu2J7dW+3Q/p1FrQaf2cSZc2zq3MVWW9tdFxlFF/Q/2S8TVBWNuBd9uzcHNDI8IEUkQZegxNgW/3qzxZq4kNTEBFz6aEGUsm61Sf0vGhkuPC7RNvIgMALRoeIXkS49msKg45FdrSadEa17Ll3VSVwwWQdLOBQdHIlp/zGJoVHwqTHfz+WFEBaQhCLE82f4cjCBRPAKt5EvJ5TXiyxQb4EtEXQNrh0Lhc2CH0ShLdcdSnNfWRlRMwMtr40iF5oUu4UcKAoE2UUnVKg2NLXJYMONQZySwLnA6+X5XPn5ezt+eKt90UXcy/MdNHiYnO/uv/9BtyDN0Xe6aJM1UVFOmjNiaYCujBLiXXvgIBSXqIxZEk7/4gICIf/558u2fevrt+i0KK6mTltks2Y/ZdW1NXL2Sqdb7cJnH9ne3Zvtq0ul1PGHhgy1ZU89a3fe9YCmXrIoTji1gHPns48/sa2b19kXXRDpe++73+YvWmJDhg5ToaLLPKBFwLE/9f67tnPnFvvhh+//9J7lH9z/wFBbsOQlu/+Bh+3HH9C4vWEfflCibz4ycqJNmr7CevToJ0Dh9Ml9dnj/hi4amTts8ozF9tCwEa7hiuKo5NkMrCE1q+EUQtEDrCUKJqgROPhUiDJBZgI1hwDAgBvPY1GYYJBCkeF0Gihy3E/lmq4AJEGJKcdpjuIA29JWp6mVlWP3Htfn54/td3SI0CrXqblZoBhaR0fAnZ+O/qEGWlkF0yMsl8s1TVAeVDuNgxtnSH+TJJsjLupkWMAUATmNV329OkocNDFdFKvhfaP6geZM2UxMLWhigmagDMAAjZkXmH4zOehIzgfgG2tDrqhx2AKe+o4DKbQV9jumBOF7yl569/hB27dzvd24XqL2/qVF9Cf/0cAHB9nCpStt0ODH5FQnU6U0jcxZ271jg3158Y8nMoQXYrc/bfp0O/zmQdu+basS2v/TXw89PMqmzFlp3XsO0DpVTgzgcYypKO6LMUVPYAGfYhpD1odE6XlRy5rJeYEi6OWwu8uGtEjWRYHmhIYI9z2nKnpga2cwUey01jZfD2IPRqn5fGLZkSZGIK11SCEvNQoamE5qQ6hLABZoFJksuJaGQh29kaiRkYiYEj3qfKqodeW4cxFY9/c3XLde63Xt1dWYqLnhXk9bB5MmJiTSswBeMFXhMQCGed6c47QKgF0A0ozvqLuCiYwMokIQ3wcE3H/SYDJdoY5lOqH7zI0X1MhUYLwThnGGWTr+XPks0MxxN3Mfhq+JfUlNyp0l+VWouwveCJ8SORAoVpE0RBhGOYjkADgmDzgaew5UOFAIKZwOvLhBhSQrUeiqSTW8NPCtLYA4THcrArotdG7PpQLA1/MPZBrO7vOJm7uU+sQoEU9Qx/wtks8XdI9xmbrI3y8/fjjFuLuL+D+Ka6rh42BHxVzUJzFUF5GSRsQc5OIh+5hclC8VtDzpSp9IaJQVuov5Uue5QL/B9YzHADtWSq/GY3R6oOyEFHHQkwaM5SLFBQ0ObxajN+hgvshCxxKJAgMOrz+v0PLRR9r8bDYVQXkc4IxI5Zku9yj/t0U5UEitCyl1wSSquBgCC0C5LQViOYooqBTQDkBqRS6BqhXxxs0//FLglz4wNRTwBr0jxz4X+ha0HTrbHIVGOyhcwBll7AfnP+khUqFA+paRf7GJCUaLgfwmTJIvCiKDji3dWbDGprQ1NHQIGQEtbwehoeCLgKpXCukC+YTCQdFWjvPR5S9t2+ZVRd0Ihc+MOQtswB132oG9O+ziBT+0WT/jJ02x5U89rWZs3eo3bN/evcVpzL/rsK6v72ELFj1lM+bMsc8++9jWrV5lX31RQo3/6s8hFHPUE2PtvT9sZJ6yR0eMkXsX64jNz2F77OibyrC5eb00kRkzfobNmLfSKhJVQhCFGpHB0thgb7+5zc5+0KWRSaRsxJhpNvKJWZZMVutwZOIuy0dsp5MIjiNK7MWdiPUe6rTcttdtLIVOV5DvYNZw87q9uX+rHT28u5gzokZmxjyZFtDIUBhnGa13tGmyADpDbeEaLZ+2ajob6NSglvFLmpfWtNHmViSrNCFit2fT7VboTFuKqUAyquwKCQkZN0fiFimr0BojeDKT7tB6Vl4NuRNoOEA9OQtA0qA2YLcMRzsIAwVQ4Exw5xanaQEa6AyRZazbikIJ9SLJCypv8EtFmPOv/fyReBLNnGGHC6XMp7FUu4A/+NqzN/QzY+XSyPDQlZUUY6wD9mvOmhqa7dDBXfZWl9yev7oG/x3/bszYSTZ/wUrr2bOvm00Ek2QAot9++8n27t5gJ98rrUHRDicvsGnTF1t1TY3lCwA3HXbxwjnbvRNb5FIjM3DQQ9p7d909UNMVzmwaw5rqSk2nz5z+0NasfsUudkGk77n3flu0ZJmNGDVS65QiijuHN5sL+cTxt239+jV2+XLJIv3PvA+4HM6Zt9IGDhxmN65ftT271tnJ90quZWPHz7C5C1+wutq+AsTeOb7LDu4vZT/1G3C3zV/4jD3y6GhdqjQWHiEQGk8EOinohaKdBDkYQdaMgCgVQW6X7fQPX3OAL9xvsCK4mpiE0GTT5Ia0IkAtUFn00JiJpAg17nTgTmsPkTv0LSHisSL1hbuEe1V6WNwyjTXslCjuGAEUNDDxgpXjBBbzcyika0rwH9C7uA+paUJeP/eMbJJTIOeAlY6kFrWpQbZVmPOB2F9uajLQ8UpACDdTpTyfN/e+W9vqPpbRj0+YKIo8mJb97XbNMspVKLDnv4CEk2lDI8M69ml0p505dcSOvVkybvgz6+Zf+d77HhhocxYstYEPPaKAUApYUOkvPodatsG+/Af3EYwEMtimTptubx48YNu3bVMR+J/+emjYSJs0a7l179Vf4FBVqlLAriySEbCXFTRlxjo6xectgTdhzAXFNbRAo2OSGgg8BBurIAxd4qitoNwSKA7LxdF8TWLastaRpWEtVxMDUAb9nWbXH4IpJUW867NYo9ytTiEELGBaWGaxQlaANPccNRz6ooymo0yVKqwe2+G4M268hg3oaQLPQmVKKSy+NEksTWz4NxTcTOQ70SNLp+M24J2ZiGUzMcummTY4BRrtm0XJ68OBE3Mm7rOQHRQ6pgUmWsH+EiBdoLYC5KBxRNsl7pWauPCOchZQ8FrCVyDWVGBLHdDkOE+c2uvhsWq8Ap0154e07GQnClyhaaLBKOnB9V5RR2sa7UMFPjsel3ojzKZJVMLsCbQ+WdcJArZiusSdjn222DIwHpJuRCW9WT7m1O6s0/j8y22l1QdIq+TnUiTCRCZfKIRdJeib0EHQLy5hxFO4k+BAQTBdhqRTnxrQFYpqFjoaBIgLL5bDRJkkBl++FDanSYJ4di7EDicQIUcw7HjDEV44mpP1Gh1vB2nAoF/erGgiAz896wiYjxZLXWRI9wpHhCHFKjxw6WRZCO6i4lxQhZmlcHGhccM0Ays9Xxnq+DQ98ulMUMEEVJaQwlL6Xw3Woz42pPsFKfLMF1BsrOTSmqrQ9fJcyNuhCXHKmqOh7rgE/x+EHgtZDziCk87jZDtcFEbQITQUJjdYLUpQGhRnXWGEriPAYG0EDhQBEiHuKeNPXwe5Qpl1pEG/mDSBkDA+7zAsPOUgEYtbbU2N1dZWySkMPUC8rGDffPW5bVz3qp39MHAno5GZPd+mzZxt77/7tu3cutkaGlwnc3u//rZi5bM2ZNgQW792tR3okmL/7zqs6+q724KFy232vPn2+cXPbM2qV/4hAvZnfubosWPt8See/MNGZvbCp23kqPES4boZQs7S2YwdPbLf9uzYeEsjM3LMVJs8a7lVpKpUHIcUjMYb1+z4m9vs/Idv/5mn9W/5XumaJs2yJ6fMs8rKWjPC8+C5dsKTZq+wD33EK3tMbDpVkEEbJUwFsT8UgYz0MZ1WZsnKGk1ABG6kSSPHfrPMYACRoE5xlgcdjictTkJxlKBJF/pykDsN1Skfwvo8aqCYceHuOMEEVLRNHg9uLRMSd/0JDS2YLJEEA1ABHQ5kyEMxXRAaImHYjTMdYZqoPVzwEEOQNjYrxSU8cNC4hqYWa2wC7easiohaVxHHfhkKF1RVJlVJCb1379pse/ds/a+7lf3R4pg8daY9tfJFq63tUaTYMV2AjtXU9Jtt2fy6HX2r5OrlgZJzZYfeq1cvS1bSLObs3EenBRJ01cjc/8CDtnjZMzZ8+ONq7jjL0OhQNFOUvv/eKVu96pVbHMhoflY+85yoMSD+EskGNzQUibePHvMsqi46tj+z6O+570GZdwwbNtzaWhpt25Y19tbhUlbTuInTbN7CZ622tq8+93eO77VD+zfbzcC1rP+Au2z+omds5MhxQggzmQ4Pc046rYWJJOcngnWttyDLKVxb0Hwo4luxHgXCDfSU3BU4daJb4l5sbs3YjZtNontSVkFRco2iT2TIfelWU2Xda6tEo8mk2725lv4HpNBBM35PM6+CA9S7g6BrNClY0FKEuWpAKfNJswoZDeSU0i5mgSZ2gVVyF7q0lKBB2LXoVHIdSujnuDLHxe4+cQqLP5/+hVbMKk7drkpTdGW0kcMUcfABAM8N0byw4XGg6vCVy3UEnHvXIDBtojmUrXMZtMOI9qIbFDCpzdi500eVCdTYUJqI/5m181e/l0Zm1vwl9sCgh2VrzESCCfeli+dt764Nt5hddP0ZUD/nL1psU6fPEGOBicx/o5EZMpyJzFPWrWd/FZw44GF5b3nONhqGTq2VupqUdHmh/hcwvJUA4vZOAwh1W+pgei5dlAMSmpZHozob0Q+Wl7uVPZOc1nY+d9ZAwi2dO7LW0NAqHaZogME+A9R1WhlTOGpEJh0FNdO1VUlLMdGOYi8cTGRE/QeIzej+SAbMAdHJACG0FUNOmchXYYcTUM0CMUmpO9e/YX/pRgp0dzQzNHSd6Yhl2yPW1gLYjuFVziqShEQCJuKM6SY5XoNCoQ2YTApbjlmUs4//5U5Sfl9OlsQU/7IjhzosGpzMh4PJSkDfC0ZMoUzD97A/f01kyFzKdtWzu+22xxPgvR2zgtT/rsfxwQAMAzfhkl9bMBkJNdyhO6Dc5GBJxJl+uZaJgQE/nwwcTeQDDQznJlmMDr7zWjwX0c+CvJhZfP7Um9Kdyubanzdarly+8LdIBm6ZpiCIQV1bgDVgeVlC0xP0MT4a8mRyIU7iQ3e48wv5EUrr9aRev2t44TEVB6R/VyShk3gonzI4JMoFduFJUxCUErV/f0jwLUyIwukQoloKEw5yOlw6dlkOq6/wQDEWOeMrCimyL+ANw68WWpPFNpViP2mpqgrDGIQPjo4fXrMn29NYVFhlKmE14oKCAnv3G8hhg+fuXbMXnUGjE84eg84YMXG4kDT8YKHzfmdyLmJtahcqQwNVU5tSAiqvwcMLs0H6KUhDXuglDUMVIswyECx3xMAFhTD2pgY67Ix4vnX1lZouMaEKf743YC6uFP/R6dv+kQWjO+eT0gHz+BHrlAUz1tEEuIEgRa2pmWCmJh0aXMhxRHJVVdIMIBatTJTZD99etE1rX7UzH7jTC0XxlGlzbPb8pfbr1Z9t8/pV9sn5s95LRaM2fcZsmz5jph08sNcOdEmx/6uXxu//HY3M3PlLbdr0ufbFxc9t4/rX7NKXfy0VvOtjj3x8tD06arR98P5JO3Oq5FrWj0Jn2fM2esxEvc9t7W1Kl890mJ08ccjePLDeGoJMCh6PAL4JU5cZom0FfMYQEJpdv37d3nlrq3169r/fyEBhGzFmqj02ZrrFkzVuowlaTwGFI4yynDwkTUFwHLChLkvjZ7mPSkjc0NJmHZ6OpsuKgotJYiqWstpUrUSFUQ5jCqhEzmIV5AcQXAZFhscJbEx50MCKWUMufoD4M97kOOLgFq1QTTgcKcQ43wAHoJAKxYN2EGM0nlaTyUXmjYxPZpyWSe6LixFpYDwJGgQMmpcbfdDklOtSSSlzg6aN0DJRcNJ5i+TiVlEGfY0LO2a1NQmrqUpYc3ODbd2ywfbu3v7/RCMzfdZse/bFl626tqfoiBTZuugryq2jrck2bXjDDh0oGU54IzPDps9YZLf17WvVNW6scubMaXvj1Vfs009KYbP33vegLV76nI0cNdqqqjAxYM+7NgHdzqmTH3gj02UiM3jIEHv+pZfssZEj9ZEWtQyYvXTm7fixt23166VQ3T97TtDIzJm/1B4ZNtwyHS22ZctaO9QldHbCxEm2fMUzcikk84wCcuf2bdqPfPXrf4fNm7/CHh89UVQ8t67GXhTE0XPNwiPV12OXekgGNk5dDJkLLGrWFo5jFA4qDONxa2jO2pVfG+SU54Y60HvR9zDp8ylfXU3SqslnK2RlXQ+IyMSR+xvdnMA3jMDLcZDyRoagOugwMATQyIBUs94TcfQ2cYuC0gbWrewf7n2ANqxTmVq2tDQrbySbIxjWtXdMhsvj0AYpfkBc09YJhZKG3iFlFXLKH4NeF09ZRwd6loDCHmR4iLENsi07KgJCoTwGLAkluHtAoOegAZi6LgEqnSiuaQdkQ9dNi1Q48CBtVpOdO/2mvX98lzUH4aZ/du381e+/975ByksbOOjhQADukQB8jkywQLYpZt85ccy2bV1rP/7g00buToKax0+cbu8cP2wH9m63ttb//ERm2GNP2LR5K6ymvpfWKbSyONVngXolanW1KautRnIQF1tHMRmG/bJZSxsGEkzHqHd88TM919RGTYxThKLRnKbVVVVRi6umiael2owAACAASURBVFh7xqy5jTuTaTy1nuf3tbY1y3iD4h2HwOqqamWTqPxC1wG1C3OWHKHccautTlllClaAc8Y868dkatTc3GbpDqfu1hKwXlUp7VGwS3/3EXep77r8je/pcHLjNZS0y0WtDBk1BFm2yygDypQzIWBNUKP6vlDeShMB8bh6uZ6b+4l7yidJNP2upWF94D7H7zFz4jNQ7mDQgDlNODQ6CpounliJTlQ8iPy2dBaUQIBMh5oNBYZmYC94tporiJlm+rkFvQ8aLZ9fR6ZN97nYB1HPJ2TawsROzWsnABSNj7sPsm6qqjFVABTRo3rv+LvnF9Kdddfm6DdcasIez6Qx+uC8hMan4cLfItk8Bmn+AcNLxYYYAR0dlJwDEPqJp44tmiNFfPh0vxKbBw5EXngHoz8FwvFhJSxVVWYV8B+lO3EU1Qsfp3PRhHiQ3t9/hYM9AUtKUPUigj+HvoE4t6UF0ZBzcF3IRLeLENk98UES2tt4XTRpHJhuXgDnFieUClDBqAuiWlv8ApdxQQGHoaj4wtXVuBjxHLsG7rm+xqM1Q45zaN0QdsZ+cN8yjgysEkBv9X43pRXIxvvHJIhpC42Y7JqhwjABocFqRzgKqpvUQoA3TFPojUnUOtpz1nCzTa+Bi6SuG5dOXBzGUPMSch5DxzJdPlrIt6bOOqeZ+ydiMB/aeJ4t8CyhdTCdSQvRgw4gR7QAjeCNQEiL+PTXH7+xHVve6GK/XGkTJs2yydPm6d8dPrjD3n7rgLII+Bo0eKiamQuffqxm5t/9VV/f3WbOXmRPjptqFy9esF07Nti335ToL3/15z3y6Cgb+vBI++jMqaJDG4/Vt99dNnP+szZiFI0MwltQ1Yyl283OfnDETry9xZoaS4jgsOET7clJi62qpl7vPYguCNGNm1ft2KHNdv70f7+RqUik7LHRU23EEzOsIlXjiwLrS+u0msqEda+rEYIbpIBpmgFKRO6ULJiD3h/Xu4bWrLWBymjdd+gi5vyoqkgp1KucfAWNkDutHMSqlpA+pjG4KnnuhK9Tb2o0VlZP46YIhJ0q30iUPCZEuA+5+BHQQ5kLBcSKCWXHJFPsb2HVGpurcQkKKRXYysEJnK4EPjgAAF2HL9Ah9kFzkb6GFTBuC2UqRpXTgYtbtqBmL6lGpsxqqwkUrLCmxgbbvm2z7d8Hla/try6/f9u/o5F55vmXrLqmh85/kG3OBygMrc03beOG1+3wwS6NTCWNzEybNHmODDiwp+bcvfDZeVvz+mu/s19+0OYteMqGPTxCdGAQOQB7NyCK2qmTp+yN137fyAy15176H3t0xAjX+RVpHkFeg8AzskO4C6C/dlpjE7bDFFAd1lno1PkukXg8YmdPvW07N7xh31/+Ru+ZT2SW28PDHrWO9mbbumWNvdnl9U2YOMVWPvOi9R8wQHb/fE6bNpScBnF6mjd/mY0bN8lq66uFrrousYvrZQByBTdE1xJIzbYAJmgbom941guaDv4b962yeIXdbErblV9v6u/QA9DAMGWU8xwC9koKyXKLRwEVET+7JqCcgqkSMMv1TvIGCIgoFKXkj8kltMCExylBynBAY4p+FZ1Pe2gl7jexzBOg+cXRikFN8cDraJTpiN8jorgADnayhto9+Daw3nUDILeIdXFyUlT29rYONT069xRu7Yi9sneEvseDvIjQnZPJCuAm2gQ3GJHAH4F5s6ebsw+ZwhaY6uRjor1ytnRmm+2jDw7b+2/vseamUkbZv20j/S8PdM99g5QVhulNeNbo/AmKYWdi5O3M6fdt357NxRwzma5MmWujxkyw9999y44e3isGxn/6a9ijY23avKetrkdfSwNsaBKek4V8bW3KevasEzCTwLUuzEUHZMbhDutgcrkU9uq0JGhINMui+WtveNYfQHEySaCmn+ut7QVrbM5ZQ1NWE0kaGQ96Zd17vAZFvvKYcKHTFN4rQ+4QLPM5pTGJqasj6DXQW8hkiown6sZWvRYMcKC4wogRDRInLbf0LTYlws5CwPqWorsLOuE9QZdTyu2aqaflYNjO/i2XMQ+28KEjMKACOi+aGBp6v6Mw2oB146wo8X+CoHqA6saGZgHWgArd6nE6dBaPAwV/oZHxd66YDMnUgyltE8+ppS2Qc4Q6Hu54r+2p/dh/nFmKLlHkBe+fu5LJGhnQQUYtYVCu57FVVRHvEpEUQWe7v+FdatHgDQVIDBe6+oCItbfnrLERHXRG538kGv1bJBeISPgGLFTpHnmjEMrBPeTQ8oPYx8pyCUMi2ElgFtxvujMX7ofWdEx0SKZFnIjrCf7oPjbyA1HeCMUC3x3D/rCR0SbwF6n04C7rRpullUXSJuFsmDYKmg0ahqMSv9ADsJhu3ODDD0Ls1ArCzcP7n7EoF4Q7y7DQGU2TXcDhymJiM4AClLpvb2J8ouTP/PcdpZ6z/jJIRg34fW41FxoAsNCzQm9pAkHyqmtSgbDRycUUTCxyHKjghtNQMU1iIeCywePBw4T61dyErqhdE7DaOvy/3dLWn4cvxJCyFDxpf/JFBVvwugIagChxJDi3d9qNG23yAk+n0SlB1fGDhMkjNDMuEagKZVFH6m9c/d727V5j5z8qif0nTpprk6bOl3nDByeP2MH9W+y3X91iuWev22Rx/OvVX27h4v+7Duv6bt1t1uzF9sTYyV74tHRYGrRA4Wusv5yQm9+ufGtHDmyyzz/zaZGaktvvsFnzn7YRj0/UpewCaU/RZiL53Tff2K7tq+3j86WcgV597rTxk5fakKGPSxzJBBOEvjMTtfMfHbP33tluTU1dG5nxNn7SYqup66YDlYMVRLWt9brt27nO3jtx+N/1VvzTj0MjIy3O2FmWrKrR+I5pKtzo7nWV1rtnvfj5jqD6hQwdS9z4AGHh7sM5rRHhJ9Q0AtNAVtIdShSuraq06mRKAcIUTlBosrm0VVRWWJ0OaYoQ5/GCxEoP18o6BDly73suBdcGobtDpJ6T6QYHKEWOOyq64BMAA1qmxt6ItLt4/4c0mdBF0YELbDZ9/4SongxChKCbtbSApnWouITKEomViw6KTW0bdKBcpyiq7EWyT+pBMWsqrbWl2bZs3Gg7d5QmMt179LTFy5+xCVPmUDbKhht0GY5/c1OjfXrupJ19/4joMf3vuNvuuude69m7j/W+ra/17dvHuner1gTFwSLXPAAAcdnQdOWyMWtvzdlbb+2zvXs2FGlSvDcTJ02XELm6tlugA3KQg7P6+rUravy7Zk8gQJ4xe6FNnTZP76tb4Bbsq68u2s6tW+yLz0v6s/sHPmTzF6ywBwYO0dmn9REDnUTTlbSPz31ka15/9ZaJzH33D7Ily5+2x0aN0IWtHIpgshEGY/tkOy/93rVrLdbcSgAf+pAyK0/4Zw0tjRygM+8fs91b19iP3zvKDTo+f+FKG/rIo9bYdM22bXzDjh0pWdI+MW6SLVzytPW/fYCQw7cO77XNm0qNTL9+d9qceYtt1OjRVlOLTjCpQl9cR9FIA5OKMNwruCPCqXgJXHJGAuu0pbVVujaAQ3QR8YqU3WzusGvXG3VEpyqrdM8pDbu9XfoCijAamfIIeplOgXfoFZkSKnhWhUAIZjkgiD219JrQJAERmdqzF2LYcZdZFeYy7GYKkDwa1CBjKUvuEjbTKdFdmHpgmEGNglYTwME1LBRxmK1kLJ6giceUx802KMBApkVTo0hT1peLdylIcSfklzQvQX6EDC/iDtw5+MaUFOpJIKwWsEBWRbtdv95ojU1uSBCNQT1PWGcnrBGmHiDd3F9py3KPdcLD57Hc0taZJu2aEqgxlwFJxH787hvbs2OdfXzu1hyZMWOniJ7Yszchxm6IEDZqReSd/RiBDYLhEYwPUG/XaGAQgoDdrZS5aV3LcO7MB3Zgzxb76ScPZKaRmTBptk2YNEfNqWxoEV3Hyuy7ry/Zjm3r7OOPPyye6/X13eQEOnPWfL02dIE+CYvZtd+u2ZZNq+3E26W13n/A3bZo6Qs2fORYBW02NDbrs+U8w4zEKT0FTczVyMTyVlOdsLo6zhucwXAAQ6vI1C8KA1lBiC3kxWTag1weL1TdBcs1Mqz78vKkslQSmAvmkDCkraExbddudFhLK+vCLYSpdWheeJ/a21tlZ845IltgxP0VnP9J1R9QQaHeUTNW19RpekB9xVSHSZ/MRuLlVpWqsNrKuNzNvAxCv8LPC1ycAoOM32uMQyDYC9LAKKnIxPGyUMZPmU5rDZz1AOJY07V1OIyi7Q5oU9pbGQVGIuHgYQCrufvkslrmYLVrxCnis9Zwo1n7l/qLM/+famT+4NYvTmQCnhHfojMV4LqVmg5tqk9W2KfKdEOPJ7MSzwVqa83YTWrrdiyl3coci+QEzWmiXGwJZ1NRW7vGRkyt6pReH9FXOs9v0W6HDRl1sjvAlepVn8Qgc2huwXFRzDA0MvkChw+aDTpCLjwWblkM4bsnwiobpZMuzbUobiWJ9315UDC7SIfDWJksaUToHl6kpOIK3Cmc0sECkvBZKERgVdfFyaTr+60FE7JFAsKHW0v4IuDNITWUosbds8pVJGUy7fp5LBoQRWglTY10lnS7ST1EW1ur3JfYkFgkllf4aJyFme+MWUsz1K92KyvPW3WNT258AhI+kVsbma4dZfgauo4efZwqHpVQNb6fwpbOEpcqxJtsMNkG4kJTHrpD0KQwCiVN3GlvcmaTBR67P26dmSCXh4DR8ohVyTqTLApQEHiV/l4HJMqQRxb8Wfhbt8Us5epkJZTM5CPWAk/7Rqu1trKosb91HjQbjo0GrxL6ECguCzJVXm4Nv/1oh/avs4/PB41MstImT5lv06YvUcjc+fMnbfeONUpN5iuVqrIJk+fYjBkLrXfvXrp05GqeDy0y3T6RX/jmr1/7hp3+oETluvvegTZr3lP24EOPeO5OwMFmTTIRcYcVuNsVmjA1NOGqkpVDCnzZXDZt0UjOvr10Ti5hPweXiIqe+x+yOQuetQcHPeqXTZ73AWtQxIpx++HyZdu1Y4190qWR6dGrv40eN98GDx1hNdBpyigm4ERH7YOTb9mRw5ussctE5oknp9mCxc9Zz169PPSxLKJ10NRwzdavefUWtJgics78hTZ3wWKD4qOk5GzOrl+/Yfv37rBjXSZdPP/HRo6xFU+/aHffc48OFc9rogABUXFEiOXhh1TSfvv1Z3vr0HYVtKPGzrSqup6W5SIs5wLArcasvqbCutVVWpJsp1A/FmC+XTg1Wk9KI25NG0BpQeNnHZkqEqqSZXJdKkePRQoweVZNzboMoVHW1xJ85bkw6MvIFMBBD3oANFNsHLH85GCkoIQ7zBnU3NxhzU3tamig4/i4PrDsJUFbYmZoB5xHYUZTiI4Go/mw+Ay2vSdMQ10ByeYP49aZJXAP9xdsId25rK3dKZ68f4TF0cgmCL1LMpUpl20t1LptWzfbzh1bizQRmu1psxbZqDGTVYSR+UER09LaZieO7Le3Dmy2a7/+XDwiscB9bPQEGz9llt1xR3/r2bNWNA90TBim4AhDYYRTnrjj+XLLpqN24vghO3iwpPfgAR8fM14Ty+49e8sWHWdFCevTHfbLz9/b3t1b7INTJftZ1uDceYtt/qLlBgWxpaXJWlob7bNPz9v+3Ttlkf6vfN119wNqFIYNH6YzEU2EtJHsbdVEfPYELps1NWXtZkO7tadzVl6RtASNT8Ip0OiwMh1tduH8+3bk4Db7+Sd3ObtH58UyGzRkmF355QfbvX2DnT1dKlRHj51ks+Yssx7de+nnvfvOm9I03QjslwcMuNvmzV9uwx4ZHhhtxFVscYZz97jY3QGz4iUWlCQeygdvnLRyEGTXoRBaSfo4wArvLxOZhuYOOdhx38l6Vs6d2CajU8Mko9JSUCWjnRaPZZVbAuWEYsErBC8CQlSTQoX1SzPkkwsX9ZIfwcQimYhZLcnb8PIByXJRsR6uX7+pO1PFU496NW6eA+G0bayHGxvZb9A0PWUdEDNR5dQwwEr2JfTadoTc6F0LedGgRUVTkcv9rKRuUZCKo6rAdlUsDrmGuqUvs2HwXJgDTj/vFIoMTYfXSJOG02Y7eotcwaqrcB/kXiEXjUR637/Q6zTVIb8t2yG78urqCtF22E/ff/OlbdmAcU0pp4X3FOBt3sJl1vf2vgFTxc8RvtxO2wPF+RgUOYG1cBfxMvcoEyMAQDcr8tiGcx8GjcyPpUYGPdrkaQuMYGjRvqHJZTL24fsn7MC+LbJID7/697/TFi952kY+PlYaAjWPgaMrgMj2rWvs7WMlK3X0XouWPmvDR4y2ppZW++16g2orDFdM0zb2HA0Lr6WgiQxNC3e0XLQwiYBSjrNcvMzSnVlraGm1lo52GVSEpjIa0OfzlunoUAwBZymPzb+rroSmHJU7Gnb9zS2cqTTZ5YFuxU0laHrRK7IQXGvtlGKcyypTbh7CWdfY2CgAzWLkfKFDoU5slQ6nvq7aeveqt+71GAK47CE0eAnY90UdpudA3XqSFRkssidzY5SiyN5ZWA4YMGlp8nw+b3DJaExYbR2gh1Om2lqZLpB11C4QnT0FcFNLI1NJjefAgLvrRrXGmfBQp+MkXF+Hdf7/PpEJZRddX4U/X//l1DK3XdbZ0Nymmi8ajSsXi/cXei3ngyQZKaykoVZnraONRsWtqD02hc8lKplEdZUbQHHOUeu2t3WKYsfPUbNGfZ5yvXz4VWIHhdOtEj1OJmSB1hxXV55rAAzQyOQKyoFohaPXqhEtlxiLQqL3creDo0ujOECgLmeVWERIaDLpxQH8Tk9W9Y6JJ+3ps5liGBhiseqqSmVPdBUn/d1KKb2sLi+wy3UgqocvlMbGVgmB4uWhW5PpxfHmVFYnNPKnmMGSlyKcUSRvDU4wcCl5s5nclJV7yJJTrcot3VYQ8kuAYmVV/J9rZH5/cwejWK/cHNENFw8LnSlKQxPNY4jSgJogeuL95L33ok8iMJxdgkRawAz3HvdJWZiVoUYIeloN+iY41D79ckQ5WBAe/uN3BJcpXFXdtS6iEk8bZBw6Wzqr3A8KBDYQhRCLOxjiqkkl3V2WhtoI7hKXiset5eYv9uaBDaWJTBKXo7k2ZeoCq6qptYsXz6uR+fIL986nKJswaa5N0WFdY21tDXb61AlruNlgwx553Pr2HRDY6Ebsxx+/td0719m5IKNGhQn84wUrbcgwbza+vvS5ffPVRbv7nvvtwYEP6qDVOBPOf9asqSVvza3oHrDw7LBspl1agFPv7Ld3jx8oOnfx2HV13SVsHjdxltXW1XuGTKAlYh1+delL27llnX1yvuTj3/u2ATZ5Oojtk1Zfn7RYjIssr1DD40cP2f49m+xmkBLOz5gxa7Y9//LL1qdPnyBV3a2If1Wq+iu2v4sBAi5xuNgsXbZcoYzh/mFfnv3wjK1a9ap9fP5ccTWylhCKPv3Mc3b77bcX9Yugbs1M8lqx1obumbEzp07Yru1b7PvvvrOqqhobO2mejXpytpWRKyUUPSqrTDUyNSl3fCmWSl60hcnwWmegSOlOa2zNWDt9rsJWPYUZylUinlfRVI4NdNAENLe0KxEYnUA1U5YgyMuDNwvW3JxRQSRnGFzApHGBdw+dNKF1zNlAoB4XTZg11ZnzXAr0ZWhWpaVjjwViZM4w9pxfHGH3wmjctT7sFYpILwIzns0hwYfTc9gDZNMoFFPUN14TyCkuOujuCMcsWHPjddu1c70d74KK/itF/7/r344dN9mWLn9W+g8SqwU3dXbazz/9YJvWv24n3i5NBdmv02cssIVLlluf23oIBKJh+uDU+7Z5/Vr78ot/jbb5wMDBtmjpChs46EEv/kg6x8ERjj1of46CHzS2yiySUEPeyoXKh0didBaEs9UKFBCWt6+/PGfH39pdbGTuf2CQJi4DBw+zTz/9yHYRyBm4RjExfnLCdJs8baHV13aXG9iJ4wftwH6crpyORCPDRKf/gHvs4sVPlMXDFAlaCLSL6hqa6iBMOewiVDeULES90AF44z6FkuUZDyDQ0Lx4LehQbtxs9PtKeJQ39TQ7NHdkBbEHywpZixY6ZLQCAJlIATJ5kRCJgaiic3EHUKyJucuxEafYj8idCHvojGx10YUmMRXIccea0FlQcN7a6poqq6mpUsOmYOoc/w5DIKelY0sOZawGZkFV1KJxdA8hz97DsPm57a0ZFeOV1UyVPI8qkL8FUxd3eXT9G9OLkg27vwc854ilATQzGZ/Q5rjD2Iu8h0xYypxNcL1Fludq0uo5I3ifKcIpetEwtLnlfRB+S81QU1cp2g5Tma+//Nw2vPGanT1dAs5YA09OmGTLVjxt/QlJTgKSOaAbfvlktKteoctOLYrCTfRZ1oIMjdozsvHfvX2j/fRD0MgkK23ilLk2c85S69mrpz4Hivlfr/xie3dtshNvHyyaGfAT2DvzF62w+x54SJ8N0zBFOZTHZbO/bdNrduxIiSbaf8CdtmjpMzZi9FhFcDBNhnlRiFboF/RPFcMYveQyamQImqRhlw4iTwQEIBeTPbPWjrTdbGq2jkzOEqkaq6muLUZiQPuiiWFanUEwGiuoKe5RX2M1qYQoSKy3bBbAtEJ2/dSQnC1MNfhSiCaTu6qUHCF5HCYH7AvOejUI7aD1Ocvkyn0tFLBwbpdrJA1tt27VVleTsMqEg3Oh26BOftVrvk/9Xizl0ITGVG4l7Q0Gk+KwyMaYSRM2NVxMPrE99kkE0wpoVWS+wQigyWxudmCO7wWokZUy08BKNFNu3S/iV6A3ZZ2Q10ZBTy1bQ3ZS6Lr2D6hl/7CRCQh53szAGvHoECabsA14j2m6qBMbGlq0P9Bdoz9vbW221uZWszw5QDVOE83SkLdpYqjJExQ6+lBlSzKRzeu1stf4nKD9ohsVLfyWibXvE9WoAfgju3XZv6Pta/eAX8BJp63+LdLpCYhaCGwkiiIEVGxK5TLItQQeKzw+uik+ELe7y+WwTeyU2Ag+Mp2hNzMuyFOwUYcn6yJoB8WvqcZ+FfqD8xCLnewf3cbBggpeZVAueVnuHW/GQ//gb0YYZVXquTGmZhydqmQqQReb0RtI8QOSw5UYfk9NLXbQvF5Hz0CXeMNBoQgso3Cj0fmH1LIuGpm/E1SFZ9rvpkpqHNtoFlxs6YYeIT/Q7S7ZMP5e+qbgI5UeRe4RiGR9rKmkV7nHuSCBy4HLSzkeEl4HI/zQNSZYIDyuuNKkmct+2jclX257R6FIdEhU9JZ0h5aOxuFsVgmdc2kV9DjpUPg4tzRv1Ym4Nd+8Ynt3rLcPP/A0ZCYHk6fMtWnT51uystLOnztlu3dutMvfflX85MeMnWpzFzxjUGwuf/257dqxzj795Iw2yUODH7Unx8+wO+64T2YB+/dusPPnTxX/7f0PPGSLljxjlVWVdmDvNjt75pSaxvnzF9qyZU9Zfbc6vX9cfs1tOWtqxVGF94wLlAas076//IXt3rrazp25lULAD8EsgADAaTPmWZ8+PUSXhEaCFfXH5z+xTWtX2/mPSo3Mbf3utNkLVtr4CROstiZunbkOjY8pIE4cO2IH9263m0FKOI8/Y9ZMe/HlF6z3bT1LjYzF7Oov123Vq6v+sJFZsmyZHON8sumoECP1nTt22KaNG+xGl8enOZy/YJEtXrLUoB5wNnOQtqY9Vf7Cp+dt365t9tkn57vYHZr17X+3TZi21O59cLiEdVhGJuMR61FfZb2711olxVoQ0Moa1IUQDbRhooaadZA0jnU3VpSB2wjPWdqRCpPtMk5oObkLOZ0lGgAT5dGopsVMVfms2L9MGdTIs+LZsxIXOuIVHoBMb9DJiPNfgT896x2OfkZCZEbasoHMU0h2aOtSjCL6DJsZtl2mg7BPn7CAAIvKKfSWCsHzmuDxs3dwV2MySTGApoZGJpqPyTIaWlkyweeUtWu//Ww7t6+zd98p5Zb80fH33/6zadNn2bMvvGy39b3Ns3GC8+vKL78ogPZgFxMOLL4nTZltc+Ytstv79ZFxCu//hx+cttdffcU+6yL2/yuvY/CQofb08y9KO9fSROHjJjRQhWm4m5uviSJ39Mibujz/7BeBgc+9+D82aOgwO378mG1c84ZdDgJwk6mUTZw8x0GV6jqBHMffPmAH9m0rgg/9+t9ps+cus/7977G9uzfZqfeP2X33P2QzZi6xBwc9LCDKs9L8Qg6T4t310n/5hNb1G5ydAFicpbj+YY3MlA/7WooywBZZfwdFqeYXWJ9C96D4iUctjuGAxOPotQCcMLLhjM4aAzZArngiIboO9xvaUWm/IgVLZ7EqbxfiXhkvt4SofO685AJfAiVTKmS4q6BJNbc2WzoLxZzXmtBkSU2Z7KNB58nt8LwPNgvTa+5exTwEugeobDQ9TN1C2hEov9afGoEQHPEcHt1SimMoE+zYQTBmO9EAiLyhi0ITdy0Rz5t7trGxTcGr6Erru0EtLZM4HRCQv8cVDs1EaFNPsCbT4FqseSui9uWFC7ZuFcY1tzYyk6dNteeef95u73t7sQEtNjLhB1/inpeWaPB3DjPiKOcaJVG5MwBdR23dmlX2XaDnAjSYOGWOpj/9+kNjc5bGyXffsW2bVtu3Aash/AE+KXrK6rp1F7hIrhCukjz+tWtXBSC+d6JELbvjzrvsqZXP2pgnx2tK39oOcMrzKhdVU5VpoG1sx2Qgn5HjIMBRMH5wlRWFP80vYaxpNDJQ9WBRMKl0wAu6YBiKCS0YHAgwGde9qoRPTgDVWfsyp0i6GxpsFNZcaO0b6jSo82iMoOcrHwyrcWrDdEbPA6dM1qfHGmUtks9K00OGDDlo3ONQoJimepPixZrrLgOtTJfDJWRB0axoChEYdwD6cg7J3RcTLIU4+iSSaSC/AL2cUuW5N9wTrZpOAhIzxSMPxtcnDCFnuOUlcWBix3vAe0fNx/mLxTSUvqLF+f/SYQ9HDgAAIABJREFUyPzx+cj648tZTqK3tvBeApqXS6fHkAIGFrlFABeib0ed0cREMJWotNqaWt2ZzhxqFXOJyQ3NGI2m72s/55j08TNogHmt6CX9fS79KkpIAjiR94Y6GZMpmEkwYiqScQ1FUokkk+m/RfJyLfO0b01alH/gRZFEaBHZm4nHRxEWNXhyjJtoEDhgaSJ4UnGrrGa87uFtPtkIxmdtCNpb3btbH0AyCPUpykX+8H1WZxxabAXiMNnbBfktvPHQmhiz0XyQlC35Ln7b0pIkLJGCI80Ij0bMufU+BiNAryBXFyY3jLpYyBRMiF0R6rJo66q96/0jsb+nUAS6E936QTMiAadrewoKDHUOL+Mwike6aemJyGLJO9e1a2Anm5VRZNjQcI44Gy3I+slyBBIExUIgDIxNCF/cF7waUhJTK7ABhWfp488iLztwLqORaQONDwSYPAf3I4cn6lUMF1MLlMNW+M8+VRISLotg1ydUwEVP4nDH5stZVTJqN67+YJvXrrGT75YamZkz59n8hcuka9i1Y7Md2Le7mCIPPWX8xNk2ZfoijYlPvL3PDh3YpsT58Ovh4aNs3sKVOiR2bVtXNBLg7x94YJANGfKwQvU++eR88d8Meughe/7F523U44iGPTOhuR0xIq+BgyYIG8y227vHDtqebevt6pVf/nA91tV3s6nT5tiMWXPstr5QcKAy5uyjjz62jWtW2cfnSo1Mn7532Mz5K2zihEnWrS5h2VyHNTW2WFNDm71z/IgdOrDzlomMp0S/aL1v69VFixW1K79cs1Wvvmb7uxSRmsgsWmxLlz/lE5ngvvdJXcG+u3zZ1qxZZceOHS6iSbwgaAmz58y1BQuWWG1dD2PyceHiBTuwb4fMCjr+gYD0jnsG2dgpi63fnQ96CF8MjUyV9epWZzAAO7NwsF2AyeUmaogKEf8CcWxqy1tzGxkBOaeFoSmRTg27bl5yxvIqeGAT4GyVsnIcaZhIig7nE0khqVqnztFlGui5NZ4Y7+FdXiTyfWpk4j6lUVhnYA4Aj1eocid0Waa1aOucK+8WlWGwpocWemglf8fPZX9g50mj7xkY/IZ8TjIs5NJDwYlewzwxnMDSZILHTNvPP35nG9evtreP/r/VyDAVJA289219/IMLPsCrv1zRVLCrm6ByZKbMspmz51ufvr2sssp1DR+doZH5P7eI/f9sk8H3Dx7qrmWPDB9hba15a24CWKJIJg2cs67R9u3bZnv37CieIX/m5xCg++JLL9ugwUPswP59tmHdWqNh46t79562cNFKe3L8dNFrSRE/+e5hO7hvu90Isp9AsefMX2a3D7jb9u7cZCffOWID7rjbFi97zoaPeMLDVaE1FqBeehCenPWiTr3QHimLWyGH2xaUbKg8CO45X6E4pZVHQeOijCYFm2p3qPh1zUWbAAComXVc6kC45DjxSyix3xmxcsI0/X+Z5KRJoYe6A4ityUBe2RrSqURjepwk+XDKefOJiFPDochSKLodeUagANblKauoSIn6CbIM1VU5T9LCKhTGl1OA/IbMAn6PpgE6KGe+D0L97uZnyVkQV0SBFR4LwL8BoOB9kDaHollTdXcqg1Ei4C3thgg6E7HAztPIRa22DsoXBTU0FSaoUOq5M3lsqN1oa3EPdWCWouybLy/alrVMZG6llk2bMdNefOkluy3cL8ECDF+nd7Gl116k8+h1BiwJsTR8js3/p8n7vSOfHD+nz7UFi5dZ7z69dHZ++83XtmPLenvvxLFbpjHV1TU2a95imzpzrkBdUHY53RU8r45GZu+OWzWXd919tz3z/As2dtx4MTDkNkaGC4G9aioBhdwqGle8fK7DkklvbGnYqYJymZx1MLlDftCJc1lMjxPqlaDa8VmHuX5yL+NwjxbUFDHdrxLFEMOodk0IoaVVJKFOYddvMmtiX7Ff+KxU28j1KyNWC3uVvcEZLEc+qLXae+QpYdXPhB4KJiZOsIO4Y6IBjd+dvzTQRZPDekdTFZrWBB8ZjZrvvQ4BbLjiCkQkbLMTsA4Qi7qI2iyh/QJlDA0ZejJPuCc6Ay02VsdMfHzhKJAYzRGMPrk64voVsRzhzjLSymg/cNYyFeUMCU3p/0jsX2I6BTVqlwMypEBqgh00DE7J9kYmn/OAeIv63eqBvzjqYvThVDn2Lc2gB0XnpeVGIoHkhP0DdVvkTzGHPHaEfUbDx/ngMgoeMwwkLengfYt4tg2MK/oP1hY9CrIKanuZCrkZwt8iBRIxA1qQ3kw1MUGoF9klER8d0wgw1eAQcSeYcmlh4MZyqIH4MLmgceDQ5oPyvAZSxnmDWsTbxoeclHGNYYPLsss09nd3UVd+cWlkG4oX+Vs2J+PY1hYfLwu1ynuSdYqOW+GWMR1mbS1Za0aYS2AdPzTaaYVYWkhYKlltZWUVmlLQ+SvRu6Lc6qoTcob5Z+2X5agUJILrMjGyKwKEoMMLOLeLDDQ2gXtfuJjDDzDkClJUyQkqhXgzUnyt2JZqDFkFtc83YbjBoIaxaAjb1ELtIvL3ztebGiWogn6z0XVgyTrcmyaJMB0NBJHmwpA3fyxQZwXcVDYW3XGCTasNmLVkRd6ufPe1rV+12t57x1EsxKv9+/dXZ//jDz/8Xc1RVV0jI4BxE2dLn7Jv13q7eKHUkKgIn7/Ips2cZ79evWJbNqy206dKF8uDAwfZvHkL7LvvLtuu3TuKKC2Hxpy5s2zlM8usV6+e1onmpyNvTe00lsExkC/Yj99/bbu3rrPTJ9+9pfj//RNlWjRn3gKbPXeOde/eXcYBZ898YhvXYSf9QfHboZbNmPO0TZo01Xr1SIi2CL2x4UarHTuy3/bv36wQyvBrxszZKqxuu+224I/cReTKlSv22quv3lJE8l4uWLTYlix7ymprazWd0CRDRYzrOM5/dFZOTF0tbXlgePZjn5xoI0eNtQsXPrXjx960Gzf+ccI1B1if2++yEWNn2n2DRoh2Gor0e9RVWTzKQYNZRcZdjaC1BIeToBCt/YI1wo9tJ1OGKS1j/pwuITJkQOQqykC40mqUMARg34A6s748dsBDKjncOUw5VGWXHIPe4G42Ls7ne12PJONHxta6BKE00HB5doGCucoRIdNFsR8o7HDI4XH8ZzinG5cerOQRaMYFRPD+8jN4DPj/TETZHTS10Ha4TDX5lZkA5ggAPTGrTOKUlrdffv7RVr3ymh3af+jP1N7/8e+dQTP98kvWu09vLxxlGBCz365ctVWvsAZvtV+mkZk9d6H17ddbvG4uJCYyq179P//yRGbI0MH2wssvGq6A6Y6INTVAqcCNCJoeRVmL7d6z2Xbu/GuZGkOGDNFrvefe+2zzpk23hAzeddc9tnz5c/bw8NFypWtua7b33ztihw/sLDYyd951jy1d8awMFzavX21HDx+0O++6255+/nkbPXZcIOBNWwGhuYopgC0cM10HIgODcpBmjGVAm9v0nrOemMoIERa9DFG972s3maA0ABhjSg49Oi1aTw0uYLEyLyg7mOiwDzzYjmItEnNdHzocHChbaWQy7voGFQ+dDHs7CTgGEh7BThd6EXowhPveSCjdG2E3wYiE3YI+x6BoJgObcp9wahLExCgaV/o2wAb7Cw2KHieAtikEFa4dOE/xb6DMhHa4vCdksfG+hQJ37i+5lmGEwb7u4HE9HoKCqlUFtQdgJpKEqTqQgd4gVQkyjosh9QKNEP+Gve8FaWgfz3vm5kR5+/mHb23fjrX2cWBcE27EaTPYLy/b7X3DM/v35UtJ41v8m7DYKU5s8gERImhksnl7+9hxW/3GG/bNt+6wRyMzedpsm7twqfXs2cMaGq7bmwf22sG9u4vrMXz8O+++15atfM5GPv6E5+vRVOap5/ycu3HjV7mJnjhayoRCO/nM88/bmCfHKWpB7poZXnnE8spnoHn0gG00t+ge3GnMC1vO1xyfRTMCfay8yyxXiFsHdZ8oZNwNFJ1lyiLkeTGZoUil2EAj0606YdVJQArE+J2asmfznQp2BdCSJrqtXewbimhNN6qqJPKnGeDzpoEpMLEH/ApS653y3umOmFDjMhmL5nNWmUhaVSpp0TIaKgfxOev5eCjMmfgk9PpuNaLiZ1MfwjLidVWUs5crrQJEztz4iGkqZkhKsY+XaX0h+qeGppkBDHPtDUgDJhveaOt5EksSyQItCMQrjyQtUe6PA/jGlNMbLJ8WyWpAbAyQgltdy/6pRqaL9pwaghqFmp5GVrVsAZ04GtRqsWrcEAzr74j0OdzfNJcNDW5AACDRrXuNHCzZP3pausDZs9STfIZQy7DcRsvnBj1/9KWAzYxr99HGcqcr4gN6W4Lm2oNbIga1LNdZCMehISpQYkR54cBYCD0Hgm8QD+g7UAmgZ+Q7cffyX3RwdIt0sdgJuy6fjjRvzY2t1tbSpgXN2BbkVk5kv29m1J124doHi0sBPTxg4Enu3+WJNIwUeRM5wEDBNIGmkKGLDISXbCI6ee/qs0JLKUCgB8HBFNdTXFDvHpUjo0aIIDF3S6G7DtHa4GkHCa7u6sGXphyBtSXvGyM6L6w4aD2NXHda0PnHFPrFBAbOvaekyiku4Ol77oUHjPFnHALuDgd67b797tTkY30NgrRJsKuGgkPx5JMZR3y8WPMEaYo9NhUbiuaO4g7OJYnqFPq4iHRqIgOFgOfF58v0Bcoen0VOrLSYaIhswohljInzrz9dtvWrX7d33/GJDMX38OGPivp09uyZv1u3CBRnzllk9w8cZG8fPWhvvblPU7zwi4C8pSuetsHDHrbvLn9rW9avtQ9OlhqZ++8baMuXP61DaMPGtXbhQikj5oEH7rfnnn/GxowZI7F5M9aC7VnRNqBAdrS12btHD9qhPSCu/7ioD59Lr169bRmuMHPmoGS1j858qonMJ12obr363GFTZqyQPettvVPyjGdq2HAjbYcP7ba9e9be4ho1ZfIMe/bZl0Tr0RWi0bbZr79dsVWvvWYH9pfEmQiBFyxcqOTzVHWdxPR8Tghz81Au0Iik0/bR6eN2aPc6++l7vxD/zBd75467BtqoJ2fZHfcMsZishVlCFPYFq69JWY+6avLtldCboxEOdBXwnOFTc6NwAZHy3NyetUyeY6dczQ1VssT+iahVV8csWRWTAJ+fASqIV3yhE2oWRzWFDIUI9x7/XRByhRsSSJ8uhQDBkZOZqJluDsGXXz4+rRSNMphgAW5EYthzptxKsp19RdAbVvPuxJjrTOu/QWk511rbyIhpEnJeW1ujkDh+GFQI3MrQyIAEyh2/UJB2ATe8VDKhixMqEJQdXj8gg+gxGYpLzDTaRYlpbLxpe7dvseNHDhd54byOAXcPtAmzltnQ4aOsW12NVZSVyVSl4WaLHAudLovPfrOdPnnI3jt+SCL88AuEdvSYCTZjFtkvt8vqHddJpyaUzrcisCRTlYL9+ONPtvr1V+zwwdIahO4yZdpcm79wucw5HADzyxhqiKNuTOmgU1Sp6CnWbqImYcbQqoKD95d9K3cqofFYe3qBxIKgtwSAQijKYyjLJN9ue/dusr27tv5LE5nuPbvZa6+8aseOHC2+Tw8NHmZLlr1g9943RFSfXD5t7544KLH/9Wt+Ptx1z9228tmnrd8dA2z96rV2/MgxmWmsfP4FGzn6CX2WbS0dgRiYewD9I5QL9DMppY23tKXtxk0KavjuZQrwq0xBgwkMm6MyDLa2wOqYQo2DQbeyGk3PhwEcrILKxd/RyIgm3mkdgGbRgu5aMpVCm9f2DqjBDnxlsqConVYeh05Vb5XJpAq9SGdWBSufiVsqu9ucfygwN3w6jzuVI6WsPVgAoc7MpxEIxMkf4YvCj/tLnyprn7A7hRM6MEAItwAAFXqeSQHlV2eOslaw26Vhwok0YzcbW60502Y5ikF0d5jBiMpD3obf6dzjYfJ7GKTN4/pzocB1/YJHCPDEnI3iDmQwJjrt+q8/2ImjW+3zz0oTd76VRn7lcy9Z39tu8/MGai3nIAWm3qqgftL+ChgRQiwpmJ2ayt3JaxcYJeS9044fP24b1q2x774r5cjMmDXfFi9dbt261dm167+JVrZ/zy67HDQ7/p5GbRy24c+9JCfDmw2t1tRMUYwOKqopR8O1X+zQrg126kRpGnz33ffYM889b0+OH2+ZXN4a/j/m3oPN0rJK/1075wodgCYKQ5QggojQ5CBIEhBMiM7Mdb4I3+P8Z8wEGaChaUBAQAmDEUdFEFBy6FRph9r5XL/7ft6qakVnGL3OOTUXo9LVVXu/+wlr3esOuJ+S/5MrxzRvDaAAJQr+8UDttBg4ZN7lrEfURETP3A03nwfg5wIsmAHAUFGfDfuJSQZsliqZQyVovrkoM3mRLhsHs7zyYLo4+I3GiVXioGWHqKONqKjRwKGVo4I+hfsVp0dy9aiHuIIwguAlCagarEavsxTj4UAZgZxLrDNeDzVYRm8yrZ9JKNN+a7mcBWVQwh8c9SXNv5Pq0Y3w+hRMntazjBDKjgTxsADhO581P9smOYUCIfNQ+czAyXhi2fw1p+mQdXcA2jaBcpwJjAb7Z/prrX5PIMH65NMm3xuF9Hw+MAe4a2XghPnUALC1J/2agMA8A4GRJh80a5hpOcoEQJAaGQonMgyMXtp6XbNzTTmuSS+1lhEDawOmE66MNi5pNlsxNzuj+txnCoBl5gBnW3r2AroY5Ck2qyCPjedQTiyjNeX3bbn+YDjdWAjwQLL/zQdDQ8K3r/YmsbjQ0Q9mwsG0Q5knZXiNXF6gQ1N1oYiV1KgnZhhCQF1afbiVFR3kSjXVw12fGKwF2qUifk1wm4kl18hzSStC5y3El41EEYIoVO8gpYM6FZhDkMNMWTQE/pAoCwIke1J722cfumkr/kcjbUSlUGCSSxcfKkWPR9ie3nB5s9CzkLN1zYlpARqHJ8QJrZDydxA7i0ddSONWT5HwzLfjTeaklJAoHSRZkJo3hZ8PjhA4TYCG8IHDZ8aJxhQwRLKgFw5W8viTZsaNDE0OvwdEq6tnVyzw2TR06XLwsdAVPMplwqZFByUXKWd2qCgVz5fFR/M6koBuzztvxO3f/XY887SdjqBDXXjxxXrOTz3xxAHFB+vtnO0XxtXX3iS0+oEdPzhAOwOqxkH+uWtviFK5HH967dV44L4fyKYy+zr++I/HV77y9TjhxBPi/h13x/33Y2tr7rymMtddE1/92i2xafNB0QFVoLBW+Hw+fv/bF+L+H3wrXn5xPcSPv3fEkUcFTctbb74Ru3d/sPa7/GdHSuh5znmXxksvvRZ3ff/f4782mA9sOfiIOP+SG+Kss7bHls2NqNacRNtrW+z/8EN3xWJKCefnnXf+ZXHjTbcoJV2TB9xhSvlYWVmIH9zxvXh0QxEJMnL5FVfFFVddK0tWChzqcx3cUy6QYXzw/jvxh9+/EK/8/tfxzlt/jPbKekF7wBv5s//Bszr1tDPjsituiCOOOpGhcnQH8I2TUxf2lfmJcmQ2tRpRSpOMXLkUlXpdK7KPeUV/sJYVAIVt31I3+gjfi9BKOcTzUS3CVcaSEjehkiZ6amRwQYLD30HAPJXWCz6tLJMLIHbs32xcbk1edlasT3fXp7nCPygWsH9mWk8GDEg7mR1B0F9TFxIoG4cmewW/f7QGWEIDHNh6siJUeWlpUecKKBXIMeJsGpf+COrcUK+fC4n9MBl2o5SfRgv9TaLUqokRVch/h31L7gy/ByrlY4/cH08/eWAT05yZi09+5tI489zL4uBDDpXtLlSNPpMuLp8eRfMkOiv742fP/1BZRQgyN36dcurpccMXvhZHH3OiaQqEDUqM6fOQM045IejdkpsNttKvv/6nuP2734wfP7le/HgNXhfXXAdNcUbnihBF6AACSxCOA1rNyRaVP6dZy5wXJdrXuc45aDqiqLNjHPi42BOXXqAPZ6SdM1X6FVkfi/HIQ/fFY48+uJbD8/FTPh0XXv7F2HrIUS4q5aqKEUwuNm9qxkGbZ6JZyxKlzQl/5tmfxHe+/c145Q8vrz0qXP6uufZLse3Qj0VVustcPPnEzrjn7u+uNTJHHX10XHfDjTE3Px/333tP/PqXv4yTTz01bv2X/ytOOe0M8cC5k2BfiU8Pkl3kHKyJJ8/e5s5cXOroHLVzU00umxT/OutjGn3prpjYAFQYJRdlGUc2OP8xjRkcgBr1KGOjLOpypq0ZRFd5X9SiBgGlH8mVY3XVLAmCLaHDsF7h3c+wTmtMSJ3xwD3gAsL3nqf+0Hs4D2yAwfvjPsMpjYYV9DgzNaD0Q8jv5sDAxlojA8CQoeyJDqpiD6aAgEuHWrvwTxQeEPdRiIHBcxnw72l+y4QyJvdUOZdCf0EcDvBRlJsV0+hyuZry2VZjlVw56SrceWjqy67MZ/c1fcw43n3ztXjqR/8Rf3hp3ZJfZ/aFl8f1N30ltmzZ6uwecrQUjgt9yI5emcdOqjQtR1gzfHD9QwPj5h/kuR/PPfOTeHDnPfHB+3Yo5HO56pob4uYvfSXm5mdjpd1RPfXWm2/Fw7t2SIfKuUSEAfbtl195tQr7D/YsycUNYEvnUUxiZXFPPPHw3fGL555cW+80Mrd87dbYfsEFMZxMYrndU0OgRgZWhybMtl4ey3QIWlHJxk3YHXfREHJGli3AL6GrgEo8iH0KB0Yn5QbWQC5nek2FLBbITFRWB6Pg2LQJTF5aFhwTWbwKkKTBh6okHYvpYirRZDjEBIZzFBCZEEc+PwdVcb7z+co5bgjQ3VUDMENYZgNzAdOpeP0+w9zQQDEW+JzCYPmdKVrMVLWkf9E9XbTekobK9RXPiYbLBjSARTwTJBo9bI3JxoGVyd7AiIPJp7TQ/n0pG8VBJRpaGVgz2GMqHP8bfQw6Uw+NskbFH6vXWGoREqAnG+WU4WOHMttdy4VTfbXr1TF5b0O01lPHmLSoCa33A0DAHIPP1/Rug1f8PstLoHxhtAEbw8MBPg/up06HO66nu2ZmppXAQWfTbdT5CvhHkwXAB4jeR4dX0N1EQ6ecKc5HRTIo7w3XsulUlngD0raN1MuqFJ46QUdyFMhpqoKbhBJRB30Vswj3OXyZNCC6ZxrC4mjNpqkMXRX0Mw6dNkXlJFo6yD3N0WhNVoopEHNN3J91LrzJ5GenT8fNkawMsX6jgVmdyB1DdoqgOhqBmsdu9whz5zPOrg5EDAwkOptGCSFY0SgSB7HDKM2n5yLSYUeIZoHuGztFDnSP3TgsM+SHl2c0IllKJ1ewzIoFfYbWk8dFOvBwhWBxZi4Zbm4YIZrqtZFu9tfod8qJwN52oaMNyeFf5cMuc5iMROERVz81Rk7TBd0uqWnC5AAaAJQvRp/TMTQ6XLZskMNoF5TYHGWohg4e1CYXUuHPSi2VmqOpxP573n1Txc/GRubKz12p0eDDDz0U+/aaVsXrOuvsc+K6z9+sAnDHvXdJ+5I5hfA9CPm//LV/jU988lMqEF5+6cXYed/tB2hSyIX44pe/EZ8++2yZAHz/O/8eL7+07px03HHHxTe+8c/xme0XxOoo5wnBKGL3B3ti1z3fj6ef3KXLIPuiebr8imvi/As/G889++N49KEdB6DbfN9RH/unuOaGLytEcOd9d8RvN0xk/laz8GF/ds55l8V1N9wSW7eiT8g0Vrh87I0d93w/fvzEujiTi+3CSz4Xl1x+tQpp/PHffvvN+N1vXtA/H7z3jt7L3KYtcdHlV4ua8NSjO+Pdt209+2Ff7IFPn/2Z+OKXvxwnnHSK9EOd7jj6NF8UL+L+srrxBJpI5F9j7ayC3q1GoVKJSr2mdcA5UswVolV33sTCcjfe370Uy3JJgtcMXxqqVSkOmq/Fpk2VqNaZjngdAUgs7O/IHKFcLMT8HE5JrElmMy5soLvwzYh75VSUDDIyVM2NthE823bzw13Mccnjqojj4XA8lDARdInGl4KCvSZ6XLEs20ioq+zTVquh2mplhZwtNzeiyKpIyOsixswARJl9QzjhqN/WBGum2YgG9AM5PIFKOkuCIoNUdc7U9957Jx57ZEc8/+yTyWL0wz+rZmsujvqnE+PYE06Lw484IWZmD9Ye/+Dd1+O5px+Il1/8mdHkDV9HHf1PccNNt8anzjrPaPgUrSCgCuHHptrSUIgCIicYhyRjZ//uu2/FvfDxn14PZaWRueyz18QVn7s26s26qH26uIUcmpLhe6SkwhOnGlmi9nyRAWyAykFncpFrzjh/DjWJgtI/A0SSFHg0jNAIuWT7sWfPu/HgA/fGjx59ZC0c8ISPnxkXXX5zHHL4x0RNwYyGdHp41Fjpbtk0IztdCqkcus92J3Y9tCMefPDetUafpuuiS66Iy664LjbNHxyNelN3xw9/uCPu/Y/vrVF5Dj/iyLjqmutj0+at8dDO++LXL/wiTj7ltPjqrf8aJ550uppLbHVxzvL68Lo1v5sLmRT3fqwsr+icFrLLe1UeB5oRphKF6I+msdKm4MCOlqbIQvg8bqKkfE2HajxmoMlAxaC47wNAJa3IEK2KT2h0Xehby5WadDK4eS0srThgU5kZoYkQwut5XmMFB02AIBdQQmyVUg54Z4QUmguFhaeY5vjzvw262ShAxVPGvti4KKEkoR/Aqhz6nDj0porZoc3GIaI5I3pmioJV8tAUMu79Ac0HyHeBZgU6HDpB9Ah+3tA6AVdnlCeCsxJupEz3CL9e1fdKFwzFKAX5lSqwILD8xso8F6+98mI8svP78fLvDmQSnHv+pXHdDV+JTZu3qF8BFHSgJ68ji7q0a9tGoDSrH2x44KkxhfTC/v3xn888GU8+viv27jkQODvo4G1x9XVfiPMuulT1isxHaOhWOvHUEw/Fk0/sihNP+kTc9OV/jcOOPFpn1P79S9IAyXgEA4hSMXrthXjy4bvi58+tgxJH08jcemucRyNDLUcjI9qhGxkh5amRoXAEoJEGmbx0gVzYAAAgAElEQVSfyEd7qa1nyd4nW4Y9z5SRRrPbX41V3ODGnqpREGP2BKBd5zyc5pX/tIihR9/UX9B8dIUl6pQUiJqFhBuUYjknTbIaejQxFpFTCxEQjlGAjIk0xPSkjEaMeaZ/v8PCV2W6xKSe84IaJxX7KtaokxwCD+DCtB7Qnn9vIMaNufKXMD9QEDR6JNanWQCci6KqAaAUYWWYqg9FS8V5rSKgDioa9Sr3AGwKWDMsYd6LJobJRS2jvjFhBWgDn+C9udGx/btNd1K9nOpSGhMB/dLkuP6FtsXvYv9TM7M/0JPKuAatG3Rx6fl8J8jZjAw4QAw1XezvXJRLBH3Wo9mCIeFwTe4N7th+x3tVrrvhjEfqThxkaXgKeVPGLSlfj2PR1BS34Tb9xlBAF/WyAK/M9IoafJU9PLotNx5Pk/0yIh8s1nAhs7sYtsPKv0j1N/xw9Bd8X6fX1eE1A5rJxiIFeDhOaco1/T0WcxcbY1nQ9XUgzjQtUC8U03hVPuEbjaRTx5KgjEyY787PzkO8BokpdZh5rOhO0zxQf1mARQE+HHlBIe/gAYKYEOCG0H0ysLuRXL4YaypUz5clh6oQNRpLGQysO4ptnGJ58uRGKuPu05HjNIMYmI6bxcbvUHYFuhIFPPHBFw7I4cjGg5lZwFqwYEo9ze6BTDgo68tkUMAmhscPKlIsE7I2MjVCyeZGlll8XNYcOGRaaCw7MV2ti5NXD/TTnTbPq8yGF5pgviILVHxp0RqckaHJliZSU7kKcbHufufNuP07/x7PPP0TvWToiOhKNm3aFA/vekgFy6mfOC0uuujiOPW0T2qidM/dd8cjD9+vsMDsSxSWK66Paz6PHmROqNWrf3gxdu4go2bdtQz75Rtu/nqc+enPxPLS/rj3ru/EY4/sXCvo2ORXXXNtfOVrX4/W7NZYWhnF2++8H489dF8889SD0dlAweF3n/Tx0+Kq674Uxxx3ipquH+66O55/9rEDmh2+jwbqxJPPiFf/8Lt46cVffdT+Ze37zznv8rjm+q/Fli00Ml7DFOJvvvFyPMh7fWF9+oSQEFR9ZnY+3nz9FYWKZo4+G18AuSRXXH1DnHPexfHib34Vu+6/O95605aeH/a1ZetW2TR/9sqrY3b+INlXOl0CUb2RcdYjQ+NqORcNjD0owtmLFKLiKvdVHMw0mrF5fkYH7HJ7GB/sW4n95ExwQaIvUSNTjPm5SmzeBMUJgwBxZrS/9+9fjs5KT0gqRa/HyabbQacUzUWXq01F1r8yN0QXb8K1dQBPRZfA+Qq+OEUZa4ln7PwPRNcUUb20ZqRk07QnE5Y6/dnBd9l5IOQXLjHPCbE/KFHOjYxqt3EvygVSpgmPq6qwBsHs9zwul4FAoRiLi/vj8cfvj588+dBfNMz/3aIi96VWa4ri1+vBXz7w6+hjjosrr7k5Tjn1LDUrzjqhQWCUbwtdIeFC84eaWGWOiEzfF5f2qpF56ol1+2WL/a8U+js3P2Ogp+zLhotZafKIbtEwJF57VszxDG1T7KwVnV/LvWQx7MuOgh83IWVx6II2qi9np9E4du/eHffefVfs2vmAHHT4Ov6kM+KCy26MbUd8LHJ5T5Ch1TIVgFlbYd0ATpM2nyvEK6++HPfde3u8+OK6Vfmhhx0eN970lTj3vIuT0xNuPJ147NH7lbae2S9jUY39MhblONC99PvfxCfPODu+cPM3ZMmshowRCk0tJHNCpGn28hO9bxoK1scQNzJGw/qy658KORqEUjlwlV3pgBaz9isG/kCmizTknO8Ey06ixgSAPdjDmhUmBYV5XsGY5QouSehs7Pw3nZKtMoylZZBoHJZKmthgT14qjGNuphKb5+q6q7OsENYHcQQLC20BfDxXcpvm5ggdze7cdUp4ZpzqQLsP58B7e2awsaemvB4AU5oNGnymLdzJMuLBiYq1JDv0vKjBHRXKZF4QrVAWjU2DEFG3QcvHagproo+6TrEDlNkbnGY0MTRM0MzJpNLdLBoPwEMxXn35pdjxg2/GbzZM3Pm0mMhcewNTks1CkK31oTjDunqipoAGcZJycNRMArRCmyODBCOQqh1i9+x5Px7e+YN46ke7Drj/Nu5kQMAzzjwnrrzmxvjYx47TmmCPMSV78Xe/1H3PfSVDhwE1D+g+ExULXymW2Vu1Yj5a9bKMjGZbOHZ5IkXD1ZUTbDfZL0O9t8ZYMgHFP4CCGxxgmoJFQ3sJAGh1zU2Ls8BGTMNY5UUKlGD6i76NaA/OByYk5EBhuDCSZTNTGX4Pfz4L7ZU9sGZ0BHCaBMWyPHbiO20itPeOsrusQbFyAiqd2M3JIMLUyCr5PlCgyUEhsJM4ERzSim5excSR9hrdFDdfstgXwGbTGZvJeL+armh6Gc0MNR5rlakoVFimEITHwyaAqZRZVstNrlCy+ZVAM0/vVGNneY18flMHz/K7+YfXxVqXORTnIQG0Yp3QSFmfmkkgBBAlHbnrP083WCeaOtH8YC6gdZE1K3bOs3zBQJC0rmrwnN3Dfck5JZqgGjIbP9Cg8FwBaAhmXwUsXvUeA/Dg/cs5scJQwBQ59ZdyjTXcIgOtRMPk+RMNwesAYLO5RMoVSpTxbltMr9tyw+F0ysOho3YadV8bDbTMfxEKls8i2XGDZHUHsbjEmGhVl0y5WNYlSCHLGJBxFAcCh2WnTcK2XU+wYyOwC8ErFKSpMiC88PwGvLmtKfFi8STCnEc7HqQPNOWoTKbJVz+F2vEheRzIxUrxY/c1UcwIi2xCU6H7JfByNbptRpHJ7hhUJlFlNC4LXNAcCKWyaEMzkx0wmeWrNDZhRBIEiNeufJgRDVxenEzcORSQJQmL+bMemZsmo2tgjUjuZ5HdAev/Pl15+n470ygIjEupN9QHrmDAegpJyqg03a5cs0ByKGYY7aEBKspD3RMW+I9LS8PotpN4moO9xMXJgebPhUOSTc+4HjEodrL2W/cYlEKhUS3F+2+9Ht//9r9taGTIPrkxbv7SF1P2id8HbxenuB899oRCLt9MydvZ8wXdvObzX4sTTjxN/4pCi4Zh187b49VX1nUwx51wStxw8zdE62B8+dwzP4qH7r8r3n/v7bW74PgTToyvfu1f4pTTPhNvvrU7Hnrw7njmqV3R7R5IwcG16PIrPy/aWLk6Q+xlvPn6q7Frx3fjv1440ILzkG2Hx/EnnipK3Csv/+a/qzn/6p9vv/CKuPr6r8Xs7BY7boE+j0fxi5/+KB7aebtCCT/qF43MVaSvX3mNGtf/euHncfv3vhW/f3E9df3Dfubc3HycefY5sf2CS+PQoz4WeTRTFDtJt8AV0qgUY4ZU5KLtVFfIV+mamgVtrFVviP7Epb7SGcSehW4sLDu0kO+ngMG5eaaZF+0Hbi10BUqeEQep6CucKSWdH7ZwxbGEAxEKlC9lLjK+uFjZLxRc2WBXoABj+4lTx7GP5xwpYNEqigrUS6NwBg48kmcv0oCBfJte65F/Npm1Zq2ifydjEKHkRU2ultqm33KucUgXYiyXHLQ0ZH6UoK3K1dGjcZ2bcqfy7xePfWGvUOBfv/DTePml38by0rpz30ddA63WbHz63Atj+wVXxLZtR+p84DzkMpH9qFwmUxI1lqkKRcbql4bCF1S3txh3fO+b8chDD679ejUyl18ZV13z+Thk28GJkpY5vpkmIdv7Rdvjc1nitAOQZFt5/yg+L6gW6Hz4fsSfoHvVKgVU0mfI1n2NX6zPZ2FhKe6+68647551sf/HT/10XHTFTbHloG0xmhBsiJvSMDorS7Gw9/147+3X47133hSodvrpZ0e3042nnnooVlaW1t7X6Wd8Km659V8UmClKzIDmbhA/fuqReOjB9RyZrQcdIvoZQb47H7gz3nj91fjE6WfH9Td8NY4++jgVG9zNYz5r9o0aCehYpq5wB1BAjcnrkAAYhNW6UU0bcyMxB2iG0MARkFqrz0ShVFHByc8RetvpqTFrQU1DnJz0HWJwSexesHNnUCDR6K5Gp4ugF/SaJqYaZYp8MQOY3kMNzsVMg+TzxFBAL0YeVJcYg44KRoxx2N9Yy1MI21NmQyOzFsLMafHn7AIDDxmDXNh6ok0rg47Q2+WOogGoZJszTa0vvrgrcK8jT4qie6XXVSHLJIT1hRMVuU0AO+g5hn1sYglQNJWbaQZnq4FIhewY6MD+HcMQdEEwIqQHYm+U4g0cwu78Zrzw8wPP/osu+1zc+MVvxOzcZjFERgMYCiDk1DPczZ7G0HSSuSbNBbQ51RUO8K7UirGw/30xDJ564mEZOPx3X7yPY4//eJzxqfPjY0efFLNzW/WMVWSn+ZsaKNnfGzV3Q82dPY08jlHFfMy1aqI9qw5A1xwT6bZocNU4lyoCMS1GdyMsJgaTJCIVqtWo4GJFMwmFcWpTgIxPxz02mbjhkK4qxzTETTrTMjmQyVGkpNww6Ms8QMyVnPGSwirFADF1la+MdUNxRLNIE9MmUFJ0KOurOH8z2qPqq3RHoCuEkovEACbBBI1eyqWhyXI+kgF7GhGFdorp4zXhiVCaccrt1+yd6dQghVmKrClT4ABTBAXmCYFEVwTI7+kGP5fXIrA6xdJkhOisDDQDiVzGdUqn9k6K04Dgo2mSmDYpRF11lcFmwXGaqHnPZa/dLmRYLGfufNbI0OQD8NMc88EV8zQtvB/XqzQyuLEB6qnRWGGi7+kS+59zyYCVgUBNStVkYQjFtJJXYVMDDx+IbzCVzF9uZJQZp59Pbgw1NBEGjbWJjO6O0Ui6+9XV/m254Wg45S8y1RBvnFRc0R5cXPOG/eL5EAjyKejiRsAlG1UcfDIhk8a0CP5YTFzS2JbSAJVFQWs2sjfij0vdfWpe/CYS4qYEYGxRCWT0eNpWitZkeKS1Ll7KNCi+GH1R0F3DRyY5WIBYKpozETW/X3kUYnr5vfJ3GTlziGbOGHnSu9WkrY8cs0VhUTbUFRcC2agYbjibjQfNe2RjElJJGi7PRVkCDOA0ptU4KQnJMmTZTYz/ybz00+ecccxS45Pl6UCTWWmThwFtoxEN8RoLwT4S8jd0oCmfrzc8iCyuZ5ga2C4X3vTyIhsY1GGosCqkghwwdOgczEzrGs1W1Buk6IKMuHHU1EpJ9yE/+Pff+lN871v/Fs88k01k7LT1hS9+OebmCXH0FGvYH8Xe3fviiccfj4d27Yj3NjQeIF0XXPS52H7+5YH1MZtl397d8aNH74+nf/LoAcjVCSeeqrH6x08+XYfqO2+/ETvvvz1+9p8/Xtu8ULIuvuSaOPW0z8Rzzz0RP/3Px0XL2vjFKPnc8y+Jq6+9MbZsOZiST4cxh+4Lv3wmHnnwznj7LYswjzzq6LjpS7fEwYccFnff+d342fM2NvjffF182VXx+ZtujXptTmJFEJL9+96LB+77djz79KO6SD7q1/z85vjcVZ+Pz3726ti6dbNGua+99krcfvv34umf/PgAIfmH/WzOhUMOPSzO2n5BnHnOBXHwYUfZfhixXrUUs82yxv9qpHEjSWJPIZO5fJSU5TCNNhMWUQdoGDjEEeRiGjCK2RnE/qQ6u4lB6AxipnF7oRSrfTupdHusbRAhLuTkAgV3Po9QGYS/rgJFDkQD6+C4+FQUClEy75c9LwcekBZ2oUL01s08MutNGiW0GL2+tQ4c7D4D3GRKt5GmpDQ2BBBi/7l3cSUWFtEd+AyFmcuzkPNglXOwErPkZpCZgJixYz0IW10UBGV9wLc2d37vnuX43YsvKfTuty88F532etH9kdfDpi1x6ulnxZlnnRvHnXBibNu2VY5xFH5yHhLljjPQlva8Xy6g1dXFuPP2b8UPH15vZD7q7/57v/8YLGK/fqtymZhULC0uxQ/uvDPu2dDI0FTU6s3odlYU4PjXvo466p+EaL/xxmvx+uuvrH0b+TFXX3t9XPv5L0S5XFvLVaO4+clTj8Y9P7gj9iax/4f97LM/c0F88Utfj3869lhNEJlyiM2Y7p50CyXacjd6nV6MemQoARZWo1C0IcIQ9z6yX8oO2hOHf4DjWTXRZTAgsMFMjpyiYinmmlXRwXAwkzsQTl4YyBQQSxsQG0F1TJRpfqbMYSgkmBCk5grefb2Sj2ppKuYA56FsWCnMk2Of+fElTTpISjcazfTG1JasQzHwl272zDkzPbjs/s5oIjAtoEFBx1vTjTC5HI5ElW7K6bScpnyj5PTWj74soNEY1WKeNPQmdCWACwKOeb6D2Lv7/Xh4193x0/9cp0b+vevx7/37MA0uuez6uOyKz8ebb7wSD9z3vXj1lb8NMP29v/Oj/v0jjjo2rrvp1vjkp8/T3S8bfNmKe+rOGY1BBSyTbELBf7pWY9VzzmIcZK2TUnNkwmKtDMW2wr9rNTUeHYKph0Ot4Wa9Kj2bgF9YH6lJ9m7KQKuIVfSOaXrgnCWFe6m+Ed1doeQJLFbpNVXQKz8OGifgMgCa9Seuv7gnqAMporlPuC8yjbQoYqmhAeRYXkLfiGtnz45jqoF43YBt1uFY10NmjieuazKBFE7O69PzW8tVND1rA3Sj6aFqVeMT+sLcQG5ogPspzDX7c5fViaqVbM/5M+piJjeemlGfs39cj8ulbAO9jiGFAncr1EAMEqyNyzRErAHAJ5lmpOYuM+VQxo2mPWZRSKpAvpxnRMlEjKy1dVBrveb9y0aGe19Tn2plraEU64kzoj+8LTea9Ok37cs+MuKRWZXyIum24LYR0IOYhzE17iIkvIP68OduNKamMWleS4HBlMMLiKKhUqrKqi779wgw5c4F/SsVGfws0FcWD7xZEKQ+QnxsWJVvYz3N+uTGaeQOgDRVSyO3RONS0BHoykbmyYbdnD1WLRg1Z4kDvILIjAbOF4u4kUOSVz2NcHPHSBbUcGS7YhCAkXmImTuLQo6KZR2yaINIFrbmiA498122A4bfU7JkFlUmm0r9mQ/9hpUMims0yZaTNCr8fiHK4vkyuiSIzypqOIu4/1is6V3BZ0CnzKUJuoBbFO8d5LtcK8hMYd/CSuzes1/iVD7LchVNQVUoGIWswQV/3jRrjKz3vPdG3P6db8azqZGh8bnyKsTBN8TM7GxypGGM6aaVz3z3Bx+I6/vT55/UmoYShS3zcz/50Zrw8a8dxqQZ3/TFb6iRkZ/7ai+e/snjmrogoGZqcsml18Thhx8bP3v+6Xj8sXtjYWH3AT+O53bGWefGzV++NY4+5mghNpjDTSb+zEH4nn3m0dj1wA9iftN8fPnWW+Pcc7fH63/6U3zz//zf8Z8pM+ejXhh8/+VXXhVf+OKtUanOSZcBAvrrXz0XDz7w/Xjzjdf+Nz8yNm/eEld97oa48ILLVAjI4UuUz1488+xTcd+9UM3e+B//7GNPPDWuuvGWOOGk01Q8ySlJ+UWr0RG9zFNJEDuPpF3F4eaFPgaxP8UaujSmNqSQz8wyxSxKdDvs9YUoI4oHWeWZd1YRLDONmdqlBprM1LTN1T4Xn7Nn4PaCalPEZeAEkxRZIOsANRHBF2FquvMEcpL0bTEmyKOD0NjfNhAwjxj6lQXIFFnmG3M2mi8tbUkN97KCqRntnlBCeNAxLojGRLBerZaLmZlyzM8hqMf4oSdKFWcnjUu3uxzLK/tj797dciP642v881osLiz8TUvw//EHuOEbKVCPOfbYuOjSS+Mz554bh2w7TJQ76KUO6sX9kUucIDJ0WnfEUxt0Wv+b3/n3/J1j/umYuPUbX48LL7pQQt7F/Uvxg7vujHvv/ej2y75HHIqcXcC8NqyYb7z5y3Ha6Z+SUydUOcAgQmAffeShuPP734u9e/66q+Gll10RX/vGv8SRRx1xYMHyZ29ctqL9oeIIpgo3JochL5oN9sjT/CiqDYdMQ5XZs3s59u1vx5CaTDlezmjR9L3Rilksz2k6sClW1ph1JtLoUFgV83JPQgNaLJe0fmFe4K7HcJT/ZN1SmFDUzdarUWUSzxSJSft6RbX2TswiYLBqt7LMthgE2i54/ks08W54/O8zjStgKXuL213ouajY2EPT1BsoQEfW6646ToGCV1kzgBUg5mSdjJUFh2U1jWOzAcWSWAfoLb0YEKLbz8fivn3x4IPf09n9/5cvB0QDMl0XvdWVuH/HHfHM008csM91XhdwfQVESVXs/4tv4PRPXRif+/wtcdC2w6Sjw6wJQIezGvAa+t38poZcaCmQs1qJtb2eg2eL4IxRonpXwnKL1PkZ5WpF7o2ES1M78fnhaFmv2GRCuhrVWtlUwW6pq/1x9DAJoHGS3tCaFepJ1VPUJolarIqKCQphxjjs5osSsc/NmhqZaW+8DtFQQaFkOsb9VNc0gGadyVW2tlmHNDJo7WimaXKY7tjNDBrZetOjewd2gABsGjlnLdrhLm0wXm9qOtRUrOU6ZlOu9OGnKQ15L4tLnkStTYpk3GLqmZkzZUeUpCaRf0dTxp8TmwLgA5ieaRp9x5qexh0o8J3PRlPSrrTuYlRkn2m6TzNwPxsiQDE2zY7mNZ1Bcv3NrKIT+0GuyBlIm7kSu/6VOcKqQXQWDfuf/sNnCWtgLObGgEamP2qn1s9pueJ3IkDtc9jSnDCS7sZg2I4oeKRIY0GnTeFAYStrvRy8QzsYKE8VNhKj8UFKxU5NmCglFQSPTglWNsoqi8GhVM6/9GsQys/0Qs0JY0pPPXRAFnw44jnOxIVFxpiMDyD7cqTTONG4UqOQXCzkMsb/id5GwZI1MdjhlaJRb4jPyReXOtoh8ya9STlkoEk0xDGl0UrdvNJRnUBKM4YrFggzTjVQJirwURXel+ypZWbgMeRaI7Pmzrbh1PqQZsyNmLU5XHg9aWU60SF1ddQX97dZr0er0RQVgMKKqZuKlLSZ5OhRgOYHZ5iJF+PQcjRblag3yxr57l3oxL59y7atZjRfKGkNYCQwFm9zpJfOc2g1K7F1UyMW97wdd3zvW/HsM3YtA+286OIr4pLLPqfmhC8HisJXRPMAigF6M43f//6FePe9N+L4E0+SRfGO/7gjXnn593/zCD/tE2fGDTfeEh87+jhzgyfTeP2NP8ZLr/w+Dj38qDj55NNjpt6K6SgXf/zjH2Pnzu/HL37+xAGi6GOPPzm+eMs3Yvt5nxFFDm90spNY29gPtlrV6HT2xW9/80LMbZqL004/TQfC73//Unz73/49nn92nXpw2BHHxLXX3xIXbL8gtmzCJlL4kICCnTt3xe3f/17s2VAUXXHVVfGVW/45Go1N0SescxixsH9vPP7YDjV3uAv9d18gLSeedGJs3749Tjvl9NiyaZunSasO2AOhxe0IhBPN0r79e2LXzh3xxOOPylL4b31t2npwXHr1TXHmZy6WRwfdQh3RZNUpxbjdkP+iRkbTFhKTSd0tRK8/isWV1Vju2GCBz5uDt17Nx5Yt5ZibqelyG64OReLk5zIl6A16sbLaliCfA5jDcY1ikjjDCAIZvdsWEzE4F4PXqM8qRuwp/0IIs/UFmu4U4WN7UiJzDWPn3n1r/y9RUNz96OdnVufsB8xAcH+hwMyXqtK8YCm8tIJZQT9iVI6qsgZwXaGRQYPWifvvvSt23HuP6E3/iC9otPL5H5DY/tenER/2u047/Yz40i3/HMcef0p029YGmhtOET+KvXvejh333hHPPr3udPSPeM0f5WcotO/Wr8UFF14gg4c/vPxqfPtb/xbPPefz5e/94n658JJLFTo4M7tJHPzWTEt6TvJXnn/uubj9u9+NV/+wPsHZ+DtxsLvxppvjC1+8OWZnW6IjyqEpuYBqLa7pQbIQZa83BL2rvWksLvZiBbOJ0jRm5nD/rAdMow8+WI79Cx05MHH+oskajUei6Gze1NI0BjHnoNfWhNxrmTWMqQboqw1kSOlm2kfhhwspKe6IoQEaWK8AVaVCMeYx8alWRH1jSuIJPnvHxaSoxGMKSNNX9KtEyXSxliHGFGgVkFRolZgRQOkRyATothLL7Xb0sUiu16LRRGdV1t4BOFCkAwZEq6YA0ZzxPqDfYeGOE5J0mgUmVaDgUMeYfLroFQcfKfqoGnve+yDuuw92wHp2yt+7Xv7evy/t56XXxpVXXheNVi2ee/bJ2LHjrng/hTGTUXbZFVfFqZ/8VPzqlz+PJx97OPb9jSb67309f/73G825OOf8a+JT516muAVNn6HtanhsChmDulqrEPObmrIyBpCBsphpcVUI16AXMV1mSoaLHzk0MHNKkiXpvIW6lMNQyLld03HWzNgAgwbcAaVQgo3gA3jTrHepZaDzYVCCCRNuV6lGsxzCd42CJnAxo1HpgE5ORa0FWAJUN6vE9GHO0LWcmEpFrozIBZwpA3jM/kNzQsi61ypNDPseoC1jFplu6VvIgnYbbzj3xba+uWT+tPb80yTFk6Xs37rAd+C1QRAxh5iqDpmyMKmoJtfHzKKaCX9JGjmZtiTr80x6YSkEYdQ2sJL2hagSmV3ZyMDNJ664NvkC/OCsKheps23S4sGEXyeTGenCx5Z2aPrGJErW6TWdAXY0NPhNf0C2k8F9X7rSu/rw0kRJTVgaDvB6bP6CqQLZkBNNtaWRGY87U3f7Fr1n4TV6aExKkr2xUkw9pdOCNc2CMCwcD+weZC2J0RGoGc5moEFAWI+I1DxwFnihSFueAuzSREcFqNyHLIZn8iP7X5oXcYuxfs30NrZkZQyZPcgP38zr/MC//POM6+gQwcWlZQlOoRXMzMyIVsHhnHEzKd4lklyEboKdZkG2sbg1CAnCDQ0e7Ah9kJFNpVFHXq+VQrhSwYRAUVOJPMZUyhvEiwt01hs8I5J7PafJR3KBWRdQWiyZ6WXIEwEl4PXhiIS7HGgWiydrwnzxuJjT60iTnWxxZ/bTLCo0DcviKRJ6Wo2ZuXml1sJbhII3hGet/7PHfCE/EpVuaf/7seuBO+NXv3Bxj3PWRZdcHZde/nlZltrdAiMCNgcGEwQjNqzLosLUz4/xmD0AACAASURBVJvEq6+8Gt/6Ju5npqh92BcL+5LLPhvXfP6maLU265JD5OjMEp7bIOr1aczNm5+/Z187fv6zF2LX/XfFqy87dPOQQ4+OS664Sc4tRxw2F6XSOBYXl6PbHUelxkWLoxNGDbaAzMag3N24o32Licyz69Syw444WkJQLC03zXEI+++wjx7a+UDc8b0/b2Sujq9+jUZmTtxcUA8K9Ndf/2M8tPMuif03OrnxmkF9Dj/y6Dj9zM/EKaefGYcdfrjssY1eMBauRymP8w7rEfTCDQ37tlLjYM/HoDeKP732Wjz55EPxy188FyvLf0ldwoL2rO1XxafPvy6qtaZokYiL60zzJKKGCse/tZsYY2TbTkJ1KQpV+WDvcuxdaAscAY0C1eMxtuZI0WZ9jiido1Fp6nWD5CAaBKVlWgc6pelu0Xx/Axo+swzoENTHuZLp3GjMSXJ2sZhRXuEoO6jMk13tLR3aTl33/ZFNb7za5PKio8JBl3DOQY45l2QQoGYGYTfATDUGo6kuGRyFRv1RVEuIV2fU9Hkqk4/f/eb5+M63/u2/1Sv91UWf/gA78c9svzTOveCqOOjgozSleu2V38R/Pv1I/O43P4328uLf/BEYBWy/ACvvL8eWrQev6RIz+1hQR+ieD9z77/Hc0//fFYJHHnl03Pylf45zt18sZ7nHHt0ZD+68S1TTj/p1+ifPEW30hV89p6Rzvg499Ii44aavxPkXXqpLmItfActDn4+Li3vigR13xdM//lE6pw/8rejvmMacs32706a9sNasg7N1ZN1nsg+VGDlllwFEdQextIg4eOC9U6tGZ3Uce/b0Yml5KNOAarMkc5ZOd1UN+/xsU3qW/GQ1pqNOVMrkvAGcICA2wOiiwJRm0cKx61cBwL+ryBggQ7U1UW+Wo14GzCQXicYCUa+nktzLtQb3Ihod+PFsPmjUtn1WflugqbHTGNUq1CA7B8q2089P7qHOsuB/QqWV25XE5oTrodNgT9l+Vs+PkGcxM6CnUhyDysKxpyjkPBhKf+sAadygqlEulGPPB7vj3nv+Tzz77Hqg60ddM//o7xewd9kVccXVV8XBhxwUr7/2Wtz53e/GC7/8ZRx8yCFxxTXXxKe3bxeNG73ywr598fjDj8STjz2qQOg/vwv+0a/v8COOjQsuu0HOiLaTBHCkOHW9Yj0ERfNQdyJud9RA2AkTZ8wVTnYWYnbWezblYF/pJKXpwKVLzXDS305B8DFJoXZ0Lcq0gLqPhhXdGMWm/6wU42khhrKWZrNROzpHiwaa/85hBlTKlJ81g5abM581BgClMz+J7EV1xLAhAfNqaoZMhqwlbLWgGqNHJuqDJmZgit0YzTF2ws1oEkege8XNPBMg1mym/5BzXxburPssaV3SHZR9hlkdJq2I9CLQwCI6HRthyGVQz43gzbFAZyJNsP8GdMCanMn6aFiM6biopmua60WhPFXNCrg5HBZEaS0VANmJP+AOBmjFAAGzB1zGiICw7tFuZ9bhMH0lTxAmAxNXPX0aSBzZOnb+tJsvYMhsTMbU8lBQc/ocAYZoYhhkILkAePDkbAP1MOXBybV4gtEH74t6gF4A7RRgOlMb5BnT23KTCd2FL+lMdEOjwggR2zP8xKEuWdDkb10/lHiYtsr0gWl03eMrj9YoxiSq7yCmM21DHR9F7IRgSvP4OMwyHUpma8onTcHACBpxPG8Y2zxQFxYMG4hR+hrn8EN38/+gkYH/1x/E4vKKPgSSZOdmZ9V8ZLxJfjTFFIt4aQnP94EaPSZPtbotNdXNyvUCq0re9yDay32NhvnXCN14D3yfwvxAPDfypzcIJhOzOj3zlB0gXZA7+g3terqo3HhSsC4t4friPAsQeGeJpvFusjw2f9lhY9wvXCLmT7rY5/NHQCfnDYX8QRkktBDUmY3AaH8ijjbUGaYN4zFC76E+o/17342Hdt4Zv/6lncVoZC6+9Fo5kG3avElNosbF0H7UpCZHDDQQuuf9Xj94/4P49je/Gbt2PfihBQQ/+7RPfCJu+fo/xymnnhHY1XPxUmyKagS7oN+NfH41Ws2iioOV9jjeeXchnn3myfjx4zsk2L3wsi/E8Sd+ImZatThoK6LRguhp6AUkzyy5AXfOT1U8WA5Ivv5aI3PNDV+J8y68MDbPwzP1Z7ba7ceuBx6IO27/7gE0lYsvvSK+8EXE/ghHbUcoAedwGL/85bPx8M674u03X9eY+/gTT46zzrkoTjrljMCW02Gntjhc7WMrCl93ooOmWq5JB0Iz4MwfQgfRsVFwTGO4CgLlVHsmNL9+4Wfx/HNPxjtvv5mSjnNx/MfPivMuvSm2bjtSdubsuXq1FK1aSYJM0Rdr1s9ltBIOTPYnj4iCEMey5Q5iVD5fknQBCLBjJgiWKaiRumqxGZUio21nnECt0PQv6fBA22iiWZ+a4hU9JrfFJVNaijKLFnVZgQ7pRRk19jQY+9s0hVnj8CfvfccNrlHQfKQkEIEnxrQaa81VbCjHyi/gf0vmkvflClJIoSnwBzEpdsOEvcmFKxdzs+hOFuIHd34nHnrwQdE2/qdfnL3zm7aqwDjl9E8HjmS1WktFHQWp3NIQuY9BC5fi9Vd/H7/51TPx6h/+K9orf2kasO3Qo+KSK26MM846X7k4GXXWyJltRN979524/z++Gc/+5If/05f5D/++ww//WFx3/S3xqU+dr3PrrbdeVSPzi58/dwA9bOMvrjdasfWQI4Pp6DFHHxfHfOyYOPigrTEzM6s9suvB/4hHf7gjut12nH3O+XHt9TfHoYcelnJrLLJVI8P5WM7Hu++8EY8/+mD8/KfPrU1IodiedPInZEN90skfF90YTjnNODavkgekG3atcJGLHmtoVbRJZY2hHaPB13rNSX+QLxZiuduP3XuwrmafFKJUxfyc/QodBGoZuS/FKOYGUcoNo1EHXKsKidWZv/ZATK9kisHaxdaUJpWsEHgLfB/nfq1SjFa9GMS8cV4MODuG6GGZ5GNDXozWTC0FAAI2OVCPwo5pP2dXhqxKcD/ta0pjXZn3kYKzARMqZe0VjINUOPFc5IRkxy3WIrQjDCAyS3DbFeOIBz8fUxCiGEDxAUYmKqChRSvPjhiCfCF2v/9B3HfPt+KZZ9YDXf/hC/Qj/kAamYsvvyquuvaGOOSQg6O/2ol7f3BH/Oa/fh1XXn19fPqc81R04rpKMclZx/uE2rN3z+7406t/iD+89KK0oGiAcNP7R9LPPnHG9rjy2q/GtsOP0uc7HGCHa6MW5+3YQEmW4rJidq6gJtwVcn18Fmd6koxOuRb8SNtJjpCcUA3+ukCFOgztk/vfzS+/azjGvaqrvwNIyd2OCQ8sAOQJigUoYJtvzQu/18nynrA7MJU9NtW9wGRIzGc1ZNb4ukinsK5preImOFZAMvRh1p0noQIZoWWOAPFxgS1Ha6bhcGHpbBIoZvLYmlX0unYsTQRSI5PgtPWdunZgoEFO+vXuUHEB5L5wLjDd4L0i+QAUzqYoNFqdlaEdaFcNABYKEwGX6KFhbVCn91YxECCeI0lA8oB+bsw0FdPfK0ZNlse+K7PzC7BQ1vrFZFyTMPeMMeUsHaYzOLdZywNIqGBQIn6VRYR2j8gT9En+DLnDMQvL7h56DlnJ60xAM++we/oF69sTQFLI35YbDSZTFbVoXPTh+EPlL3PIIGCV/0AaHfNiQPgpCBR6GYz2GDnywH0QO4uGyQwjSZAm8li4rM0d5GeQXQLimiWkZqM9uyk4jVe+2kMaBty4QOyr0Wx49JXYkmsL9a+fI+bbffhXmmbIv3uoUDr+4UGh44BDycP1cNAIk0J6FHZmDjIPmwsAmhldsTIU0oiIINDFRfuGj0fQNVgccC6hKuHZTdYEl8G65Whm/7f2eje89Gx9u4H3JctlxGLVJQXfGcSAJmZox4qp3OFcrWVZOMp2EE3Oon4WLc+dRY5Ii89O3TUisiE+7RbwMZ3TPxRwCqwDdcDL3HQ5Om0ukvnZRizt/yB23PMd6VHUyNQacdGlV8dln70+5jbN67KRDSl0hzRVW0fDU3c3nVrUe9ddce89/yHeKl9MYAgh27ZtW5x51plx0SUXx7bDDk8NJHohAvlojDgU0R60Y7W3rCKS8MPhuBi793bi9Tfejj+99gdZHh9z7MkxGQ2iWBjFls3NOGirrYO7XRo63LhWVEDZNhaNAyJpa2fMQYVySK+HwxcoiFOpa5WcGijG1/gnDPvm90onVWCUbbthCgWeq7OQQFLtFhj5cSwu74ufP/+0wrzO+NTZsVlZM7j/4SoECsT4mM8T7ROHBO4itq2FDgAXXzTHFDgG55iCizVN4cE6Mk2EAycfg+Eg3nzjj/HLnz0nm9uTTjsnjvv4mTb5yU/0mWGPOdckURwKGaCFrYk9WUy5CV6BEirTxJD5xNQC3Zh3MLlENDM95WHkp4WYDAvKisBfHrSmNdvQRQ64m4WeLS1ThFG4kGJglNDOKD4UQWkkTBwAlDB54uDjMFyVqwoHs602nX/BpeusDB/WqXfRf5jGkLRvyqewhg/LVzuLJvMCvo9RN9lW6GMUsmvfelCrFrbENT5XwuS4cCN+9vyzcfddd8Xbb/11RzoKZTJLTj71jDjx46fHli2Ha33JHYak7YkLDEUg4XyFDlHvg/UPDYDLxnaoWHU//8yj8eJvfxrt9pIuqrO3XxpXXHNTHLLt0BSEaTvMzOglOzudK8Plh6UozlXkU9jFhjND+SQlc6uFejLhXm7H4spSDMcDGa9A0TCX3khlULhzSWEZPOgr3X7zlmbMz1cVfErhYp1mIcaDYowG0BZNScjlafCfjvvuuSPefON1URcO3nZkHHPcafGxY0+OTQdtkwEDOheK8/lmNWbRUGA7XSpGrpCPt956K+6847tySkTk/4lPniGwjcsd21MufApIc7I591bXbG25I0RfpCnXTqIhwZACZyY3MtWKLX+z8GIua+8P7tlh9JJ1MFNjphjlEs6WiX7B7xuPYmmlH/v29aLTpunIx7SA1Td3LvSeStTLFdnUIs6vFAEv7EZU4p8yeRp2SFtTiU0BehygDJ1aIIEyzwxmNRvlaNULUUZrw7rHthzzAIUermqf4DDI1J2GS7tYaPHQzpmrqF58hgFsVGrQe4y4czfZTAgUuxpkdXHWQDNjsgndiDM1W3sUS2h6aHj4swyMo1agUBJllmJN5gMUm/6cyEdi/UNp0n5WFofdo6bTnv4c4JXPjldrYyMoewYpEIhTuDFZo5mwMYhppdICj7CZdz6KyEJMidborJ4IC3WOadQrlWjoviDCYL2Is8FIqOl1iGQ+Xnn5d9o3Rx19vHOvKLJz6IAoHJk8OcTVUz0Jc9fosCkqNTEtMjn8ugkR9R3noNkygKj8rIEzfHQf8fOKWv/cZdJdUOBxH4iSTvg3rJpEHcw5M44CH8AXaj9Ajah9ApmlckhOV5YBrJsk+YjFVYzAVwBRNUiypDb6ToYYDTeutFIVj8lXgUqF/RCfCdRhjKcMgHNB6CyqkTnFvUzzAkibdJLJGpudxnrhXlBI+Boo61wv0bFSIDAaSFwPfR5S7CQ3XGWEFQRAMfmRIy8yg4bjSjLQjPe4Xr4lCmaiL6/Xo39Wm25E5dUgYHM80b5ZwoRqMpKEAmdanrnpbg7dlQykmzUxTEhhywxFj23OVKLWQONjRgFMk/YKzYYt3Ccj7LOZZvoudaPivcdZsnY3bni5suOm9k8Au6lm5ufwLKlNuwClSY+tmlVRIK5TMqff7C3b2diNE8/ajYype2oaN/QG63Eioundlhv1sV/2pEEuDRKLGz1WujKi9zIXP2/OaK4KIQVh2UGBIgNOP50XPEiQbDYhSAo/i8OBxojNhw6CTeo3RHGPRiMbOWcWcl6kLNr+aFVWzlyEM/Akk/OXp0OMMf3g/teNjKqVZAPaY4RvG1DG+HjPk/1A0c2lwCHJgmG0B5JGwayudpxd6OZxZqgmiB5JqHSSHCIKv+QSYwPItYOpFM3cWEgAeRlsrkxMZvpXlmDuxZE5ttlYgMMluUbQRYu7zMLKRzGfRFvyiHcjw0IwH5IDy9Qdil8hZ4m6k10W4lJywBfKOkwozKGq8Q/vS1xmDjwoNcqUoZHpi+p30JbZOOSQuahUC7oAmeq480+HRCoKxpNBSgiuyzve+qakUWDUKE7532hE5Xonrl06MhzaRqHLZc1lyQWApWWvuywXntbMrIrpfQvdeH/PiqhzCpZigkkaeXEam+dbsWXzjF4TBQCFabvbjsnEly1rGnSMz0KIEYYQCZXHJlXuQxy2uYhaBdc6TycUrtiZxmCV9wVVxJcZ+4DCm58DxcJiOwMF+aKdt2yi4c9QRaUEjuwdOOMc/iCmFFI0ytCn3IRTzNPIZEFYRlV09NkedMzrd/oxlzbNLo1Ap9sV1YVgTOgvA7JGSEmv5GJ+rh4HbWnFXKMSZazURVXMkKd12p1+B6gbHPwOoZpcCA7EZN/yTAjCrFRxEpvGeJiLztIgVpYIpRzH3Fw1mjM4NdGcQEExtZO0X6bETg12grDdcDK78kQVy8EBJlzQORRMKZT7khKcWfcc0BSPbk4TkgdylKzW7XZmTjLFizNrAGJ4/hQwNRVFXDCkqPMPhRC2pXKomYyVVD0704wGXPMxYWdd0R3feevNeGDHffHqK3+IzVsOisMOOzwOPeyI2HLQVlkaz87NRaWMG5st4PkcKGbhB/O4oZEpBK5LgWFNBH8AigtqNjODBTbAhJttplQYB+zftyfeeeu12P3eG/Hx006PM8/err1nXnSaSCUbatZWZnTA56YJeweTApqZ1WSrPCNqBee6tYQ+byjUl9srMZwMtR6xfJdgO1mHxigXYyyfV0j/htI4ii1bWnHItvlozfBZmIYIBaq9ZKSRmoWGFW57u7snfv7z56JYrsWJJ38qeqsRC4vdGPHMK8WoNnwGEq43UytFqwqVwrlXrHfe70svvRRLS4tx3AknSGOEhg2UH4xNDUZqkrn3OK9sEOBGjDUghFjTRMA7wKIEsYlhwKFCo5NZXNMIc79yj6JbKaihEgFtaJ2X3PqKTEF6Wm9tLI+XKfYYTxK62ldjyN6niRY1RNbLpSjnGY9YPl/AcagJMOWsMGlX8vxesx+gHtOgcJ/BRgC0ZCODrM9wFgeaBvLicKtcz2oCMZ2da9hClyJyCMXLUQNM8AEbFAhbNNWo0SpEuepbGlAI44K9exZVvGKmQ5FOrSBnVOVgcGa7maGwyEA2n7OeBqhAhD+vIhhUHBAOUxtsjWnsMatYFQAK+ATVmGelAruU3FLH6HVy0UthoFCaaF65UzEvoengXOG9sQ7swEVRV3WuGpEVAEewCQqFqJSwVkdYzfppR3/QVedTRqekpiPTSJgBkZklZAAiGkzet6mqDmgULa+I25UzTqQryQO+pIBrpwOpceJZrWMwaQ4ngNkUK+44TegBnUrUX84D7PcoxLkvGqIiwmaASq7ajDyUMUHoqwrx5ZwroQPUnUXdMNQzR//r7CjOX1PBRDMee3rPhCQTmK/XM27C6F0ye26aDO5AUSyX2nJh7Q2cz8WdxF6jJPAdyblb0NTELmo0p/wZwHMKQw6oZiOJ+Xl+GMJUy0zwyRrKTCh45g4/tyOXK0lPJQx0G8S3syT1a6PWUC1j8wMYSYBjBqcl+Ac8EAtm3VnXa9bFpidatie2ViYhZlm9l4BqA2l51VgraMgJYabYb2GZ7vrCrRLUTls0U28CoJMFCIBQqRJS74xE7gTR+aBpdYex2hkpsN76M9tDEzytzzKxGDJQL3su6xPejDWDfXwWaOkJWjYJ1nCCOk7HrdkMmvICXmH2kRpmyTGUj+P6NLN7zlyKqSFY40xvuNNonHmGsB6oLYeDyW25aQrERMeyuEBitYW1Cm2CUsOBVHcKp9CdZKWWfVCGLT1eppEhq4ENwoG95jKkfIfszfLBpdEh3FhRmlJT5HpKBy0bBx/5/qiv38kB2kquJBz0bBauALcxf2cjowWTE9KCRmZ52aFffAIgohYZY4vqxWF3jrFQKKYffDDWtmTol1OFXfAY7cCFaaZVFWsFgRh8P8Z4kSMw0x9idkhli5sLV4e6ijB/2OrfUvgkF2k26lWmi3Q3IEmkrtf1uZVqjO3Wl59/j5HBTOuU2c/KDpnmMQU/yZVunHNCb4+Giwa2GYVSVRMPLi8OfrzQucQn4774sdCz5kn4LUNBc6NFWClZGs0mWqqJONory8t6Bs0GAZ2zpvuYRrquGdrQyBzY2CU0aoP/On+LQ4lDEOcoTS0UagZq1xc6zUQm8uVYWOrH7n1thc2BLFOIlGl04G024FZb8KacEtZa3oYSoIhsRjYQ6LTG0nLRgvJkMTsrExpeiUldLR8zLQLWyhGTQgxW0aXQBLHPXPxo46fRdhaoCrqoPyuY5rRxGsdyX8s+iaLWQLttsS6v2UI7c1r4pEFYNAGsYsjBQUIDDHqKvbnDTPk7rBdlChQBETCt8MG40lmNDoYf474odnOz1Th462xsnq1LI+PSPnMc2aAfYo2RtdIfRZs0e7RLiT8P2sWardf5TBwUC82tvdSPXnug4rs1g6gvYnWw6j0mCqrDxlib3ie2craOzSnLskPXpNP6tGraw6wvXZQKxaMZMnIrx7IUdCkhqzj4IFzmc7MHBWAMKGQ9tUrKmyjkeV5lTbQw2WASA/ADJUYGIBMu0kLMzoK2i68jG9N+j2abgpTPmeKA9+bpLhoECkXeh9x5uiOtN5pzjDhaPPdaUVPR5eXVWFqEl8w+43l7zVKwzM/PSJfH+mFPg3wvLCyoAaFoR1AMeOJcF7tTqiFMEx2dEjSxg5T9k85tQgVZa6C5FKPsXabRgCvoykRtVDaOPh5p6vg9pjWYb825QCrzcBXUk/3JZTrVRbr1oFbMzFY0xeRBQ5FYWWKyPVADwVk8M1OJaj0XuZKdtUAX9+zryFkHoWyNrCEJdAtyQGrVsBV2ro8KjGQEyoVjFJFim6kTkwOiCJjs4jw30P2URQ9w91Cw8bmQ74JgnWKGqTIFHZcsgmJAQV7vaETR6eBPqDgU1utFj6dnPLcenx9CaN0hnM1O90Z71VVNjBFKIfrjXgzGnDvoBwoOlgVlh8oDqJPCilknZcTReevWrCErRK1BjgXURijbTh3BKnyl3VZjrLVKMHSG2AuZpzizYyDvj7UHEwN740GHgh+ggWITTIW9kkv5INMgKFz7K2e3saXFTizsBywcamLMM4Nvr4mu9q4tateKycxzVtoaUQDWXJnMv6VI96SBhtUJ7tabMrUEDKUmwUCF72m1KOQBQPL6d7i1QZsGeJLuBlcruhdNOyfRJ9C1ywSWMwUqTFN0G5qM1UEvuoOeJloAJkwkRZ4ZrooKlee1RTnyuq+9vzYKwAlIBRTlPMlYKLzvDGjhewFxXVf4mXCWs5dkesLUbMJE2/RZNdFy7rLjYA6mRUw1gcQGGMo35ywfOgwZ6r3MiVQAagKxOMtUkBaK0e4Rgrqihq7ZnI1Ws6X7huaf/LVykfugJWoVhTKNlfUqbtwAqPh83Iiuh4rrfOA0QPOicEfXnBS8QuJFOZvEgOBTkP1eXw0OvUW1Rh2BgVExRjStmuiaEiW9Y8oFkwlUHaAqhT5iGV6puuFkug7KrwnNSJNBXren9AmM0PLySU9jy5nFGYG4HnDJAcIwHdBLW9cN04H/hIIuK/LkysUdn1kvK4snNZ5iXqTGJavD1mUAnlCN0vunPlVQsKIBsqbI1DMFyS5T2BMYyx4BSIDFRBCnw1AljegBwDONBfTGxc0aIn0vBk/87ATO2pnAWLK3mocH63WY6/XUn7kh21CL20jLOni5DScxPxNAsRp6NIIGvjLaeza1839mBl+cX6aiQQtHA6i4kH7KKSNHZjKaTlWIcTm1e2oiOLSgrRjFjyhV7AjiEbXfkMdJFu1JAKYLz40MOhMOEdyRODizFGIWKEWIusChu1GQsxqhXbV8CtZClM4oDcQAahNhP0xzGJsXhRhJ5E/zA+K5huC7k/7Lr7+B6Fsln8pme/4rbyVlyfR7oOSkQqcJFCiaUBHG0HYvkphLl4o3KajdaMxFPtQlRQEEiskh16i31GSM7aMpZISDnkZGHGMuBo0y/ZqEBmrMRpNoJJmNRKGVTc2YZlH0wksF+QUBAW3AfQbxs6biZvwcUAwL8PozGo0vD/O3+YcpDJf1vv3Yfy5JL1WuQGWqaxOgX+J3Mc6l8GIqk5sOdbgxTcgyPNylgwjZuYINziEO5YuCjo0/N5uZK7jTV0iU9ur656fFnb3m9NFlYIZ3iylwCK2htdiK2gm4PAI7rVTk9LGEi1YX6qQND0DqaDQ3z7WiVi6r2GQqMZ4ynXPGB4m27A0QOg5VUBDE9VxEHBAOcbOtKYUG6xNnLqhl8GdB7WJSjtGAKQL0CvIPQAqNtK03sy6W5J+/1oRudPSwcNetnEEBTT2TFTpNggToopNNhMbMz7fsaS/9BLQdvmeknBYKZA45ChX47xQqorx1I1ZWRrHIWLvTllEABh3VSi5mm9XYNFs3XUf5ERQrbvLXsyP8CqGWrfTGupTGk3wMaPpoupjI1aYSGkIDGfQmsdpGLuM1Xa9zi9s1EUpnNnkTJpsyrlh/ythJ+he0OqwvXmuv21POlfZa8vXn4mCPsb7dvHlCKSeYFYpSuyOx1rKJ8UyrqWKLL1Cxbq8nrjQTHChV0A2hSViICRUEm2ttgMhPJyrIGw0mvExKjb5hdgC1h+dBEUVTAIWRz30O6k7LjVDm0NPp0MwQvjkV1xmDESB2/v2+vZ3Ys3dZv58/Z7Jm5Lxl58UcxZnRQ147lpUU7DhAgbB6+mdHN8AaEEWLsp1dwJSCqR7PzOCH87qUmxW28+QZcql3e9hz8gw5zxGGg7JDsXIAKc+UMTGfxQAAIABJREFU1wJVhOIDMLmis9HiUT53KKCYwUANES8dyjMX75B9430sa9PSNPJlCkGQ9LzWqly2KMQKNFA0hBXZuM420HTlPJFJNqgOIjUclonwOc/F7V72fcjdA214bq6uZ5MZy5jGOxZg0u12o6gmrB7NRl3nAgU79K3x2DQYA3+YcFjDwrTCTb6RyUGyP5YODy1VyhKC2gWtbDh0gzCYUDizF6Bb+mAvUtxPJ1EEkEnTLlygjIwaHecfzkcKGtYbzbzC/mjgMSGBwjFkIp3XRIbkd+1rqIAUl8pg8lRHkzK47jT2WByPmdxDA6tGoVyNvs7gtibZNNWergA4uIARhXZikA6ajCnZtlXPmmnRyyj+ZMhhYbnCaWVM5P0OUIR9Ov9Q5JBBlV0b+pWi0Y1iYYGQv76eOVNeskP4qcg+uz0ASYME3NO8XgIxFT8AksTUpjuOhUXyQgYxgqECpQct3sR0J9vfgvBDsUraT4V+s/+dleGLK6HVooix/xGNr2dUZc3KWmYdBb4r1qTN8L4CWGXP8aykM9Y9kzRBNMxpmkA0AoYsnkS5QRZdkKljx4J1EHoDY26yyky26oBerjsIMd69e1HPjwK+VmuqSWp32jHs96JazsutC6G7EX9TlKn/tDa517hhkyvYOgCXjnOB18n2SpREPyPldRVLMckV9BkqA2+FZ+UkeafLg/APYwLdLDmVplpbn93MXCPmN1vPJXfJHgYZsCMwAaIOJbnepjPcGdJmp9gKyReSHotpO5EF2Cy7pmCiU1YD77wcm8mwv+3YC93OWg8DRKasscaZqGR6EwGNfvxZEer/VJmzDs7zmXG2A5QyyYUihr5YobsED/dMFQXMYntwnsuUA/AGxkPZum3ufKZtTHdowpgA00AyMaOJ4Y6SaY8moU6jt+GAge/1F/lnLzoLdM+CLfVXU8inQCPrtzn/3fxxpvu/Z8YGmVuZ899MmeazUjMjqqY/J+ownmGmCQJ4H46Gt+UG/e5U4Y0aozooMfMvz8Zg5vxl3DfbSNp5JPv3PqTs1EUuAp1jWa4EiBMVxsXCUZoqSA6Fu/20iyVGpyR2g7RZcA7S5GA2eMQgRzgQIbqaiu/Mz6Wh4cDXOPOv9TBrg4i/9h3+Bgur1xsaNgsHPTQ7de7i5Gbe6FwQWM5CGbDoiYVjC2TTgHBgKlUmEmIxNlOD0geqt5itXEL8bS4nMhlWsy3/+D66T28ikApEmzxA2+fR0JGL4xGsHPiZVkG1aFWjXkV4n2rc1J4duFMOfFDeguupy74E1p8Va5lia3GpG/v3L8dym2KG+gz6EQuM92+NhMKPinB+CxKCU4Dg5c9hLhegPv+b4pEi1ZMtDiGKGpA5qDcUXZlOxiYQauc2dFzp5SV0QJ7vQouzT4/XxGvuR7trHYVdP3K+UMBjNWEaKsEYXeqUJjwHvYxJEsX5jPKOhBSPRxLJMcZlwgiSrZDWvh16aGpaszPaM4Ri0Txhgc3UgUkQDUqFnIMiRa+DskiVdyQApggIvy0898XrTyRbjRyM8jrmIhTHO/vcuXTM2fUMzvlK2WyEQ5rXmaUBs/9mZhPNRNO4hDz3p9Fhz8J/72NqgHYD0X5JkwUOyOEqTdooVhm7k79BY4XLXCGiUS1FAyACNLRq1DmbXlnoaTR/eWU1FskmgUok+sZQKBpWsc1mPhpNZz1NhowgqlGIioWayqOyyYYckNJFwVs1b97udmwGWzy6kGBtCc0mL4kCRYWTp66sGdYFzxrqK9MNiim+Z3HRlukCcopl0fLgSPNzZ2brQts4F3A3HIyGorvOMR2pUpSGnmV31cJ/07a5qJj0RdQbRe1P6I0F3hT7B3oSBfEAvjJJ66uaYs7Cf65be8HQFsBEnyci1fFIBXWlZhoZ+SPkCSwsmIrBOS5wA2oVOT/sNaboiRbMavH5RjPJ9JUVBF3NYBWNnRzdFGhM4JjzPexCk+1fkH5bqnrvufFZM+wQDTnZeSZNDLbOZF3xuXA2oIGxfT7fi97MIcICMVQY8ACh3uKEyLnP5w1VkqJiFJORKUlRpKjnOWDOkfNElIs4h+7QDQ+NzEy9GLNQLKoULLjfmV6m5mCtwYKGBDWJ4sC0Jb6XvcM/ogYnnYILfwMCTDJoUKE9kBkG7XRxkQkpjaUn6k6ynujuolHlc8Z6mzXHpY4NKkCCLFCThTCgA5PvTocwOgItKV1xE2IvOJgaEAYnzwJ7gCaWAh1NC3t3xL5w0UcRQHo9EwoKQ/SPnMma7OjQdW6OnPUAxko56WWq7A2oaNJIoOMb6LMD7KiytgD0iCdg3ZW472vRH01i/+KSxMmY3pha53uFtaZk9kQVk6ZI2gqbVGTnB/tZ52fB+4C1JyeqNB1nfTJhp4BHZ0ITw5fc01Qv8P356A9zqiNYy1BsZudo0LI71GCci+SeTYVoChqeTEObwqgD4HXfvn68+/5KLHV6pPZq/xFwyPP3BCD0vZyFGXvFafRucqSzYS1giIQLVTIJ4RxRMrvYFpmGIIGWSqmnYXGyul3CbIUtN9VEJ+d+NW0M/aGBO6hk3MNN7mUaT72WoTJU5F6JmyrmKoQjQkEe9WM0GRhYrlejWIbKOo2VzjD272/rs+QcsnUyZ0rODAfpXCvSMiGch9YJDq/zOoUBo6PIGplM/7TxP/ncNv55hvizHviZnFed9kiFOkwYA1mmCJYKNMQpY5BJoKhmaF2LMb+pFZu2NHT+0YRQh/GyAEJUNaLlznPn8Zk5I4ZC3q66Wd6JwWg+I5pO6lffxViAe1ok3ZIofkw5OI8waPB0UHdAmuqrkSEbSM5rZu/w2Ug0L5Oo9a9sv6hSEMuEBmRVdzc1Iecar5P1wOsSDVy64JLOmHqDmszAGeuBCTLTGkBezi5JEETvJmiS8408Ncsn1sD9A0Dk9NoSXc69gSc0+jgyA6q1qUw6X8PaVlE2dY9sCJZWVg20/vVGn/1reYo1vTgXSxso2vNGwzE3NRpo5PPYL7enmZCTQ1ydcGbDrHYxcTAzB4ZUTGXoghZhQu2ywBxQnzkQ4GZZFwbPwwI9ilm8n8fRbaeuqwAq1It8EVES9CMS4xsxnZSi153E4rIXj98ETcJYDQAUBJAyphoZCvMX/cxHaWSyiYWmThaVZmU9Bz5dLDx5/vt0ysNFB2EbQlEzEkqJGLqCxeosWSwgCv5gMDxgE2KKgH5FvPohi6+jxUP3aXtrkCiLTOHiwo/NqGWZ0I/mSiGdJDfnsdssx/xsPZqgy9gPyvvSr9/kAVtd2jZxbU5ooVyaaflwTO5MSYgoGsgErrvR5iWcpwjUlBsGxY4FhxQmCrEq5fU6yDagAABxFS+7UFQBSKPGezCFAHTVHGbEsfNz0GDqLob1+zOtjBe5J4BZ4+n/ruyfFedeqNhNF4oRAJtUUCQJE1LsK4LLnIpNEoGxbkRQOxxxwEGriGgSCIVNI4F4UB9mKxLK8dh45vpdgPwT3jv+97gA9ZTmzhoBKa01ZpSVA02tUgBhWI3BsCvOMM0sXwjrKOLnaWTQkqWDYQ2cyj5A8TbN8XZQnD9VGiE1OQk1yhC/jIfK+uVgk7vedBi1BsVCQmmxW8WHX4W3w/Ds/462wusNfr4OxwE0M05i1vOMOMJoiXIYH9DElhGU+wAEHaTwpL8QIlWBwjKMvQvLsX+pG4MRzXnVE0wMLgpMiyx8pxAp5atRK81EMV/WgQf3WRkBoDAc2kwWsJws5+SQA8KaoVtZDozmd5xbuvitsXLGjAtvkEXRorCTJVma7KMZ3LpK0QVIGDBxcuArk632clsgCpMesncoHsjcoYVszVY1beMCpLk3DQjtn0gK6bLEtWwazSbhtC4A5L2RJrnoFJZWeqJDKi27TraBqWOgpEJOezhIsk6dPQXFFxMPuxJWIxdVFYwgdtZqMdXNLlYjhA0QNxVnOPLggDQVLbbXMTJmPQFFKmcFe8lZMvl8XRNImnoaRMAGc5RBsrHplDhH7wvwCuEyaKDpJeOYclatDmJF5zh73zRUtFbkZ5QqFaHh7eWuaDw8FwpT043Yt0NdyHNzTHaKuuDayxRkdrqJIrQQKHagkkxYfX7n9D6c5F3ijKzmolXPR6teEjWBz5Pujpfvi7OjKZ6xBNvNqgQv0HyU3ciWTf/jNbCGoHOoaR1DWyrqDGM6raC8RQon5wvRpUOh5RnzuzfNz6iR6XQoEOGNFWKW7JZWTWvJ7wAzB6hR0Fi5Q5KTOFSxHA2edTrsBYrJBgYWnO/Sv9Bs21lTGVjNhiYMNJFoO6FNW1uJcB0xv3UeaJhmGvXIT4cxHSL+xb6/qPdgAw/Tu2iKeR8z9VoUJlPZjC+1uzGGCVCrK3tsUbqnfkzGgALOnDCy6p/hPAu0RRSWnlY5g8YNMQV1q9GIWpmzkSuBSSeZGYlGJi1qIfLSMZiFQEPBFJailUYmly/HaAIFCJAN6gwgKE1yynBjHwynYmDwD9QdgqSZEPFZQDUGUKFgXVgYxjvvLcWehWUtj/qMm506YmgutJSBwl3ImuF3SFMlR05n9KFbyEE1w/J6YstrlZOiM/lsBjDA1MY6GbTHpeTA6amBJ/HeW5mpiiYw2Z1NM8skplaLVr0adQEnFDN+1n5OMGh4flB3OZNZA/3o9NqaMrHPeUvSw05KMRgSo2GxPxQg2e82GqKqVfj5G3K8JeNTA8Ikio80J8OZdY3muu7XqL3rQwvqrQHNGhuar+nE9V+nzdlK3WEqmsEZzpyi0+ehtgS0/U4sLizrLJUAv5VNmA3EUwvwHtizvG7AOEykqD1NKdvIdrAuWDMFPXfTWKTlkXYvot1Be2iQWyHnSQtFQ8Na9zzKjafeW3qv/BnAL2AB1Pp1s5yN3YynVtScCwsdAYLcnarX9bygi6Y6b2JqLEBIDdCsgdmPAVwmt0g1qN8Q9/PhuuY3lW4G++YW0yJPP9cmMrzupMk9AGRd45Kl6dFaAZ7YM6nuRoPGxBO2CvWFwbANFs6NmtgipuDZRZs1nRmHAP5TY3OQu7Fb167y/TQyraam17flBqO+SryN+gOJGVMXDSom/UXSr1iQlRDiDR0bh+SiUJhlFd8knzebDV82QuvctbIQ8QJYWQKFhGKQ8h+4eApc5Bw4znlgMdAAgBwOB3SVxWS/lqxwZXsMGpyN0TNxVcpjkd7CpboPGi9GOYJoRWWLhg1lZIq/qXE+7g9dilaeLq+FQwU+Kgc5ggboGaZGGBHn0HPQUTaO49/xsHVx1t3UmWtPI5IuxHZHBT/0A3ljYzmoRiZDuBHdjTQepWHhucB3X15ejg4uXrgi4QRVILndHO1Gk0mOL8N0radRX2piDuj4zPdPN3hi77j5oT1h3bd75mqPhoitk71zlzE3Ak0OZxBMBRNpQ87NzIoqInpYSvGlQKAIpEDCcjcvX3gOYEaG0GHs1OURoydXHLRGJzlQPWUA7QTURcBpRAqEUorMtVwc/8yIcrUatWZLxZtCgUE0aWQonLCUhp/JxkqMNeg+eMfT9Ah5gi4h1N8NHhcn/HwOCja99BbtYezd04mFBaY1PAnTc2iA0Hi06vCnSSDuxsISFxTnSDXKNRyCijHbhNvNqNqjNLlRZa5RHCTi0maXfKaVsaMSyJ6JcRuQHHGsfRjQWEHNLJUpPusynMDZBPGgE5DZj9ZebRz5cyjjTIXN8ThNe2xvSRNupIqJ4tzcjCajoDs0LKJF8gRSdgTfOBoXNalYasPtR0cmMZVEqNS7FJhNisxaPmbh6DbqKkb3kdXUs4BT9p5wYxuABxajK60camnSAa09gaxR3zjbSkYEprxxjqApwtijo/dHVgP7CsSOAiJzR7E+wwJvu+xRgHhCwTRFTkWazBYcBsrrYaFRBIBLTgaRG5tqyYVF0QOtsL00iB5bl6YWegSEBApdOmShd1kYZeLLi/7oy1Pcd6HS7FGKQaglNnioVGt2euxj/9yNxeUlaf5oXEQJhdqYkuF5uUwbKzXriuAta0oD3TLZrPL58Z5nZpu6cFxketoB1YKCi4a50YC2CPJppN1iTbvlueC3VTa6HOuRnJUF+46L3vS4tmjJsNq2bKrGYYc0tR74cztbbhCSprA20Rj5+71BvLd7Ifbu78TqMB9DCsaCKcjlAo48UL+StSeORKxlXifgkaxf4d6zdpnAFKLRIMuooT3WWRlpsunYACbRbta5z7RXmR9WaGhpEtlfBle4t5h2KKdF+hFPMhrNktz4aNK4A1ZYC72+iiD+/cwsND1z6zmyMLVY6Q4EJo1lQ46Bhs876q5q2YUQ6Hvm0iXqT7sdi0sr0QelRaDOVFxaAMBA7OSLQtyXAagW0SoRXllTcyItUYHXi7kHzw3r8IbWEWuDokjp3gAsKgpH0mrwDGmsmIqiIeH9jUZM7xyoyMQD3av1aQRnexKUuR1aV2EgFQ0CQJkb9q5MMrB6P2TLbGzbOhvVkoHOds/OV4oS4MaSIQ+vj6YUu3Ubn7AWRDnVNNI0SeEcorJYY0dxKHotuh05UFHshabsGMisiFqE2cJY7oDNVktT3QydXg89tIkLzQbrRW5cAFE6s/lisuQQaWei+I5R/IVqKnSA1EfowgBG0G8M1VBDF2UP0bAxxR32JqqxlZ+C4QR0O1G9CSCV9UEMR6uaPgAQtJpN3c1gnex3hyXbLtc5HmZCUHCKFKXzKWedShcdKGcOk86apjBRIGvE9PIa1Gvtad9ZbrAObE7UsGpmQ5HK8uEOswMn/8ggSXEdZKklTbDyl5ms97XmBabgTibqaFUTFmqofg82kPXKpuexptFIQrOysxr7G6AHEIHMlGq5ElCHAWGsHV6XTui2SADvASVT+h/Z5+260hRhySs0fcb4Yj0jJ6vpeG1Mv6hR5JBW5nNanzoyced72K+OKcHkwBO7jE6uz4Z7AH1lruYUPwWsW+ah+lZTI1qwTJvlBpj3zn+imZ0hC6ZsIGHNKXWN0u83qUpQvYCbqsyoQirDRB5xb5AxSbyGqc8YWCARYd+HJsnk3nBfJI0TNVTOE3VPKjNm10DUVJmGCZj0BAt6eLmIRjkvky1rRqmxi7flMF/moRhttrgV1BWUXKL6DFmTEDR1o2pkjJRnIzAKI7imhFmBbJAb0mo1Eq/YNBF5bIiCNo6lBYRJIPZ0zPB/OQjhzBclHqNg1IYaw+tkvJaLfm+iBa6NrfEdHbnHgS4+sKNNFqDpY8iCJ932u5BJJEQtdm0ATTd8iHIxQjUAuRLNixColBjuZ1OMehN0O4noyQBI8nR+HrQVuk95lY8QKHGBE24Gb94ObUaIGefaFx66BLxNCnfZHGvU7AmDRupMOyogZvVoamoBcpPyaZL9pQOQEMJVYna2JiEsB5vwgA0jK4/osg7OHEh/ZdkZG6YeHJ/TQnQHJDzbzYcxPcYQXFKValWUMBZ3u70cnZUVubJxYOg9Izgt0pCBLntsDjKJAJXPDUEco0GKBJ4ViDiIOSiZ0WCPeEGMjHAY3cqHA7H8SofKG4GGIJvUFIYl3qusA53XU0zhh3A1u4yqeyNZSQvJWmMwU1wh0jeajiUsqDMbRmFZatzs7FFv2kYc15e9e9uxezfGAUZKLao13W/TbDVmW4h6p9HGVaTtJnYIZaYwioaoeGVdiKzfLD1YDaioqAklSaNrv2k3zBJig6gyvcAKFGcxUURty601DUqqZwMveGzdiNKV0QuRSWFUUPSEKhcgwnMQuJ4oZyNczVirMgjoyAGO5oHGaNOmOVmx8pooDkzZcqNBUahVNc1Hl4KtM1AmhRoZLt7pNFqNcmzd1Iy5mXJUi9D7bButRmaJ5GI7/0Argm6FtkC86LWwLDQBHp1nF9BG9z2tbYcorYEWMhJZtd4Eeg2ZBIh3uTR4z+gdeA9CSMXt9nSQNT07WxcNhgkF1COlHbdXdUYh+O2PWFMg6W5mRJNCu0ABW2ftlGLK59VF78HPtxPVJNEkXPyYQmI+MDRUJi4FNdjWpDi3AOqZrGa5wCSoJ6E5BQXiYIMQcqWjKTJUIiY2hJFKlzOGzlOJuU3NmN9kpx3blDPt4Blw9lmEjPMVjYxStTUs5WKFirMsMIUpPoX/rHK3OJvcxLDXoSIBbIGSclHOzMyp+WXPy9VoAqebphkQbFVWutDADtrciEO24mTIXvfuTIDcBvDJ/1XPHerFcj+W28Po4nBGiONwqknnLK5ZxaxxYRIJvQHjEvj7GAHkrVUsc9awPv37uKdo+Cm6QaPX1xVTAegYdZ0tAgTQjqQjNTNLsfhYxK8kBnDmWLVuGiZ7xHQLC135vZktukd21gKwRnAvZcoRsntm3ZDfpVGQE+2hq9BTjEDMXahwDnO/wPzjGSn7Qk0wwl8ajbxtmDsOTx4NZDYdzXolNs2B0CJsN2AoO9pki2suvl0oRZlh7RGMWytriiL+eimvRgUgQqF8UwxJbFmOQFfPi+JFUwjTplZXMayAimbqDu9bqD6FMpMYhNvlvFgHZOeUpYvyRBmQi3tC+hRpFgFWmK72k+uc4xzUTKFxU+Cf/6xRZ23X9Bok3JZe0po/F8Tm7NMA2sXV/5vXThYMwF3m+unvT0BUon/5Xs2owZ7GO3jX9RBrxMCxBdFMhpke8dVpQ+vqyjwJR1DunS1bCZMuydxlkYDhHpMF68qgqaNrYm1yjkOH73RWBCgAElLTcSfTkPM6cXbLKDzcET7/XezzxTRpxHPBjKKHZhmdEGAPzUw+pmg0AFXQhAAa0lRwhnEGJs2NDSJw0LR9tpsFniOTYxwt0QoxeWGPo6ODKQAQQJ1n5zS72ZUTIO01T83ImSAXwWS/zENkGmXtYi0aZJtJ+8Lecmgz+9iGTssCX6F0zs7MJNMTyyDSoOiAs+bDGhk1Cpr+u65kvWb2/Jqgy6bfVFimIkgKsvWCtgoKvPoTyQhswpRNPXXLp2Bd/pPPhX+sL3aNKcfYie9TaeBUIzh/x1bWngQxvZIjZxFqNcMDHF1LMUvDXoPuvobor73NbAKS3avZxM+NXRoYZAwiuYWmRkYSCwxTmNjj6st+Z9KJWRKgNHKKtL/UGZk5wfQRSq8czaQHH67V9NIr5U2TVaTGJK8zawUqf6/Lz78tN55MpxQ2bBYuHTYpSbKzszPifrswNL3MH7JDetadylPnNnUmBVzTpRVoNIyf60KYGAdzIPnycpHV61hozIagMBkMKfzhp+eFvsJTVaiSCgpTYUAnoK/RyHixgSqDrDullQ1j9yu63JRExnhPkxEL5NUYqWmxk0i31xZ6JdtURr2iAjg9mIaOkWURBzd5zadGpgHv2Mh01hMYxbCXN4UAh2WmOWKBcvn3h1j1QQ3BEpbiqZqsHXMOciLsjPG4tBj9VPhbJMWhZ9cGxt6mOaiV5Ln3J6J8geCw6Dnw4ANzHlprskEjtOG/ZlM3jz7//Pu8NUD0OtIr9aPdYewNLcGoDEgkyDzNVg/hfr+jAxrNDtQiNcMaq1vbYec6JlpQB+DjV1QosUDNgyVUjUaGgi1lkkwTWpqmFKLcMa0CseP9Q/1gutE0x9OfiTfmmiOw+LrgmRTWaGQGscIlq81e0OibP9faq5dF1eBA5HVw2UvsrECmVb1Xmhh47hwsNEP7Ftrx/gdLygwajbigCSbkcC/HlplmbJlvqBGliCSdFwoQYmeyJ2glOGwpLEHSNo6YEboq9FUHnJFDu3t4Kir0h7WG+ByUR5NPj5i5FBjLwqvn8PH7YcTb1Z5uIq7GDjjZ0PIZuAH1hQO/v90Zxlg0ymIM+hSli9Ftt9Xs2TkHFMuZDuxPCSnhtcuFkMOZyxDUdzX2LiD+5VL35I0SDXe4Qw5uxJZN0PkSS5FROq44K6tyy0FLg9kGtBcuJ/ogDmTRSpKJw5oxxIbbRmubYjTtd6NJTiCnEFNyOLx+3IYIec0bHGDSwCGaFa58BmIwUUQ1Leam2DDyjgmBrdqhYO5fhEK3Ik4w3F4QfyZqxTw0h4L1UISLsRI15c3FquxfKZ58wEs+Iy1KTuJhJpMCcgZ25OFSZmpdrW7IB4FakyWnp54N5N5hnRSJAEA0DL5caOQ4g2hCZ+aY1riQYjKyvITbFrQW0FlPMZiQi6oA9QCK5YBzeEX3hazqC8W1LBlzwD09UdHQ+X8YexPtNq5k2zbBDiDYSa57zv/6c+9pLJEgAKK/Y64ZkQnJrjeeanCUbZEgkLlz74gVq9nEBRLaGG5u3Me4E4b65XSJZ+ujqGeguv/5x3L4z38th5cn9T3/7k9jUzTs7ysCjffDJw5vgBRHk8W/vWIkgKGG5wFAGM2JgW+zmKS4Xwrc8Yxxhn28r3NOUJwrLHWv59niME3DfwM4AXqMqQQoq/lp3EuekWCg1xkLWYM+y+rtpH5x/a4LhqCv7ExMqVlbUEEpdnF2ypT4NvvG+YhHNEYyvAZnJODWV5pgNBNPz4/DfHmvDuSDwglqHw3pQ4or1i8aw9vbec44RNM03d/e5sO//oU7EE1PIfSnmvImK0YTFe7V0xMNOt+n81+kB4Ca2104/fudGS1Na077k/XhjU1jwPmx3eQcjqHEERook5VZqF5MYpfUEICdaGW5NuHNS+mkqaCR5/sCFsSaFWqbhi9aaGtrf93QsBfMK7uH98J7YI8XbdaenuutnofzhD0N0FWUGDc+TD3G+3XVxMcSOZRuzuByV6yJMGs69M0g3Racitw1boEWxdqjeQBwYa2gu4Uq9faGyyB6MNy6jsPlQK2CJo5MF9BunjEynQg9xKlwk6KSgtfsJtaA+0h0aMBUFWCuy6y6Y9ejZymmP7zGJm6PWHVrBoRucvW1Se0UQxWoarHWL40vIBridEDNDlUMbur1RZe5Wmnj3uLu1sxl/wiBhgaNaWOBEAlLtXlJTZrGk/0HswNcCn3OmcIAJGpC5J/kAO4411a513zf8/IxjQxnb9Pa/gk0+fe70FRvKOeSSTxpAAAgAElEQVT1+Q7IgmEOjosrA+GZOhDpEa3fgeuI5swp/Lh/l16oHcz4/Jyp6FieoTHjP4EJE/vcajvsoa+mNioTk/QT1jVqs5zuGzwJoCCNXEoZkxEa57rfuS9lpmEFVbTIQnrzn3ryYuwKTUVqx2pk4v7bpl+f1PRaq8Mmgt4MpVZ5wxUQtaPhlkIdxk0o1JfQrFnvPNNtemQpa22WGoVrcNj/OdvvycP0cP/x42c6YcaxNDJJxqUYTm1fuoXRUaH8r3PLHIvGn357HP76sc6NQysTXvYTxY3hXLwhR7rc6FluNAfLnlCeotVkxJl8B0b2z6H4UEzyUCdd+M6Om70Qr/vV50e6d77PnBqnDNAHdHCgyPW/q9XQJ93Rm6LuFL+1CLnQNENkI9BQ9UGWSzjmcHTmQqHmo3ODhxcFZ5wfKCaTNA5iv0qIlmM6ulIQA4IxCSti/AkqqJ6I9wQSglEUhYdCS6YP+rbHDhTP9KRCy6OkyWCDmT+CGOqeMkKFNaKzYfn7Y9n3pA/eWL+C0n6dhxUisXdceNbDpoMfKUYR6CJcjBECDwdIPQcPyJhOVIrqdHbT/149Bdc9jjo5kGgmKHwcLfYYU870UQvKFHiilyDioeXAk4QjTvPxxD0uy+L6eKAlQUxiy2gjQ/G62nyFrnE4glyYCUBIGsXOG/zoXNtqikZhPBzTjyDRZAr98cfrsHx6ymgcHdf//a/30MvymnHauATpeJ3fDt/f5pnIJUwN+hnXItbLvi+74d81SrjaMUJvmqWWlBm3IxI/VvL4sbUpFBdu6jhRJfODYjbc3UHbzQTp+TlfXxCUQ4tw4+3NlIYnDT4e7RvsmUFGCdYUwQP1peFBy8bv2+91+jLkk2kUDbl5BQEwZpc4O/3f//nIdYI3m2fjdIrG5j/+eEr4aPR0hJf5Tsre2xG9dIFC34Zzfj+01RyOI6WzfrIOyjShuKNt2h7dRiaWqgUS5JqTeXHLFxPAohV0XsX4rLc1cU8r44Hn4Q1fHP7gMAz/+7/vw3/993v2NMSgIMtoRLjXuCX953+8JIMHTRHPaaZC6EJuaAylQkXgGs6/SC0NCIU1D8UT9thPIN9qzMLHjvFKWZmWAxcPePRuNVHa7S/D14Z8Bjjk++H9Y5tpHfcfdzQQdIo6nROxqjWvJVs7FLQFzxeORYhVBRigo2SikC+mcSJvKfAIhFzy/YIUJpKjraNgETnkXjN9jyU23HZceTZQR87D95dFmpm3VzK8NBbgmkzWqE7KUgiSVL/dD//z1/vwv3+t0nwfA7LACHjJhAEKJzbfVEbogigCpVIyCb9kgo0ugn2e+wJYxjXnWUAHxX3RotoMLbNmDA2EUmVhZSYRUyBodqN4PWu6UXfXPtfDgMnS5IQOqtkOe0SmzqG2OnX+ZLIVmmjg20rUZls75D2+vrzkrEJnBlgBVS7WxjTOTw9pYMawyjPFDAJ40HXcRbGNfo1oPlPv0zaaNcS/nCE0crGOxpQihhNM0QwbpkHEiZgaIVOFeno59rB0jjj7S0OBprzI72cfdroBKJHE73rm2NuYWAMGWgTxOwD+ACFYm+vcRxqvUDpBn0M91NCC12MK0hqF60aB5pPGnM8D6g8b4owhQjuDBcCQw6+RkXsGzxgTGUAZgyr9PBSYfBMAHeu8p9kIzhWAmyukkNsmOc92rWeQ9WSBlfkBfw8ASgMWxD1gAp//MWDCogxAdDo7Dvc3AK1QOjmrqLdOMRUhrJSiHRdN7gFOmbPLXNe/I7EYBH4DWlUIcGdwjbXBhNArhyjtLGzCIO66GW73x+HHejX8wHI9yLtZXxdc7NByjKZFrA81UTkj0hxC8SJYG4qd1yiUR0A9Ml8SWOx0VzYAdu8CEBNwdU5hHJrUy3OAJs5S2DD8HOcE01aYFU4/fFZpnDs/jHMQs4IOMa826//HNKaKjFFyTC1TurzSkCRd78TedohFPnQogAvNoaR5Jbi1QoSTDZdsOuoY6YZcH/6b+X9qQvlZ9lvYEWpNcXnUlc6zvM8n88NYV7we19RBAtNI9I6PycqL6co9Zze/W2P6wNjh7iqA6rr3unbM887fZ93Y4LAPUIvi2sj5RuOPFpJzhqn31AjJ6gJsI4pEq3rrICecZCveh4kBHZfHzv5A8wzeE4Aa58p+f/hzdjxewoRgA2fz1nVMFw4WjN7riHIoNCYenM5HjNQLBa7AG8VzUGhii6bHNihi6BBSiYLWFh+RvRnEkAeTgjj+4Vl0BhUSSMnGQqPDw81NfokwEhtgA/FyoMTWjYIfakR3+G5IoXc9agFqiKTOaryWicA4PRhmyQ2B7uCBXBbGNW7s1d1IRWsZpFy02dSkN6pBgCPQCynJHvrx8t7i902zRSODMNrgMKYyNH0JaMwGimOMbnAUZly3FBM3jm/vZg/DYk5AkyhNLDQfuEbXLlU+dFMTNiGF7tkWBnHg+fKA1n4PTjjNJqFsn+E301wpvqIJcITJc8sixcKPogBUH7pXfl+NXUEjLBh1toLbz/WAfhCx3MGkaviijkdFjlLsLOUrJ/8E2ktyJ8oRBPejO+8VRUTyfpLw7JbUZhWs07h3kAGz2Q0rqFApqhWyxj2HiczTIgcBQs+gKtBDKnjRqeV7rj+0KpCmw/lm+Pg4Dv/132zoCNrDwPc1L6fhMW5oJA5Lz8BtKU3dHYgDmzAFlAGlTEa1TabQ0uVMimeFOZYYOYnGfe1B++CFn6Vbxm52uUwxFO990BfE3rHBxSHE8Ml2Ffu9sc3eVXlC6KLWXwTmsZnKv4ZnzTXuJgW6WtA5dFSV/Mw9pgA1CwVN0j42nh+foC6M3EFWT8P8fjZ8f4WeCE3H0DjWDEUShVUQpNLfAD5APQGtiQVjNnVT6/sQvKZNOpFhiuUkUA54N2wdwovuTeQUYwJQOYPntLbMCooOgoIChJbnULpWIi1usad9GOaPrFtseynGoXExWhfFtMiZJffkP/7jefjjO00yOQ6buJ9Bjbl/QBvxnGa8hY9sKGzU7+9fEcKzGF3fNIkgzFIl3PgLPQsnviywffel6TkOm0/oIdBVeE3T1VkXvFYOiTRE9vxtmhHLzCC4Xm8bCZ3AGt2+Fih3Qjvfw/dz+DZfn/UIXY1CbbP5GA6nrxyePqulQURsfTsbXqEPYcn/MBtuMTuJPkUXNhBj3ivPCWv7dNF2HHQuAXo0kZX3gYaBEFJs+1kzoVCX81bCFjPlvhnevqGJUCwcCg1hn1t0UQ/D2/feR91DuUYcuj//whzgOCxINacYyOS07EFTmKT1Ll2Ruod2YOyGKHlI6DPKSY97wvkJQISujzOB3/Hf//sx/M+P1bDluQkVVmc37Id5rv/44y0HPs8nNKLNep2iMVTb26ZHESzI/sd9ANHl+6S2AP6xf4bydEPOjbkSPL8U6+2oxLOSs4FJCanfD9QHxiIAYIx0FM67ND4U5joVNS3LokcQinOd39t2qrwef2ReSO1mzUF9ZM9JXnJqDhsn9pvQX/MAaFgxJq2jG3p6HO5xH0zgoUBga7gSyA3NLZNOGo6pgI6rZhXWfB/3JYV0ktwj+shZlmI8xgXUKux31BjSpEMXvHEiwbQq5J9Ri6h9Oes3zA2K+fpDA8L7TJbNhfuwHP7P//mevQNwEFDz50+NHACrHmKkgGaXvCO0eKz3+9RKP38yHeYePQ/3t49xXwsQtcSMSHr8eE4WUVtIpBqZ0rj3Ga6xTBOxi9Z5wkKcBHad/miYAQK4N3HYgsYYnYcho6wRGBWzmGlo0R5jjzlhu15n7dvNXeEZxfSFOARqDuo4DUt4HzQBUrlDCS9KHp8xiWWh0AHQSDN0v5Pa2V84rzXjoW7tyGCZKPjj7fnHf0g9yDWL2L+ZzF5JQ5zPmXQnGPxYIdql9YT+Fi35zOaas5FGB5YAP0/tRc1qE9zB5jYWxjtwHw2rj8Y2cgQuDQCzE3HWGG8sIH9yeuo8h3If50ho5eTTAFx4HphL2NOdqqWu14YVZRgWqQBDh7WJYiKTRma9iY6KqQrPL9cnQ4qyVWavYz0z9IgbXMkJaDbjoEeQ8SugPWGe01kc4xCmUmsozjGckVqWt5n8EJ3FkqnwyWb+lQdFn3BEiFWZZg1VITmiltOhihMKnOwkBif4zQ5ZL+0uFmwSOMy4Dr3pRYSXVGQt7/D5Znyoqw7iHkbZOJuB9nHDOVi5GYZZ/fzBg2QeDjd7f5T3asgn6EpRBIKq+GByI+PCggMCTjm9XIsLaKiPYiupWty8nkiVmUCKnv5JnSpSSKXDNnE8GiG4qXuKd66NRY+FCNS9U5D7TBcIcbozKwCuLNQx9jY2Bm7q4YDwkJEu9nNaVzhZ6jwQNQWd/9MfyUIVep0bsFocbSvlJzLeMy/CIldUxIAq0GNGnVqlGioFJcspEUGYFOwcSDIHpsZXVHKi4nEt+VtQRj4bn/F0LN1AxO2gJrrXYCdIAxwBJMhkBIcUDo5aM91JrgfINiiD+pVMZChES9DPQ9yW0nEtIwIhqc1wvXXf4v5T5HM4pLFIEa8ehSaKYprPBvrzgLPV6XZYbxCDEsK5yeehkQGJmN/fDc8L6Goc/FIu4KLHknF2zEGyfIZ2xsYs8teoJzoXqWKOjTkEQJSibeEggKJ1Q8MoSn4eOGRxeHIixloEeed9QR2ACocmBfQmd6aCw0Y3lewBbDR933F0G4bPTOQYETPJwaDAcb3TNl8H+hLFHeiInGvHyVqBIlC+qJMJDY41ex6eol9YDq/PiHrRLW2TBB/+7t398C1F6DKHHYiy+UpT2CeAgIceoWuieQYtOqqniIb7jsbEvU1KArogCuLQuOK4qLgy4/foTGximl5Q4c6lDxEJS/5CCv6b4Qv6Fg0mWi0SuO8fh+Phdvj5v1CqtlkL/HcTsOfDtzfsSmlMoVV8ZjIIysn7aZ0LzSLFlMJ9XL+wq4biqPFAMnaSIG0z5x6mMQVlLiLTJM4z+cDp7cRhztSWBstQtEykIw6VShCEmfwb0OOigUKtCZIcFE9KAgdlJoUIwEOFtBDljyiytDwLQPd9CjwMAQBspJQAiEDlFbiCLQk9j8l01gQTEICOL8T7+xz5fFYmPHLMOaAxo+CAhv5FY70MZQpbWaib7F9pukJ5kifDvY5QPkV0FQNoHivzgX0xU6m1IBMHP5Q69HxQYTnkWWsUbO8/Sdo+6NSG9T30qgQ1174XeknbsjaPnudByscU4uXO3BlsHMxc82dcoZY6uv3PX6vhA/OATCCgGe4CkuAa9f37m7rJGVMdrtl22G4wkNF9ijUNGILRw+yGqTBTGwTH7G+dX0YxgMkFGkt0pjat7v/tGFRUoytnEb4fMALmBDSr0IdpNCjgCadMzoehlKDvsazI/nWf5jSASaxgddbLOgJpLUMBs55A1sm5cN8Jc6gCABHg05D5TBuoaajhLJ+BZwqgDVF7gLjPzwJCXEuwNLhuvEdqgQQeJ9KhrHfLDECtg6L4RrzjJBoaOFkyu8p38/f1VM1nskXbNK1qrfp7sta+nDhzrfkM6kkAEKXYgODnvdY0tNdoHCXJo6szgvUJvZrJLg0u1yV28gd0uhi9QFElKJNGBqATABTDiwY4rzLaLMHr+P7dFKk1hwJ9eQfZL4acg7BxmASl4Y1zo81Sa2JZT+xB6xXTPRvLtj7eH9DffI7NKFQ37mGaz8SCoBnk7AP1b6cwNZNpBlMk61TIc8jz3+wW83eYDKAf4r5IGa5+yPsa+qC0QQ/J/+8G5vpvu/Rrumsoecdzzi7uBUCLDS/7ifpGrgt23VDQ2Wo1CdhpER3bcbVmfElfVM/KG2P/UgPI5Nv8l2u2kwBXBXVnispz4ZRHML/MFKohSXxB1j97hfmOTEHHbKbxWnSGzJU2qAC/UCmTOXUZPt63MRvC+Ov1G/QwuOPWFqGGUTMQtM11IVcvdbkTgUSY3MDuwS3yKc9yWGEV9yKQ5TPNVPV0PP85OwB5Fu1IbJ4NUWePIDZs6IyRKfKxDy0+3WiVVCLqbtC6dGVdeCOhdyCYpNtUmyKqR/d3Pzw8UvSBth+HbRAiiooHx050onBiE7AI6mBoEzeaposNIaPn0B4oIC5BAyh00+QwYbmj0Gh7WRuajOzr/dnwwO+EL42VH0UHxYcFjQuTh9Lk8M7swDHCYrCTS2vTH2kELvOegjius2NPvnRG6NgaQ3WDL03zpcVpguni5y41g00L95zhYjIt1+N4QhjJ/RHNRDznpibSxffx4FJANc+8H1Aeen3RJ3oDrho8OHJ0RbLZEBz1YlQAOnIJJxg9R4TiGBGcQdbt6OMiJVCSn83nbZSikpNdsI4wuRagafA9P94pILyn0UDcZx6SESPXANSGzQhkjXUJvSwanaS1H4fDTm44yCpfBloJGhTJxsK7/g12LcY7tf/lAeItZWPnjiewrNzaUrTC27bRz6u0U0eoDVz583CMgFGxt4UZ2T6LCFUvl91w2h+HMy54mXYyUj+aDREwQ8TWQ841nkLzlg3IyZIb2G2mSDxLbHZQSqBlMeHJ5KB4+Gx+7++r4eNznUMAimZPN0GgQLCcxvWanLi+Tc1MxgnCvfBWdTuiuebn+7DgtwZpZ9pChgrj4co4op2/jyvPbRzLtgit0cERugff+xnNyN1wOB2GDwCPFJnngSC3RRXUX/j0B91kjVWgKg5MAQP0m289C+uq6Rtd+PJ+KWDhJHM9tQ51AloMkhG4mJwZp3Ms+1mnUJco0ukrDcMsOQtQRjEqwXXq5ek5zepf/7Ue3j++hgtmJg801jTL52RYYHeJrgBqCdlMBpSh+wMkQJfC53QSrfhzSJ4MNDmycXjmpOJ4MEhFwAEnoVTZS6UUUsSo26AZj6Ay19OQQibaTE6zHiKktGjoRkT6Vp8HTLrRzpjNxJrKTnY7SxgemqleN9IXEAev8sX7pJFB7E/x6Fr2WWEii06D76Fo+f76OHx7Xgy37AvrbWigJK/3Pb7mkqcBu3NSZdL3fTLKAEbYJ2KOgOFJppCaW6B54j0DXHBd95UT5qalpTHPF2Lz6MxgHMQ18hLaDkAaIN3m00kQ4GImBgm7A6l34tmsg+Z018ZftU9TdVivPTXkzN2Gvsu1AKUF9GONsz7OgDbzx1yzr+0a5CnrGJAROiLNy55mJIe951LoZYjZHzkzNB2I5X7OizpH91AcmXZ+piDEDpspTK4NVLdD0XnjAjVRgIL8gi4PNItSIuP8NZihwZQqNEicicprsOFqn9MCbZiUEIyaDU9E9/5ukcBB9mBE7jAUoFJzxtj0geISWCxNm88HgIV2LMCoJJeAc6EBfpmDpP2rYn4aBihbrZ1yb23BtVVMzu7RTczrNfZxnF0xT0FXB8jivp1g4qxnCmWp1KGAArZxRmfzoHbQvj9rsr6HAjLTPcyPztZgOsQJYmVy/GDGFQ0pny/GILeAl/ehnrKfArYyIaHRe8dZcDgHhEqzGAt1qdgAd9N8pfUPNv0W9jYzmqaMh2lRCOtU5RoTrszUiulB4hXuo8GjHsMMhX0X+/TXb4/ZNz/ej8P7D/QNUlIFVNTMUdvQaCyxTkYnXflRyV3htILaSfYZpk9MyDpTL5RAm5NTJlo2hwAz3NdMdKtQb5tltKJERlBvXTuWjQ3MKKP4dw1NVbuhlxlVka8KqA6Qz9rjfZ5lBnUyvcMjaafQs9QJqk90aiN7pdck9FrPA8AHzotjzojvBHgHuK1b1IX4aBNUt7EaERth9hCmv4JcCT/P9ZoynkIPhkVV2TLug1L/EiEQ6nI3e9KcuxPkvq+qkbmpYFJ1Ll5H6iimUytq9R0GYzj1tqbH+i8h749OidhPuqtMqG4mvYecDzwXs9nsz9nhtL9oG9yCxu6OFO9vP0GxoKyAHvOiV91qi3Zq/JF/bQeE1GsWaRwM1Ch0UVKkePOI5W6Hu7mOLRRA8Y0+s+jmKexAUoMwQ1Xi/LvRJpGbkHEUWRAghAj5HrSB5XcwVstG9Twf7hamccO153emuH9kI8Dmj8LACRDc7NsbgwsRgOL+kSAxUM7aiGwUykoRt4j8cQRnC9gTmQn17qIORD0IaaX1RtjXKdKfdKamSKckDt+ahoGDlBE4kw/Q9GVG2FhS0sjQSOAHz6bYlqbR1lCxVFglOgztWif70kau3dilMBECGBvAM82MTSgfFZoYYlgOkUZg2GxGzmJPOxArlggy1yghhqc0n3afOrW1w1tTdmgUccb6XJ3SzPAQ08ShA2ACB12HH0/Y3NMiaB2jdTazCAOZRpyZIpHay2hdPrEhcOXhHgewKNOqkcEud5YmgkIGVDDhpxRp8EEzoVKjhO9bAkDzMe5yaLcN6wHzBqYgTF34ncv7HORxAbuzEELDZE5CvGKHm9I0xSN/OA6HuKiwPjnQ6WDkx/OlUJINmANPxxfOF6ZSqwSUMQ3j/iyH51i6ylUdC8k1HGlDwOAl5yCuJPWX55dsVL+LqdtuMlM7qEXx+WdNOBUB6d3jCR8U0uadjYlcEvIRsOUEdYpYFsTwpA88r3PKc+SUAFExaehkfKBBZe768CiHnQP2glVrplzbvA+vh+uUz+KkkD2KqWbbFivM5fPzh/UQly1Q/QtFvWYZOcQfDOHMQX0NvY37l9jXFEJ6RblIw08Dfh7eP0/D54ZmcT98/45AfZlr8fETV0YKu7vhFtoNlJE9RgvH4Y1i/dsyCDSTQQoOQAWpdRZQHqwWKlBIlvOXYcHUAYtP9HCrurdpZny2XXPwsuVaI+J/eTUp/njSlYzDlV+AkJLrQGETtKuLuOgLKpciAuQKgQytyEltgjLJGdpu8n4putGjNIc7VNpcn02omBxWTNFxNpO+y1ZZk8YjmUWX4TN2pbvh+fF++ON1OTySX5JG45KcIxgCOsrRjGJAoMYrBVDQV/etzw8mXaXzwViENZapC/edbBD2IIs1JoVwtBUxO90TFTTzAzQ8U/wBhHAXDQKNEeAH2SL652pfCu0pFrgE4Jblq2iyJjMjoBWBtwAN51dxvGv6IeUIYI/PB4IavcTuNDyQr7ZYBlyB3kiOU6zgl1jWwqDQMRLO/wugT5q2G81Wop2a5uNd66SMTQHGhEYufj4vwEPRPhL+G9q39CcBIs5rQklZjY+JC4g97nmX+xrg8Z6ChN/KCBq7YRBjXKGcirM++N1YmPNd0soxQIHei2X+MhPIzeY9mSxBsWmWMqkQgILxoNOXoZ8JAgwNWTSadRetzaE1LCL8FojqLo0Ome5JF2x5HnK8F/JcNVLO+ILys0emEVUbEKOfmEloWMMZnOkOlBquQ1gd/DgmSmhAcNUEHEYrQENE4KHW8gZGs791Pea5AnjH9BEn1QSM79eGxkK/LGMkzvDLCbD0MhwuhHxihMQ0nSZJJ1r2F4BHGnzWgZMm982c3wGMzzHCyWSORe6l6u9yCo7pyQdW34QEn4bFcjm8vL0F7ISS/PGuiVMCgZfz7E2AAPsvADlCJWUb8BxzjvJ91D1qhZmCcS3Nr4nWFqChZAT8M2YtTRcEpAKoCJUs15IP48RaDYcTrNZpUJBDPU1DW2YEUrOMG2k7+X/bxozNtxOpNlfpaA2mdUzxeJ4Bp9Q2S7vnxEsNdAKw17FV50/qSaYh6APnWR8GfgIi+Jz8/PkRgx+uJ7RSqISxxS9wi0k+dbTuptWQ12Q1WrYwnvxiIAAzyAB4wRkaZPYMmon5HHDUAYKsBabf9AGVidb6mCtqWRoZKIarTepnaNOsP/4AjgBCxE2T2q5MTQBlqRt6Kkq+G2tgHI5FF0TzQr4dAAvPFY0/dfot1LLjJSmsIBLVMvURzma9WV/KR19HDJDESStTm2MViVkso5UbNCpeiXfjAcvGt93wemziiK7MSInINhdVp6GmblFU0UA9v4KgMLnxYAfJZCON/eInqAWIDgcyG6qcYIXS+GQv8j5Y3BSO5M4wpo6wk2KV9xFOK4ezF5jDBEvRb9+/xS6zi72eJowlThCAqQzysLqyN6bISA6IB4Z0gqnhgYKHw84ndpYntB6FthwV+KdjjgnBabi9F3kJWhrgmkMcVxusVGnQ2KScbNHtQrFIeFKQJtD/dv8CReN+4Ppl4SdXuexb4aQeGIPiqINlnnQixoyhOSVdpoKfsmwMaswm5wWaHGqaZjH2vr+GWtrQFzLKpveB/oDE97vofljFXweoXJc0MqBu/Ap0A4ymMyUYEK75ugl0vFV0GeSK8WyuwZk8xzThaeL2ZDFA0zC9mHVAYZ4QNVDHDg49g2RrTavN7SkHJeN7XivZH5ddJcwqmmvuriUwj0MFIGZTrS2xxtjUTLj1k+7MdA5jB8bu2FyzMYLwLp/c3CkAzTVoN5tNbCRxK21DCxOydQ2L+1Wyj9BqcKDLleVQ4OCnsGOaBYUvxTLXLYekuQg8C5l2RNPDYSCw4HRzHde1uHnxbNN8zZiyahGpQLhLpwZJRG3aEYfn8WOFewyHMKJMHGcca0OrZE3f3EA3hFLJ8w7ayfvi2jC1XKShoZmEphV3rVeKP8Meo9mB6nTCnUxb+TRBoZhqKQuQQt4SqFzWyhgI2/fJxlHhvZQlnsvkmh4pPhSrwpNPfkMoa06AmLCq9WtTERFMNl8ajm7IAnTEtYzPLUWAZw83xSBOe3YPJwEmUD9matOBl+w53FNt6SnEbYTZSx6XBGFi3c40cRY6FBknGIy8vdDIVu7D+Jx2wWU6NWjFeYAy5LQ2KFxpH5L1sOWgQhguzYw9jHXTeiQKSPZVBLc8N6H/3NzlvVBnMCTjWlLIfO1Ww+m8SfgsnOroAHMeYVN/ScYMVBmeedD5b/mdDylcuIY0Vxzuq89VkHKoTo/zx+GBPIbQUkqfd1WVZOYbx0zWlyDC+XSb8ykZZ9ByFkwDoINYrDO5SEI4dMCYajwU9YNG9JDD170U5I2f8dkZqX9l35twaDJJoAos1IIAACAASURBVD7HfQnmg7bOmSjjTLU/hK7K++tpWXJMDlBIoSk+R0e02bJvrlKc4gpHTojPWRVuaRX49ypu6gyailfPpLYBbnF3CmE0apyzAQ5lR2Doko8XGs+dz8KO6QRoMUYeUPCY0gzDacbzty1Lcd8HRRJTF/ZpzpdkxoU2DEByHO5B9O+YCmFWYr4Se1SAuzQCnaHFfqsltcCYNGfWGZ+fa8veB3WMPdEQbfUEfn9TxTVykPpMAWLOi+Ck2sapoBJ9z7F8RatnrwUosIm24aee4vdSbHH+SKem4eF7AWSPcfjSjpxi8jPvmbWDLXTMMkiIT5Puvg/YRfuozsqMGLVBAljX1OCc7Wh5kkki9VTDHfZqimXODkxp/sG1VIRndC5TPyLy09oRKLGbr0sozFA9ac7Vzxm0GVohFKZav6zhZoOwfpnScgZzjrGu+TlAOZ599IFMn/cEg8bkRiMGCuhEOzA5rOkA5/U1UJsJehmB9Jwv7CDMX8iPI24j2kia7Yo+KEqVFH8nXNC+oOlNQLWbRxqASCfYOwD8ANipR7A29osmTLKOTmXk/0D9o0EN6ymA/Gk4hPILGIfZFc85bq68J85C9nFrCmranBWYFX1sYpPPOfut7POlgU4AuhM1obiRKve3jkyQks8Ts5HjZTjG5RK2gzTx04lr206UTmRCs418QM0k6xddXU9cAjDu0MqzpjVzaL0e12i3w2xL4I4MPY1hPJvZ94ygaCqrzwuRLTIwoDdD49Ygh1r+gRyZ0/mEbdn4APgCXgAK4a+tUw7GcHRVEYcKVYwPDwsi3Gqr2bFgywWimCrEIgcF1JmavlBYfe0/5VDOFebxMxQLoVBccNaRg0y3TiFpMI5IV8ZxSVDGMQvh9FOmM/GspxDb7vW7TzeKwwU8UhJ5LQZCw/FW10ZhDg5ZG/GYf36KIxEFn641fsTewBTIujnLue4grH7YzX1weXmQOPlyLAw/8Oc7BYFcURLF2cQcuxvYCJcZ6+r5gmAzdUkUu4e9rg8tiI+LGQ4d5dbEg8bfgzwjzOb79ugQkhhMw9HIvxqhDoziM/bDzufBihgXr7xG6GBaFQddSq3a9sodQtXuW9BScPJwbVw/ZOPD1adD9ET8XiwFzajJWoGuVWnjivPg2Htg7LY0nxTgNBdoaLCBRgthgFhPpQwZZXOigHdtSyfTVjgPMh8kbijaa2P7zYdL4nnARB5YXXEofmkWQAzMVarWtIrB8dmxQg1dTX1Qh7VOm0vcmHAJ4+9DXUMEzoFuKGEOpbtTrH9bXM21s4lX5yD6bsGSZ2POM6rGgmeE1wVR5XpwD7qQvxab9lQzzQ2WRWiXdmwaHiLZ8KPD4vC0qGA9wI1ve3SQUQXAhoWGttWNW29KxUFu1xV4ugStiYAzXtcMg+vMM8/Gn3yPII13OTRw4aEYp2hP05ligonxQ8I0I8BF74X4lEDPyz5GAu3YQhZOC2zZR16fn+XKZ436fLYYWTqTbo1obAiZtDAqkwiaVJrL0L+OmiHg1oZJSJDYmsQVsBsUDOQ2OkSKEoulFF/QHpKrNHHqodYeMAwIAqmehH2izU6SNH/R7v39HadIXH0oEmko4YNDCRYZB/Qhd4JC6+YGkOc5lGFcu9BvsR/SnAtSSWMMDZPQSCYjeybmvA+AANcfhzFUUyiw7Lu8Pwoa/i5UMWyznwEgFlnDFCJMPjFEgCYXW9gUcjaVaRqeoGi1E+Ip+hnuNZ+tTTB0RSO3Yh4dGo0Saw0r5B8/PrL/v769pNkhJwaAJfexDBxqDFcTtySlVf6HeR8MBtDssT9zX2liAhTVZ6CYbEEt+yz2/yCsrHuvodpLgDmsapONUn/aqlf6LxQfLMUp5Jmicy88zFnbTF/iVrYH7Ju0KgJPUD/4/J3xhEUvwJPTaKd6TIcURPfPW9+YhXJNp7JqrZPKgXrOHmh/On1SbBKQiXgXZFltno2knxW6B0gsAdah9AfkA92GskYzqWZB6hXn3WJ0BT1C46Vw3ckS4LlIKCD7SUwLUlzo9pTnmzVowLb0T/dLCy1NRgStPKdCvcoklr9jr9SYIROacjn1mC43wFC1eR8V1Fev30Ll2tVrpMvnP8cKFndPCsHkhjxolATlVDMTzhStc3EChZZGvYRZAus/QCG10IN5Ln4GJz48dxg5UFwaH8F5xL5W+0UXJ1fFamhE5AOWWFwaqk21euVySg0tUOAL0CaMiFyn8eONE8OxwKRYBWDIZzGXp8/1bqagNtIIkN2k46oa6TaPcFI4q/fI+nUv5F7m9Qg0LStz9+HaK5N1432zsbVY/7XZLLi5LJEBVLiGof4RVBm6OMAcEQsCCtxv6jzXhZOHRRk/+HxYu/W9iDEPtMiZ7nqRS7D3V1J9ptfUWjOn4vxdKudkPKEp3Qyb1b5oZxV/gD4a0BLGwBhCL10t+XBfh2G9Yo/dSy37FzEQTjt+/3M9ZfvHb+ATlzum+u6qQ1KfOzHm2UenJ91NGYiUf/IAnY6r3/JZz5T1hqwXzKfIeVLXmXh1rtNDP5+yXvgRTWGclrJXxdO2pm5MhPM6yTaTgsqzAgPm5ZlzJ6Dtn7Mj77AKbYvNqfqwqZCryaaYwKkscPPEY/sZaoM8xBaN06zwPxoYgtnIWmAD6xHgaKt3YPSmpzV2rlwUXoMDBDQyYreM7EW/zZkhHO9bcjBYUD9/ytvmQrBh8GBHhBeNz1cVvGYzkCabjjf2rab9ZvRbhRYIHIU+NAYeJA4+Dunnl+dcZB/UEixpnTIilS5Qm7sgF41y8g9l69zOQBoq6JtNeGkmBBEcgpBMD0IOHYro5IzYCdvIcDiq29A5zXFprAXLnlcHCAskNSMcjJWfcQRB7qBK3OUoPEyz52HNeDEWmzSHoEPaGNIItB238EA5J1xvon3gRlfAZ58qWov56ZHyAJrQLZsZRs+I0dj8mCLRSWht2s2kGh6nYVhSguJwL1m/KR5III4miyKQIgXnPFDv2kTQap14AB6GS6gUFqtMnV6eFfhezky2bJJjVYibGQJ/JlMp9nDPQSuiDe9oW9coXefZpM/tNdZhFNXsgbR0Z1zcdYMW+fym+Z6DjEv96Wawx99Za2Xb7LPluovrB0hvKJOKt/n72FSSMfBAw4s95053IFwPovuZmlDH1PxuBKdce/MuQmEgI2dJMYlrTnnCJ9CsGvpYOJaWqDKE+q574PQEjWZ30gbxmc0mWWezgv/POJ7fGxekFEsUwfCOzRriMcuGiMi3/fDL7psRO7QiRPbwruEqM3Hd7UHURTZvh4eiU2pl3FaoEYmG8qB9sk57bODcQ66pnuCzXHNpixxgsd+NkFiBIpQ2/VSKyxJaTlFQtkyTRNpYo6B6XFt0T6y1FFj1wFD0cG34WfROfE8ambP5Hkwr2DN1CsK5iBwQ1jL3S14yTSAHQrj1afr3oaVQ5NEcoTW02PTXehy0XbBukLpWKVZvGr2Nvo1bFzE611k88vuZUH2usZWlQIH2pJ5H2oUBuhY4mrxk8rGdHJ2y7kDpo0OoiWXyaxQ4g2DS8Ly/YwdObg8oqPo0qE0xtQi3Ozu1ukdQ29Bdr4EW0G+YA2jM1qFxcV/J3MGimYKlizkpFIc454Dggw4yNeYzabFMrg2TMkXiDXKEMkoSOiGSZIcRDLjepVBNkVWFKvv3cMPUlALKn+8zNM0IIrbQbZxG84ezogs6zkIslJl6SE11O74GGXo/NkhXcEAXOYMD1wBflbsGDYniKcBiA1s1CdAxVAo3zb66Laa70IQ4h8wnke7FtNIGo/cJpjAAIbk7ofjx7AJOKHS3GRM4jCYDbUpMX7KBjvbNbdHqWcyzaZ4Pmr7Y9tZ1jMFPxN8AgIqgfR0beananjl/r4ssKkPFq4gBij7WAc0M5zJAApMx9sj5o+Y3POvUUwAxTJ9gAqCn4nuYJusM637qWSilkufUiYOME4XtOJpZ89B4dBORqWnd1Hbz41pZXwjbJver9symleqCKX0I2qngoE1kG8QUYzfvj/ex3uyHn6vPGB7YeMqAyDQqusxFLLoFODhHzeJiv4nOif0v+6NxE67hKeYj5jJLvl8gORqY+soanyrXX4qKcRhBjVZa3K4zWhuWZ7jySHgfHcmhg2kbCbFPeZ5Kt+3ZjP8fJhM6RGiNBQJqpex7o2llH8m+GQdftY08o9R5XDM1aJ4dAOwj7Tlnh/oVAA32Bgr5IzpbLMPvoEk/1XlO8/drq+IecKVd+adGp4yWe0rasGxfK2qnrFdiAjAhCBNCKl/X4wncjAtx1dg5Q40eyDoIGMFzrSU65zF7JM0XgNh6heaThmgyGQlQAbBBRtHmMywQXg9tWFxZo4PG+MHhyWW4/Dnb7XeXRiKvaU+Ov7DW2yf7BHFkQg5Bv0woKMSlLfmkCQRtS2Cih+GUyM6vZGzL+JcJwCIfqosfLU99mBxzmZgcm8Q9C20dpwVoZ4v5y/Bwh+89nDttREVwGcl5oCZjADTjAF2HovQzhyMoYlJN315yOJmG3Si5XToNEJMZOKuG8hAOWtzuceQqEp6Du5LWu9DsMV+4wFnwBtqhhVAwq7YHoeQdCcbZnKCg8FBIL4D/nYaP106D4wGUiUJyOKpBAj0PnQzOPONdKGpSOOTuyg/mGmn/iHgeO2oExQ+ERWfRJOchPEnQCt3KYrfK6Jlm8oaAPoKZQEKLHzmqZn6dNoyHNgV8/P51ZhMltJjgkqegQ7SFA0uoHU6tpkwF1ks3am5yEzLiAQMSwLi5nYAyhaiJF4UGawT+OnQIKEta6KLTYlO5Gy5MbNLIHIf5A5kMHA7zHLCr91Vcv1iHFFqkktMYho9ajcwtE6mAmzWJvGpi3VClUtgt124S/rEZGMBJ8MbzdBRa51SKyQe6EtbPdH2vJzuxmKQQfFyENoEzSAqQBJduRrqcLmkmHoN+6FEvr5dMidTSHCgp1EWv3WzN/ImBQR3OGetjhnHPdWXT6ma2QRAPIgXdul5df03v3wIkNNKaSVOYJd/igyTrU6ahbNYUzqwThJMUVb23cG3Z1KEupNlt2Rp0wgpiZWKQpOo0+uitLsMjzfkTIqxh2Hzshy+SzXHxC91AbnT430GS2Hy1j+fAaicYaLKsu4dY1BaHOXk95dYWl8Ki16Vga4DI3fNQifDQT2wqV9KDbmfD92+vaSzC0c660WmM68J7xDGMYE6uH88OxSOGKqGn4mqIHirrzpG+mT4TQKId7bZyrTbhvzsRX4Sqk5CzxA7S3OEyJ5+bQ1W03OLfeTafUgceChQKT/YVnf+kzVHo8PliA4qN9COamud8v4W1+z5NVuhFyaSROspzSCFrkObC0OUPedJB/yKuZ9JI3ozTuOj7oqmiwaIIxCGQ6YeU0IAQNNthDABMmHcU168E38LhV8Q85hl8U6NHk9JFA5JGQIefTIFOu9g4f/v2ks/DRAcXIqYGec5rWo+QntehucChjzOJhHEKmuauq2lDvI3zJOwBC5WxuQz10+kH95/C+Xri4j5TpgaV0xKwaygxNeYEOEHi3BfwB/tqdZrt+peCl/MiWV2YU7C/MClwrYeuHbBw84tYv89SM1tgSBAa6RlmRs9nKMRMVNTY2QxgRDJmQxUdJuv/tjVcWuSn0WHKHOOVBhJdhzQx7WYYzRnErbu5IdhMxepxTI5VpjfSWA3L1jEt2TYYOCxsvgAW1DjauNuM0LRYHzjhQKdqzg6fi+cPalgKNvSN3cTsjtYAhD4fYYio/wU460YvRksbpjW6IxJyauYHlMOnyiDxLKW5C1Xpt4lE16xqIES3M73O5IXzgXWj0Jp/t5HvYrgE3eicEqQ8hVm7N2LqgxkBwNJu2B22YU5wDdD+hHYLLfrePXYx514BLOp42IwA/htTibuHWUAI/gC08txzRsXACYp4BUKP05aaygXA1StunCRegwV2duTIlSamaot24cv9bPJlhbknYJHaIIYqfHb33xHAumoGaNSo1Z5e7oclzIF7DTKgQAFQOx/wenfOVms3cVlMjQf7oeyhqc14JgHdpJCj7WZvh8pq7ADTwPk9Anz2D85hDRyumQ+/9iu14K+YEdd/Tw3D/4I3j66y7IvtVoiOW5OZsCB21O7sGw8aXWxpsj1TvZ5B3qeG+8Q0m6wy1i26O2jHWqpHZxzjBoAbAXz3OZq3nuIQFv2VXmP+wLmC1kY2FXVp7mA+ImL/4+ESvmWN3eymdfaiXNsd6Sbhbd4lBTVe3dnJHW9mzIZrB4rdy61ZJPEQb0cOx70WE+aH6EzBGK695y3QG0X5HX2WLgS1go1CLi7ILBcCDikfjIM6zcxLB+9U4UjBnEmLlnNuDiCtOoR0aGSP69ncpS/ZpUPJ0kGGAtZlEEQ5dITJgs73bCYJvwNUCoHtecAPHASchxkkSntaqWQPwxLUI4vR7pnCPBZ4TL6a81h9p6P1XooWKo6Pj+FNgoix0XCIsPmZWSPy09ohKQ1QOUDqeKC8BjE/WJEX8+WDmNEr+gnclKQtce95z1wjkRzoI1p8svn0yLgPs0yianQpAqw9bvuY85BDV4k7C9kpcVPSgSmOZDh+ZbTLRTfArpuZhGiWM1p7/Wv+gOmARRZcai2KcUEBgaNosWDCVQMRLYisaI9aorhKvcHZBEkiyMrNjY0mtCnsXCt7CJEg6dZs+L9vIO35/jeOVQ5iaH4WTXEoI6G6aHFNGaP5sOCtT/xPPGbQnRkp3mz8BkTaIFJ4WpDT6HCveP9cY5rdttGNFWquNWhI0y681j7f0KAuEUNzQOscNlGgMMm6p5nJx58amUa8p0ZG04Xfmxo+O0046FzyNNBYkH2TCTCH/NMwXyyyfj/rfXMeUUzqrIUGDWoR0yFCZTVisElrbRD3WcEpn4u1akoyxhn30SFzrblm7A/cFy1DbS65L+xdpts/ZKoDfYRCKgLON/RYCshH1LzoDlrPOdqgKZWFWghvLZkUBAmzpblGb6ULI88bGoroAvJ5pEVQhFEoUSDy+2hIfHa0t+eAY19Q4+SkVStqDr+2l3XfwGUP6p3hluzbPo+Ys0AP4HPP7wkglQ7APuAU/iYAUVy7ZgBD2u3yfJi9VY1BDnHDMCmaOguGvSdIb6zTNXmhOaEwT9BfTC5AytEusR+imRKtDr0CATQNePZa8hmYoKO3pFnDKIZ8D621z6fdcItbXKh7gEMWf6wXzh8aed4jgBgHKF+KXi260OaBelOQUhiFcrnVLYs9SJoc58QwfPvOpOwpxRzW2zQZUJ8sgtVwcOZ8+/aUz8/7xgyBe4ueh3yMTGEuugpGw3WvsUqDY67JQmp3ZH6lvCwASEq2+wrgAz8nDdvgZ/dyqHJmujkx4ayiKOmzic8dy9/FIk2ujkku2D6nQ2GGdkIjlbVnzk8mekXDoqkGjTXklWusQQRrjT06QdWhpdyFospzxFnYboITyNwTXoGRFKMqEH9Doj1jeF/5LJhyQI+vM58ikIad2o09kEbkcNqFwTFSreMkJh0bBgQa1Fz7C3WBE9DknXx9xuqa84rX5LxKUxhjBEP7Yn1dgaIJUs26QhusNTjI8usrz6bnv8Xh1/D+k+ZWXRRnNNNdLeOlzFmE9H5z5Yd9dQjlPV+BJ/1XOmoZvSAcrQZS9J0ziakgzbFsCJ+hdkfEsRKjAqfzoVw+l1U815RMuLXBhjA+UsPcsq9LLetzn/cSnSKN3AtUf4MaPz4+slez9t5esWvnd+UuV+1VgF7a6wKQacLG2IvfT2Go7YKh1/owJw6cbcQr8Iyy57kPh96YfdaLHD3XGBvC+YoTr25rUCbRH2b/nxH8CzBrjWmOELUdzYZUPkEDnkP3FkAvDiCaAf5osw21230Ge/ndTu0Rz8rz03OMCVgPCbgufWCvh2tqnWDGBKD8VqBURWkrY11ZuqIcUm3+YuxEpjIBj6CnUy8RqsuZsUk9z/vQoY/PaXAnf7hOcUJENxXdmjVbM0oCKCSUfEJ549AHTTuTQZyHdbSjjqNZDG0vtaAGBPzem9nNn7Pz5XJhUYPIcECzidNdE8gDmnkin2KAE0+SryJEJgge/qeMninQdcmis7abNMyP7h2UkpuNnqPGnrHb80JnolFFQwrgq38fEewRyfYgC0WC3JEC8bFvpdNjEwURDN+OQ6CcnvKbyhYPvh1Ff1xqEBHil5R0VUVZiPxbZ0OSLBt/bADrIM3ybtpQUdLY3JLHEn/7fegNWsNxJukGFtQkqKU3mgM1VKYnskuafjbWPVMC6rW9+9/K5SFiTJqVWNl9UVTQ1cObvIuQNQ9nZ1Eksds8HNA5DlY2W9BORuFscJ8rw/IyNYUvyuFSeiJoa/BdcQRBO8FnYnOloMP+FMQurjcjjWKy6RP1I7UYgbe0wUyGllCduEbSJ5zcOD2AA465xHU+g3Q0Jx0+qE7fWLexp/065jowjeEQv7ulAb3ELIFGBtSDnze4y7RsuMYUTOF9DqdMN759f02eSfjya6ZGFIx8iSxRFJEm3EnRvOe2JtSecPLXtymcNCPam/+KinnNmuct3zZBapnm/Cpm7IIirjLAGUXZU0hpE2Py9rLyFyrTIYWfFBB1RFrgKv63UI9Qv7QdQYX2rRewGFVwCU1NxE1qmXosMyJ4znnLNakZRcbyvdm8mg6SNZHrKhLnBNawUwTp2YNm/DeTmdkUHzA0iDWxOU0YV4AQiWoWva6mTRQOef3SbDTtgiIv6+9WqgOmIFx/1ifZWR5erBsOeD4LZhq8Pro8KF6rTFidLJhL0Pc8z/k4f7kuxTw8KWJSN5VoFH2c9uvqSjwIzEoJUn9En9i2txhTuNepFXS61ihjB1DyOSnSxrybmmzzmvLqoXItUswybUKsal7NOfbF/D/0KtbzyzPT67th/tjUMexN0U16ZpxPcLUBREDKCpAp6hYFwc+fhJbhKHiXyfbrqzTXpt5yLz7RCv7YZArCPhSq6HM99+Oe53TZ/dciNlrL2HBz/bhROo0laI3GBr5/xNKeO073tbnGFQxtFOYRNBRkWPC+3J91xbPxQr+g8xT36GP1MXyumNJSrJXzVJpPKVfcFyYxH4TjouMi8ykOlU7cAdq+f8eUgu9zD2Lve8PC+kldRMCq0EH5vFJS/NxTM5GzMhNv7c0z9Y+OQiQ/eWA7FhqHP8J7Q3WZSuY6xt1QtB4AKWAPNJ4qODivaUjTLO5hEnymCYn9NuYTd6Dlj8P9Lc+olEA+kwBaxR1gEz7zq12VpA7x89QYgGgAYzTMarRGG9k4LznHlIraWW6yBWJhnOfIuWc/A33Wd3GHxodrTIHKPkHWGQUkjWqmbzEvQa9mM6OGtRw3EfzPNAq5nImE0IRAMTbXXLOgNnNwWqvOj3WdaVOsvynWAAstAkK3uacRgKrHF68L+4Ip1354/wEF85j9G9tipmCpObJ3tPOWTZ3GB3+H3LNWaurg9em6pc9P/51XgQyx20pRTb4IDe8NrpJMJWiqOROYwgCu2OQHaIrYWk0k+yHPOXuC+TZl03tDbVSN9ch8ce/CkGOOXGHhpBvWDPsWZxFsmYCYv9Q/3cj4gExEr38YOYzcs2701HJlih/NEWfD1/D+uRm2AYyMMyCANE3pgHGS4eAwXJQhQM+HGrmubETZC5yJgtMCTKwRWTpqUnsizsdH/0qNxdpDa4y+k7cq6NhMCV+PszR5LtXI0sCEJVHXxJXfIZz/JPbPChn3jd+bGW3RrxvhaYLTdEqaUt4zuTCYJYREUjbM1AGp6eOApr4mDS57aPSbZia2tKQBNc8nA295rAVcWl8ucJCYhFCGnYr1+h2nT6OpWNrNqZGB2/mD9ODtYbi7ofu3kTnfHLMRUdQFoYFykWAlN9furlpExn8zJRckHE8OF1xzG/tidmeWS13c/NHxrJ2/svCbutYmArPQqrho/O0e0XxNTxpR4mJaXHMhtBmEwuHk6Rw6AJ7doHCxYAyvUVRcANWDj/83ZIo8FzeT6zFeXFWgZZUQUgGZBVsap1j5kQ0j+tBosGJMNgkOQxDtIqT/5mpW5c5vSHZ12uXOn4BHHF9Wjqz5Ex4z7/keZFLdCK5Y0RbEtxuLT+lRfGauV9ONGjXJ5AY6RoT+8jkzoi/RIU1ekP8CnSdqgwVDNnJ4vZnEeT17rfQa4PB8znulmRFtsil08pS8Bw7H0Q2vXXhyrJeVsv8cbm6hqwmWSjYHDxb2OoyYv4bFow5LFDAgmSCm4elmgsG0CB4o1B1ckV4z+k2DFZG7bh4d+hfOMsgEU6UkPnc+gcg3GxOFnGh0JULXB3eaYAPCIcdhkecjI1efHZDKoNuVzXO97noql2saqqFWo9CL2Gx4rzY7bM5MDjhwaG5tGLth4POwbhQTk1GgYwooIBsRzx5arE8auWQ8FRIWhMRm+ETaeKYElZsDYsTIG5vPbDYWZsmJCl3ikCYzItbKQwl9MPRJ3I4sGBigZHI628eqObUr4kKmiC8WXHaxClSZnGIG4tFcv7dcqdwoTZDnd0Pdoxlhg3XDJIOECZzccZFQkH0mG5VxElEtAteaapVTIj8HYMPrxOWmqLfXVqbeL68DTlRMBLnmOVQRl9dEyoJEcwNpZTcZuydP41JOYuRZYV+NHucRrjD0HShaNs/d9IdaS22GhWvAH3jOFNf69lO0vsHLf1JInQIuhQoFhVRTnnXu5ds39Da3w82d14LnarMWEOIwokBkv2m3OnWN5s/8fMeCeZPXBiRiYgHaPbtlDwotYNiuaXi2w/GAVvIxdA3MTVps7LWr4uWGgw66ls8ceS+ayIgs05BRUCGy571/+4arjYUr1JG8570aQdYDSHGCZu8NYEteyZwmFoqrtOQ97nNBqEu3VuY1cZd6clpvc4YzEkDWOr/nRGgvlLeayECDS/Dy21OmQnwP9rQ0AgjoOWsSNJsJ+ETDHcu0aRxfRaplfJ2wtcY0TsmUa7UZ0xymigAAIABJREFU1luoH065BYBsrvn/Bt/49ySsP0H31miBgtJi3Mk8657/zs/QLBIFAPD3HAtsnhOnei2q1kba6cYJp9EjQESZHkQ07ZnMuUiBxrMTE5WicrVFbh77gJ4CbzZ0NDGe15HB5AJVwVbarT4lbWQEKGiYuPbYzgtmGw+xJSR2bf6LlDXXFtq4TGQAZ4/QpqwToLDjpMr9ZgKRPa10J21dbmHq2YVOETc8/Rx0GEpzR9zDnYGfPMsADDTnPC+ACexBb69cm8q0y+fvwlVDhGj1yrJoqq38p5wPY+bZr4VuKE/oVAAwyJbaK4bPuTRTUM16gLacHCpA2i3nhYwNGkn2IOIdbLinWrApVD1FlNI+aaS7vmrtIOco/w1g2cBf9hPu03y4jwZJujLnY9Prm2aJ9mnibE/Nfl2Bug7uv7mP0Rhbs60j1qeUhyas3EH9hjQ79n6uTWjKM51v1+tV9gOoqTjjYqwCJZopAgU8AAkAn2wZ30X25Aq9Xa/Vd2XqExBS197UnwXk8c/U2mi42C/IURJcnOpPGQDSRQUHfm3mfM75bxXA24vj6v/5lus2xte3ThPso66gkWEaQ22p2YIZh4DQAGlS+zT7AEQ+ZF8PuAed7AjboK3zdVjluc9EMGuig0mlPvbHCAMoE35Dv3U0K7pyNeZXk1vE/ucLnX4nwcYSMKNDC8DjgMWsqC2jnUxiwmGGaoOjFYFbHAouZB4QDrG44FT6d1/ibKRFm5/GYO3T3ouw0ZfyL8/Y3Ac/Ny43qDJJaKouUqtAAjLq/qJYh4fHaArKTG0Ui6dMiei/PITllGOvnKJlaDqZeQLNMWbz6yK7Oe8KodXIcBB28QjSBM+cxd3j/OFmG6RYpM/0cLrYtsZsVKFHn2zw0vRccSa7X9s38x+L2sc2lUTncozhAA+iDH2A0ThBiTxUi+F4xIEOhIHJ1SzFAouEg5oQtvB9I27kAaRQYFLh+6bRkZJmCi16KR29oHjwwLMxWCRJEaqNi43n3iBNHiweTiY3HfbHh2RSGKeK+rw+1FcPZRcwGRHzvjoczxAlV74PbIJGj04QcGgC7b4MrGX2+t1w/3Ae3t7IWUB/QBPCOJm1swk9JEXeGT4m3F7Xv7kICo1TYFaKfBp6sjlIvl9tYoHKH3nk0hA5GPcJifQeNl2J7+O1+B0c4OG5lgiXTUBTBRvdBE96Kv26FRVtzwNbZJXCU5cb0dkvENTjNogXOR+Mrnu8m4KUbKc1SBx0Li2V+d0g0EF+7pjq3aXh47NAeaIQ4B6h51h/fg4njBNi7mHyMpxYRu1plFNoKubvRoZCofUV1ve6GvF5WRds3qCMhKZtVrthOb8Mry/kLYBYqm0IRzZaBydBLgHWB5WCCc95nnKNio55oRln5H0bpBoaE7bnmD0sHpc5SKBi6Qx2mzUgx9mQ2lhCk+wOfzkUEBoavfC5lhTzUPyYAo/dfUL5CB2rpj77D9MMDFAIc9M+NkUd0yzsjjPaVwDPa2Jjyf7C50P/R64Qk3uaNq4FB0mcW5qj7G5Ze4cHeAM4NJJS2GgOERijQep9WsAIwGMV9yWF+Qi1v/3xbENQlrs6zBF6hoMO2UI2JaEGhWYm3YKDKNkun9s0wryPaA4oEG8pWCgeXobz6S65OxRvFBSET97PdcbDwYn36p5QwYID4mLzpQbMGob7NIQcpjTmFIL8M0XA2xtNppMaTAK470z0owU8M7kUWeZ7oYlQlHHPWQehMH+KstPEgKymwIq9celWkiXC/URfouaAZplmL1ODFE8it2jZpSzx35meYPaivXacq6LrPwTcYv/m/t/fLIbbUb/gVqf7WqHTMdZw+nvtCMo1h47J34J882ymoSnEFMvx6EGjaXXqM+aXXAiRlAbN2gfYaCoeazUOdl9WQVmLMx0CeSaS9xG6Lkj0YwI20aVCQzFU10aE9+r3WozFyj0UdAOhpVNBLS7q7qi5455zRuIW6ETe62HhGGcqtCqhrJ7iukbhyX0F2GT/hzZsQTwb9keaMKafTvR5NuOWSlHbbqkUXnuiKKDnMtE7DncPAiacN90ABIHPGa8omXtqlh/PFXUHjRL7wWHYY0lN/kvtfTSScd6M0QQaC5garAlo/QI4POeaDzRlCFqVCfDXQ5mxYR1x4MkAIKXERerSx2odV7xklxRdzN2D2k46Lc5Q7E28JwDCmNBki+WFTihaS1OkkyBnjU2i0oOANVUtd8Aj9QEMhzhRAWpFw+lRrs2y+iHOxkzqADRrsqFj7TTRzc/9Q5EuS8G9vwa5TkZTKzElXkdzOdwhHsdZkeffa4urJOs/GURHTRZYE3HxPO5yH8hGYWI2nKFm6goacGnJfaLmcd/I+ZCyVS2alvRSn7ke0RPeAR6w/qaA8mhRahjAMyiDB8on3+/UkKvMutZ86J86Fa7M3xvd/k7vj3tHTopyI87et4W1xPu3TgitPDlv81Eja86LDSL7LaDM+09s9A+j9gwtmIHaUupCuSQofPkUYxxcFSfQz+YM9oUsDfYFpoH0F6wrP7cOxCVpYHqOa9nlfLlwUUEWQM82a7ptucYp1mpspiCMzYOGQlePWGaWVV8OnYXJxrQ/58GQupscNFG+erGqN574m/98D7p2GweDI52rR6v9anqqU5CyeWOdLLJqMa6rBBoCbFahkPC9Wj1SkBB8SYgim6taDbj0FnFs2hxKbIRYF/O5IpzPwub3UpRNTmha5D6kUMNaFHHT/PEUBCfNUM4fr19GkeHL/8NCq0I+XXUuwK9oyvUVQ4PiIYa7kFMDHV0Q0xnoiFizXdcUMBOsZSOThRMrX5uQcFcjXDP0Ts2UVpY8TC/kFOR6eQc5UOCJY00LTU+RpM52QX22TIJ0/OicEbi1+JBTqLORB21IaJghnCxexfsU8lpYT9tVT+iqSKXBzd/Lm2aDDX2Q5mJ9yEElT71t/krTUIwoPgOINw0g10arz/PwtfuIIJIDFwoJPGjGzrHqTSAoaCCbMK9/G8H4+lN+cN5HwjedfI02ipVsy/2L7uKZFPMHAyB/b1T6JpeQ86o+HW9/zNKyDZiv5LXzCWPTjLB2tQ6N4fsbuSGP+T2xdka/daaRpSgFeYIbDW0ObnmCigrlL4PyGRsHCB1FnHkAcJ/JIUCjEntkrFoJy9wTFKoDEu9F+grXUdpUDp8braxDRyrBt2uSZ+40/PiB9mET8ITig2doDOPNI1GGI9GQOKWYkDk3cIpIf5mIPc8yjZRhhJpbnE40qKLmoqoKDUMXwIEl+TgGDz4U7SZFUwon0s0tAkMzicZC8SI6E9ZO0LJMu9R5cNjxO752WFuDfjE5pQGkCDJM0BySh7zOJyn1cXDcRRD8/Q+ePyaFv+CQ9dnrGSpVs2uKyY7ifwoWdHCgqjSAUCihtnDwaMnuuoH2qN7Ma5qiIgeY9pg3ERkr+D/u3U83G8wK3lNEkvHz+Pg8PC6cVvQU0AwiDms1Z06VWBOI+G/M38Ap7vYw3Nzto797WrxEP5KQRb5i/2mBEqrLgc+l9o61x3vnUy8ykYdCZ0Eo1xt7992wDY+fZ1jNV77vSWcdqIgxyihHLAAMJgUUEwbCzXM9ycIRsZRqkrDOweknXxS0/DtUQAo1fiaGBDPsknUy2uPgFlGxWR8pIVnPt8dhsUQjtkgGDsil2R8ik9EKUWxhSnAwa4fN2AZMmiK/V2aE15/rk4Yb8IR8kjupQpxTiIrRr/A8ayMNpQVgwryIRc4PuPs0MRR5FUrNWQuroX6P+S29l0nXnoeiqRNmm0Vo6AP9l2luJ9fLE9c1UE0Bxf39gvs+nX88p9EpZrKs1iM0vHLjApBi+pJzi+nmzEwfGBqPUGcXul8dACOSRk/hpCU0r6Ww3sZWWrOFMPqxz1VNU4tiC2iBXjsNC2ZFUITaVCUgooGpmV3HiUmdm06FGp2okUPXBJBU2SNnaq254aHDdri9O4YSbQCs1H0a8zi9pchvs4cCMWraZAXtmVrQRlH/ZzFkev9YD6sNGgyayDYIIoTyK/f/+3dMjhZpYtYr9jYaIo05Utth3HRHgwhlb2nWXJ9xXVv/1mU0MyOaP/aDPc0CoAIAkRNhvhTLV0ZdbHvRKkMhFmCKY1wstNkvvaecuZneFRXRCV4BnWcmB07FVh8wNnYx2lk8AdAIlKhDlBrI/9t0OI0hb+xxqY6L8481pcZO6jnrJ/tDgf3sg+qw2I8IbadR7UDWZvwAbuj4KLvHGqyvUZ6Znec16wUABWaF9ZnxFjQC1N0Nhnqny3DnquKempfJPTGNXnUw/HNTU9mbBCXU8jgtVPPEGd3usTXbLUYIgPDWST7AbUwYXB80LDQirn+0jEy/kUAshyV76+gM6DCkKcB87zYZO5oNcWaxTkZnTibhAJqzy5+zEyKLFBtyJHEnYCxfzLG4A4QzDNp94qA0uZgbysaPEQAPSniAteHTMUkLks4RTLl1E8UQy/Kqdvr3sdh40cdi7pob+cswzGIlBSzjdEOjuAmxpmQsDkqbekIHiaZ9FZiTMDwWBjcl1qJlX0rxz420MXKUqHBPCkpQUhqCB8aAbafJqNEUeIp3HtDHJ6x7C0kJgtw5LMVx/k2w2GPXHg0qbLzaDeofm2oR4VMAe5EPNgMPWA52guZKFB0eppaBUKgsJKSwSDNwbO/UBKrXfSETUsiaB6qYWotURVqOwynkaGq1IDVzITS+j10KpxT44TbzXhXgcRBATWAU21k3aWaKPuBHTcrKtCGV1XEuYwZV9TByMBS9oHVUoZjsMlyvoroTnCu9lw2KxrQQT6d4FGw07GzcpkJrJy5q7vQDqskhocH3JNnf46DnJpwDNFQnvygMdGASkbBRLBvBx7vhEfevskWVilVfYwMzubL83vLHSGEc1vhsynu3YAcFZyrF5yLtG4oNjfomtCGeKYuZUEwuoKVaGLM5hCqT13OE2roEN1mpkyJQ+t5TqDleVjPHPWbjY70YRuZmFLpJzBKgfz4Mj0+Iw+v0K4ZlO+tEVL8DmXdNUvTKy53G7MksL/FfOMdBC6RCJGCXNVpUFBB/rTANIfRz99ryujuVlMqRqWxZywNigMZRIPL6FN8gzk5OBHhohvk67Cja/N0CFV4rngsKJApy3gPvBX2IrnhawuOCJtX2Jq/zSc5UGpmyrnwxPKztSJu+MWoOE/LnM8YkiHWZNOyEuJWxxpaCVcSfn7P4RRfXNFPFvO5FNkd8pdAqjdRjtIiPoRzz+/g8iFM5fMKZLpotzWtnDfC7KBKwYaaRTOERe3DWiCh7TAAezsPpshlOnC1nnk8PO+nCTAQpSGwGyLCA2slzdYs5wN1N0Ovly2PQfPbbPBMJhlX/k4kJ9ydC1Fnl7aBLwr55FRCE90/h8fpmQzRZN9M4SRkFxef7pHhqoZpGhuKonOw8e3xybb68DwqrQbexgtfBkXBV3gPrwxyJWXIjaHw6Jy0mFfUck5ytdbrbYzj1aYIZk/gfKUS4rzanTg/H6XDo1AVUFBqbyUwCTFnfiOOl93INo+kpowsaG4MaORs9N/iZBsxG4MWhSU0GbQo0O2FKU6AHcFtcw3Twyzmc5xawatIAqBtgimduEYDAevMRZy9qDYTVo+EMDlloHubLTKHEM3CItFkESNgAusTqWdo575T3D3U1wEmYAr4fml8meTwnNjxQuOfD6zMmDTS31jjZfYoiE9ZGgIw2AvL+S3WdDBQ8r2lmzAbb7wAlCwypM1BAzHO29RwAUxSDcf8rd60GHBFYj1ScFIfuB4GBkwslxWmD5XfANyYfirJpDGxkEXXTwInOA84IirAXQIsbhre3x+iOMq2uXLXc7SsNwwhC1rPQhXp2XhqQek9MeqytaHK1WOe98XwDsCX/h+2iGDGGOHcGiSBRs0paF8e+zF6Ku1nYOEyWVts0B7fk3Cyo/QRt+eK9qTuUosnEK7RL3MmeBHI0PNFlFDZD3P72BdzHGML729MzGv3OpeFeKVivZrCYGPxbGtxcO/eK3CPA2B31g0yXfLUdOufoXLvsuACXHjDA6WjO8XvV4H7V57jnv46C1AY9FQqF8mU+vH6jrlda4JoVRHDPMyMyQBbOmdTdYWRpcMB6xf4eij4sJfZcmFOAPqwPTXeM9uhzzH2y4xnMsaKR4VpryywFNBRstEiGNDuRYSXBFW2Pc1yKuIkpOBaGvPGBKer5ZhDBiMnPbEZTF3nNhczhVS4mchu5wV3Ij/vsLx/gb4Va6UAcU07js6nxcRrRBSybHyJUmjHQTFBUbHdZWTyIINRwmEc+LYupOvgIkSNkgtunVzamBoht4z0WQSuWp3T0OIQxFubgjYJi9MPnkAWdzvh1ALGRe2wnC/pWAU6906cR+TVf5NfrUIjC39ej9LbiDQelyKFaYsiIP+GFO6miGWs6QlC/Qo542dbF8N+4b2RUsElHyNVYbwkNKWb6oWdhDpdFBUV5ANPM8rN8bhZrAgw/SGx28YXqkvupTyM0NTZjrEtpIBpZNyOEz/5bI9MIy1jyT3kWvQmwCTIGf8cAIaJfRehu9iLyVhcigByg6kr0M396AY1z0+KHaA57+YGaIHzd7eHAcyJJWeIw5DDgIIzOhPTrBy0JPTR4gMnhCCPX5HWoKkGMWxgpdUbea3Nz0YxcjXJql0vzGWczF1Q+W9KfQZvIKGJCwCeS5sFmwd4WkT+amDi6ETrK2nWaQwOTlN6Ed7Wb27Ub31f4robVlkAxuhZeC0cXBZIU3dqIU3DcauO+YZMUfbPownYT0wCtYOMgdtWwYyYBNxck0DAuf4ZGK4Flmd6YBqyOaRr5Uijw+9g0aQYQ2kKd4Jlsw4IcKOSrnLdpSls8z7SRg6G5v9IC2Ey/hvUWOgJob1qTaKRAq5/ZDysno4u0jOU3x2G/Q5fHlOES96u374p3OWChI75/vOegxlry9eUtxXdTWEHrQeSuBcQWw2707aajo9HEHw6yX/QND1kP82nqRPHGsoF7jTDV6ZJFIgWp960PVAqgKWsBITBNg9QxnCyTFZOij4BC6cW85+yTayY0DxHvMgEC4aYIYtIft8Gy6+dzMhmjiHxc3uS+bLAmXh+H4069z0MmPTQyuuZw3dKUxo3uLq51nEvQEGlqeKa3n4ey15aGGA1WXCSlj5wvTrowGGCP2MSEg6wbMoEehpdv6GZqLyigIIJsNFZfNNna4naYW6a19Tw6US6TgqLZCDh5fwKmxRyFqeg5eQ1QUTLhyPTrLusXvV+CYiv0mQYLIIliHCAnyH+J7Vm7nDd8lg7Q48xLgGmyQ6rxCt1tNtyG8w6TQOcong8epTQmmQJUDlEKWmh7nymk+MyYE9zdOVHnedEKdtIz9abZRVCj49m7oMImJ4vJr2Ak5wn7FuwQnbUUoqcQzSRCEJN1z7VBt3Q4rAPAUCxpaetUKEdqGuqpSTie2eugY3tPgv4yeQ2zwD2eBgAdV8wrmJ6endZzD4JS02hiFw2iDM1w8ZipWf/CBmi72Od5ELzhnOiGycbO4q31Sj4PWRtHxPMUiLNht2Vt8LywLnitCYzjh5m203iqL9WkwHVChss8pyjrVffS/WS3W9S6y0ltKXss75Fr+BIqr1rfLvxZ62qtpEVmGn87ZA2w/2ns1GYfXnyL3bbyLTDxCpPt2uK6tLFg7aLdzCjd3hCNs4Z13gvYlmv6kD2sJ5XqQrV0jlazXPAyVftSL8UZxt7AtYsOnFOwng3rVvIMoRsK+ESL+Mw0QqYFE8zQg5kW8N72aufUvGpUhANhGvvQkXUBS5zFlQ6kqW8ScMrVMpMur4hrQYMcXTW1O7emUVgv6GYjkHodvRlBufzeX36XDeyU0VIOvtkS2uRCMwd+F6/xx78Ww9MLE1EbXTWdpW+NXlrttfuLTaDXSs1zdE2Ao9EBC5qiv4S6zGfmPMB+PMPoqwYmYEsp/LvRSn7SwXOF62BUAkAKX9XItADqA9eJjVxmqDQgW4tHOaschhTEPLARRC4qpTT2xsWR3UDNonvWtSyOC1hnQj/jgcuiGmN3fPe/jR6vF3W7h3SR0g2Lm6XtfSPSWtjOcmgxBWBd5oBfuPgQuVOA94JNx41OAD1IcAoR96FySMIb5KGgiWHSwEV/esjCSojgjmkMtAN+LxvFKoVJ8/qS1A6zLaGUjxHNhfcbKh4jbwOPEqrUPtz/2KzVZbqmm/U0ayzqHYtSLLvZ6qBhsBlZO2pjeDh90A1HHA/ELwpsqQc8GE1H4L0BmMr7dSyqCFb0GWTjaws6ryVe5zM4sdPWF2oGxTuFZZxhImbmnpC6jLj+Emrft+/LTK5CMcs4vDd6ioGSiDgHHQ8BloCFY3XqaEQqRyI+9QdQdC2bQ3NAkB2bYa1cs9FiR4lOJgcV+iKaGZyxRP99H6BTWmk6gkV8zRf6LO1l+VluXxLmQd6ZMpWbVaheeX6+hs0nQZ1a2FK8IzwNNSHFOYgyxc2UmTChhdM66PFr3IEKrcnygBoUmgTXxQLJNhnBqdxSaCrQCGJtTJBaWxkWMpRJaqxxfVYb2eVzZxPERrPyVlgHcYyChpNmT6SGw47m9BVrYvQAGFJ8cZ2YEDldULTqWgT56zDEaIcquZnnPc1HTBZIODfngnukZfTTcHO3TA5OhJPJqZqmDwkP416FfsKGP4Xa5j6BsN2rveI+Jxcm6cIWht0bpdlPGrNiZz5rwjnXWPFuI+ilcIiRxGKe60QRDxXluKfg0ojA4DvcwkwX3+7Ww4/3v/LMPtzzsy/VFHIQwxE3vZo13YemGznXXPcteMscvDohFj0plButVOPOeMT/3+nYJMS14IYqKSVW5yTWITqF6yl57l89Y5luJCxR50f29e/fXuJGpm7JZ5XfyUT0519MVs55JqAIcg08uEQ1WQptvsKzSEPx9rbI4Znnt6hMrB2nemYE2cThfAQyJ+2LycARmtyRvCG1kuihyBpi34GbDT00exJTlTjafdW0XZv2TO2PABzuERFkYzN+b6ihUwgme+xnZF5Y+DJd1JXTUymHcc6PK3vyolq2onVkDtdz+/6xyzWjsEe/RJN/CkUUAMFw0J6mNMXqMdSYhxSwUBul11RDwd5YUQCtaWWawR8ADag9aE8p3h8emCoT4AdwQNOIZgBKnRq2hPeV25M5IfcJPHx5vh0ewnPP/DZ0bYr9EZEerV37ZBcYUcJ9GS6l8QlF98i0y2YGOhMAEDcVndZEJfMa8GUzqPMmNLxM4DIxx4RGYAqXzVB8yvWQAil2sLGXZpoOSAt1zGeF56PrlmRoxWZW6lDgi4RTo6uaD8vFPM/nuE2OTlp1LThv+aQ1kbku1vpqjI1PFUNtK81UnQn/14bir2jqi1lqr7hnfTGNQqxOc/Yr44BlxlnHxIaJsuGCTJ+gzTOJELSiRrubkWXCNF0tp/RJwFzDfKPz3Cn8DvAXKht0rgK9qPFim83+6iow30MjITPpbER/Z95kzjtqpm3qric57JvJwYnVuyHCULVgezAt4P0jTQW4a0qWNQzgu454yYtK4Ka0sTbrMaPoNvpv3F1jh73EMRFQQl0oeUfUtk5TzLySvun0rLPv/Hw8M06I2vglYGDl/PRhIp1rAjesOyerf66gbIBrWewEfjSzw8JXbQrAC1OONqqJ++C8wlWbVJhzcaJtZT2gBy2rdQAi9kWfA4wx7odvfzwOi6UgYnRCaQbRkZmXlOlIXFKnHDH2+F6jPTkLjbJofVCbaQJptF5f1dtYu0wNva/HdK2twrqx47zQPjznMPtb1ubpz9n5qP3y6nM9/PXX+7D9kuMcW1w4qnM7xCzovf7OvFEQa20R22bWDo0X9tCVTqMIVFeShMpxc4NYTQjqdfPy90ZGFKYRxQnV0XYXVKcPvHDg2Qi/CHX0oZD3z2eSo9gHfgpZKFKgg/X6yTVhtAnP3azC4RaRbUSpuorwed1k0QbcD68vNjMs8PDeQVWiOcKKkIOCAkK0AoSHBeJ4kQIPKgyWo2porru6RkOvr0f/tzYZiM1hxH5SLRAfY2HIAduIOWhjgr0qBLGtpvt3ytEFAZuctUTmdsOaycNxlwIPjRECLYom7icL+f2nOpSgu9ngavFl4xDlpmGChsCmnCCwWDfy4CqqZePmmsBHBgVqRLN91hnZS5ea8kaaSz01VTYhfG49/J0scc84uJzAVGBfXLVqdFzeEXF1i+tO2USi8Toj4C1b3AEuP+I+3K1oNmbDYomXO97x2nsiHuQa8tF4SPn7ZADgZEUieaaFZJBUvkQJJuPRX65BmWTVJCggX5pdjRPGh7uQSU0mytwirkoGzCU35w5azVO2MALLSB2HQpkmCdExlIsF16HQyxplX/Nr+9Chmc3sqvNPrpAH3juuLyk8MNpI/pCNTAAMgjMfcCXRAYrviW13UKvbcNgzcYj4HZBBXn8oRC+Icjm0HXtPjbjXw43+dtgdboKQmZExuf9JaZoP83tzH7hP+ty33sF8kgjBr3KARMnKne3KoMHr0PRIeerwzLHZxY4XpJQcETZy1ieoE5v28SBlJgXELbpC0Fyndsk0IjdnQ6HEBm3xziUGkQetivVqFf26NUkdVWOgNqRBiJESAYc+OQ3mPcmZNouGYlfes8Frcsw1MbAEV5ge/d4VUFLEuzyv/P6fH+vh58/PYXa+Gb5/fwnFhKJhn9Azpw0ADF9b+d3YlSeN+QErYtKqsW7m9JpHY4ctO/sB+wU6IFPOwXjckxGSAlDlPibfZWnzlPctoMH6gmpGACfnAucM4b1aMNP8WNzwz7xHRdrqTZgQpUgB/a4cHSlv2v7SiFL8SbP2GnAtB7KnynVKnnplmwEGULyF8lp/AlRNOLT6Rh1/WEsBOpgGzShYH9P8qWGcssdYn23vq2uakyQmOYYcQu+AioZgfjHMiUSoIoHPzn1PY4ogHorxxdR4NW7u0ZzhmWLTHEbzWuH5T+OkAAAgAElEQVSDRSvxPEZ8fJOJMsi8lqwCMhQg9mwhDRWd+jcwKrby6hyjJoRed6hChay4rQg8E+NkxVUOR++D/P7Q0HamyD/UeUo0ANNTfq8Ceu9372fHTC1AmSnAEZM/DAM6zy3OnzY8ACxN48rUKLayUvZCfQSom/vscBawvjgLGqTtYj5A2RUa0pQZ2SVy7kJDzt7aAbOedzEt2EOF1Cxjf9hEe/rtmzEHib5Au7JW4yM1vJ1By9I3SLivG3Sf6RDmDUv25mIo0CTsre8sSgGYmFI5vdPdD4rmVeO4QOxekxvWvFuMrJnYZMuiyL8GeGhA8Np0oNgO1QL7hEzUKrP6eK4p1qWEQYlmbQMaACyzPrfrU7LeAIOatWOzr4b5ePxSK331pwM32ZMAqDaxFbdG5HliHfPMhX3AhHSm2U+DCM3uyGQ5MRK3oRcCVKPHyxrJNEQd7fSn73v/N01ywlK5/rZfronXRROYBnenRgfQgXo37IVQkHFBszlyKqgEop/ZmHZhIpLniYOCqbIB6dwnAF0aOK4fsRz8nZIFqW8t3ZD+6ZlGvdNZjkwq+fzapduQhKmB+9kKQGabfZ+YFGQI1M5arivkGu9hTWSuL0v6nSZ15f812zqdzmhk7BFZCO9Js8c+TQE6B06E6eG1cil0rsrYEm5bxF2FxpRHN987is4JmCvrWYWdRTvqEMGR//rPrYzo1hUCn2RduYk6lFBAiappZ2eIH1+xdgxnlkVNAeH7DgqdBaHgOO8eGhajc7J08Pje40DhxnVzw2HXIVEQefh5bi7cbRoczALsLC3C/SwcCO8UrZlQ1Rg/1MjKC0mKOocjYmaSvA1Jc8FNXzmki1tt8cZBth9Wq88sutPBh8HRpXQgPhAHszxeaE5NwQEdElXs9xmuZyUdNzLApkjHjuvNjklNISd8L/SOp6eXLPrkkaT4t/BrkTKLkgOB4hLUG6oaHfnHh3a/velm00yTYUMX+lCc0phgkc9hMSMNRAeQFoxOGx9TBpsXv5wqsSF5yFcIU4kefcgb/fHJsG5tn/kOnNuFSoRFIzzQ9usPYrfwQAEF5I4GOUs+iyNW7utoZbykqTC5mGIFml1Gw7lnij1BD0Uwfa9tQ5mzPoWECG/fY14ryAwFYzVCOlip9wJN5bWxF/7ab1M8Y++6RJBTNEa0CbEkLgpfH7JjoVWMRr0mrjUy07MqVQ+0HlSIiSDTGnn+TqzYREFQ3cw67biRr1geb9iI/RnBDRtc9p52qWqEFzS507/53Wzg7+9o+nDco4FMwmIlskvrfHw0x4CDGvQV6oTN4kTxpNj8BSkLr72pEF6InvzyedGdGLg4DHsK0BXucLu4HDGJ4rXQWXC4BASNApZnUh0SxSSNWihAUKBwj9uqm6AZtlFjL4Mb6PSKe98+/GiGEjzYxfuKjA8E/EWNzVQLiig0OSfngEs024AdXAezo9iz4LrL15fyqc2tlqdloJFCSJc+eeveM9B7TCNi0/qECyB7Bhb+oIPcz7vhcU7C+XMmlIAd0ZcU4KLjG4WwQE6mZEuE9x2epq1pXBFXNMry5iken18Xw+sLh6aFFPv3x2o7vP+ENkJzxgR9kZwuTAO6qG7UV+t5GgmofD53yaRZO/lBzM8ej72txR3udf5uC02LmKxv7MhrT3Udaqe7QJxP8T9O03taU/c379s8Hq7lmSktOUIUzJmW8nukhLXolvtk6N6XwaGPy9KvoDsyBT7Obw8UJ4thiTlJ2drnBK+cGj5D3lYoRmr7WCOhdaWZk2odfD1gpQ1uU8dipxugj/2zRPJPFLdMerV6pqil0JHi0rQzzxsoX+VOkomlPPumu1hzZB3enaM5wnWxmQLeq30mvOsVDag6w1jCz3A6MsRWVJ41Yogx+/h6S4EKNRzbfd7/feIm2hAjbABs3OOCKDAiHZCJUTUMOWOYTqjZCH2cCQ+OpHWvObcoZidn5F+bWAt1i9N8Uz1faoS0vw6FmzDf0yHN0/MLepSXAIPsPWY5GfatVlnmQWqAmCeeh1mMJrgf0DF1RZg/3g54N+C2t8FRcIOwu1k0Aj3sPQBAfG5+nrNC0xbMk2hkpN91UR9nMT0npmK0p9p/K9LrDKkzpvfWqfbxL9qFDh0KBTDPHMYy7OEAPU4QtVJmX8lkJGeNr597cA/10j1YtgZrklBkGCCEvrNvbCI7aLOjUQMSGnoFb8Y9qwIfK6QbowrWPoDlC7rg7EXeZ0H+EvIWhdCztYH5+s6SfF9Pq/qfe4VYvNeUN89RgzcW9uzLgIkxONpopNJ0+pCMKhBb/ZS1EUAQVLlMW6sY5hquPj4Tmg1d72lJnfcQsDrZgmM+YANlMHusgWVVOLW+BuF7asKkGUcz9ihof9++vYaSKAji6/1+DdrM6N90B9Uwp04ojUyERjxAHBxmU4BysrFQRMrRd4FIHTEZmWaGxONJWDX9ylFcunEkyIYccffzIh9ADrY2gv+OXubvk1eaRNqI+RU/dQ5FqC45UMqnvDiRFHSG3en0wcWl89Ptp1FX02/5H+gmC4FFzdKF58cGSnYFhRKTDjY/EqXZFMLNxDkEOgbiOCxHQeJLX8B7BzF5R1iWB1BkEAoMicBsVBR90UvgR1683y5oU5BmVA41zKTiXx0t1CIQiMh1jBV2iiMRhaA94S5Po8vp7kw7S3e43bHXPqy1NEhlNXmIuUCZ2cwIiKJQjvlDJaw2WjHSGlJ4Q0O8ywZMQbD6YCJhejp/WDe4yrFptpmAuhVC0p6yaaGlCfJRIYZsRqOdY0Smw/CEzXboNU5aKEJ/56Pmrl89iBY0pbzM5SintFLnSmuEemgBJzWMQvAzG9b3P16Dmqb5q6webJ9BM7i3rGsPFZvMFPMVItuCVQpq1o5WoKJiKYBXJMeDPN8PN0xzQtXpEe70wEecPZtljZOwzLNojogo8/vHZ3j3TLy+f2Oixnh8wtZ5rg2d+5VK1OskxgYqU2uKpmUq75XrF4rRVlMJpoMclN4fGxlRPS0XPUw15Wgb8qCFJwpZrB2hNMixZtOkiY7dJQ5iJVCGEkczQ/EWx5j9aVivtGnks0E34LNDNeDwA01lUpI6Ie57N3mmk41U9M7o9qqmciN1b0iRETOFBlIGrd4pqtEgETZ4vh9mFAigQmcmlzixWfgyLeNg4Hf2NHQ6jGxaw3G+dyomPcqDoLUGTAkpNHZfTtxioIDbXTj8mDf4DPJckl3CQR+N3w10XlxhaDDMiQHd/XjnwF5nqkOhb2YRe7mCzp7e2EAW7TUBct24MLHgrICyKGc6FqwR4fIz7FHmjXCA2TC9ppGhwGPvTvjnl+5uoodDpjBv354yhRnRzqKvJvuKTKE9rkalRQBFXAwRZCf7JAGHPDvbTGTgw9Lwht5JyGJNpXSLlNLYbIJTgkhArj3fQunZUyDRqEFts9AHDIiWC5o1+pSAKq557r+ULp6TaTpNI3dJM9SNVLsJSSfO9yc/QmAOg5noT5dk9sxCGwUMa7S59WC662FfDb0L3SZayM+AV6wLPnsKC4ChDs/7O+Sbx3wKRbdw9PkV8c2kCIOEnRobPnemZKMJBEiG1rEBeLAgz6RPI6AYB9yiX7Kxo1lt+hrPeOhKRUdV88T6EUF2H9f0gKYftyapY+w72veynr820pVBwlnH0UhlgsMzpSYzTRo6xVBUfS4jIGd/YFJ/D+UY4EyAwIYIMEPBQsx7Alh0nsakS/IzMJUB6b6rvkWXQtYfTlfUHVcnbjEL/S8W6wRSYpcvYBeKYGkXLzOaGMAC7yv0yDiFRksExYmpr5RC1gN1S2ukotFKP4mTJ+5asEYMAcf+/DLTwIRrEy3IgtwSgR7ARdz41qE0Gi6N1jBW+xzbtU8l2DOIfrm8/Ra5IVD4ayczFazszdZ/DUBHqxQtR0Uj0LTvOkDb0FbqJUAxmryv/SYTFxtljXGYmCYQOm6EsESkRdv0YAQ1aOkb6pINW0/8uw6yPhEc5nrHTp1cqDKrcWpFviImLmg9NIegiR6p4fnYPWnrZkRXsvyeepZ+p9yN5+/Ibm4phX8j6CAFrKmFsdgvWn2f0aEOZ1rsuRg6aQUCt501ZkvU4oahyyxhTXkNF8Psgh7PPESuo40Kbmk3FYgqy2oyA1KbJtigtbtZXMXQuhlsyN8AeO+m6MguPK8a4d6f6kmZptk14s5QQJRfall+oK9epb32m8DPPEVIbG0pEMyb4OCLQ9Ur/EGLtRap1tGfD3TYQ7MAiV+nYMWlQKeNOjh/Gb392nvZbUbMkwuNFkE05RDeM5Oj+1hSmgrMa8bVKHanNBVya8cPF0SpuuWMvDnTRB2hhNGNciPZGEGAnl6Wwy0JpUHG2GQMnSSHBttRulYWNjcZlyu5o3btGUWiUSlHG+hpoTTx6MSCsQLxTrfpppu72bSZeOjPH0Y6iCM0Jw8UczQtj49ccyYcJRCtVOqe9YZvG0TRO+9aaSeq5mL6kFw3MDYTFnHtEcdmBgIUWl1cmRxfQ5NR7GuwH/cHigPvlSJdy8KHZEUwXoxBQB4SqUcgJtFu1HUBEYxd89n3nSTqQVrQJGyT9kLzSOr4SxxmdBS7/pw2WsW3rOwF7cNFI7PpVKCUfuvcS6c0joW5Wv53g1RpdFe5z1hThqbRLmF7eNagzdBfykmoJidTE+J1DlqKoPoRse0u2gI2ViaZaiugRjDBfBnu589ppFqse02tgM7ARkS6Mg3d9fQGHu/PH+vh/R26FjkyrCfu6TFFGwci1MjRaeYftGqNIXJJAhzgfBMhpmngTC5XuJVgoIEGZcYBqNNPbITL4rtH2ZpxYJZgI08T/gDNKcipTZ05I7wZQBXun5Oj1uPoy68wNSJ1HIRmOgihK6DYkSJDs4G4lQMDDrgcabYDJhEPrD2ADQrQ0A6lokFX6KbX0LgpmZjrEU4yoWZfuE1RuHRugvkSNDLcW6YmUta0sTb93GJR16vN8LneRNMBzePljQZL+2nDv6Bz3Awn7I3RF23IP/nIlAseN+uPdUTDwJrDTUrUTJvKZOEs7obnVws8EGcKJWiQXJuEFx6htQr48L4V0erCmGYM8CRcfRzCKALRj1As3A8Dex8N+g17maL5FPtLbWJZm24qiqpBfRMSyQRn+TI8P8HJtmhMovs9a0wOuzosdRJfGwoxwKjFcHvDIqfB2g53D8fkc0mZlDrU9stBHV+wf14Oc86INImdk9DgWTVrgxpJi4sc39kz2at4fn5WLgJUmn/96y3XC/Q773M3DPuv23yveSvS9WgC5eSDlgMQdjaaTZRQ2inF79vLcyYn0YBUEF0MOGZQv9hv0ae2NfhvGhn210ezb2j6eVWm33x1M0HLGWe/TPYLfa1iwZPfvXTi6TcbwP2fwQn3HhohgnGnQJph8Gxim21mS9mW1+RbOhf3ntwNUODnNNehRNUZwT4JMAgwxrUDZKCZpSCkuNx8wY6g2Z10m9wnrq0uXzRWTP0ER9EUaXoxgRHUDjTPP35+BLlnL3hcQs/CzYxPT24PNDkKMhgYbZ0P7cactrBTjhoJMYlklfD5eG2mhNF/HrDSdprMJATtWbJGnsiN0zBExzGafOqFLr5daxtMKbbmgNFMJdsoonttx9W4yZQh0uD95374/PgcjocVu5L0puXj8Pb2kmYkejnAuNMx9LvNBi2JltOYJNw9XIY5mVQLzk0WBM+RVOiI2gezhNj/cCvjmY9ubHAv5Yyn0TFMFmMMNEOACl5/nSnVBHPGXNO+polDggNkfKC/KnqtDAdjJKjLMuUsZ1jOLZ6r5ACej8PzN5o3DIe4P9RmTG4I8gUcoSljEk4BD7gk1ZXfwxQ8E4o7MvfMLGp7c/clqXSsM2nTZ9kvxfrItHzGNFszrGT+jGY5yCem/DKAlZ5UXTMfil051l7XQKuVsI6bk6e1DQJU7L/++jH8eH+P0yEAyPIRnR7N/iJnQCyUvzbZ94wvMHpBlzXyzzh/L8PigYbiMeeIOWoVch4HWEFwNdLU1lwz6JdrzWtefF1NF3Q+1piBifYptTLyCu5NzEGeAaswF0FC4D4oI+TazGjqAXi/6te7Q5nyhlLHJvg3+Xk0Ml/522lxidLo7sSm5sOjPZsCPA43KT4nrS7jS2/QI88P42TTXkVLeMZ//sBGlKCch+H1DSoW9wc+uAdIXBFiE+pBLKrMRnGJhex+x/gT/QkoWfGA4Szjqhb+9VP+P8naVZWLtv6KCDRlpDl53eQwdv5c7+OtzgGuIJpOez7cIyhNs3+JXSNCMKyquR64mjn5MLE09omhpuEAwntiqiBthmJJIV01DmWUgJiTgyLj0eKzWuxbqIDQyPF24tApzJoo6KWOO0QoWuM413yBbmKuW8SmrmV5XI0tRSoZqXcuB8cgeRzywlOIFU/S5Gq4js/lb68jhsIzXXYoRphWcF16XJtjobJqcPUARWdSBQr6QcbFehvEyCZHBJ8HLgdBnI7YnG9CB0hQ2zNF6Gy4p9Ehg6DnmiFMFk1GaG08tNPw1KQhSEKQj6a41bMA3Yh7EaTDQ4xNADEcm1ze98NtPm8LcVMslJ7FvAZscjEgkH7XzmascQMs+fIepNgVOs7rzx8XcWGCi81BdTgy1ezAPa8Da/TlicOSTVjkKeL9NFdFd0vjif5HSh+bA2spdJ9npncirFpxK9aXatiNL9NKJ6HJJ6oMBdZzHEyCJFuIcHhxuHBgxwZ3riDWoqooObFdVdehYE9XOA4aG0CoCzdJkwe1yfNcyKXhrTR62DsDXCxTpqGJgOZDEf39TRMDvheqKH8okHgdsiOwXIX+BPWR4zqNzIxE+adMD9TBQRc8hVao2w973a8gi5RVN3snvU4moJc8P0mLlOZZ7JFCisZJ9db9I9anlfzOPaZoAbHqSQM/TkEbEGeFGNkDBGoABwxFSoCiUC/UuU33WT0OwXYUn7xfi2vQ8NgqZs/RTY89C4oElLPi4FfIbRzdYlIifZYpKVkTQegJAX7gszpRoonhPlC8EJr58ZMiTTQvgY+3x2H+CCWhUqFTJF5CE2IPZOrNOTLqCMuu1/XYiKi0Og7eDk5jTSenpZrFvlsUGtJI2hK5CvWKGGqdZYtHPTNZj4c0XjStFDgURS9Q2codLs5sW/Y7CiR0FcfsCQB1aapCYQKU0RHUtCeKctBMPh9TSJ4bGjSaIcC+TYJIMW0JspyUSIXbBrQK6jn9xN+aMkDXObMzFGuzdtgbOWc0KLgMN3c8906ipEC0VZD6gdFRq0CvBHseeU21KJg7fH1t8vlppPkdFFhME9jmgxKXo1CiDzIJwSDDKYtuX2pdmmrNs0buRtLCS1uQCVVoXIKXFKdQFVlvLFgADHK9crbF1MZmPE5NCa1tLSDGD8OwYR9I2DFaByclNI4U3uoYSg9Xk/hGPaWa8ikEsqZpqvtlhNNogg82/Dy7CbrM/sZ1Qxe7TI5edGzHTaYg3IvskYQ+4lw5f7bpz1nFc2KYNWsDanwcMclYYUpxmLJoeE7Iy2F35PMDhrBvct/dw6ybVhuAmONwCnOFotIJGfVSHBqr0XARTG5uAfNCr3WiMAGd/T543a9oaNEd8R6jT95SCAPaMkFaDs+vMFb6fK1Mm5ryRntRFF2eY3RySAW4vqwT1kVMcNJg6nrFsucZiBsaoNTc3DozoD4DmLN2FgvOgflwOAEArXIGMslB5wqwh4EM2YB3d8fsj1Jty622AVFeNaHZumU5VVCfyD3Vscz9W7dS6tDHMS8sWkOybsrJ0HJc17nOWYvjZ9hOTSRzPTqV9Mn0ebAeRg8FALb6rODJJcYV6nEB0AAFoMV+rgDm0WxD78doBRaD9MAAXx9kZXFm6ch4d4vMQVc8nhPOU9Y1jRKAPE0SOmEGpgACPO8vT8vhjTiBWPhbY9Dgcg+j9US7BugOuJLhhYYQY1MX7urkVWqTKKKaOipxCCMCXzWcDnuji9lmz738c3Y57WzI29aTEV3s3Fr82UeCI1rdNAy/YfF50X0DQWvwtF5qbWopKAf8/ScH8S6LhSJlsXRyEtQdu8FMPBz9Hvc2USxWx/0gFSDL0lISz0F5DXoILSJOVL/6c/tc/trI9IWSE3glPqx/JoHURGQ5lxwmIKM6UT1EwE2xuU/BDkeXMdwmhzgdMSgsC5zClv9vWpGakHJoirBdz30e1nhrf8oB5fCIYLeaGTdMm8YuNqW9SGOAksMCRhTMZsFBFSpBcXqjFWquf9bDOJP7tSq76njDk9dA3Yco1nyTIE0HMjptkVMEq83ZbPoXLzdSqhQ6jYuzD7Hm8mby0/z7yg5I4vcTGwMbma4wOgV9hRoDQghqCppPICMbRegLCO46YMnf6FeNrn2EpBL2mh9pypnUiczGSTHvCSG5WgxRRwtwmoUI3KCZZCytg1RTydp5i4IuFs6VZeHvlPYVx7E4CrUxRbnoVfotOR24Nz2GGjQhjEFkvkC310Gssc+EWsOEwQMdZJGCrprA0owkyRhqZDVa42aRUC1QVl3segTdjY8kesXNEXGnmKBxh3+MYNYiua97Nuri00fImmnEFVBShWm0QdmwLJSg8WAWQMHBgc5I/Ns3aBLYa/Ykw00YpIf3hGPX7PbWYDus4dGcVTAdCGk41XM28RezQO5uht3BqeGWiRBC3phzNKeYRljtEssWSigoOVMaQQRRPP6OAyOOYY+gwEzU1FFwCGTtd/FTolmpD1xLJ6CtS6O5zSQuXPVNNnpzLACHbqVQQDELjYRGjyKYxkEbYw9UaacW8+UmWWnys9upUGNSzD2m4JdCQ7NBwa3tr9rCu8rgETigGE5A4BMulk7NaGSYzKPRo9KmKU7hHHvs4mSjbdmeh9U7UwWBCaeChA1bXMfMIvoIdUbsqVx/hKA8Ozxf43M6Gg/4FPd+AKUqlsE5g6SBqDvzGU/DWY0iDZKBlY8Rp/LvcXtMsWyGR7KeqmHifgFQWSTcDXdlp84zCEgDiAGdlEaGz43ZA0U+GAmFQnJecGoMTUquPnxyKKmY3yQPZ8+a3g5fNcWOm1dARIs+zjav76JMM5iMS9HjHLbB7rwT9VU8/9kDSmvJtUfDFB1nN9fjPijQl0Yxr+NZDB3cc0z74NC1YnqDeYxNkn+c3ISGFtMGnCxxzlTvyHphD2630Bbeh16LIQvOUgEtefa7WOQ9sW92SOj/o+tNtNvIkiXbAEgMBEFSWe+L84O7UpwAYn5r23aPgLK6da9WVWVKJBFxBndzG06Vc6WOA3CVmkGdTuUcJbcKgAYQQNokE9nfnxRzTkhC21sZcnn/0zeddDq37sCH0Mj/13GrpIZpUmFdBDa7MvHgLj+EegqbBamfAeLXTB0D9mSizb21zGQyYGkcMv060n8V37dDlBNl0XKauRbfsJ/TuJbdf5jOZTUMGs4aDWWPGImAqTAY0Bpy3psBNZJiqq5qHYcTAQHMP36NKRqaGdDIpMmC+p/JLVRjL/04weYOFhzVSKWczNAxxzyBJmUKhGxjJibkbcyTINZYA/O12LtasO/3X5lyhaZeonjOVHU9gAiHmhDZDOV3zgm1k4+PaFyKIRHL4InAk9KlMri6RJLWhXOXlF9+nmZtdn3ZjluhF9bd2DlUKeR7WjOW5qXRrNpO1lBROGF1pC7lzt+PVDLuhjXnMg0CNtMWxWn0Dj+3Yf/tnRFwPNpj/q2gRetjQ2ennhmkZr8ivg+tcBhOfMZQ93A31Ik4Vv25H6T/WU4q+g/DZaw1pc0mSLo+fyZ1fWLU56uO5s+1VfbtnIGZ4jUtn3uzTDCoA2NscIIamokyjczPTUEO/EkubhqScncJvbc78+lSSUBUWf2K9uqgo1sRlyREYSgsdMb4rK+GXfHW2Tx//cfMkLgOHBEqycG2q2t7Vx1gFN1BHxGl4xJaw0VFB0EnycXYAVT/4telbFWx2GdujQZ7tda/yP+0aeKzYUGNHoKFkAwLDnIsBpcUjDRpFHy4vFBcfFW4D1SvJx19fn+mydEGucTmQar1OOfl8mdZUEwi9O6G/65rBo0Tm8IixgmPXPuHWMBiQRh++czGDnoFiHyyFBrJKc9vNQr18XtSNf2DEqT1A3I60aYJQQQrsIoLjUKTgsdLX/GXm3cSo/FzcriOFoCj1aoalcn+1c1L4FssfA+M3qXEJCtkxVrS4c0gUosuEEtE1NAa0ChBMWTj88ywA216jqGARY5q++bQjGxm7kjL4/OhaO0mjWb6NiyH80WqkoYGKf9Do5k/MI2EB10hjeUU0odZ5yqkiL/bqhbvuro5XeLfzg2WasOAHD5oPphK8Pk1rOgfGjCBSQHj9Z9vk60BDvL7EdSaw9rwVi2wtczuwK02c8iIea/rXCdp8/5SHB/JkmK9Fk0yhbhiZz43v9nnTMLIUZgCA3sttdhxch30Qf9ZQhiqVc45yZHAnpGJC4nR6zRz/PyuPwXmrRlgpD5fQPEAGfOyjli3qt/MeXFp4Rng0kKwX4pgtDNaD8ftiMyA0GYFMBiVJ6skjkW3IF7wrWkoaRo47+YzD2lyNkidhkrQ6G4oq+PnLHv1mmh2M+0aZNo1D3fdBp2gMB332oGsEXHOJfAFp5nqCxHrQmllTfLn2XP8Xf6ME3XO012QSvatDTZUAi2b2zI4DVtcypkMqDUBseQZAUrxHjpXKbKmCy6XX8Pvf76G6xka7mtchFKM1aQjjeARRyHc277zvd/etkEHnWZZI9mQcN6iGcRKF6okTVNrdvrC/Fctlewzp0+cAQmkLdet2IFzjz1CuUQUbOPVupJ2XuQ54VrUQYTuR7VtnM8WiBTxugeCQO9/PHulWvqbci4A3RsNx1NQWtwJoQNeyMtKgWr+SAwIShDPO+XPQQtk7SZg8WWbqUHoR6D2hBQWfTqTu+gHtCBN4GlNDrTE13wlJh4VGso5EyOFJwq5BsEIQzVUkjaEeyxa2F6Td4+52AoAACAASURBVAGN/A0NfmyuoWWaL8b6k2rZAnW+N/c3a4d9w/749ResBPRxPekVmOuJIIWItrA0MR0DwLujiMWsgvWSi3w8pw03NfEbhgY/P79zD5RTJEdNdDEH9qXv0wgEzsTK2ChBeGvD1MX11OpP6vm4+u7oDCNGV8CotuTY9upMGVfRUKCNoejJNCG//uw0ZjpeRVsHzTFaOClo3PXoJntCzj1BY40bnc57BMdWw1hucRboFYyNcQCC/TiIMo1iEtoB1NwRNXJIVcp+7MmLZ7j3dZ3jAULVoUwsBu2z+1xHi0M9kwkGE3yoeDubfgwUsFR38lS6TJgHK4ELG2+bkTjBhWJrjUBt0AAza3+ObXTnHv18hwHA/qPxyf2F2xv1BNSpJyfSvANqqQaZqb2oKyjgsbknEytU4NLR+jP2Z55u8Ab81fhJsw6wkdDn0mCVhhvQoGnT/HcaNs5RJxN+zb4Rnf/9exrjP+XzvKNvzER+CICmq+cqtD5+Jj4v4AbnPPuD8xDmChpOzh/oddwVAd03AEWb0i1CDd+lhvwVKqSW4iwJjV26OWciK02MiVbnYZWZWoC+hEPHSMd3B9VuzP7Mc6VWMUfufvpyL98bmWFF9Y3jXibkDjq00Ibqd8izCxNrufx7dr3+3PCqB+nUUQlEkQPkOa4OyzVj6T8vkXR+2E/GHhCRmp2yyDyH0mE4njtfYTusV89BnijIuVhw0+FwQnz3/WVxIrpSoTtxVCnP8oUi+h49g6jE079r0a5L7ylSNZZLMTHVf/96ePUvarTc6ANlUBZlChaoY25m/jdoCw91tSZ46zl/5YjY7OoFzGHJAqAg4WF3yrSUHcWPnRnDBQP9AJ61VtHdqDGCM7m7BVxqYzxY2sWGjZeJDkhW0GVs9NAtgfBAVzCrhUCv/p7jRKamM9LristZnEgQCPmkHgQWRXep5WMeDU5wC+lPQTJE3Zs21s3HfRF///3TEvBcGf1/Mf6FjqawWwTTBHcOtHCnQd9njjW/GJmeOGhW+R075hlOYeofsHIGyWnuvMugC2w96Z2EiBxweekPzybhMiZ7gp8cZN73kBTh2GTPhtnDaZg/wsOFptDUqYmm17ulP+/4DNqO9O7AkrYgnUIKG0UtU8GfPEtF/Oa9KIQFkRMZYTR82EFHFHEBfTItm4kV+8cpjU5frKmJdpmL6ir9h+YNQaVZLDz+3jQ+A5oiPgt7NrqLF6aT2MtOB3HZFNWYs55ADiMv87GJGU+t+XBjbbHfooG7DudwpKU+QU9RJMw7qLya0ON0WGKfMR11CuAlkaaq/1nNsCkG0E5Ad4QiZpgjX5dCdTNseKcLKVc4XvH+nVhACbkMx4R7zqMFxEoaiivo2Okgt3+zZV0IJkSknwcb3KuepR+9KV8tcpeqQoOJdS78eNE9g0rNKwrfPhOdyaaTr8Xeb+e1bmR0NHMvtjMVjblrWqE2z9QmVRcsOPw0KQrsIanMsy+YnmNowLmBPSY2wD0h4ftzHtBIR5ezo9l1Ik6BG4ApOQ7mhvG9E0ScQEcoRDoodg6MAAUFBvbp0D/I6OiAUQtL1+SEDDd4krOrl1oCm8/D7392QYUTrhmLT80O+B5e9JhDqBXRJtgzKxb5pUHgeTvdsrDDbQ4ays/PV+0Tii2eN4X9qlzCoPmaSQKFGuvtOGlqLpxnxs/BNAaNKM0o6xz7bihZaCgxPGBqZY6RtsVoOBv99zm0m17RVOqK454SULQhlVrqe5fzzx5D2E0BwF1DUQ9FC7CMe3+yeE7mVuWGPRZK3fV7F9suc98dE1HT7tEj8Qws7ACifv2SocEvaoA4o0Xvtc96XD7SqC0i6g9YU857rBOp0wXi1NhAhgaos1bZFtpOPaBsxaGwzHEExrin+f6cNIbzcY4zDWotxJgT1KYQla3FHpyj/Yvu7B4N8zyDjZDfOcOclGE2ASWVM0qnQe+IrJNHp51oQNlfvHcT66UgtckGe0JalVlwTalsCh5fl+fOxO87RiA2IvkKIX+w9wCQMZugiTELL0V7WA5+L+06tUqe2CquK+uVBoEnGq3TvwIu87J0FQqLpLTM3J/sZWqbw/4h9yzANVNNdJzcMzSznE38Su4KRfmjNtFT/oiNHWtW8JTdBFjCfaQ7W7Jb4nZIbqFNDAYZnNE0dQF3qYeYxh9MlTd7iPNhM7wU7Xhc32MdWRqOvJd/2yP3hG4qLpMtdlB2EPe9pu/GZKop4+bbcPdof8z5Bt3wPrstVCInV8mi0pGRBpk7Khbqz+ucXbk3D06IohnLhIgJSeueadjbMpyJ8C0TUr4Gayn6yujOvzJ0eCMI/QlHPFlU1GKpIYkWqal1x1vEvGhGyqIaK2jO3BHU6nGfpXaDXs6woeuJsf5xL3kH3s0ZRufZ2l9hFnE3E3COtlNGSd8f5jimcaKROd4uRRdiAaD94C8/PHAArYbn13lCJXOwx4GpQ/Ls2BRQqZsRCWJ0yjhKz282Ir9B20Bh8iI3JKdyADJ698E7htIFqjMyukGAapGLsVzHuljoZZTu+R6Br+st/uyTLcvYCXoxdCNjLkU2ULQcfhNFs8VTvEkv+v0bVxwOHy65cOeG09HPyfPhIjOEUloWxcb2hY0kf7zHllykoM5Y0h32Otaos0HYZWYKX9PL3lwK0Kq4lFW4Y6gea4stk06x9EW8xYEF4goKrR1xX4D/2466mCwO1SbFym8n5z4OFxUo1YJ13dQU3kfMF+s9cxoaZfD73W3I5pzeLdTxkEwxDY+ZtYe4k/EzV45IHaIwChsErHwm1hlaJgTLlxPvd5Wfn+b5xqQkDY0c/AnpoRjxmbYdIA2DNqO6vvVYX9ttuM0EeZ6H4xlNDGJyHF3WKWY5fBB2Wys7qg5aWkX6WGyMvVOFv2V0rBbHlE+pZmkUculo5UzgKm53oE9xKgodgQv6kPIBtJJCLZfWbYjQMMYWuLPkz7VgLxYKlcTs/uMX71D0fpNLDwFkglRvHqraKE7rYbQdHTRwCE0lQuvZsIw2qWD4f0268s0qkyUXP9O+ODTVfuNJsLbP6jRA8fxM00XFJcznZr/w98KrXzmxyJWLQJ0xOzQEKDXlWjg1/ufhe2/hxIXAzwGSD3rKQZ0LbYs4epGGzokMUyhD4rj8mL7RsGALzC+KkGTEHLXdtUhYVar4Q2WHTBbfTuEs7rRWFUHOdBJNQCF6jXZRDFL0c0Yez1/5nFiummXA+8NEAxTRgMsuzJuueY9qjbSHAp9oKt7fP7JuoNy9/oKGY8MOkkcTEKoZF3Ea52MKUprhULIqz0M6kJz45ACVq1UoUZnEm7TOxca5BZ9f6lYDJ5z5XOrcBRR3FtMspehsKnOGNa17ULsK3p1i0WhJQ+ZnxyQD9zb+O5xuAtfQ0IXeVGJgdDhQ4hqkyVmRNPOehBjemtDRA7RRz4iwAmqZs985l0EDY4Nd+r3oZpgwY6bwA1obFdZogsM6lfpk0cZ6ByHmnqPYxb57DcMg0722BydMrkfqdwPNHB+u/6yvomFzIvHj2kx1PobruXnsTVsLBaamd5xdMZlIzoT5Kx2v0EGCxhx0uj0T83UmncGuM9XF5IEJtinkOTe36hzU2bm/mqZKfMHzZhOqE2AN95U0r9Ix5X9WLskYSdDUTD+nTacNNJ/LPB3vrriLzjdO6+ISyt3N/oaW7WfHNRCRfCZWJcoXPCBvax4Nj1ksVbznrqxsryLP0wpQbBFQSS4U+zkhinEwpXDEEt/7kfNt930dPt5lNww3k+rVmEn9E7mnHjK7JG6QqSmkpvGuuCv/ef8Y9sdTpAC8M35O/qyBywjOOZtvA6kOFPTcEfw8AME9FYW2exejdXdvAxZNVsE5U3Ko3jcytl40cbzTrK8fM7u8k3HB0xL55XU1/PpLSmemsN/uVe6eNMA1ZXYvcU+z567qmDIp4vMsE1jO+Y1ukGKa9UOsQADGOZpqnEM5vzRT8id077YzZFwz1zqt8X6lnk5AZ1MNi/wssBpmxZ/uYT4Sa7226I7gPdb03sMNovKuY48eOp2mEtKx2ipcowUmcw2g9ESMppCpNV97gZ34CrbAKeHSMJ0ACJQRlDtq1a1piEMHFQyl0bNGqwkSEpFPQTRqCKbB7P+faMA1LepJMg1RG4I0sMTZdsBNOAHhruE05KUNelothley8TItdM1JBrqr3O+cZP8Aakba+Sw9CeudPa323FqMPVUn49+z6wnbshb0klCP2w9UDW1UEQlyGclbdkRnZey6prDcR/hOcccBL7WMv4vVH+M2UcjicYf6wmL2n6UwWyiMZ5pAZxc/f1KXQ4fQYpIE9DwIT5TxNvsD5a/Oz0VZSPC/XRHqb46NDJdGoUtttZrH3M1O0aegEn5+nAfSl8NVb07gv+hsCtjMYGDhYP8H3YnOMcVhjbM5dFnsWBLzrBOytRR9NogReg1Fqxd9kLQyDJB24gehANF5pjx8b7jhYFkpEjZxomv5ZFzcj6+zE/SSj898LHLlmfMQ6KZzsWYMDMXANZCNzSFIg9Z17J+vJk9VZ7C7X+MUaKKzSUM5mbTNejlTmMC7JqwUfv1jaBt8JoWxFFxcjI6Q83MmC4MDnGIY1FGtQhoEENGb2gtMJUQctFWOAxZUNsagC6g065hXMCFJINbhK8+QoiUhsYh9Q9EIZDHMrnCo/5x09JrkQuvRq/zRRiH4eeTWamcpGo7wO7x7EJ12i4mLEv/vYWyxiuWvU0JuRgoOCj9oO4ytnbR10XMNYPD793uQV/5dFyxYaiZ5/qzLTFuq8/VyAEPfiVud9L8EAEKReaSAv2admZ9AY9VrbaLtTceVRYCXHYW8dpdQY9xnUksoSuHAP8xXAVNSXJXdYwd99TnEmeH6l3KSQqD0EPUv/I/SU6QQyM0Dd/48vL9jTf01zB7myXGi8E5aMeupjCEMkKQwwVnsMfSpOC9VwZ+1GoMOqWX1otLccumGy15nkhMtLy8+K8Lpw522qq11RcMNLOPPfX6/pwHFGpVA2ojg4drzDvKoC3T51xbrDy8Vos6Kq+sLvRTIGnuZCQG/KNxx/AHdi9A8zXk3wlPOEUV86C0JnHXKF43THuG9lNOxYa4GW3qjZihxgjuUSD+icCeSyRYpXY82n6x39iYUELQ9WGabL9MoPD836ylNB3qzonSQo0Rjsn0hj8V8KvYzd5QCft3YKJTI0+BsedluQ0NUxG8xzFQ91OIyO9A0YumeTSK3dFenfYIM3UiEMopRDhbMo2tkF6s2oDwr9XW3YVU2tsniKj1KzrR6kdGadSFwh4jfKI4DEHSGGsXccXh//xypinHQm0Gxk77gnWCgp0wKznambn2/30JrkuqliH0s9LI2vMMxIYCnT+GdyQFnGFkUTAq+tcWNQ1GAGCcyzbUHLKDpkQ5NkW2BfW9gBAgyq5yxPNs2BmJt3kCCneje/5Km5jSBewy9AFoR1hzAQL5mTRyiiZlDGdetUISYdaerJintoWpHvyINMs5Y1Silwc2ZDEVvkc93ulxjfhEdVIUbV+xH6X11KCPcFfARjUaMH9aAjz0196hi3Uq9pLCkKYUaRF0BtYdznfdD7aDZAWuHfRQKTu7FBqR0L+Ozs4ZYX+3SqFOjeug+R7u26IJzBI7HskunO3Yv9D2s8hV4S5fr4VWbjvCO335tYxvP+RYHym+CF/fD/rubNB391F9ONvQW95wfaCUp4GFlHOKWiYumWYEUIE6X2AcxqcAIo6hENEU4gzJ95p4Mo4fvw5lcYSUTsN1U1pqK1OJqcFKAuwrg/EfTwVLZlWmG9M+cacM8hX5y/3DN43aocE2eg/da0w9tfuPgCThcNPjEMsBa2RHuab1i012RKdFhWctIEwfo0gXQybi1EftRaYJZUbAKjj8am2DylGYbXXbApqK+zRsoVFs4aTA1+6FmYSLrVNfMq0wyaw9xriXfjnMcZ7clAwkb9tTzNQX9YxNXTc0zhHbNnRWNfADLaviKeZArfRj+np1/zrd0WiUsx4WDIioCyJ1Bk/w7tC868UjFMYNA5xkuCATrPADEtfxzFpVjZ7zKJ95pkPFKfh47vARYcTk6fvUFeSmakwHVgIuM0bW5G8YJ9YKyFfF/9gi4KznRuD9+jX+8MmxSKPoVzezQAzs2yaGWOcajaEb4xOfHySz6jbpcvaBB4qZk69gQRhRdFqEJ/oEDr+iWgggaBxePtqdsWgsIJlrNdwziWAmyZgTwzOFrczhrA83FIH+aw448gW46LCD8GhaS7W6UQvXihRo/+rwXvp4W0jnIQZViaU2xr3gzOpN+vE3y/J8mpsrIO43Sn6hHva5aiY4wtSo9RGDvyBR7WqZCbeVLIcWfOf5cS4zN5AqnHjjQUghYtz979Q7RtpDUDB0MdBfN0nUxXC80CNJJQmFYzrSkJI2eZvrEZfOZsSvPDk917FwVPdNM+IFN7q5NPzaX3WtPPvk2Nz63PuiDniWd3Z8Tl5AEtUF9CQ3MIpX1kIA3EKQVVroPJZAWOUdsR4NFswztSPqPI22zOfSQ72aAnyU6GeyiP/n+XL6gxXBvmwfv++HfYdKBY1ackvIZWSfQkzgXvHy7IVNMWZlTnu3SMCpDR1e/8u2PsNp1peMOyBpTN6YeXNJMcNveWyv1rMFCN+8xNHUp9eONZ8D4D+qZu8fj3AKXHcT6gtYJqs9SA4a99LUOFGNTOVlW26YhghSypraBqIL27rjQAQSw2y1b955Mck5GaP5MgjKHv6F8UPeYjJm/YVo4vzngQfZ+/8M0iQaU5+OkNWu0CsQ+12obiXXVg2l7SgobmwvNQzyjpJdx7karxhlwdHQvpa9oU8loaR2bZ5si+MqPYBIV2qci8W5IusHgPEreSaw6KXpFZDW7OA17ksl/FLdnyruic4VOgosj9EodjKR+2RxmyFdv23emFWsLTNVzOA26DJ2Dgu0qIlYaahPHQfsXy2PcxjBr4Z07MSuq89xcpgaZ2CPsddB39g7vJ0XB8SfgBqh+9meKekAU0+GkaNiomUHjpc+zepiZyZX1VKG40K34vLnoE7qo25Zi/bvpTBn0cE6m6apJQedF9JrFmUibUqdgCSedM9neV24aJgSeLaw7qT80mxSLxxQhWaNrXJE4Y93fNAIXgKNAoTajuTeT0VLuTAnETfukQ2H2hfRJCprF4pYp1HojRTPxCXfmIJTLlsyCkxIpJhfKnC1jHVC7odc/kz6oumSXHUorBNBa1D32/rHy0nIukbGSc9P7lLUKuOVrrDNzfHfodnEewzkLC9qnOLgxKYj+DhOiuG1ZcKp9scmiXmJqAvCy2ahbofbpQOymBdqQFE2rp0mAR2FjQAvUKKdNFWIsA+TF1KjygJiWYHrwQ7N9ZxaADpDPJ5vCiQP/aaj1BIAmF6nLpz8OXGsl5AGcowBdrL/WjNjsKgvQRU/tHucHn8nPpXkU/4wimwYDMI57gGI9fz8/nxxmrnKYMZ+k2AOsQd3MpKqzW0rTEpOIzm/x/SW4/KVzfQyWMMaw8kbqApmmLOPJWvppjaP63BnpreOEoeqdux6HVRvnvAALX2ke2EOcNdzr3BW7r580X6PmG6C/wP6eROsUewidF6kAewRKf6hc0BUD0hgoSx3FM0S+YcRJ69mcMhv4y/rgDGwQCQYHE0xAlUuASVgK/Kzj5O7hf+/d1I9lRqX1NTUrFGYv/tTSlSHE3dbykAVTx/rf6yVMr5Yl3NFmk6t3rgZuX/pCwDxogpUnFqA8rrh/z057GxmEsA3kZiPlgKZjlG+rXSo2g1B4FDdC+aKDjHtEUA8vOR1+6NZw2sgRnT/HRQCqELezG4UBuQ8G7oTPmwmNL9W04VPcgECIaRg4bIM8JDfAw2VqUqxkHIHWjst/tFPQ/05xRG8sInVREt2Kf3/sDWlkmFB4CPNNcR5ZbWbDZquDCxxNqDV8rXu+MPuiGxBt+0C1sLhDIL7JC+FQ//5kDCmth0MlqPoa1EJuO6i5pgD89yEUK55BkMMqBhDYcTEnufZ0jDc+SBhdOVoeDmZzDSr/oMI1uXChA0CJa3Exh4rW2tc0Mb9IB49Go/vGFv+VlWIX6H2H3E/LuPbv0Mg/Gplcbj3SnQp+iozdN4JjigQ0PlyUjvrzusvhDMTTiZDTrDjgcFhSaHRDWQJW6GCPSwolJinYgc+Gwx4U01BCnJRWT1w+rFPtdFl7FAfJz9j5s8QpK6FhNJOsK9B4TS0sCqF3TVaVetBIo4owM02xQsz+Z02FCHqVA1kxH3QHnjmCbmgtGl0YnMrP0eL3w46vyxSB7And/VoPwV7QepHMGwroqeFyvV6DiIVSdYJCRfCfphHsVQoN1j0gBQ0TdDYKoUwWKjSOwEptcBGV6mzSrl+jC1BpMHLUt4AUOiVTyxxo0DB1VuKA4+f555/PfF3cnf766yWXd9tTu9Tcz6GhxAWnXAqbMnqHcYRXH5tUwlVFrwBXuBiwU9c++GEUa3aYIzk7FCDoYlJ0BknyYg0aHcMDntnDwOGcIhX6TEIEKZzdR0zT2Ns4WrF/uaRBMHmu5zPrTyScghXGnGCBFJHdl5kRPBPWB5c93xf9Iut6tPGs4NUumHO25VzFmEVQqJF0qaROv/jeIuocbyDUFs02lfKfYzNbGkezhGxEWDMYUfz1H94PjUDZTYeKazgs1CneFWcekw9F5wJOCdrcQbOhgT9m/7y8rofVmvfDpUgh7Z65F9Y6uXlIAQnlzl+mrMfyFMAiRR2hkgiFofByzoPkI2ZlsktBfh7mj/to6pha8Ow49zk/YrwCqk4OVsw26rukmKI4/s7XlIMO1ZL12zkm3WxQ6JeNaDX3vAcoITQy3CvzYRMqJTrVU9m7VoBVjAJuD6e8ZwW6XOLejXLoyVGiIMLFh2RywBoNP0Ltw1SAXKUYOMAkuGWyhw6H5/VJwC+i2TSmUuSmrwE6S6CmtG+zkbR67rwIPsf3/jOTAe4e9hnPQ6vWTdHMneao97SRjEFCik0+w8/wsABM6IRwQTP+DqATdNHOJgn6HUTcQrUdElNeloZKYE49GJM+PjP5cHwuqDO/fjHVtH7g54V4u2eNJOwSujLvuQo8KE4zzt/Je73R5mhioWuhywTcGBbD1xcB2FpFpwF10JFfaQju1hAW0rxP1h73qwCuTQjnCAg+1EDWyHIBpVmKMeeDQKg5Ts3HsCoHaLLps9GcDeebGgOYMZlCVqglVP9QXE/QLKdpf2qsUEit4eLCWBTEBkJskqDmDjq4Rt/HXViObJhUQEEH6MUxL4YNUIRwrmV6yuSEr896snEmGBvzEfY/WhqeFRN76hnzxEqHBPixN1A3IF8MEP4sspn+UUxfkt9UjqabzuRBM2RQMprK1cNqgOLoxO+ufqw6xgnMhNaGQt6MnRTp3tlerWrh1CTz1x6G43kWwIAJKVuWuxhQhzPt8+M47D6pMWuCGIDQr2Hjq1mUkyUbA35U7mbudejzoc1W1hOTUP5H2DhP7GfjHag3OD8VyVvTcg66zrn/aPQAbTj/z4bLPhlZYD1dN272cZnXNNUzR7k0T95rAJOzE1hkAt8A5+jfx4bYpj4yiNXD8PK8iByiHTfvJQrUoR8JIccsBubES6ZMgjm6LXIfXS/Xv2e3q/bLQTbu0OJRrFrJrIzHvuCA4lwA4lTImBT44r9Hc+ZIj4OFFzK7XbNREQhjlcvhB7WBghSqDpcFz4pFDgqbQ46iHOeNcMj98ZgSiMqRsUEzwCVs0fjnKJRLrpK5o0fw8PPgbCthrRIJe/ragVZcBnooXzBWbe36cxpmGTU77my+IYuISz4X53xyU+kevv8zB+UR7rYcfSYOIxWkaC4nslGisaGgEx2l6eEXDQYOQzzVHtuBbrxVvkYX/bmo8cmP8NksD+gAtpAdKywlILSMjCD93zSS8FefXwyn5OvAoed9LB6Ww19vb0FU5G12RCbPVFoQB7gI2cTf9ut3+GhvbH6ORtImni3J8Vz2WTczitjz8M8/FEDY6TpVoIBta79GTGyKNPgGFchSQaNVhhH5/uiU4Gm+LobnF2xfuSSwJZQbGvtiDovov2xEoONpVWpxPNEJQFF1kUlTchGFnINWPnEAk1UBujpN/3L8ZQ1gsSrv9BhHJX5WJhd8DxBLmhinlqYzy6PP5KEPzTs0rL+DHkQs73hx5bKmEFMzJdrFaJsGD4GxFrmFplaitPk4OJdg/62pRP9OJk/cmRDJM5q3GOUS1Q//FtccAA+4ujR9SYEuO9g0YXMOShHOHJxp4vxNM/j2+ji8JmuAZlZ7SPYhDT4caiwgoRZ0A+86qMKAQitgnUYafQ6wHnLeonWba6Kw+9JBi4PcP8iBqjNXUzp0ktMhMBQ2AIMTjlfQOshocv323olN7k0zAGhnTBz4+bgw2PPJoGHPF60MxBuaLFMynh/o2Oc7BbuUkS5WoQP0YQ1al0ySD5zE+IzSOjlbAZZuAxMPsrxeh8fHtVqEH4InmRyzRw0NhK6XcOEUkV7YmGNsn7uAbOSzBMBxq9Q2VfEv56faJcNhP4aPj488y5fXl1C5OJ851zm+dljxvrMWtc1HK0F+GA0Sv6SxVrPxcxjeP/47nM77XPJvv34Niwfohe5wHASh4LKHWrezXF3dc08v6meg4YQ6p20weUFxOJqjm5L6yJrTllnOPYj6bMb0pTONFEv7fESqaWJAcmMDvlCHQeOg+5Gaz9YrRr9Q/O/s53wn/8876C6jibMBKuwcxgL0CQTgNMJ8aIAEXPJANKG3WbR5f+mglqDg6yXFGKg1tFk+B2vs9e01hQjrn2dAzhDaIO6QppaqjaFQZRKi8J0CHEozSD05RdstxXJR/nKPmChPUxS3wythkqK4nseAIIRTguYqSLbZqKaBiAWo6wE9dBMLontGsK6zVjcYPP/ligkm5xZ0yubXdyL6OKSRGl6Oo+w5AGQYUwAAIABJREFUghrRtvE9QvFksgbaT3jztrU/aovO14fhJ4GR0OANetb4ABdW1rvF3L0+oPNw1mhEqQO4n9EF/exHipU27ugY1QfJzvDcYZpNLfH8sh42Wz5bm04w7ePcgxa4T5RC7LozgWHqOYnG+zNzAQQXqHNxAnkmFfU9tsOOwi75cIItcwhj5pJ6S3mBjcFke80apWljYk3B3Q6rXr+cCxbcaZCyrxSUU1NQ83HGO2HXRAQKKA5mMCRYs+iY1Mgo2pciB+B9zpmHKydnYLueCbi0OQlA6RQfwNfQvU+gwBpSOlobLV0rAFdxetN1qS3ZojINaN666ZwTKM70tvLd2kjFPoe9et88VmxIqPkMAJjGmDNH7cD5yD1GFADnQ86qT/YDdfJcLVa+MGsPZoxMGmpvCnfWneYKI0tabXlyv7Cwlz0CqMT3auBaeix3ANTZNpei3roNq8frsH2mPpKyHNc+VkGCONtspbPO/hwGRDSQ87QB0raR9sw44Mr4jY2zjIBM3kZzDs4e6i7ynFgDxKkA4mpKwRrgbv38ohb9DuD+9vZrgDbc1vrsVerE/f7w9+x8/KpGpt0gWJCTqKm9YvJ4oSWAzkG9OoNUatEq0qtlWzQWcRvQFYNLmUsADiybgiKLzhGUkIdruJYif/Ulom8RR5GeHEoMX3gSfKa7S+jmLYd4LJkRt1NsRydRY2gOjRR5jrMdxepgE17nD7xOclMeonWINiT8QDttXnQEf+HKGsCI8YFRDVWsx0a04J27TqanD+bk0DjZPCTcDuetb4I3cbWhUKeYEHHj74FE9tQKm0zEv/L1bXBAO7Koo2FQtAyqSsEXatVhN/wc99kUEWKXO0RrJ0bOPM3MjUTg9fBCkbGhQ8dF7Ds2xxxsTMKgmBneRjBbhxrdubgU0n4/cZm0S+oS2kFOLqf0HriVn980Ye3M5BoYXanqPYdWRShcXMMasXPSm4DSbzQ+FC5sQpvVFucxeuVAfd5ymfmCdL2RO01RwiZzRN2uXBXUWeF3UvCw3sWVhOwIXelCqUAwmpwRXdYmzqxi+dmNNGQ1YUwj+x0mRwEbRQK0VhpHdHCqFsp+vTtvjalTrHXmKu1GRrvQ7J9KvE0DvfsJmvf6hsbHwK84gxEkVdae5AzIIadQ9tJOw8B+IdM0DY7I7Eg7qMwDGjkOGQpADhUuqvzcuNNEqEvTIbARdL3spmMl+jAfXrY2mjSOTMxyPYTbThbHfnj/fM/X4SJvbV20M1jkrlfDdtQFuR9B8VgLjLlDhcve5FKBv6+9Os+ZKcmsJiUE37L/+rPx2XORPAqmxMoz1sdMqAz/YvISrU8oW/LcecacZXzO6ATg9t6KIphJM5a0cpc5qHlWTJ48CycNTU+bacJj6bvWDYuCgKY4F+A31Ct0dHx/LiWE1jRSj2MIIQUFlyYTvtv1MY07zRPvErHkdksRrKCWjB2LLB0knM57tkjTsJANGHLBRWbntGWmvpHmjD2C/sQJng07+xaU9RnRdyZI6gxAm5kIGrgMd5uvRTjd8/CLC4suqwCyOKn9w71BcUo20Gx4eaNgNzA1iH+yTODr89wxDYFyOQyrBcg3VqUkuU96lS74DHr2XYJS9x2UE57Pm2BiGu3J3bD/HM+oXRURoLZjj3+39BZFf8g+DaRauVsxJUKsb2OZZnvH2XsI4EV+DBN1iomAfN9Sty2oY36cSQWhdLhUSgnD4tkML9Z5ePXfZfOeKVYLgr2fQ7vNFAUanMg475w1moLrecqn4LnQvPz+DUL6kwaI++p1++cUSjqMhfnI6K7rMWdTABbBRdY89tcABUyU1MwqiKewhkq4wgDogUKbu08KLHTT6ET4mRL4SyPaZi5qezNliGZXbS9TgQAEubuvBWQeh680VrAVmBLktLLZY8qf/CCRaesG7hopkXElgxYbxNz3AbDQBkcyHZ5y9uiAir6h0XatuAF40OiBnLM2AXY515oquHicDa9vOnLx3vt+jTi91lOUSY3gNBOl6U5BpqepUMDqUB29fwOsRsQuXRuAL7bROdM4v2k0aDB5VzrKRn9UGmDWTApQdJtzWB+elwA7r29kT3mvMcH8AohAmJ5MvEumcHHRQlKwon5Dq6fmTL1bgg6HG5qjR0Ceso1Onccznxwi0+IXoyjgWmiN3oW7indoTWamPOXOqVbUOzENUmisTpB45slmSbE0ubp1iZf1Xfetj1iQNFrBuG5WrlVkApPDXpznoHzFvY2awIlJsoqSf8OZKZ06Ic6VrxhJAHVKag72K7US7+dSDrXSg/mZWHuAO6zF88W7JTbFK+iP/IxQiDGGWg5bwuTJIFpBY41oN+9BWrsOc/eff6rrZDY0GNX/3HOvfudknw8QY3JnFnNDMyLr4WTSVL0eycpCmitsr7AzKlxTy/xV3b3e7RpKpJE2ENPu0oKT3yk2q0hmfA4Ng8Mk9oEzXYY8+E9BA8bkVdDbcuwKRzZUKg4fF4jNyiyodpxdDmhDCEoD/aETlwsZHndx6bk0kl+CoxH82owBPXTPJwXwOaSe9BCXU62YjcMunvcpnM2qQKhPh0enF6FlOeJQbNIRhzYCH7ncIzgMySNIcBPCdmnP0+kwAfB1N05dqy+0PNrrL3J3+FLNoyA4KxqFZMiwoUVcg1TBN4ZeFR2F2gInHR0wKMIY1xIEwiUCPJ5AuKSzhHdMfkbEpaavclBmEpGpQNmh8o6W8hj5+nJZGUUSPARPmoMdHvVieCz0JwGlZOuECzwdtCM0npusih8+z6G9wLlcvTz2BIcFMbF40lGL4n7pxhpAMjpZvF03po5Ra2x57TZAolocKGwYqQ40oSYMx7Y6yDFhdLwLxZEgYCKWWM46mREps4DlM8IVZ4GanVCbNdxpUfDd7qvc+rjoOKEeh8X8NRdaT+9ogqEOJo0Z8VuJ4capYjUIBoeBcdW4e/zIjYDUZdZWme3NzzpLPslt+PiA3qPdJIdnBwyqXzAA0EbI9RwBb5p2tCDLXK6kh1tYTNREmuxQCUgtDuVN+qKURM0Z8vwSTimA4L7bD4c9CLiHYCZQeR4i31yArGMQdPYjF+2enKo0XIIb7F3ed37W5WrYrKEi0dh7MfBzaShQk7O6dBuRSmJ0MqFmw4IEebR+CBBDr7rLRErRSe2uvWqdkNUI60zDby5pqDUc2aQnQ13hL358kPNDo+OaAS0HYeL7bl+h9wBQlMtQ1hNrdpdJB0YAKQgWhJS9BOGO2L3yL9jbAjwaqajXoAoDQYczLUrIO3AKQiM0i8D49z+feUZvb8/medGs58ONbXGBNCDW/BsdzXh/oadwvud/mxlCMJ3W3jYSEclzkV+cdP3n/2PCgvbCIFfd6aCSaZTAudEuZdkTODxlMq0WJTQ98ij2arkoNpjwv7yy7gARnIGwBzELef/4TOHARIOwRRxzAGIoGsV0GoChiKOIZBIhLTjufLExdrKJpmR2w/gj8EcFFdp4aG5BAyh6KvjgRNzsKylRTH0a9IqmrpyFOLf83ZpMtRNMFNj7G0ILX/jeZNJIc9YWnMkSRc2hJpq6Ntlw6whGUQUYBkLLPuBnpVFv21fBHAsaCgUmPtJjbC7Yt9FKRDvomcD3jWbrNw30edg8bcLDf0K3UwN5wRhBxKbq3NElBBLvaDr953lfscXm5xhwC5SmwhriflYz6zSOKaF3MRD6kAl3Uzj5uWPWsiHCoAJauaMSwCqdl2ec0G0Q4sslqDHnTMKvMbHAKrmyPrR+du/zXGkyAVcOe/YBNZ+BnDSwATnZn3nnPBPWR1Hsk5sjgyGumUcdyzoZPjTP5EA9hyoZ0OvoWfHyhh254m8z0LrM4IvVNKZaW5+79Er/szlBY/k92kV3j5P5622W5/31SbNR9v2Z8gBkOJ0yFLQm0oXCO0UmkPsptZNUbOlNeYZr9c6YQTH5D5UydHbCjB9CxyRklhqQuo4m6p//foyBx4ComzXaaamu0aY+yijo83iaB7T2dPqXTXX7SZi1+j1psacEIyeHqX5LAdRRrDV2T0/UIxeBnh7R9PNnlyU3RxMRQUo1rkzQ+XfQdjHDwEQk1OaY3DCR6jWj9pvvuw8jCSoh+uan4a+/tmmmeIVxh/zR9CFW5zVViUHO+UdbcdxDI9y924wwk2YGxTIwoH5jn3FG8k63m+3wxt1StOZMl8okK4HaqbO1ge711LVnM2JGo6mpJBsb7uklGWjdzz6mENGmQUs81cRpWtcTaAowb60b6uuV+wUADE0k564mTKvV6u/Z7UYEa6er41lt0BXfmIaDh+s4sBDDkQatm4vCUIVcUm+4nBSL82COZxxyOJzl+y0eCYJE6A79QB40h2Ue9AaBnanhzXfmwMBKkktYlE8xekL/Ys1JqBTFJAczE5aihmw2coQLzSTpFAReC1DoYrOkoRO8GM5xwv/MP+CiTAJ1YEmnCdIrRNm0652aiUlAIkXvrsweD/WeclkcOBvks+HKAMpFEc0mYhFDUeIlMQH4/mSBayeZS//OotoD3KYzehEeRpBUxthMwkBDcV/xpVEQghQjYuc5UGCv1y8pNpNPc4EbXsJ50PsZI3d90dEJ8GeS4lq0CYrOlzf58Xre39MTWw/ikROnkh0oLhehfH0QZH6Gh4xK5OcbkCXKN+pyRmOHe3ipFn45gfWCz7jx83v4/fsjSDeFGD+b6A+aEZrml0yaLPilwcRBhUs9SjVDWNuGk3dN0fz8TEI8l830WbkIHHFCafgpIwxAgUtoVMOFaQWNqSYR5rqggaFRmKiROpq1PfNUCGSS1TEGRdV27fXFUnqyUBRr4sE4/cTakk8MUkgRTWYB34N9SFEUXQ+Wn5WXkUYyTlNFnRwL+ymBXUGf1sGJ+Qtf3/ODdZgLGf7uFnOOtqW2eTcoDn2cfy4FQsL49uBZuq0kuI7CXXQSVzy5I0Vhi5++jbCNviJa96QPiPWMOQPIFMhD3OOCNl90H0uC8WOoGxrkdoFbz70msmliRo5wTZ3vQB5oo1CBmETxjBM2t93kebBnoQqdT52NdUrODzqkDplco3kqYS3fJonqZUPMGRUEpqeu5Z+fQg1aLVquGdQhvpdoZwe38jw4l2msnl90rVFcCqKugQUFd84aMg3KRYd1FUS9UtsVbAM8+RmZ1AZRLSFtnzsDFDQmXNBnkr8CnYfmgbOUAoxJPJTir9wl2IfzfgWebnkeEaAHedd1KFqS7584PMUcCq0gRhKh4ArQcMXEvS3Wu0Omj9hL89+hu729bob1EsqGNC4v6b6sRaNvw2OCeF1kTuSTGRatzGw4HR4rgPUs7YXpaU0N0khGM6oWCkov34NnDw2TgojJEpTZ+1+NWGoXzAQr9IgUVoaQLoft6ybNNUYbhGYyEXveYBENZYTcp12Ap1+v2zS8mXJ9cdeyj6Q98/VTVCe/pybqFcaXUN1yw2IvZQI85/nbVPA7zfRyObzQTG+3rqHYoBt2SYPolB96LkWf4MQ1Av9mavwb6fv3/76/MwU6D/tr8uXg29Nscrexf2OScGxNR02XgmLbePEzJZSvKOeTjk4TAp4zz4j/TnOXEEbWXDWVuX9fnCQ4gfNcSEg2xggItjEgyt9dD49M42daG3Nnt7g67zoNW91XIgXjhJGGHCCX6T71VodMhh6XJkfjBvYtuS+x5V6vxqmbzmNt06vVTLNIvP29SwpG9McZI2Hq3shkBvoPdROTWsBihfi8X93RmKJ2YrvPmZ+VPZKMJKaj2PFTrD+YGfX1hbZxX2eBTYfmJ6xD87mkcJPBBfhqiC5nOaAbk1pqrqen59Ajn3Czw3UrTpnSruIKOwCSUZtNNcH9VGDcb46Wxyaa2hYqYTSM5+Nwvqr5DiU22Yh8ftgCOs1unmAimCvVNZ/UXrVYBnV+B8AUBOfzOR2XHoqGXBaQOWFO+6LbXQge8+5Ym58f38Pses1kn3pYHS5sHk13BDpOwyEB3TasCzTCadY1COHs096fO196deIJaLSXj8PhBNvnO/+d3Jhnavecg3dnY29RpqaZxP/vnu1Gxjrk7t9POL71ctF/miFzXytDu/4G3C4Apin70XoXu4Znqa10GzoI0nGedwTI4+PD37PL+ZgflxfMQ4IWALLD9Y7bSQSFjIGKUx5+ZxAbBcEU/qAfdLvhJn+XZTLJo5uHiLUJ28uDDVmWjeBvA7IoNgnPknqgsJHgpnJDqrE7qByXNZufZ8PmgbLAhcYDYzNyiVmM0qiI2nBQsTEo7BKiiMA4OgTGV6BOtdATxEVTxMUYv4l85jm8cF7maJ3ryxExL5pAdY33XauaI2ksedElRuyGRstMNTR8Lt2quAAsJjKsBjU6wUX2pdEwcEFyODhBwE6Sd1cZIc56Rw48hwSUKooEPjNfm0IktBe6f8I9V88pLEDDLFBB77mIKdyZQkiN49L7+vgO3S+jxj4cb4yPa9RbfuxtuxiEO9bNRb+rA9cOmwaLcb8FfQqhObkxomcm2fNLRLsP5z6gJrCpUKiiNnaujhMZsxxi9X1xnTGiJIkcqklG6kwHcQ/B2vBqlk9sL8Obt/Dvoj0e/5nK9AQJjYzaD75O1mWSu5kSiHQjbjXlWLoga1UXJq0IcZfjAsznGYPY7hqZpuX1GqvsmfwMlu15NjpLERp1GA0qciiHJw5SrAZFOgwoGtxzwvwcq/NzhWpSblxBIu+auRRvJdT3WnBy60Vorg8HLei9eiMaJKYeHO5y+swawdSC7Bacwrj8fmKDzBnB+0nzMqvU6uQIIW5/Gp6DVmo0oC0p2rNzdC+GLTodFPVlH1PQIOxmsoMejgLoEPEpBXymOKzDND5FJ9UOy3cRWUM7Gba2wemuPHoQVaamIHIUoT/q6JKzIkUy7kwJbQVNopFB0yKqnKYr34exvtaWkytk0Y4osKBgRswtSMP38OyC5snF9RBKCGHGPP9ot8KtJ2n+KSYWEZ+WNWgym76/hv3Pl6GiA422BTzPPpbMDaSUtsvPx9kgzcA9KVo2zE7DMDd0T5oVf/85iDRI+36nOxsXMQ09RSDfgz3SLk2chZw/7MEEJdY5yM/Hz9Z20N3RKmgXvBIUASDTshvLfyjCUJJeX5bD63aeHI1MfENVraO4jDhGdkTtpZHayr1zZKpJ871LkY4mh2KZp5ZzBoSUYjSmIiVobYtk1hQW4mccEiddV/SL0WFpZ8/+45w3c4K1bp4MFGaoJF/vUFkBkNhHTa8sUOSJ4p1pG4W/jkFm1ayDdocSFGt3i+q2PC22cdbKuOcr14ImDg0rk8/QMGEqlKEBX6NpR35tiluF6vwcrEswKdY656Z7tcCMOzCqGzk3W9HQcrZINSEwUuDylBqKho5mJlSZ0o+msCwzGZs06Zp839ESGwMTEuUjDlaQzJSHnxm0PKDgo/tXB8GmfqKHAhSCDeF+pzgHTU9UxItmPREms7MCIraewLogeiZnhbVn7vWh0ue0ifY58UzUd7nPm3pjHWb90fQ6GmXtndfRSKVIrImatNQ+zzpQoqbKRffLOc50Ik6Z2ttyvwOcGjSszS3vs8+CpmplqoQT2l4K+umwC5DMeRqqYOx9aQ6stZzkSE31M+tQFtcqHG55bwlm5X5w0g/4TM0CEBawqRgDyUzqoMgC8saJzF0x3QW0zZxT0FBpMhkXQM5Vxxn84DSSOkpTDAAXHN4ITzVkuddrcocy9fCXsQ7UbQCYUF65z6FkAi7UpGV/HX7/RjPJHQVgr5kB0Z7oxZE3OCXWGCl06S2UWbMDOXsCcMzQpQI400TymQxaReO4TqNlM8E5Cw2VWjxulcgmqM8qg5E7HeAS3fMrdQrNUsskKsZA2/2prupoj6JujZ+/weNCz6d/PjZCFXxJvZyGBlOxyUCA4f6J+5Q7Ls20ESBGZHjHTxMZpngOGdpJ0KDsMEv+np18KukaQZUJxaRDwlHiEYpHEtZ1cprj8sIoFavXlcnHD+XUxGYHsaCZ4KXwQuksl4wX4aRetGUM/zNhhKVNCSKmAM7xvTw5ChhHTKthu6E7XY5CcDYKL+I//2HigsDLsS8FeoR6RSfxddDBcahAk3H0lvF5WQkjcGe0Bg9dm+HmhmtrS0eazr8mMOn/R3qCRdNUXPeUxrHu+GezaTxMmlqW6VVd7l6eZlaAtnnpim5xSFBwhuO49n3oOmSDZDq7NAEKh4xPy+UjEytGo6E7rDMC5tBnzIqjEMW1lrarNJgK+Si0dEah2NjijFGJu6IVtyBR4SfDfQX1D+VEPUQ2eNHf4kxE3krZa5sBIkUmmoC44mh8rRjPAg8Orc0Sm4xS00nT9EsUpgaedXF0UJrjY8FsCo6yLtwhzqWZsVnht8gKxShNiKNg+f66pvQB1hRBqA3Qf/Z7EBj53LP5MoJFOLEcNnzGtzdQcwp6f+xoy0i0/sZuEYevtvnke2rj3f7oUghacN8880bdmppQGrLYxPpneX6sHQEDfxYcjXivKRyxY6S5qgI6TVmbKNQ7G9d1G2jMOG7btWeyPPW9uJ6TQYWY85uUcoo+Pptiv4AeuGxBR0xGhw130tufnw0YTSEHAuP64Z3wGT4/P4ev788AIRQyFHGcR1wQ2GCH6oLbEPSt06kMQFY2+VhM4qCYvQ7iCjp1GGYPrSGwOCAMbUt+QyioTse8BKsQYH2QfJ6skNJgzR6KflQFbIWu6aynsQXIWBDF9XZYwcHO3nci0FasoIE/TB0IZc20BXAILRpWwAAPNfXjbLh3Dbtov6kg0nRmBKOg9nHWKwc31q8TC5tipiQUbml+YgMrLY08Jp4XKDDPHptdnK1A8XmuNCLsR/ZE6ILJAMMZUDoc1IXlWtc51pf2+IIpgAn//S8aIJLrmYQCIMD91n2pwVIKCNDYOIFBNyZzIHo4XCEVa9tYd9aMf5ef+fMDkAzgikJKymiMCZIyPxvWC9B3s0Gyz+I0V86C1bB2BNfk7AMi7kXOCcbdB1UGVLMLxzjfnWZBsc3gAp3mokXkzvSQ+ALspdGGlateaNPw3LFLhzIkF7/zIvhQ/F1Ah8OZYgSx8ykNFXu686oytcFg5AU7a0CtQxpZ/gznz+srFt3y7f84NSt/xpyzRtonEX2fhVJENXggfF1B7XcKaYApw50rIwuxNo1k6NhJ2R6F1UxsojHJy/6/nN9l3wqNnHOVaQTnFecp9vo0pcP8lj2RtRu6mEW/NBXMU465n53wapQTpD1upOhqcGGied4O60x5/RrsD/Az7kpooDSsfO6sPWjlC4tuKW6Kvw1PBahSD5UiWj6LQGftbwXQHuIB8vLPpRKybkSYmz2hoZEASTW0BRKiIcO1kPuVPJ8OLE4OStVHNGXGJXiHsG/ann4s8scCxeIwWh90YZlsY+bSjpo2+0wJApZU6n30UeiIDurenByhE4QOCICDKyF3npOZaMHKGIWno57XhjGh16GB0wTwfJh+kWVj6DN7gz3ENJOg4WUBA43IW3TnpvC+GIm/PZWaapBUALnLfBdKJtQICRyWvjRYtg0OZxW1EfUZNeMVbWWCsz1D7ilmyQncMu0wA4lzBb1sGw5BkdztoIZqTcw3hEpmkDG0YzKaaq9FzvmQRob1hzaJRoap1yNRGOvnYbFcq2WK9nIYnjfL4ZXA9Qq6jBwk07IGhZjclrlODEIEMnuteA7SNBtKmryu1iED6PNU7uIl7gGIiZH05xkzFcMj0l3TQouK5A9BK2P9QAEPs6Os29v+PI6Sgu7SpDsw3rBenjF7kXMoTmw/x79n53jymer89XUc3j/g+IEOFd+63JSe1nSA2g0CsBqyU98hjRC6F0f7JjTDG2WCYLMRLjNc16KEJOH3hH0kjQjoQFkvh+tuojbFGQfY6+trikwzLRzjMZokZInpARuS78tojgMuo19GmNi6BSFCqC1lIROmpppEyEYQ0GLY4JO/8qJP8u1jU1VuoZ1JjZvoPHID6yT7f7xLxdfqFVhcdJ6I/SmMRKd1e+kNIrVIvYy+8kyPRFcjfh1HyFOhG3pUdbQRuuKOxjNYyNOmOeBSZfHQzET0+si4s8P+1N1Ql2vVJ4rEKJeDhAYvtDEui1AUFkHZOay+CfSkMC/NTbu5qIVCTHgejudj0IdMYEiY7a+HlSSXAxOowEilJxozA/pAqg2QRtLWxWITtDBtiY1qQEcpJmx20+hF0+CVWuA7XekD06/nBUPjzkXH81H0LXKrY50WwfzvXG5HChcCHbW3hb96Odk0ZJr1ijW52TQGgnqAsg5M3Ia2ctEu+wJVgXesKDUodfHqbYZFklKglr2l1Je78MIEByqy5Ge1kCTsSkSRi+HtFwieNB+bDO2PdU6zZOuGbbR3lVk5ThP1YJroYtAi8qwj5pMuoeOPRTvP+UYYWYEhTn1Ea+WEIwInZMupKcWzhysaOYJ598MptLh6l+Q4HRWIh3r2sIy+ISgePPWNVrwtuIyNciZfjPLZM+ht5DBz7IHiM5kyC6qSvpOcLU0oeEWAAp63YmsKkOa66zQoTUBzA2lugC40A2ngcoeKLN3/5mtwJnxiHlEuOxzaWhBvoxuM/XVc4xT6s2byfNOYeJCzV8NN/2Z9M5ngg3LegBTavLEeeFbQYcxjkkLLO0iYZeh6aswUZCuk5L/TRIDKsqYxbOEz87N8feGSozOQUwTOLJ+DSCWWr4j00Y6d0ohiy8uZzFFGfgiUNHULp3Jvg4/u2RdL69iq+jmbajzRhQopRz/JJKrQdgYbNFrQxZions9f0dlxprK3adTSHOV9K9LOOZLGRIBAfQzvYqEb3QsUwKI3eOiP5gsJ5439LI5hIOXag5JDxSTl+9P8lqyBCvwDuU3adoTLTvm4rynsskeul2F/QMf5NRx/cM6kqZUdkRMv2kdYCzTgIvm7Lyh/0kJpOtcbXenYe/dFh3u/qNEFlvEANOgprW8J3vleNGr//LOLiUIyJmjomGZmFOBVAAAgAElEQVQ+NgikCUqyY4K6ylK419tBg/LcbrBKR0v++PHE+9ctLdbPAAxLnEyZ6B3TKHNGYD7Qk2vBKahimAbt1NbUOaZG1rsv5wqW5TkDpjDVzjrRht1JNohwsjWqyDV82+KWXzSPnM28u0k/y7RP6lOyb0s/6/FXnVuKtzuK2ahFK+LZ3YR9LM5DO8fk4TR8vNPkcWbqdJZg7TmTFCed8UcYMLKZQi5DZyxNR4jxNa1IZArUIwAKQmSjC+N8EpT28zHNhNql/T44N+YOhoBW0V3NTAwKYoiAXk0X2QBCpYNSD9W/nABFF1TnC7UQLriaOQnm8lsjHKM5ADqT11M5aTz/3Iv1SG1USsbRoPLoZHuHMrsCbTbdwt6RZ7V4oTLFyEQLds6B3JGRVMju6bqmf86YPbC2KtSVaT//LAYiCYPnvpnycqT3dfAnNHp0VU/Rz7CWaZi0uuYnPAtib5j+0TjDfJlpkMQk7HyJNu7tdREbcO8l7xl+zoAy6BpPlYNYpiYdrZE/x4OjJioHQepDzvJk6i2Y4AJaQ1srTVpr4Mr18v9K5SswkkecaraQVimorZMxWoQ7niwnhiG4kUUuUrWL9LiD9LuFICjrL5LzABdSQ2vd/D27XG+Z1lEQZON8gCRpyRc3CjjGD7dhs37IqB7OYmwS8bxO8ZO+rRwtdJBiNG0GCtxREpaZJjCi7gLczpHvgy0f9CpeQrjPsefkcKZQY2THA403npdr7JA5UEEItZhkBO/iOwa14rJC8Jf8k7kuP+/RoSiYVJzOBpdCBn0L1FOXE9AAUF8TYBP+p53J6OdNEd9IuFSF2rA1nukRHIcgOQnS9SjICsEOD9yvCRqnx7xBSHJ9oVxRdDLnFUXuRTNpJiS94nThRA1L1P3w+/0zBxSN3/PLNgcwNAGeJz8ehwPNZSyVF0wLLNLg2fsezC5Bt8DFxSHN944+h68JT/txOZyhjfzscyhyXtl8UayAslMgXRKU9f7Bpjvn53DKoZ01G/P56Xl4WXFgiT7f/3LTWxBPY/OJDxvuaBoVNV0tRKQ50EjBRpHmUftBsyJaNBYEPXa/Tm8oAliv+fxnLmX+nbx/dAwJ3Cy3qRxHONAkSJDmBDHyTS7wwNqcxc6ajA2aNIXtIjU01Ew+KR4pkhWhl0tZKFPnAbMGhHyeSxMlwQwTChrRO34xsUwC+uJWIag44cjJ/XjfDd+MtFOMLnJBcTAoTPbn4dJx7NtC5EJSePoc7MlrsNiqcOhRoNzInrkNrp2mWXBmZKLPhV4ORa3F8dn6rI6FSim2xUYY5J6Dm73bRXELzKGSfYdGQ2EHSsXzo+BpK2UvuUKhcLzBGa2sQHmfGefHmYcCzwY9CBF5BaWdy/leHPPHsq2UIsM0QhOOoGtwqLEv3mge0IisRZX2vnMmWkxqwmHiXU428HHawqUQhDQiUY0ZUow+EbLH9EeRPU2B9rBqD9SyVHhm0pgR0aqD4B0EqQoYpKDeCQIT12P+Hva6/KY4kibrn+EsiP0rKdQ3CpXXGAOsNxRzTOrlu7Pmf/9DA+X5HGdA9Dg0KJUFxjOicWda1KAN1Ibn58fh9ZfmLgw+uAeYrPEZFNpCuZJeqiWvE1u0F85ZS3RcDYhIJA0n1BDoabzfylxYcd5YYJtBxZ/NaV4ayNIijYkc3VAbEPn0BKWBswkQzqbHJpTsNCdZ/Ey6s9EoLaSEfX0aJ3Aqy/+ySIeCA/+ds4QvlPvyg/uSJhg6pogj51MCbAcmh2hQF5Wpo44mTSyN+Wmf4vB24U5TR4Gl9GJ1zZ6PtXjsFL1DGjTzPvE8lY7UOqHePwJb0LxgadDoAkgmVLACC1v/QLPDc0gA8Z29t9Vih2F3o98W74ICDw+r0L95R22hzj0SBgY5NT9fQYnR6VA4N3XYsGgmODpzcq7HEQqgLWAkgZuVQJ/QPuy7ocyhD1VvSiFEQaQbH5NTKfJ9NwsW9ARIRkknl3N+AlTQ5CvyhxJdjWPR6brgtixojr/7wzJPe2BNjACWymSJMyZNNfWRZkA0jmjjeKcMn2iUAWTQ6MmUuNfu8qyl8/SEmW+QoM8FzS/fU8fTGJSVMx8NMFT01Zq9oxPc7pucJ/WjbdKi1mMefd3ry2Z42bJXAPqoz4pCVACcq6xBygZ06jw6XwLioG0Lnh53SadtoSxGFmBWW6YfMXVyQttTGcMVBYmaHTPmutR03e40eH1puAAQmdxxTy5zhrF2WUPJEzs4OQLkgFnx9oszCUMb6yzDfH9CG7+el2laOcuesGh/AEjTnl0zHadT3DWJDynTKGpd3ctwr0RecEiWFPVCU2dZX8kLSqSGeT0ACpzruEyiAfzF9HVhxkwDCU27hAlS6XTTviFuJBos9g306uVwPXkuphZhzwT8AvwhS1AKW5rjvI+pSnN9/7tZ9N/n302qjbLFFiTiufhntGXl63LWtjaXexg9JUDmc9zqNvYL2fPSvGXdWJvOZrO/Z7fzLZNADkMePi+wu2I45tjiiW54eHYQXhZGzsFyIqnuO2PIvRkQcCjhmYvCKYjzECwP/dvD8LPDZhWrZSgnij4R4TePl8MDcSqHUESJZSQQxAG0O0iohQgPBO49TUyLz7k4eXjvvz/H0LU0CrhqgNLA5f4hdM4CiQcDurvemMS9XjIal+7zR6FdHMtbimGLuJChSgwn35XJ0iqCXPnlPHyKPqdPbNQNfNDYv95d3mV2kOMvCdSTm9IfKynfVC4qBxULhIaFwwGaGYXoPEL65XA+PmTjUW6BtuAkhCUqQaiGxmHV6btvNCe2xFkwzeWVC8vhnvRnGoQZl/KLFImFEwyKWJ47CeL7L2wUQWer0E83b1o11IMXdD9YDa4oWhTZj2PguMlkh5lBUl71PQamcIEPSvFFk3v/c7PBekPH0pBkX7jjNIjJxijE/cJ0yZcLOmABaABiUxhoHjsF3eLVdHX2QpxE02RLafpM0cbEYQW7BSZsPPCzRkIt0LP/diHoDNrkangmJ+FxlnE/CcCgjVxufE4vUxAJC2i+VyeccxhuGW1jCR46pnQJlgWNDIeB+6bsrePbTnHD9KfyGXg4hbC1hqCnM7nsKP4iIETvIIpnw2JxxGXHWlAXdU3S8BZL2Gf2oM9IylrBYB5hTknPh2H3gw06DoigYX5WqBs0H9GvlVaq37nGH0wbAD4INtQth4s2hd8dj7mnnc33puHQ7EhARIRoXlOy/XA6sKktLLSH5llLqzIN3UuKAiL2s6RQP0PFIKGdz6UBQovhM+mjcS/RjROvqWhsqikTZcSeTV9zMsX3g9qgwxTgAoYNE/3S/ITX2O9uSozamgSBIj4j5xOPnukP5xu/af5BvX/99Ty8vPIZ/akjtE44IMX1LgU5rkRvvyqQlIaoirDkqex/hs93kOFTCsHFAxMxaBMU9ursoMFx8X98fFZoIwgfTokU55zzGly4juTOU+QDHMRBMVtzMnOQYVbW4DXlsiBkkgEd6TB8fH6mMWQ69Wv7NjyXHg6q1zs/746LVBH8dcb0DcrUWROGl3JM5OxsCi0aMKip5580U9N6dkJP8WzukLoJzRGwmOZZq3v0M1wzsQmTYPmQwuS/79w7++HGhBAHOMLumLbAYmA6WwGzTo49R/JzkSCU814givqRc0FqpuYDGL6QfYMuCx0T+ynF4GqTdyAFphxmU1jYwOv6d5T+Ee0E2hv5/76X3kdVkgfQafc8w4Oh62J2MsdJLwG6PLefmCNk0vcgjeVpOzkc9tQqDIETugI0t9LcMe8Igg6if7RY5qxLsfXERACnMg2AWDNxkKMETgaRJjOGUrtHI4Am3DjaO22C/TU1dwEvYp0PSq8pQ2z3S8AsFZCzF30vDZR1DgZCmYzX8dUD2aybEi3z5NSd0LQW1bGMY7iHd3sLYejBoYXGjc0mkiafz5GgS4Tr+2saGkC1M83kFeDwVhN6bb8tVAEKiBYAya6mnxBQqEUPBkeyPgWTAYBxaWN/QzvVCEaNqA0SAOQruVhoLZn8VeVaA37vu8LijKiYKqjsWabNscr2jmidHDUM/2w+Xw/nC0wcaoJDmvOYMLALz5yr89ROWLYz9etpGu+/vAzTBDlEFUDiPmN9AmYxsZBVwJ+Q1sXajtHID6Yhp4Czr5imPKMzueTnBXDAzv64nyXQMvpmjFyShVJ2+7zb2MIbCcD+5PlJwYMtJLDLWdwZWYL5j8PzC3cflOLrcN7zfpk6l3Ywa9vIESjsAC3JTaz7temnloZOfzxDnTbRCKA9S73HlC2aqGZfOUFJU1RrlVr8BRMbamaaL2pTvmbpSY1bsdn3+es02DAJ8RjEEPzsfmogYM1KTR0aXdgv5FI+DDcaxet1+NoTu/CVQOBXqJzPshNS15TjMS540P7YO9frgP3yLfuL7lz7RpFeCwKRDjpCJxgT17uLnR5neXl7wdAtgYpxkLNY6Ayj98B2L6m0cMEdRfL8MRngz7I4+Xe6dMhBDcr2oQguFx2HRhatBznjSb5+iyeh0SQlN+JGUFNHkS0mYpHyclmwNA9MXmiOYsUbq1fQfIrRXf7MWwIh4Yx7yDk5aItqTz9ePMVrRolxp4A2xDQAIZN0JJF9rZATRARfG5oHI93KIXHBFWIzjkdLj9DoQg6GsRP942Towjuc/gjJDsNPkA6yTNaV6kujAsLBQbcIR5UxZY/22Wxp4NZ04AjQ/JFa35CCIaFTikuHGe/zKZ9NFzk+G4GSXmDnhCXqvMNl5/jQSVDQ5yWmDc9B+kLfGuljbVrgR5Qy5uHNlCXp0tCPdthDd3q0lzwNeDi2CRFLN5jDX/vaCSGSVlWudJlEaVF9LEFpEuqvotsgpxQlPLNkH1WR1o5i/DxMtWiI81wC/3CpmiKcoXZ49/wArElshhcDE+NNpVpTRJD9QEN0jdsaZhS6ivnMtezkWWhjCQ2D5n0ZtC40laKI6QBibkEnzjelis8VK1cKnQIV2DPa6DqWNoDVn1f+tiLO2C4Xshv3mSQAY4jhLUVzzqXSzb9o7zRRrN7bZY6pG2UW9pJ79jk0JEXzPN+nAjX4TOytUFiSME8TUsLLiGClJDR1sFGiprhFB1ZFRgqcEqd6VlCoOCUjgC2C15tpymrQMDfBh19aFucHgA90gAWalpidzLPe/3QtuoM9EqyqTgqQh8vEWkhEK++nLa2DnLbFvOs5mq4geTp2mVk0y1mCro9nXhrYMTTPaR4+wXJlqIF5bkx1+E/WdbKhNlrExpr9R8ekoOvoE5Kr1BQop6ZtzavbDl9LrQ3TOp5J28pnghvLX/nvhhSjkdJOP1bc0KZCQ9K5SBqHwcNjqnRys5jUc+k9WjDFUArwQCt07ojYUZMlcmWiKWXBHJ5JoM8aokljH2hbL7uAyTtng3sN0MCz3PfEfgC9JdBYwxCNSqAOQtM174HnYWECuGKCOWspTmtBkCkuh4Ap2BbzTGi2uLC5w8i7eS46Iu/UvJNiPBTlrAs13r0gglay/H0pJQaS4gzHWcF6a1EzCDuOeezVTKYf0JMZrKrrn4WP7ms2lqHgJrHdkD0o3k78Sk9G4R1rWCmPnBdxc+JnAo3GYTRWxFirs4aL8rJnkkIDg6sezlWyLUJvxN2xNLVBvQHk0rh6DtFsg9yLHuNgymeiriCfiULff55pOe+bqTR5RwHwKPzUcfChur6RgtZUsJ5I+498LlDgnZIo0HcCkCDTO1oooGCySTL1sMmdM41mT2fvQkMy4sFGhHXbX9fmMwDh6VgaTEyQNDJgL/EZLei0COeeyX4mwiFsCs/E6H/jiKWFslof9bOAtzbr89CePj+gXpuBQ1007T3/HrVBdLFp/DwD3aecO5xPhKLOBybX9zE2PRkvzXhNRItqlPqS/efvfvQ0Pjxjc4F069oDgqY5a5aE9wzvABCLYliDFWtUnm9cxpAGYG5z84yhGU7zcaTepJHB/euUYjmSHtzvYpntXr3doDUhiqeJWQ6PS+4Z7I8PMXiZ3TBJeRwOO+6lfcACagxjDrTeztcK1cwgWPZEIgeYcsShF50ncgnWubVRdIFM92en4cidQJZO6FRMfWTrOHUECJUu7URdgCz3Vten5UQms7DyHTkzAR0IbYaSGqaQf7c1r6MxFedCaeJi2oNJAAYjfMZkNloL9wu0men3Y37ORwA6DQ0Arp9WgFhOT6k/AvJlO0Hzg2q9H96/PhPxwhn7un0JfbHt06njoTQbNyDF6zYkR8Zv7Qiyio57qlQcdqqVLj5n/1mfXv97P1RzyL3UuLgV7TEK5lAyk4MDh84U6hqFaRWKR7juWk9yMSSl+nsIPQa6jb7RWNcyQlf0RGoxzlSOiRlN4mQDou6oEKQsiEGsPXXfsoNGVEoRaQEHhzwIaJBGphMfWdBwpClcKSAy+CiaTTQvRy4TnYP4bFzMFCWi+QxSoOfgimFwZ8SQmaZZ7Ie+Vta3tRJLFChEPqb1/jG+K7u7Vsresa0Ur3VQE6O40/D+CZrIyJ9LZZGFg3vT9erioqDW20RRazJAygNev34LjR7dWhDpkkPRHc1CNb18TlGJpsgth/VSMwY4/DwXQ+nMXUmaPAs84j5dZ6QjiJCEelDjS4oUGhcOEv5Tc4HZsHowGNGwRNHStgSXyyzy0b/uHyUizCClhaP3JMhjwXcdHnfQbEP8ONyxnY5oOeGgU8An7581SQER8BQUK/xZkOmeYBSnnIsnOk/WqTqoB9Dr2BGzD5hKkAJvs8Gzi/3ijonAj9OZdrMDqUtomsJRrBgVxioopYHqHJDQ7bgs0KhBoQtnV4E6lEzpGzbk4c5Wp6YDn85M3RSYF8N7K+ccV0ndS9PC1Myh30CdE/xJh0H5xV5HFAkCGAtZRvUUr2uC1rQ/5fkaoOVEhy3AxWX2iGg075893Jz51q3kIM9FaaaDmq3FsAotrKiQ7195f1xoTCweQ+eBmtiONHD3Z4ZBfpK/UZbyC+hlvIMSuxYWwbPVbERanuchlsyKt0EUDawFjCEbx89Mg8Fng1orpeMcupGTJfbKxP8XCuppn7qnMUugt1IaKYM9KXhC3zgBrtB0GmTX1DaefWgzKRBI8xYwgpKW4D6eG9k9K3Us5NhRNPF+vbA1dHF9mZ0B6oYwHbtVinCK3ugb0CWc2LdSTs1h6QZJEwd+RpHzEnsnCM81FnHuHkGteirttWnOzI3B+QtaGGeAgmUuQa2OI7oOJZYiHWHzJk2M9u1OpPjzrCf5+exDi6XWQLHmArBQkJZ9PdlbNEoUjtq4cq+YlM5na1MPXjt/Z3/8zvfYoCfdEFpX+jxa/Gya0Watr4gCuwRksn/vWBHsD0NTQV1pwNSMcMYwDXEqYWGjG6MBha2d4ZzqHCmOfUCvNP4pQDjLpVhZdBOuC9Aj5SoGKnMKN4MhY16xRveniyENkO+A82sYFkxlgHgJceY+2PMseIfUB2YTDXOZDKNzHS6daE2jsa3pGE8pOWdmyPC9oA4hRj/gcnqZQj5ZGx0TYPHnb3+VaD8PyGKoKXdjzVPId8DfuH6x9gx6xP4+k3OAzA6NLP1mrHlLTM1/V/B8jFlBMnJiTuAe4Fkr2rcZMfsMiqDmHqx36PthIiDWj+2+DATDBGUecA9rzmEIrRNfCm7X83BbDIcdFD4YLeyJzhPy8wu/YXtsvkrWAFEGD4Ip5OwsYn8uZcvTvOMZzHSDRRHqXmm1ppt4vGT/9V+myY05PzxXp03RYFbQbt8no6NZQpIBlKDGwRwBxBYQYXqeGo0mBqr/t4AOwZjXGeCEjqN8TcE5WUHmoEm9xZXyeJSRcDpCbuV+WA0XDJauh0zln7e4ceI4aK5eMNTYT3NOWUMQpBwtZMAajFfQ05n/ZCNSkgfcxZiqwYSqkFkamDSzmfrw2Pg752EmanXXeXcMxp/uum3SEx1k8rIuAxk7ruGWPwzRV2ueYc0c3TTuevPbsCFupTIWdenk/oRl1Z9XambOeJqST90Po9N9xcb9aVjGaGnacsnuOl6Gr91h+Np9xwRnseJMfhlWUE8L8ANgsTaBwWHOmeyKK65lh1uLAUcdRhUEFPJ5UDWaouMPz3v03eezWghOv7rorRCcIJFaq/HgzJuofBb+7gM8QooFX7oI4KK0G2x0kBiFaNqOKjrl0vrGYeKd5oGxqOJ+7f+gnlh4JeE3QX+O0znUksCbXA2SYw2W48LohFkK6DQk51OKa4S3HIA8fIMcDdWiq6fDb14thRKXHBs+yNTpJ/Z+FCZmNjD94XPKNY/NMNzpWog91VJ/0xOw5nC7UOM5/4dwuGr/CtvKwmv6QcRh0OZwy6rU16CfvDO1KrnQUvxpi9ilpS4t0Ame0mhEn1F6Hn4+6E/w0b++RRNyIeRUcS2wITELgF7CSNyRNIJ3R9aM+uF6pq9Owi5IgiJHUTcnMuM4Pi45jqLjJMQEAcE4RRLNbcbh/vlk6txpoBTPu26nQLZCiW+6duTSSsEhbcOjQVRNlBN3G7JBWFsW9NID5M23BsZMAA9v/gxaLtYtiK9++U4rGW3TXCZwMl/jHNpKQt8YmW+fh9dfk7asL18uyLg1QRv72sfRKEfIjMIJ/QPN/jYOUeuV+U4thuzDn70B2pmmMNbEoqlwqPnMLfoOmhq6pAnOPJ5wgckA2DiG75Gd67XtPj1WmxsdxKvntaPdqqGvoOqhmsW+vbnF0jecRkwBrd24URjyDljHhMWFDlHNbNMURs55rcfkoQCukIuEZSOoHwLa1RA7VfYt/xw0nfeNOB1ROHAVY30oj2hK2A/mxNC0Oo3AWUbR+P2IX1uucJRrIuVFpYOPU4zLsJgxVXOaQ3ERB5xkWEAlbCtNsi/ImXqM6Bnxs+ACXPI6R8Zu3SYvzoZl6mCTATUQAWUFw2E0kmbKnBNPDYCmpoVpUa0jXQVEjhRFvwfPBD49CC9UB7MWFHSyT+Kk9kNjxIRtGVCI5jFgCs5Tp1nE8DiPYcLgeSMtOEV+LOlZHWXZGUSen5vLgn/B2may4H3wmOnkathsRcR99ja1gliurySGY9GNTuLhYdjG6espBUIomaHTMDUY8jVBT6G7tV00f1dTBAAavia6i13YKwACeZ6VWk0orhQ66UDcNRpedJno51gtsK0mBE9AJ0YEpS9JyOL4fieAQAZ8Cd2ZWNzKUe4IHQXQ4zQcz4qKWV/cW4q2vQu0Y3Y6wE+jm6CNcjJhqtDvop2m+v39vUIPDQVloo/mguaWqYHsB+xruTux0QXF114++Sk7NLgUhbxD7NmZUGitDKDJx4QBwTqnUXZmWwyRcsNLM4S9bIpC6w1NXGgGbG6iBao7FHAmTlhb6WcNcsRRbJy6iCZPoJfPOWDXfaF4F7kgAKwLVgrW8234gl78scsUQRMa9Q0NroyTiMiHTDakUM1UGxp+QBGepYL9nmA3ttxsF+hnWo87JeVz0GiHZpe4Bf+ZoY0dAQAw8p3JopoenJDWWpwX2yS0rLjIClDybvn5aRpz5tbEWBdE67HcbQGrbGKi2aysPWlY3sveRVPn6C1boO8d7XaqfdwDPFe0WgR2MtHO2m2Akvs+K9V1LP0WY4SZ+oqnTT4Dk9uESu6p3ZisCcI/4Gr4WFoiQNX1OmcQzV72C0GVoWdjykMThz6YCV2FniZeAsvomTrBgEzNjFAawJ8H0KcRA+Rw8mjTSB2TbJ6a0PPhOOOghGLV/OsNKuhk+WwD0HRtn/XUiFczU5ORP8HDHjQULTf0MVgoMgVoOtLoykEsEJfaRA2Zusfb8MjkqzSLmS4FzJr0LexlmnLovR+frDVqc7RUSAiM2tDAxgYpxh1Mhsit4l1yhxBMn4nNaridqb3oHXZ130AzBWBTq3TmPpgNNjJZYJ3MfjcaMtujswO6gVGvkO6uPMubMzk1M1WEj+NqUUAuHETVjEKxSqaQ4kUjhLL0sSPlgcVxJqg7H8gFghMUCybUpJs0ho9PuX68TA5ADtMpMwUayFdoQQYIKeYKsvmMUQDTHtzOPisF3iA9wtzigHVxs+fr4v0dJ55GHCu7pfJPunHSfWojx/eb4Dm8w1/SDBkQCG8e3QmNFoedm8jivzJr6lk4dKl/XyiaBXk1g2UaF0Q7Kan6h1OYhrKBgxEaIFw5cnHYYEBdoBDFvk9kEJ6naIFIvOhAGozRDpjRploBGk2aBbQ1imv1f/djOKHgl0GndOJtOaj/PKYEcVwBOYdahzvJ3MkN71Q6QTVz9uP1fxa3oRHAzV0/xvUMZkBPXrKpO/Mnl6B6JJ8bl72IteFe/LQ2iv7ok6VwF942X4rx+KzJWBpHqBQRhquiPTGbgILH8Xs2P84fpR3iXUvNm+xUbxc0BCCSP8PPEaSSvBGahkrWXtE4OFIOBScXoJbAivkRSfN8DLxMAxoHEBo7ULc6BGeg6RZlTA8Yg0ML+YrzHDQY7aRFam3joAuQhJLnw7idQjfcazi6NKi8VxPTffms7RJ21njXkbXtrTbm2odDU/NQbyDA0bsUmcesQcMXNZKgKJoEgbogZZK0EIlrEOZ+vD3R2qrgIJiUiSLPe3fK4cnU9JkQvA0hvZxL/lyhLpTY9HRUNE8x+/aGHgy7cm2nBSzY6x/D19d79gG6O6gMOD/esOfmMz2QfSWgQRGx230N35+74eFGI07jCQrY9u8WBTxSXLF4z5xj/JK2gAGD1uz9HkKnHe03mXDDs9+nCOHgZz005UdARFSY28yCkyYDQAHONNMDudgUInxOaUM2SLFR5Zw5HHLW/vWf1zR5UnRqUrJDJ2muGOf5fSOTKVSmcEOoLaTFG4y8GH792kYfJZXAr4UGADpBbI6Z0gSEEdV8em5Xn8oXYHp5BeTahTpxOvW+nybVhm6i4YB5hxNn5fKsnSa06ybrO7oqDYMsDNtl7RMKaFOfoDzTrGkbyzuSk44WzsLBBo9Q5t3wvQOlPBjqN1/mzyVjJ12EuzgAACAASURBVCCYjmrCAKDnZ2mWFTrtPeHy7xC7nHmZVNB0/qQxbIt3mquc4+GqSeHKdIgGIkJ3rOMFZuDuk3FBQRjmwo6zBdDL+zx23KVFCxUVWiW0WHj/OCtlYmO+ExohpuihQNY0hgItbo8kkl/Z27dhQ+Dm1mgB7pQ2g1F4/S9has1644jJ1CMOmwJH/WyxbeccoejMnvDjjpb70XDCz8fmPOeg36M5/j7bpshoauQXuSsE/7DznaQffvbD8E4jc8BMBuF0vcsUqJ7dvkOmsbPoDrhTM7VPw+r75Q6geKfR5/7O2VpFLIBjaH9kvuVOpj4xTDz23RUhkcncN6ACgIuNSCy0MfEpvRS6rpg6xZmrtcmT3iHT2kyAoP1SR7EePMdTT2Fnnb/P94W6ZrYgzauu25Ulckc7ytHtGGesfTy/G6z1OqGm2kd4jznOecBNO4yeFZoop/W9RgQVpKyyh9kbNogCC4JzBDgLQvAaeFbYxnMuJzS7JsL8aA1ooMGF/cD32WyeM6lXL6o7J59xuYBVAvsH3RfmPe73nJVx18N+Gc2Z69UJLU3XXW2ddVygXd6Rwckvr4AoDQTXtVezWB5Sbte6e6f6u4HwiUnjv7NB6V/dJAsoquXJtDNUZ0AvwON1aT6915uZkSkQjnJzzg518KkpnwH8b8P7x8fw+bUbHheb4eVlG4e1BU1OQp8nZ8gW7vMzraDWrp+KBVPh3WnGpfbipMvXQtdmwDYGXtyTMwIxT7csqtrMUpq6MOgf/n9RibbW683VD+d+VEuR0O4c0h1EI+H5c3lRGF7OdGmgeXpHi6qwELmsYtKeRRE9ABSSQi7heDJWR9j+/v4RlIjNAJoRwT+uPzlYLY79Da3D0DBoO/yZCH7LjYSFp9aF/+RHV8/gaByHHQPYePiMKyOQW1+Hp2dH59IHRN9A6f7552MAkQvSllRobOawFW26k8hHNzIeDneIRSejlguStDYLazZTXGLQBpTYlQOcESH8QqcErWmqAEqmXRSEGVFCn7HAYoNnAcdG0yA3LbkZ9zHCJkMAMwY2K+nl5sEwZjYXxw3AoceBosWiRWgQoqfJBlqaign0HPLLcIBXORRBQWmo2AgcUrGvjVOUhT4NK5sNaiKNzIYpXASVUtqggFBQmOKt41VTBPoiup/I2Kz09MAVzKaOXgChZdmJQh3hZwvnPG5zpfcqG9W2ZgwHGsvv4rC33klc3sZVOp+HlvtBNOZY1twcmrEWrQR7UTboRnLTRUYsoBEBYuBAIRoBIQ+jNCOhucU2EzqJGq3JtlXdA2jq8QDdw8/E/goy2Dk2PA+QjyAiFG3Qi+prJdDMNG0ui1h3EoJZI/WezUEdpFFOg5ybXHQ8gspCgTI1LcoaguL16rnCcg3fDcWsbIOpEctnoKggVdSNKNQ0HR6R13R/vuk4NMIN/5QaSTNHIKVostbNabID2VUhE7es/ty8Y8AS6VXQY/mZaGbQmYWiU7oqKBvXK2FvuhqB2L2+QtlCtGhzgtEIyJPcc0XKoe7F7pO1ARXLM0zakiFpFJUUHxYxnHVTeLEFJ6g3TQQUi86PkvqKkQAuPAAaQyhtUDFYP7GZq3VaDl25XBWwZloXihb5LdLwOLs1A0BI29qMS9Zlp4Tz7l7eyGiySI8mLzqO0/Czc21IBWYSiZvac7QOrvMhRiERxH5BEzqH0sJUnrBPKCA20/PoYvJ80AcefkLvOh2xsFZ3RP4QxYgUp58UF+fQRDiHtLoHDGCN8255rtHU3UBtdamDlw9NRC3csS5wNJ8U9hSDpV8simyfL96vfT6WhiTaj2XuGnQK0CsST3BxagMbYrm8pvk1n0ZmAs0O75X3y1Q7+7JQb54rex8wgHN6sUa8rJ6CM4dnID2lgo6/oUTLuohDUix3TWhn38cFFLfK5JhNE94UfcQwLBXXR794sOhGm8L3y7RS/uwUUM35dIPGdApt5oXpy8tWTWZPA8qC37PadTf9miZSAk9SgJ06QmmBScEZ6XRdLYn5Wmmgir7FZ/E5TI6Z6kBoCNrO/5akdWsQG1Jvi24kp7uTd+f3cg/wHnGW8uyiEHWNCkK6rjM9ij29jQ2/YvtM0xi6/XHYfTHF517yDFLj5wRS3c8q5hEUvO7fjpug2KaItuhuI5RoRXGfY3L5TPNf2W3F9rgvhm1DNDvgTrfeYJJaVLVvKP8CgJkIFYsDyryW9pzVTG21BZ+mivVdpkeZfxADGO7e0lhl3e4FNvm7AMRqX9GICHon+ygCdhxzcXFj79j4pZaESslKyPRRUbk1VnZk3jW01xcs1itfqnMJAZCgA6tJNUhay3r27zG0Peq6GGhAAX/QpAKAR0oWjQznDHbuTDz5PgBhgj6GzENP1KEO59zENFxs9pvqr027a1Ib8NLSoJXMuvSz/Pm7qptitkib9M/9AfaNTWm5jBUYZrYTzrTq1GP8FGMG90NcaEtfLJOHM5PGi/fzGKoooPowGGtBjRBdGIBtJrbxDY/O1KBrGkCAs3LXTKYT9byZMej7qOtCkyV24aiDqbl1iP1jv1xUhFBm4ClXAFk9H5H2kR8yZX7k2ehakMc2ciX9s2ljSqiYQreEcixMHM3o9GM5ORcxVGCbJR3aCN1fhG/JAGE6xFQA9NAFzcid0VKLZROqVanJQe03ZIJQJGMfRTgiSBP2dbsUvlwQby/PGTf3AQBSa7BfuVPwYkMF6+Aq0X149Dn4VlB5pMPx4Fl8HN7hB/4GddX7Wu7lUveHbMTpGdu7tNC9vs84PlTcmM2Xl6xtNTQcR4HdtFT1mfRUpykZE8+OEb3FNY5nEmvL+t5BmhwX96SnDzLF9eoyInCL9kczCJEgLDGfh+04bakskR2oCEFl6ERE6KGgMM5mc8YD/AHHHPjy5B00Fc8ikncOXYiDhWaVnoDJGDofnPBAeDPZS6JxfEjyZ3iHIKKI3hUXS+nx1/2J2fxRgbaYV1WfDhd3D7fz24lRxr/Fk263PNenhQ1ITmysy6IzB83ETajvHKXN2Mi4K/giOuKgafIP+p9QreDwJkQL+pncmqLKaWFqMyPa8jBgj2jWBSF4obbG/QaNFM37fpywTZe9SCt77mFuAjGFNghQ5wH016EwAV01cV2Pf56JlsUUDVA3mZIx1dgMTxWK106NB2zdSY7+ltJyT5t08gM6KGe7OcCs90727ulp8kSwjg46Xq5jeWx/okz9xn2kjerTZGuzrdZIF6pM//jnoXSUe0rRUeQ4a3bhK6XILNvNo5kdqzUX03NNpvj5uCxncZthGvHxzoRNUCDP94mDHhMDBfZccpyDNh2+a8+3bXIU1DZoActnSV5UUri1sDTrxYtJzZCXi+e14mLBH8Ww2rDvchn/+vUyvL6gX8BtqC640oz1clSD4cHOOc9ZrmZGseieRuCEwJXvcR2OZyYw5IhB/1oMi0cK4I1UFxylksMkxc2QxQIt0qTWeZpcikppLxcnmp3dl3kxnCe4LlK44SyJa2UAsPM1du+ARxHPkwkG7y3otYUQzSo/D//dRhpBrc9O9zSF1jxXgTWmHIppY6/8QpbJKsgq6C/nA+uWDB2YAk5cGz23yJBtW1b5DVRVMdu1R7Q+P+wTztrjcCRPBW784mG4xciiighcAZfSuPhFQbD7/s4UN3pQnlvACHUu/G/AROi/0PygsrKuojGdmZfBWuKclsZUTnfRwklZAkVVZCx9VyqaaDMgQCzET0zZsTbmrJFZwISaO4gHoAV+ZrwFrnFnHQfiZV6eCKRVzJsmPkYH7dJZRcQfOpaiG8cCv1Dt/Pup2e7znv2OFkLWQLuxOtXugG6nOk4fQ5XKdEitWyi1yTHxZ3Mi59naGsgI78stlIl61ymhPuMChnaOQrQL6Lh1GTDJlOMztCVBHn6mgLYRfLMfoKKjEXDi5Dq2KTdXg4aVM9t7r00L3KNtE2w+T5wQ0dos0JGwDvjfaEDqfmxgP0+jkHyTQEqQPTFBkntCejwTyQRbwjJQE5fpVzv+JWqBRhxK7rbOWGnffWZltxSFnM/z/aXbrcJ4LeU17wFANSzS+42clNOwQ4+WTDYZNGpNzH4zC4gJkvcr/4217lDMnyFmLkxTsRUPQwVjHbO1YuNexiwNtsW0IrlWnEM4ziJZcIoJqPD1+ZWzjWlzqNE0c9lL6sUy+a4okigs0oA7faNxYGoezRT00+iTGtDS0EZDA/bjU+q5de6HboD79qumpowqRuVH0+FLdiFDwn1z/4v7kDMRcAXr9S/uflwQM8XF1Enb5Oiz6vlELsFEjkHDE+wlmUvcD4phpzDj5NJUY/lYzSHuuKkP8v7UIUZPiMYRR9bku7VlOEA+zbQNeqhl18vtRjEiKmahYqCShVUwiLHYKlFXwr3aftlFPz3C7vi0F7xc0JvwjZ2KtKhQsbZCsmyE+FpzmJDXAYLBxQ0P3XCiFo76M9UECbE3ifXhVYMISntIWOCRgpeviaUlXSKo5UO4nuGXng7ZzH/9xcHORe+FBjr1/nuf8XhyJh6x2FUQNlFYpCtExBanEG1yIzJPMJTTGf3BRcbtsHHa4LkZDMYBvt2+hGMYh7A8V4rnyWd+NizkueJ4VM5NbNyI1RjzJp/FQ0a7P1J/O6X1cVg+MalAlOdhTNFvY94pUr4+USI5YV5WalLGSUYOcA5fhbD881Ap3jwQuag0X9gniBFqzeN86buKmJnGgJAnkAu0Sh7GfF6RFRoKxqnL4VfeSRQz4nEzJ2vfXwjI4FJXfgxQZhCtEuTiqLHRSSrvKs+0HeZK93LHiWb0vqdA2vM1+W0QIBtZhICRNGI+EdrkP7BWalJIcWrgYV+uvQvKhhfElSY0+UETYtJTt1AEBsfgUrAeY0NMthImFhwCsRzFAehGQJ+alBZGhwdeeRgPD/B9h2z+GAcQphj+KJcfh+kiNJd87Q8QSjJO6Lo5/EGhj5kUgICwhiNuJg/ojD16u4kth+2zF9J9nkPzv6OhYmm1ExL2pVjcdgZUFd7BUGNbS/ijYYrIUfoYwQYZXRfrjEs4AY6xWFXILUuGZoKvwxoTrWqkyQbJc0vxNs2C0xILBhHbTBSTD6JmoZ15UsysKPYYCdReybRuysliOic1SEqG5gRqhyigoKh9fR6H8092ZIoz1qT23VxErE8mcZeM4LHd5hKjgOYQ1074NCzXZL48Z5zebmbZvjVZ8sJF08EZZRGZon3dol9pH1y0vMf//vd3Dn/O2TeCN7fay3fzMjI8AkKN8XEpRiOqT3CggbNc1oh5Q0NbUKketHxmonu1COPi59IfC8dQ1JiMecbw3qH2UYxFM1h5U1zm399fMQTh+1yO7I3AZsNmg308U1kc0UTeOUreP/bDf//PR+zucZv89Rf2+VOyekCJdt+s5u8SfQ1nnyYxQdNPZnNkohRzCYX6nAFzqNFQLrAWjhsePz86LZD8yr2pyS77APof+4J9bOGkXT48cClhorCZEsZAZTccL5fQtQhGBahgEkW2D1PRuMatMJjh+V9C/6SQYmILskzeRmteOFcvN7J8oKEyoXL6xz11uXEff+c80bqYmAAbdc5/ik8ySzhXzCgpunjcQrU7pxG8XNi4OL3JDuDPUT/EMGC9SupP8qYy+QkNpEwB4PechjkT3uJ/YaISe9pNOzBOlL7qp0eKnywGm0+ZH12Aey/nPiNn7HCJtpGmjedGJhLPkGkwBWdrc/n5OX/UclK3nFLAP+O8l4mmYADTrhiPHFjrcPp9r3HMqwY0U8W37fAEuIm2MO85NrH5T+otArzJfDthI19GCg0UJhQXgOS5Hf/KTj0Np6YJ1Cm4uSa8PD9Hmy5xY1IzcGcSRv2VNUqdQRMfIGiOgx16FgpMNHJ+thGrHksDQFUn0Z3NJS3b5xsRPi5rZJ+lvjsk1PGWaYT3OXdP6xz5HkZ6dHAxzqrqmftzSQGDBm2AbSx6Q1WzPuIMVuvlxIqClgEMKH0b/jhRrUkLU+D5Q4JXCfCmOYnrZey7uSNx/UN/wT3DNBwqGiYvALPKIaCh83AAY17fWJ+caTR4WkirvYMey8SYydRqWC2YKsNc4W5oILLvOE0RZOO0phaTDoNedb6FToWJCPeONDvNdmyoU+zDingchtUCcIOGD2vuauDyh+6iD6JhZmVP+ULt2mpTVwy1nhyHBXMMTRLJwuOSoG8o0IJfrFtiUz7/0fo9cpAbznfUycpDBNSgzvIsj7m02E9vb9DDqKPMr0xIPOfugSkXgDvghsHNzCB6LEIPkDtoR9C34B6UvuViTiDm5Sa/lKA4xHPw/XkoIjBwKV3IU3GQi7R1HRH/+yBw+gWBxS3rJ84m/Em5uT2OY5Fy0AUBDS0IwZuoF4hrON9pZHSviRVkJjnzAT1BhGs/p3TMfB+6bB3Q6tJ85OA9DPufytBIpsc6Cwv0GWEbCBLoKvsYSkUfUvwMFDXJpMkok+egTig0LXJv9rfh6x3KAqjTKqGKOFqwaLRX1Gs9SCruHgiXgqZi+ddoalGM6Eqh41RAoQishVHCoMhXuHHBghDYtad54ed5lEeJ8wscb148hS5FfVCk9tLnewRdbqTWI99zq4KzxlA0CUEtRG3Hlmpn1Yp805gxWmVjYR0tXSRBjkfya/aZprGx4nu/6kWtgwmHRC6+8y2pvt9QEMq2M2hDnG40F8joFx7rin9uMxAe5wU09auoQVj4lf0iF1HZ1fL3pSupB+LzGrJ6GAtmUJzLcamjF+5BTFrigvY8bJ62+f67/UfyI0Drfv3FWBhKVnbAXftuI58QMmhujbz6x+qXhUD/oqCBvYQGQmpepyZL87tP4OX7gRrRYDSF0YulhITRm0D/IwhV6+s0xvOr2REUFRjTU/BFnC7PGU99kGCd1qRManUKhUW+Pg338ajbDe+UcDAKDT4YFwqNAgc9BbRCVJC6fdAyzxL2MqhiZ5ywj0BkcSa7Da+vZOH8yQHmGdK80RTjWGiOAPtLN7amDVCUxvEuaepQYkBppO2kIU8OiPk3MVdQVx1rToo0dB08rw6OS2E6Orb0y+uRfE2YoXbG9QuKp807KCKvliKJi44/+fGBVsHk7eixKgyWs5Tn2I50dH5y122iOSeZmvC7gSX2GBc7+4z1zOQtqB50qhM5OPDDdVHUJOE8rJ4osN2DagWgqFH87IIEs/+gmAHwBGkL8v6Q0FRdyEB0oUaYX5QAOWyNY7esYxWuPY/R37DPaIKhG5aTDDSEiDmH0Odim472bSCoEfc11mihlpVpImWWQgO6FFx3mqamBbp+EuIG2s8EPxQHaKii3yDjNITsQyzd0edBXxrxxhS8lVVVrkw9HbXRMDeJRrrT3vn5td2tMM5YNntOSqkwDJMpGnsAsI4Gg4Lt5WURVzdztf4NdtjcXM5SO3nfYRScjkV32Q5Pm+3wc2QtSSUci43oB9UibJ/nMVXBfc5Jkxx09mt+ztvcPJhyDW19IHssCP/jNUAaBZz8d10ZcXHjHNGNSkozPyfOjbFhjzXzZVjOQaUn2lnfFaDEsf8FKsj0hnM7kE2aK8TwyZfYX4Pq8hxZ320tqzscVEPAC89yTWmcPE5UrwaSQGulXMdmPoWf4cY0qKxnCnlokNzT/Hvu+uzq5Nmhb+lQaPVjGALNFycL6eTY2EDQzGjDTC0zG7ZlBAHTgzOYJpBiLaG+hV8ZnoxdM8/PsG++P4yRX2+/QmPk6/H3+UuhDyUXiMbHANamYPKO+FzS91hHnePhs2lAJ6YzA4WeroEvb5zpoFr9Q/nxMzns7JUWFf3RHHKOercJBuhQlRMyBhxFiUo22Hk4xwhknpyPw9ctk1v2823AZID9KkULyjHrPfdbWQvz7wJoRHeqppn6iZXE+qH+IGSbfZbPfeYZa4aRtTrH8eo0bF9ZOxTdm9QbovkyTDAiCZqP81VALeNBwnbIZ/S8jLNkmDfKCB444wgl3Urjg4a++7nGtp8YiIfZfNgibYChszKHzGfVJ1AXA3c0sJGtWG6ceddtg8/EiWdUmuVkJeDIR0PHMz8PwwMAJFS+rTlSWE7Pf1K34si7fBBM7tqj4xn6XbpABeYT4B62wufwcyB3ibqXeowGRvqntHndPxHzAx5x7zw+GNqrmclhmD8yFFkOs+uzjKL5JVRgdO40d6HhJTgYAyVql0voiJwlmxo6hFGR8GHuIfV5BwDJyBw0huGcXy4f/55db9eb9nxcvIYfgZZxweHmEx5l0VUasW/6DJ03KC8L4gA/lQMTbh1uAnTZCKDXOgLl4Ag9ycDFiN2wT8UJiUK+KBR0YXSVTTHTSKCnQgoaQcs4UBgrYh+XQ4uJSXy/KWyYvkgL4NBJUBSd7f9P2ne4dZmeWR96r/YuYm8oAhZEwYKIgr3MZJJssvuP5P/YbHoy9gKIiCBg79gLNhR7oUlv33XO/TzAZDPJZD/2mmt2Mg78eN+n3Pe5T6E4l8JKIbPEYp12wZnA+s/FYsbGzLzo2QjYAhwctzUxWI58QRPnkQLAA9ioE93o6mY4X4865biYCLnimDW0+f6bfSWLcgr0qWux0bIvpHgJ8jPwUOtSvgQXLY0ALHQrLDIQIeFmlxwcwCyaEPHGTVw3VD1722zPbuCFwmepQnu4f7vC1jwtwtPcbEoidyXZo/JCtOBM2aaya3UiVtskNuZn8SyuJGlncpMyUeMQz8unxA+gk65MdNdxHGab0vlGyxpo6i6ipHsiVcQXhCz2e9DaRrteNpV2MJiw0BAHTfsUxspigrkJwSqSTKxq1rOWnUKEnweO2R3yUKXtLotvrjVe3CwCvH0mEWC7cC0TQOwJF3g7fH/YRes/l4nNzfKQtqGG8stJShcbCzdbA2ykuPdsgsiNZ8ijIf6OkjhIQ7PJlPGzrdkQ/UEZBWZBzn1FIW5MdLQOCl1Bekw8SID2Tsu9sBwTb4ZsBaZRs4YoDZr2UOBPyotoHQzxo9bK1NBms87pjtfZ2TTM54vYczdqmGngrBCwJtwuDPPRNwqK+PZdvrEz3jCfk9mV0p0mQDaNRO5Y6JszF4XONp0gmicHROoOugloGE2BqCSLLNHZPM1yGDjjD32jrvhAMW9Pbwgazz1+NqLSBIH4eUSNi2DDaAgUUUr+XAtCHRJ38iyQ7knOb0TRPPhhRYgaazWW1txwUsNJAc8z7q24eAZZmq2tNDQdTGDnNNryf/r6OhESao5utJ/XGhf66LJkuniu8C8z9+Ak20AEb61sDoAWuGj6Aj8RtHVJYwQrzLiPZGJAN8kIo1xwD9KMhZo7UmtJhWVBZc0xKbZBZmygSZF3/+Jepu6mXQ2CKDBhoWZcwSmTcwM0fZXXAJGqag0uv7fxy83RkLonTppC2eiEssGyZm3QJpbgnKfOOT2LnWdOO9LeraaIFF5+RtnPSkfE4n6ImuTDJ/1+MeYAzy3T/hm/3U24XTHo7xnLTmGehT1j7dcgr/OMkoat5auZTxgN1KbYauyZ7RIZgrhYNnWG5vJOtMBWUqzt2YTpmXPPsggxUbeKQpcVpZRv2ZW76YdD0KURckAmQTUWd6T4kd7LdcjpBvcPwztpoexrAjuarHEzxNeYG4NNGAtchQ+7DJwuH4hIAb8VttzjpukgXY7ASfggXZjfl+uB1DUi1aYPMkMC00t4TYyzzpZ+z84V0eM07fkhlcbMh2gJbsWtAbDGjugP8BNzum9ZY8iCjSAAz72ICE4ZrPHh3UhNhxkKmYjelfsCZNnAsEknyMR1YevW/vLZNqKxuqmXtAndFkPhKfae6mj0qWCEiipulKjhlF+fA8ZATQG2pLmx4ZLTJIFUC5RkoctGx8LOPePGmjTPnvGNo34X10TaJNFNFx3rQcHJDHFUkLKZqnS1WjA2dVGy8qY43mnaCDxw/xitjzRdsnEMGPVcEP4/BLKF3IsuRyC1Q3WfcXPs8vUmAKwRyCglkMM7k02M5c7ZdFWNviZqBgywdtL9I6q/vS2dk2K9mJ7XfmcLX2ecAtkBrPk0IZCGp0/3IKcN0ZGsxSyfyoydDCDxHa0IbnL3dJRgV7n48803ojrnpPky3bbccpnl5sBDshzsfcmjVhk5YiawTw3iJH8AsTFhiOF9LX2NY1i5v3tzC1tbBqraPc1aoF2gLmtNnvc2XeX5yrvJTDykdxFAwqaaUyuj4oqKyOdEva708GzELdeHGkIZIoSxCWQtxn7DDCSYLxOjzBiabZkhEBt1RRZo2seGiff6gBqd+DizctYEVa5lFPs7VwfjLlOMY/aM3Gz0JJcjhrPP9S/FHBnIk3aXoeMeKhXULXgWfRJIycXF+NFDNoRsZAIQzrAz8eM5EhusYwdtXb2fuX3LofBCE0mxCDYEhi9AXR39p1m0uXA/vj5SDSi8FYWIqccOSePL6u3lxc8CkN23eXsbl9pCowhqaLrhRnpElnhgKeyzk2NUN0WQqww3Cv93TiY41elHVGQg4mI5po9RvodxQw3dYCH5tc3C+DSqdvkXxgc03imLIAU1KXjN3gW54Uy5VW6L3KWsWeAkxiYqQ/koQxqCodGxwYPW7ZoY008LXBvk8jaUZiyhoNFjrBC3fBFerOYsQ3qgs7F0UyAiUZYgTQTVNVfDphHa1g5d43nUqWAwCxK1HCC7yPR7ECHUqN1Ecv7C5LPi829VVoKlYpNiwSKK74CFvAIo9V5dKJ1vzJT/YYnS0bHBiIxm0cTGZphDmg5QUgnMetmjJBTT8jcS35WNbqRxVP1hb6NfzwFmB2i8ZxacXH+cZhnHmkUXi/4OPUNvGMC/W5AgC1WbShnvmgWaFQdGuTd61pB9tkdOPaJjeTTGWaeWi+/DWXrK9dNEhh1sPrr4Zy3sz3zhrTAx1NYce6wR70bl6VK8evkCmVmrMWXqdE2vKAZmUfjx4ztUlJ/Qf7+xoBCjx47R55W9Y1uXo4gyRZ0iSza0vKgpyDRerP/dKSy2inAFZQAAIABJREFUXBinvXPHAi8hFmo+mFOFD+ksmsLROtpPfm2yNtDfg9rrF/C1tRVL0jMxbtxENXV2EbnGfyiPy104w84gX4bIQKEXHz98xJnTFTp3Vq1ej7jYETblk5DY1qvRTM0xyd6Vz3gxvrkhz8ZzN0oK/9nb17pwUbdXLH7E8rJojsK/s0AmqkyQhQWRwAaF+RpqRbcuGgnQ1UvW387J0daX0dtEOXLZPBRkalIinZjTyjkuOX99TXlFFeB0j/vajAVY9FEDyH1oaeFeozW0/i1wz6z3eVFLL8OL3pmM8Bji+mIzSBCNDbUyFkKCNWE3NyGbPCllXVbo5ihkGqdOo0o461sWOtJcMntAYbZ9CA3uN4RUYmNDE9nc2+9lVutENy3EmOvQCn0WMUQcSX3hn6U+RhkIKgRdwCnPH+ovvhKJ7x0MLRWDQZMIsgjCEDBgHHo734d0dBJsB/bYvpbVLYtiu3/YVLKQbabOqofcc35+E+6bNiJQzzw6moWCy8ehy5gLL7TQTGY/UJtl9theG2kFv+UKkcpiDmcGpPlimIWuGaWY611YWJRN0aWV68X9+9dx7mwZlixZjC3btgoddTxMTb04MT9+rAQvnr1EwZZCzJs3z+kBzRnSpiu2Jzx1yZr2IQdNFlZEhNm08K62sEwW8GEICab+ifuHv7MxHJqbm3Dpwlk1hStWZmPMmHGO5saG0jLF/J7zOVSDujPqOru95ozsEE4++WKG9MPS0wzYWUN7dq4p6TgDDXwg6MU1/OL5U1ScLkZCwgisW78J8QkJRnvq78WH929QcfoERiQmYufuvWhs/IQTxccxafJk5BcUqgHiWULNEfOMerpsQu5dxQxRNzDYMpPMAMnenTOBcQYHpku2oG82QvyyoE7bowT3wmg0IiDFpr3UK9p95kMI3BTBvS99j2E2yo6no0aBWkraT/vAaulVCPZKVM/Gwqa+xoCh1bmF89odw0wwA5CNwu+mmK7hVRh0t+W98C7l/jb2izjpOl/47ERLDOH6YvaLFcHU+HJKao6cdn74CQBT43l+schW3SWDGwMFfCaWGDxsrgmYK0jVtCJ84IN0Sk63uSYEypH2RYDbJl3W2zugVUeQfWZjvngBmHOC81C0b/7tPxVAQ6qXJkmqa+zPyyCBJhtdvGecIxrp+kH9CtqOiTZrf1eSu9rE1om0QJp0uOkUpRIKbzVjE2s66JBpzrak+tIEhPvcGvVQ/UxlVymfzjRcRg8lrZRAqe1n1g4ynlGgJ5sinj8EHTs1WafWyLK8gpTNwxpaeXmsPZ3mSoYLjNyQ/t015XZH/yagu6dX9su+QCKCyAVJ+oHRSSii5gVk9A/vLMEf4kPNuDjs8vZWfMOcIegp7jpCj1j7ZE/Z43GqYGtikPLjSwk74FwejPP0Ndc+Kzj7aTnZT/6jBebxEOHUQLaArnjlIchGgItfqe1COruFBpotrtP7ONtZCT3V0GgurpdmKKKhiXzJ/D2EpIniZmFGw0d21u3yIutR4CEbQlowW1gXUTF/YXBTDaCFaJALq+LvzEtIY2a2yaIqEaG2saImAnJu4gTBmk0i7UxeVdMgfY1lrRgwNjTatEdo4063t0ybYmoDhzTaJpbloQ4Pl+viizqHTrKQ5/MIDWMR7sWQDrlwttBG0/TOc0MNlhLvHQTYR7m+rK7twjC01YUz8blqGsTDw2y4B0Oa3EibvykPFrqHiHcJmgbwvbAosjRtK8hthErBKS/I69fOo6HhCZYuX47Zc2e7ZHbj++sduNRahq2SRuS50dQ7ceMawskHzkPDENvhtCQ7KIj6EDkacnPj59DoWuhxF969e4YXLx5j+ozpWJyaOkx07neB8cDfvX2Dg/sP6gDZsXs74uITna7G0S1E3bJUXzacRochR9yaTyG5XV04U1mKx4/uYvXqXMybv1iuNKbf6dPvzgOMSKyExgMDuH/3Pj58+ID5CxYiPj4eJUVH8eRJHVZmZWPM2PG4d+eW/tz8han49PkjqirKMGLUKKzLy0dCYqKmJfxMEmc6/VpbWzMqThXr+WzctAWxsfGDjbwmtaIFmvaOa98uKKOPORmXfia5u7R55JphcWEHpGWmGEUwFA/u3UTZiaMYN2EyVufkSjvhJ0s+KdtyctwZ5C4Ox5y1qbsO3S40NTfjwrlzOF9djTlzU7A8c410AFwrXlNokztD4tnQEWTQKeLS030Rwc/f1NSMkqLjeHj/PlblrMOChYvNNEHOPKQzGPjAAotmF2yE+UysySNiZ9o7O6iMYsHpk1K6NWH0n8v2pXfA45SGxYLXC/Fc4JppePUG169cQUREDGbOStE0k4UBpz+yOnWiUv48AlhNTW2i7AkdDiHqaxkY4XSMDArG29dvUVFervW+JH05oqJjlAdQfvK49sWO3XvUKJypqEBEeDTSM7KQkJBgZ5rAraH34ukynro0OFV3mifqLzqUcm50tl7ZHnPiRy2irSc/9eTza2r8jDNnyoQ2Zq9Zj4iIKE3BzJQnCF++fEJNdbneQW7eJkyaPMl0Y150KicnaiAta4IZUKaRInBnIAWzu9qaqVHpwblzpXj37iVWZuXqAn/y5D5mzJyNhYsWITZO9AgHprFGGcCt2pu4duUqJkycgZmzF5pxgRp1m/jwGT2tu41rV2owY+Y8LFiYrvepQOkYWz/KSRm0HvYV1Q+1ZDzLxFRw2WW2f2yqwTueExsS1RmWS1ofgcCWlkZUVxWjs6sFW7dtR/KMZDftMsc7PotXL+tx8PuDiI2Nw55vdiMhIdHyVtyxZvuA+8JyYszB0WhUbNys+LbGlH+AzTmRYqNbEvW252H6Ppv0cp/err2OSxdrkJaegQ0bC3T+yBrY3QMCP9tZJLW7bBSzZDc8z1xT+0GKrk3dW7+2oaWlRZTK9+/e6a/Pnz/h/bu3aGlqxNSk6cjNK8TkKclmvtHXj/oXz1BRXoR4NTKbkZCYYAyL/j68ffMaFaeKEBUTg4ItO9Ha0ihwaMrUqfq8mny5Z8/3wN+dExPWDrLgD6Zpx1ecO1utNbpq9WokJU0ddqdbg+jZDZwi8T4kncroyqYdYh1nZ6lrauhm5gFITuI0VbC1OByc87eSgEjWKLLCNhczunzxZ/FOEfVT5zenky57TPk2LvFe02GbBLCQZi4aAUij2dvaEGlEYJZNSU3DavdneARpRZQU+OkHqa72u/As46SA+jpS+SjC94261T0GHNL2OzY6SjEOvMM9g8Uon3YmGl3RtNrKXSOjgp+BjRTPd7KHdP7a52RdagHXBsZoWmliOJuWDE5jzBhBSLlo/wZ4+c9nz9k1QqpFAmzSJVaN/bPoinSopHa6k7+XTWUMEKZNPZ2/TKdnjYzp+gYZVaqL2EyawQnXqIFNNFux80INetsQa4R1LRkuBHZMS8/Gw8B4gmi8/0ix9kAbwVK6gxIwYzPJSaYMuJyRCkN6pfl1YLwAFNX8NrGiRby0UgR3CD5Jczi8VdAz+01Adx/LyGFdhLILXGhfh+Un8ELmgc8Pzl+cB4GFBLETJjJvjj8K2HLdunWb5j6mhFkhglbAeyceL1wa0hH4beJPO6PV2IRhiF/og/YMjQ4GkT+bknBkyOKfjZklk9oLNMGWbT6zdVaQTzjRgSBXbJhVIx84qRyeM00xHznDRAtYsAtZUOIuOZDB4oF2il5i7kNWdHtnJxOD8YsNDIseFk8sFrlQ+Gfb2vuUhUNqkLfAVBHEDo8oHuk0zj6TuS1sxuVk4Xjt7Ld4UFionn1f29BDLb1PQrdGkgvBIe4sX7UZjAaiVOIeonQWGGhiZuOX8tkZouuaOiJcQrUNhfbFnF0ovuvxC843pMbBlhsHPyPt9ljUO/0OkVEesrxYVIjzQuswpybZOXuXDV56Sobvx0CgWfcSqdbEQZQY/nlyRwMQRVvKUKIGToA4EIDXDQ04fOAvQjY25u/AiJGj3Tsyyo/E7izm5Z5jiC8/Gy/WRw8e4q9/+gOuXr7wd4v1p/9jztqN2PvtrzFq9Ci8eP4QB/f/BR/ev8OuPXuwOjvb0ZOGr/c+18gcskZmz04kxI8w3ZPDQa0VHaIPsaGXmUGHNRBsillAnTt7Cs+ePEJOzgYsTs0woaksSDmfN7qipqPORvbN67c4fuQoIqMisSEvH+fO1uD5s+fIyspGff1zPHr0AEuXZWL6jNm4e/cubly9ghmz5yE1fYWKLx5avgHlO+Sh2dnZgsryY3J/275zD6Kj4lFSfAyH9v9FRcK/+po7byG++8V/YebsBaiqOo0jB/+M16/q/9V/9qP/fs7c+fjZz3+NhYtSUFZajH1//TM+ffr4f/5+SdOS8bNf/FLvkvt+WPk2bFpHvncHSoqKcOf2bWStXouZs+bpMiG/nkWxmZeYOJVMuqd1j3H44J9w88al//Nn43+4JGMpvvnu55gzd66z8qXOpgOlxSW4d+c+lq9YjzFjJ6O87DAqK4+jo73tR3/ehAlTkZe/E4uXZLjgRV7eRqu5feuqGufkGXOwdNlKnb2tLU2oOlOmQmVz4Q7Ex4/Awwf3UVpyVOtkc+FuzJk7R7Q4hTIGANevXcXvf/vfek7/ztfMWfOx99tfYNHiJTrPeG/5PI0rl2vw4vkTZGZlY8asOYPTYF/wPH/2BHdv31ADn7U627RxzIIR2GJZM6I4dxGkIAgQoIkNp7ScOHGyJECwmfS6TtRUs5F5hbXrN2NKUhJu3byMszUVmD59BjZuLsSIESOk8eG51dLchJKiI3j/7j3WrN2ECROTVDD4c5x3KIGUusf3cO3qOUyfMQeLFi/X+Uf3Jeq/GPRq1BYHZA3TuXoKjZ8QDnHoh7J2jDZCWqBZ2yonj8F9A3148uQeio79BffuXv9fr4PT1I2bCjFy1EicKC7Cy/oX//CV5eXn4z/+89cYM3acGpz3b9+jvOwkyk6W6iwcM2Y8VmdvxIrMtUhMTERvPzPhWlB9pgxlpUfR1Pjl31kKP/izEydNxsbNW7RmecfUnDmNU2XHRUlOHDHKZfkEIXFEohDoluZmpC9bjllz5gsQZe4ZHQuVHRZC1yqjh9rdHoqX9c9RfPwQRo0ajcJtu9XMsW4i+swGr6z0mKiP63I3oaW5EefPncHkSUlYs26jQFdrOIyeQ7qmMVasAeD3KCs9geqqKqzKzgafI80Ihn95sMSma3ZvmfuWOXvJml8mSpwkW9E4RJd2RjkyvOGUxCyp+fPNbczlo3TS+rsbPZyqsxgWZd4mJlwn1O5y0sO7xIBgo8XbZ+IUmdo7yxfk96FYnqwAa55YQ5gJUISCVsnECFEDYTb0pLCzUaDWMFh6FNaWNm3pR0cbpwBmkdzdR1MG7/ZmttXcFyzWSbcmum9sGwf+6kE6J16Z9ZgTmrRXBK7J/ukiq4dNmoEl1gyyjrFJED+78mUcdZnf3zSINJ4yaqN+TyeV8fXVD1+iWhW73V0jo0GOD5R2jQxrY75DApZmoEQ3Q6N4W/AuTSyGLJe5hjzoyhrTqPEOSnC5O/wz/J68n6jP47lk1ExS3p3rLjVCMtOwn0+QgX8R/GLWGl3mCAL19HOSRNdT5vGQAmrZdtKZOgdcBakKSTC9EqdaFu9hfYUAQT4z94B8OKy1BK6R6e0fkEaGH5ZItQXoGQqi6YvsKM2+0tv+cTMRLZDOwNmnqZhlk8IgRf3//CF01eJY0bJYBkeSRrV0NChD6odvvkE+rWteDLx3gmpHe+JBy4VN5I0oCyk/Em9pPOYKXTfF8XxAoaXhRimSP7Xr8Pw0iognbSptfM5ukMW6dZ2iPPWwe2RjR2Grpd6Tr8flzCaIi1zTKVkD0yGNo3g2Bjb+Nj0N9UfmMMEDXE5kPRQvUd9DowNueNeJc6WTW6skd3a1neiSHsQSZtUqMgfCZQAMepq7yZFpRuzt++dnfGU7QDjJ0iJTcJyJ931OjdGJjH+tBFxZY1qWD4t8OUpw4fmsFrfIrNmwhtXWmS/Ifyh29YFYciB3lC/TExjFj4cJG+p2hUkxb8icTYh2E3UU1am/F+1dtGpkA2kGB95Dj4dHS8sXHDv6ParPlP+fLz3/Hy7PzNTFO3PWHHcY02GkB63NltXC/dDa2oyK8hK8evkcOWvzMXPWArm3sckyxN6C87hJLY3eqHcvX9bjb3/5M27V1mJTwWakZ6Th1MkyhEWEY9ee3YiPj8O7t+9wcN8BXaA79+xBfHyinpVl3pgZhaEcJqr2f9meYKNHPUUvqipLUff4PjZu3IyMpcu0N4WAKffS70Xyga0J5Xq+c+cOPrz/iJkzZuLq1St4+fIl0tLTRe8ZMXIU5sxdID1B+amTeP7sGTJXrkdS8hxdcEansTBd29e8FNpwpuKYsiS2bt+NxMQEnDpZhNcNr5CbtxmTJk+15kvW4oZyKvC1vRNnq0/j+dMnKgjnLUgVIsV3z6aJv8ft2qt49+49Zs1JwYjEkdKOMXme0wKiuhfPn8WzJ08xb8FiTJyUZOYGzmmJ51tV5UkVIitXrcWECVN0SRkIYRo4jrx5SZDeonAuFa5uvQ8M4Ma1qzhbU4VFixcja/WqQWrBoD3ssNEzz1FOZG7dvIWs1esxfeYcLTejFoWaVbE89/kcLTSRxVxlZZEuufzNW5EwIkEX1vWrl/H40X3krFmDOE7Ojh/H+AkTsWZ9niGaAqDaUH7yBD58eId1uXmYNXu2tGxcm9evXMO5mrNInrEAC1OWoaWpBafKDovLvGXbXkyYOF46MoEGLKoCA3H18lWcqTijhjI9Y6XOdK07mZN0o6b6BJqa3mPjpm1Inp4Mom+fP7/HieKjOmNz1m1EQsJIvQPaltbevCKB74qVORg9ZpQDEgbUUFy+eE7PdFV2jtbsUHNoNC+F/ko/2YfPn5twurwEL+ufoGDrFixJT1fx9uVzE06dLMGJ4sOayPz9V87aDdi99+eIiYnF6VMlOH70IL58+d9/btKUqdhUsA0LUpYIMGNTwecYG2fmEVzzyr2SZsI9i6oyvH/fgA0bN2PBwvlaj69eNeD1q3cYMXIMYmJjZdjR2dWh93jr5nXMnbdAz4JOY3du38TBfX/Co4f3/uVZNmLkSE27NuZvQnRUjHON8qwHTz92YmEK2lXImZ7NTlBPWwlQDEFTE21lSeOzCQjBkPb2ZkydNh0f3n/AmHGTkDx97qDjaXPTJ1y6UImRI0dg9NixePe2AQtSUjB79iynl3Sud9TpdA/g3r17OLDvj6i9cXXQOdPfWYtTl2Hbzu8wfcYM9PZ0oeJ0Kd68eY216zZj0qRk7RFzDCX1mhoB079yT5Ayy+aVTqU8I1iP8PlxarNw0WJkrsxWIKmK3i6b6lKnER3N6q4fzS1fUVpcjIf37yFn/UbMmjPPcfr5M6mvC5Uzp2lbmXBuuqFnT+twcP/3GD16tOhjsXHxltPW3YOGVw0oOnpQ7JW1uZs04TlbXYExYycga9V6REbGOLE5m4gAxMWTHmrFb3dXF6rPVOGvf/mLwKSf8pW1ahX+41f/ieTkGXYn664161rVfDRPGETpbaLLz2nAIc2QzBHLQp6tlPRxF9bIMObAaj9p0lhTOdtxRU6E83w0/QmBGQKm0vJxeip9s7mCWo3pzJecVTvPGDbnJjInaG2NCl03W9t45/fJ/ZGgD+sBngMyY+ggzckaJrq5seYiDU2O6uDvxWI51KIoSFmV2ZEZyljJYgYK5JEZTdzKGGXMyfbZrKYJYChdXmYVnICS3cCT2QxFDAQ1+2fev2KNRLl7n3eur8202P2R5robrzXzFDT9WaMOmMOp/QecylA0L9odQWBS9SW1sFBnT3Pm+U9WgTWtbGCsOWYArpkI8d0aSEMgm3RgUv9Yv7BxZwPDZoZfpt0kQ8BYO5pCCdR2xlsMxyV9kNbrvHc0YSS9z0xi+BktFNwPGcxN10xjqIlmLp4ByX7GMtjsWYzNkP7OusHfBHT3DwwY/40FPIsHS7Ony5EJKG3h+rG8F4VrTKW8EjdhIU+dTiM8VOhXLsEWyxDLwfBTCjtQ/NdwHqbj/HubSp/s7hsYTQsct1c2xOQs0hrZFhi/rzVD1oRZxgL5897Bi7aVzC3hWDIQfCfeQ91cJSyjhZZ+RNC4yeRlHREpiIALgw2FeLoMKgtjV292kRHSHhhiZgewzz7pR1OTiTXlekFOu6hG/FxuvNtnNDihCzF0XqMQ354PPx9LeqE5XFxEUbSJIO4gCxtWnPK5DzR+tZzChOC4EdwwD37L0fCC324Fx32lnofuFDT6DA7Xxazvy/GwbHsZ+mZucizmxKOVMNDoSINbyoQbbkfahM/Tx7QA3LPRIeFyW/jH1bFLwEcNBbUxLKjdpap3ajzvQYtr54bGjcODmIJ/vivnbakTR2J/t86Mb0/bZAuBe/b0sS6ZkSMSsXMvL5kR0sB8beHmdeI+F0xG7U//gB2YeraDY1ejB/JCaGvlNM4CFFtbW1B+8hhevnyG3LytmDt/kXFZhRZRrDckmiZVICY6AuH0TxwYwJvXDbh79xbGTxiLMWNG49ABNi0RmtLExyeIynBg334FSK1bv0EX4M0bN3H92jVMnDQN+Zt2IXHESKMQOeoiLwijRnJtEdXqx8kTxbh/9zYKCguQlpE25Lz2g1GaT112iJCtaq3B4qJivHr5CvmbCpA83S5HrqlXr97i+7/9EZWnS5zD0w+v2RUr16Fw2881/Wpp/ozTp46iu6sDeflbMGr0aJytOo13794gL78QM2bOcpbRUnzpUuXPbmpqRUU5qXEPkJ2zEfMXpBm1wdm+8oB/Wf8MlaeLRFdbnbNRxRTdyXgwPn/+GEVHD2PEiFHIy9+KkNAICyJzTkhEw2vOlOHN65dYkbUOEycmCW19+uQ+ntTdxpK0NDVtBBXYaJ2rrkBPbxs2b9mCcePH6Vlev3oVNVVnkKKie/VgtoOJkS0M1HRvFspYfPwYamtvYmXWWsycPc8ZPhhqJgClhzQR09Hw8mlra0FZ6RE5F+7YvRujx4zR8z5fU43bt2qF0o6fMAFHDx1CdEwMtmzfoTBD7rtPHz/h4L7vNXXesLEQEydOFBhz9/YtnD5VhslTp2Pp8mxpOqg3qCg/jjOVJSqwf+xralIyvv3ul8hctUpbjjlctMh8/PCh0PNJk6dh46atGDU6VgDQly9f9BmaGpuxfkMBRo8ZN+jM5GmDXLPSPvT16fk/qXuAmzcuI3XJEmTn5Ki4MrqobXPlTzinPHH1276q4X3z+gW2bNuC9IwMATdNjS1qHOuf1yMzawMmT0lCcBg1Ml0oLy1Skb591x41L7drazE1aQamTp2F7k7TZhDIOltdLiCAEzQ2Gjyfam9exbHDB1H/4qcVl//oWWZm5WDL9t2idFacKpXeb+uOnfo9r1y6qOnA0uUrFcRqhUY7btVex7UrFzFr9nykLlnhQnZtiiUbVKWRM/iZ6CbPISvmlcbtqDSWrmHNC9el0Y7s/CbARDMaJmjzZ/IOf1lfh3t3b2Lh4oXatwe+/5tMCfI270B8wijRzS+eO4PWlhYsy1yL9rZmlJcewsiRI7Fn7y8wadJEFctWBHXg9ds3KC46hMYvn0TR4h7gXmEzV1pyGO/evsbW7XuxacsWFcSlxcdR/+Il1uVuxvjxSQK5bt++hgf3b2pvstmQ22d/D87XnEFLcytWZa/X9JsN24MHd3Dz+hWkpaVj5aocTTqpc+Ka5XMgbUYGIf00NiDt6wTqHj9AVnYu5sxPcaYvbFgYiMsCUNwAPfOb16/jj7/7Le4OmxyOHDVKa/bjx4+oPnNGr54OdwVbtmNjwTa8aXiNA9//CTeuXx5cFqQ55qwpwIaN2zBmTILOLjZmNVUVqK29gVWrs5GZlWXF4rB6ykcjtn5t1TSMwFhu3gb9WdOP+iLdCc15V4q/xWLEDCPoCka7bytizTnO5yP5GsvrJxniLBN8mt+wiA0nXYtZdWTnDNagVkPKtZV5PqyjzLpdDBGCI642YmHNjCPTyTjhujQ5nkplRk8EdJvkXNYlpzDTftnjs6llMAb6rB4LpD1xBClTpuGTnldp9AMIZt2kiSWXOwtOo+OrjhsKobNv7KjwPiqEZiYsyLvaLBaCtQut3BW4aXa8TidHO3rTRbIuNidXM3dgXUNZhUkCrHTyDbdTmjvDIFWDYq4o0kTW/LZXyUYyy3jL6GMt6YNh+dzDGNgZFWGW3V18rz4clrEVgYimQQEBeVmtk+bXafu9nYOKEOnN+U745f97uu2xnuEX7d+Nqk0zFDOt8TUep1OdPV2qM9lcmdOfsaUsI4mSDwUvuhpvKGicNae9E3v/RilzGmZxVL1kQc/uNwFd/f0DLARJyzL3HfZ6xnE0MZtlGpgtJgsxu4S94EnjM9GzoK5Kfx+cyAzvLg2d/0Ejo8UxrK0Z5m4yiOq7DArZrzHAzKUHm5MX6UVWKA7nng9S0TRJMLs/NRwRLBCM98nOnFw805CQW2j2d9wozIBgUevD4JRY72tluXORg94tW+CYaLOqJIWGLiD8YuHB5oXWdOS286CXg1dEkAvVoxmA6Xn6eqnrMOEaUTqKtHgJ8QAJpx9/CKk5RIj8hMxS5mWX3cnNxEOOv4olBKtZc1bM5PnK85yOUhqLWtHPi0SIAp3bRCniMyAyYWnzFHCxmZB9byjtJBn65lzDiFw4hzJNmdRw+WClYQnqvl9VgcxXH2iiMGeRS4RU3lUBA+iiG0dnjyYM3DwspGzqRApgj34HWoRaUrBR6VhA0CGlp5eUDxNy8lDvcRQSUv04JQsE6U3MV2BL2IOzNeW4e+eGO+BXaK3y3d67+wiH9x9AdHQictYVyFzAO/zwebEl9xoBE2vb2lWmhguU6+3pFu2hvv4ptu/ci9S0dJ2HyjL5SiGoE1Y7zU9L4xdpODhxWbAwxURy0eFobvqCwweoh4nA1h07VMjgxMh4AAAgAElEQVSzQC4tKVbRtnJlDubOT0VYaAzKTxXLvjA7pwAJiSMQHGrOfbwMqMGhjSLRPNKVKH4/fvQwHj98gG07tiItPXWQNuhwDjfNtKKm7vEj/P53/4Pz587/aCHLf0He/5y5i/C64QWmTZ+laUdgcBCamj6huuIERowcgcJtO/Hk8UP8+Q//jXt3fkgRyliaiYTEkSrI1xL5nD1HFw/RGbd89JwppqUwloU3mxTSK48c/CMePrjzTz/fT/mXSzIyUbjtG4wdNwmfP31A8dHvceFcxU/5Twf/DIuWPd9+i/yCAlEi+NnrHj/GH37LZ3ju3/pe/g9HREZhfW4htmzdgzFjR6mROXr4e9mZ7tjD/22stEY11VWovXkTWauzMDVpGo4ePKIzcfvOHUgcMUIX4cv6lzh6+DCCgyOwOidPVpcP7t/GlUvnMG36TKSlr3RBkLzQOlBZXiQQZf2GbYiMjkZPD00EzD6fdI9HD++I2pS6ZBFW56xGkMSfAWht6cCJ4hI8f/ocyzPXYVryDLma0ba0va0Fh/bvEyjDpoGCbNIfvWOUL2A6u9pU7JIhUPfoHoqO/xV1dff/rWc4f+EC/PI/f63pIT8XDROKjx3D86cvsJKNTNI05fTQFvZk8XHRe9du2IAb166JUrQiMxuREYmQ85MzUeGaePH8MfILtmBJ2hJNrM7VVOPOrVvIzFqFufMXmgugdH7UEJiw+dbNC3jy5C6y16xFxrIMFTkswgma8XzhPct76sqls6Lakc42b/48VJ+pxLUrl7Eic6XARE5unz19+qPPgUXwmrUFyN2wDdExtJC3ab+cuoQ6m+aTU2EWID6dW+Yvsl+lhsS0AARCSOlSVAEC0drSrAYxITFODWJEVKQmBBXlp7E4bSkyV61VQ/Dg7l0FHidNn6d75trlKlw8dwopi9KwYcNWxEZHSz9KHv+7D2/w+u0rjB03DjNnzZQ5BYs86kAqKypQcuyotGN7f/YdRo0eqbOQQArpvVWVp/6t9TByJPfnd9i8pVATnCuXrqjxuH/v/+/8iIqOwtYd27BD0/NEPHn8BAf37VPztHPPTsTHxzqL2wC8ffseh/bv19m+bcceTbTYdIwZOwnZOfnAQLDqAmOWsMYh3b0R586Wo6GB63YtFqYsETgTHc2Uc/cIXB3V+KURJcVFqK9/gbyNG7E4dZHLWvKPyl3Mov57L61AMVuYz8Hsq7a2XlHmNYEJsOmWN2ryCD+/G/kYCAkXoD1Ay92AXtUKdMsKC3VtlcvPYdPB81vZQ73M36NVcACCQnsltDddnGXwSXuqctG5p5HOKTG5/WUmRGaCEThgLoJ+0kJNRXBQhFy85MIZ2CeDJNPTGJXKm3HIrVn/58chzrVTAe/DCtNh1CxlFnmGEJu/zgC0NNMSulP1CHPTGGbbLzcxM2MypoNR5Qj0ywWQFttBAdL1Mm+I2iCThQ4DDwcdWC0AXKCN0+sQxDX9bqjlXVG7ogy5cAHFsubu7UZweIAiAaKjjRrbSdD2qwUxM2MpEKRHhiIymtQxNkG06O9Qs8n7leYPymjkBIbh2nRWlcMw68xw2U3TVIYZWjpJu8keapflNiESPkpatXN6xfqagBydKE27Fiptj3J9aIpEYJw1H+URwQRS2BwyW40sJgL04Qhho+hXrhtyaCLT39szwEDWblrT9TKFl0U4pwjtJKogkpkFYRHo6+UlxFFwj3QJIWEDiIoMRiyLJh2IQy/etohrZD0S/3dHjv1x4xNqOzlxL1+WuWlZgUhBpdyeGIBExJ5UFTZKIRxHBSGgj7+YUdnoUiOaUV+vRKfymI7kSDEAoQyt4wiVKL9QDBvL9btk++HuXhpRcizd0Y2v7aQJWKK9b+Lk1y2uJz33STGjGJkiTxPQstGQXqezg4kpiIwIRTTDFKPCtXm7erpk0UyxW1tHoJodHvjemYePg0V0NEPOwkMQHhqAYKIJ5IzzX5IT2em86E2mDRr4MPOBAaRqRgbI5aVTEKdF0MSDxYNHd02QzCkVmybTMtnBwWTyALR/NTc4Gy9btgu1QlxgFOGyY+Z/451qnF2AjWP1rl1Tw+kYJ2mdxovlBrPk3i5ZEvTyOQqNMNMAjueFyPDy5aiZ3FKOq51N7qD2x5RygML3HJzhxsC9FLh39qGTJhA9vfhK94vuTnz88AYVp44hNjYWW7ftRcKIEXof1Bw9e0K0/oB4zZu37kBcQiwCnXECfcvN49++L3M7eruDdQjI00P0DK6nLpyuLEZDw3Ps2r0HaelpNpVUPghH0Y5rywykji68qH+BsjJOcJ5iZfZaZGatR3RUIl6/eomS49/j4cNbGD9+EhYuTpdDWO2NSwgNjUTO2s2IjIpVUVhRfkxIxZate4XOc0JqOSDUIzAzhEgqOcphoMi+uOigphY79+xFxtJ0x481BxV7a26crk/Ow4STrz40N7XizOlyFB05gAkTp6Bw+15dvj0UVba34VxNGZ4+fYD8/EIsX5Gp4unli+coO3VCQtaCQjryMCsB+PL5Cw7s+16p1tRJxMQkoLzsBI4d+V4C1n/1lTx9Ngq3fItFi5epICHIQo41G2uiRxQ7+6wIoYDt7VpvPJBNSG+5GUTIaP1OOhMpD83N7RYaGESaWqgon5093Xjw4DqePKnFsswMpKQu1kH/+VOLngefS86afEyaMtGACLkcGaWOSOeLF89RWV6q95i5OteJmQ3t5JlyQZql+1ifm4/U9DQF8Cr0MDREYnlOD7knOakaM2aseOTk3xcdO4y2r19/8Kio5/jFf/yXtC/FRUfw+dNnNw2ZoM90984tnD9bhcmTk7EodTkaG5tw59Z1OSouWJgq8faTursYNXoEpk2fJr0Qi+zCrTuRkDDaJqX9gYNAyr17N3D3ziUsXZ6BnLVrHBo3gAf37uPAvn2IiUnEtOTZmtLduf2/9RQ/9p45QWKjUMB9GJeIG9du4Fx1FZKTU5CesUpT695+IrJfB0WqKsxFMSF3uweV5WV49PABMleukn6Re5cGDRRJv371ClmrcjF12jSERXBfd4lCRJrtpMlTUPfokUTcixZnIDY6VucfQRROiSpOnZQuLH/TFqSkpKGzrRM1NWdw+04tMpZmYfbchWjv7ESXPNbtiwX77ZtX8OLZY6zIWoOFi9LMMIZugZ1dsoDlxJSNztmaSsydNwdr1mWLAlhaXIaE+ERsyNugibCYDbrsBnDt2jXUVNcgZdEi/Z4MiaNDJ8A8B9NgtcmKecjimABMeKQ5EslgwIuUA4yz3t7RpiaChQs1SxFhkbr/uWcaXj1Hw6sXmDF7FpKnT9fx++nTJ7x9+w5R0XGIiorXPS0uPA1qEKKcDzZATc0fwaaca21Qo0D9YhjvPQv2NDtiMiportKLixcv4MC+P2PipCnYtutnGDFijIoe7lWTe/LuCMDD+zdR9/AmUtOWYEnqYgQrxJOg0km0NLZi8+ZCjBk3ThMmOmR20EjAUb2IFktU76ZSrLw+vHurfUk9F1HlttZmxMYl6POlpi/DsswsucDxLg6jXtYJ460t6Edd3WMc3LdfE6vde/bKJMWheXj79i0O7N8vXQun7R8+fELx8SJMnjwZeXmbMTAQ4qhKtLMfwMNHj1F28pDWUfbaLZoY1T2qxchRo6X9Yn3GaQjfz5fGTyg6fkSGGgVbN2HKlCkIRKh0UqTKWb3OtUMU3KhXrCE7SOFmPpyjSBPo5R0fER6ECEoClOdhoDGfG+M1eC7y+4SGMiA5TEVnV2e7KFqafpBpoB9nnA1z/TRHM9Za1AtHRwYjMozOgmbmY/Rbn69ENL8HHT196B60oKeLW6/qPoEpLNxpwOECZ2X/LOqahVubFtdCTkWHlQ261Tk8J1i4R4TTcMpTg/mJfYC27V2LjHMAvEyKBoczg22gpBlyYCOIHah6keYKYgrwLtZSJdjPoYAZdhCYCwroR2Qo62iahDhrcNZ4MqCi6QQjQvjcWc9ZRtRXBS1Tw2zfk3cO6zyf58NPLKvmLtZuzDgKRVwcdb9maKD6WvIM1vJW2zI2gUC2MbBY+1LCwLDYAfT3WrC27PxjrNnxFtpyLqNOXKGgbICNyaSGs5tGSwzWjbKwXb7LdjZPXQ5YpfNmpJpRH3FBah6NYsg6MRpi96DhFc88smtEH5X1eCAiKXGwf/5NQH93F83rGAWoRobZHnKN6qAtWp+mDjxkerpJhbCxG3UvtI0kVTlGNrukQZjgm65ag2Kc4dqMwc7G72kbvdn0xLlTuPkaOZcmNuoU5YeNjMK0uCHd6M5z+AOYvCwmUT8CNGExC1kiO1ExEQj1Y04/qaLlI5PHFdpkU1Vz8fKNmPmS86Jheqk2EW1eZRPoAgO5sZ1VpOwuZVlrCAoLBu8axRaLz4eBWXI845jWqJdaMKQm0T6Yrg4sxvgZbKpjOhFazQW7cMsQhr6pAOPG40jUOj6Ohvk5mQTPED4WnUrO1ujNsjosQMusIznWo4Cfi5abJzqKi4cLwye/Gv2M3G7RvVw+Ca36uKAlwJPGwyxC9R7kMGKJv6KTWZSEmSvIypDUMSZLu0kQHTVkwUv0QhDJYHgl+a5EUDjlE31RT8OTSX387BCW5N3ijNfNJ+4esNPetLFAbe1E45cmXDhbgccP7sodae48Onb1OQ1XCN68foWKsmJMmDABO/bsxYiRCUMjX4cAmOU4aZhcD3YhcC3R35wNdFtbk8TNFPVu3b5TExmiCbKpFr2MG94nMlsydFPzZ5SXHcPN65eweMkyRMfE42ndI3H4Z86Zi7W5m8WxbvzyGZWnSiSAW7O+QNSpluYvOHO6CAkJsdi1Zy8+fviA3//Pf+PCubP/qhf4l/9+w8ZN+O4Xv0ZM/Ei8evUKJ0uO4t6dWhU7RGbi4hKQmbUWmStz8Kr+mZqQpqbP2LP3W+TmbtClf/PGdVRXV2FhykJkZ68ZtGFvamzC/v3fa4wtvU9CgjQdRMrZzI0aPU5IGhvE8jJOobqxuXA7IiKiUVZagnt3byNz5VqkLEofTIkmImXIDVEpAxVMYOsooS6jSLbtbrxuwvpYUQ+Jp9hFTqe2Wzh04A94+PDfE5fzoS5ctASbCndg8uRpEqi+aniJc9Xl4sCvytmAyMioQa0hdSJnz5Th+bOH2FS4BctWLLUgUw37aEpB2snfdO7krM3T5yTARGc4HuzbduzCuHFjdOadP3tWFDXy/mmGUFNdicePHyJ1yVI1nnwON29ckWFAWnom5s1PlSbAwBMW2504W1OG+hePkbtxI5KmJeHwgQOa4Px9wzR88ZCe9c13v0D2Gmtk6MRG+h6F26lLlmPNunzEJ8RJP0J3rs+fPgqtDguN0DO6eeOGpnipS9K17/nnWCSaTs4Kh6uXr6CivAKTJ89CyqKlCA2nAQsbPlIp2LzQjtNMOvjnxeHWvuzD86f1KDp6CKGhEViZtR43blwWTXPlyg2YMpWNDKkaXTh54jiam5oxaXISWltadfbMnjNPzT555PziWXii6Dju3rmNtevzMWPGfDQ3t+DypXOoq3uAjGWZWJiS6h6PCyekReoApPO5ee2SBOMLFqWpAXvzqh7379zEhAmTsXzFKmnrqOlraKhXoUaq6vLlmfj2u+8wbty4QdDINJ90XryuRoYF7eqcHGdTbOwBnlFNzW0CHnnWs9g0t01aoXYqkHaAAmcdpcal985pmj4HBQoBpS2q5cTYmc4pd01VFf72lz/IZvjf/crK3iDNy+gxY9VM8Z0pIV20E7P5F6Lc0YlzZ6tw6lQJZs1ZgOw1m+Smx4Lu/r1aFB35k5ruf/dr0eI0FGzdhSnTpqtg8oJ4ns2fPn7AxXPVeFX/HItSl0kDde3KWU0EV2StlQvZ2apTOv/YkM6YMRtxsbHKwDA6r63XZ88e4/ChfaII7969F3HxcYMF9Lt3b3HwwAEh5zt37dREpqTYwJ7NBYXaF6qd+4HnL16jrOyU6ONL0rPk+tfYSGfIYjx6eEsGGktXrBR1lKAR6Xiz58zB0uXL5JglKg6LDTV95s7Ke5yxAgEUXLNuUCp9lzEiBhw9PYqTEbq2MR4jxHJIAq3x4dShjdrQrx0CvQms8RwlwMJClY6JRitjHWIJxAQK+b+YQyrZPKQh0fkqDDFRQaojXb+gfcFaiOyFr21t6OxmYCb/TKgaGDrKUvbAOAGj9lntwC+ek8xFU5AytVEKdOQUYEjDaEGpnDawEA5DHB0ZQ42q6vUj/H29nbVvYnykhdWqjgI2zN3Uai7e8WzaBsxJjE2YtNWkyZq1u+lvXP6OCs1umU1xukFrYmtMLLRZ0lKdH9b8aIIrCn4fmJvKutXrre1eNq2wn5qRIslhA5lA0sG6vER+Rr57NjI8JxixYTENQ3lX3qCL96Ia9vBAZUqSPuYdOk1rbeZfzc2tLkPJXMbCwiLUaAp06qX2vE33yIAiUkLV4PBs4fuRvlyaWL4X1skMSw7S2pU7sTKY+HubSyefPyc0/B48o4ICAn8TMNDXO8AGobOHi5q6CQqwNDRUp28W1Ey0pdsFx2XkHbKZoXahD0EUNclxwDIHjDtKBIs0KUPnB+lkXq/hR3XiujltDLn2WkzWU/Az8KW1tdIhxoZ0REn5Cyrtvpc5Ib3O+cEqZ25cNlVqYmj1F8bPad/P2hRXYduOcv+LQ6LVRA0J1e31KQ1AFCguJtZC3paPehm6afV2M1iKP8BGsCZu5kZg0FKYAjG5mPgsZEPPj+M4kT54iQWUPLPlVuLQcWexR5SBBS+boDB17mGIjghFeIjl8HgBXEuLGQIQieDP4jsi0oUBBpzy75avwCmCzzFh08nJCjcPx4PKUtHBYE+LnbZSVeVf7kMTWTCS9kVvf7c1qI+igIw8fr53EwCZkK/PC88thNIa3gH93KjIMEQprJKb1S5nfnYTn3vNjWsyB4d8Lmld/ZJZE9tTNeRnyFaSD5le9f1C2h/cu4vy0mNISByFdeu2IjYm3lzoQs3q+kndYznXcCKzqWCHXHco3OTG1UEYCAm5//B/cE/6R5dtZlYudu39FaYlTcLXts+4fu0SoiPjMWv2Erx6+RonTx7UdGrN+o2IionGl89sZE6Y282GAjU3zU2fZeWZmBDvGoJ4x9c2dz6t1R7qLMyRj8hp0bF9ePvmFTZt3oO5cxfZMx9m5GEJ5manzvV//8EtnDp5WDaIy1fmoOHlM3z5/EE6jIZX9UhOTsaEiaRjfRSfffyE8cjflK9i9Py5s0LTSYshvcdPPVnsHmAj09khUTLRThaIL1+8xKrsjRg5arw4v52dbThdXoTOjnYVxKTOeb4swQOzZY7UQXfyRBH2/+3P+PTxp7uNscDfuuNnyFy1ToWj1wLa+6IFZz96OnvlzlRXdwtLVyzFsuUrtMZ5qJLm1vjlC9as24DIaGsyLJ8iGKC//gA1BfU4W12GMeMmSBMyanSCwAjupy+fGlEpg4Q6ZUgsXb500HiBZ9nbN+9w4Pt9Ok9y8wpUeDU2flZWDxEuCsdJyWEhcf3qFTV46ekr5X7GYu/GjUtInjFTVBROQWuqTsuBifoiThw4sZbNcyB1HtdQUV6G+QsWYN2G9dLFHNp/QIG8O/fswthx421aK8chy9K6duUKrl2+JOvtpcszhYJTs8HpGjVcmVlrsHnLdowaNcKmJSFBEjsf2rcPgUGhKuDv37uNWXPmYsXKTNk8c3LId8GCRVPQ/h48uP8Qh2g9HhYt6uGoMSMQFxepWAC6ZooL744JNr2cwNDYoLO9Gzeucmp0GwtTMjB3biounD+tRmZ19iZMnDRVNOG29lacPnUcnR0dyFlbqLyu6qoSDPR3Y/uOnUiaNnmokSk5jtu1tyTMTp45V4XWjeuXUFp08B865xEQoNj69esGnKmswIyZc5Cami4KBg0Mbly/hrT0FVi6bBWCGR2u5PR+3Ll9TRS2zMyVGDNmDP7w+9/iZOmJn1y300Uwv3AnFixMQ3RMrIo/s8ntRE8fM6O4z23KzGKETSHptDQtUCChii1ID8n7TWYbbcyZI9PAwgTlbBhE+pnZ+hLBPV9TiXdv3mDlqjyZdtAxn1RXAj1FR/Zrcpqb7yyJgwlYRQpUZGgiJ1TSEwQGoqWlGaUlR1D/4gXW5W7BvPlLLBQ0iFRsc2fsIWWlvxuPHt7E07q7yFi2DBlLM0S34s+jHurju8/Izs5FTFysNE68zSVCZ75SZDh6u7pw/+4dnDpZquI5d0Meli5foWfBCUKxa1zXrM1TQ0WQt/75M1RXncKnj++xcGEGFqeuwOjR41yuWgAaXj1F6YmDAvumTp0q+mdGxlIh02xkePYReaaRCx3abCIzBZsKCjT94oPne2H909RK218L5eR74VnNSVHFqRJcu3xBhgvURiYkjFLzRfMVD+goB0QibvvinaAJdSuLRstXE2ArwxRfHHIyQNTdbndPHSe4rMgAism7uP870SYTI64P8hLYuFBn1I8gF5sx1MgEabLgox4E0rIZUWAs6V5mC+wlDGSOKFeP2UxysSI4FaHQSf63LPxJ0XKeQIOTJql2SevnRKTdCl86vlJrx/+d5znrBK4hNka849h0WeizZQmyQFaGYLjR9khvH8pH8rWiA2ld7p9R8LyNsv2eYjkp8NvYF3LmkgGSa9iV+UPnNprZWNYbJ0YEvEm1Y+PASQs1L6TkKwBe4cTGDPLvjd+TTbEFwBMgtumcNThsAM0SnfQu/jxNbHrIcqKrG0GPYH1Or3/y9z/vbzKN+FkUUzIIWFu1RRBejVW7sWtMB2RNjI/mED2MdfzXTrQ2t4LUe9+AsIn0YdQE4iV9cAHNukOduxrNIthYmvGNrQtbrzyf2GNQvxP0m4CB/l5Ry1rbuvG5qU3iPhaqzCaJoPgqhIuGOgw65nRpU7Er4MXES5AcTnbjStpWAcQRlXNFoG2xbAO5HYYWgffrNqDbbiAWsnRfohMGLS4tZ4OcQLPp4yTBUrmJJJiVbA/5Sv3Og5rWcUzMdnoYbhCJ1GDOR4OuXZp6OPqMRFNGAeHFOeRQ4UMHB8R15J/hIW2WcSwOgW66Y8jirteCKIc1Mj75lyGNNEBQsr31SZYmLz6obWDZ+8nG0yw9TYtE/iOL9CD0BYSghzQ7Ol6FMtgwGFHkC1LoRxcNuX/QScNSctnARETxkCBawcOP3EP2eZwrMkOFNDNe9uYioTEd3zHTr10CtuyhaTftuKp22VmAkglszVGM4VdtzCjhpabfk4eEcU650UjFkCFAIL83nSio3WC3zUVvjTKNKfz4dvDAcFQzRUhx6qE14spL9yg1kOKbHRTJmaDQkmlpN8zfnShOmCg2pcWHNI1ZszZfFBAiIKQh8cDg875z+w6Kjx9EXPwIrMstkJMWDxI+GwWikpLhkroHjSv8cFmOJsCzp8/w59/9NxrqXyKvYBfmzF/sHLHI7zRaiOW7UIhrPHVNxMLsoOCh1tzUjfoXr1BWdhjx8dHYsmMHomNj8eb1axQdOajLJ3djAaJj4vDpw3ucLiuRjSQtXOMSXEZKhG1+j4IZzQ949fIl/vC73+LRw4coKNyLJWkrLRhV3vzDQhpdcO2Tpw80lUiaRt1Lqtb4+ZoyNDa+R35hoS6tRw/uY6aoJskoO3ECTY2NamRowVhSVIKGhjfI37wZM2bOHNxfpDQd3L8Pz589xegxo5GYOBJNTU2oqqj4hy5R/6h6mzd/AX7x618hLSNDE7GS4+SF1yO/YBNmzDQTAtvPQ3kJSk8WzaEfly9eRnXVGUybuQDpy1cLfOFlxgKIh76yhKgVHAjCw/u38ehhLVIWLcaClFRr4vsHUFlRgva2JuQXbAadougeQy0G6QWc3DGEl2uipuqEHMRo+TpqDF2kiEJ14/OnJj2zOpoXrFmPBQsXqIEnhTMyIkoWs0cO7pcj2/Zde+WmRdHw4YP7JESmXSvpZvyc169d0btYnLocM2fNxZcvH3D+XAVGjh6hhufT5084UXRU04tV2Rvk6BafEIuIqGC8eF6HP//+d3pWP//VL/X8TBNiDZ0hiYbGsxCSzaos0lkcEEEnR7sH9fVPcPH8Gd0fdLQbP36cGlUi0ma73Y3Hjx6J9jV69HgZP1A4nrJ4EXLW5sgBzijHNl31hQ2NAS6eOy+3M2Z0+Dyyf1XVsziYMjUJmzZvl96Fkwlqyjh93ZBXiKSk6aIP8pmScsmzY33uNlGYnj19iOrqUkyePAnrczepKGXBU1lRptwfNjIz5y5Ef1Agbl67gLoHd5C9JgcZGWmCVJobv4hCRHrurl17QAF2cdExjBs7Abm5eXj79g0OHdyP4NAwbNm2G3Fxo1Ws8Jwl0HD71hWMnzge6UuXWngnxcIKgrM0a8/kJmJKC1TeyyzUe/tpgmPmPHyOEZGxahYstdtCl8M49Y5g/hHBSTZy7XqU1F0QJecX6dHU+bAI5CsxZzhqVM2yl+uCE/VQAmDKMgsXDfFUaTHqnz/HKjbL05KlSeU5ylBaUndJW1uXt0nOesplDwzVGUSdF93FtG8HBnDpQpXsqZcuz5LrHacRfj4/mDfG5qe7B/fv3cSjB7XS0ixcxCwuaj66UVl+Eo2fWpCZuQ7xiYliZxDg9HcQtTGV5eWIjYvFmjVrMDUpSfeUXdaDTHyVKVYImxECawE+n3dv3+L2retyShw1aiwys9Zh5MgxouAdP/ZXvP/wBps2b9H3Zf7WhfM2KY+Kjsa27TtE7/3w/j1+/9vfDv47/vtZs+di+86fgbbwPf3dihkgWGEgsU3WOA27dP68KMYpS1YgPDxWn8+aek4sXR6YK2TNOZKZMs7Jrbff6Hwu2Z7rQXRDWhk7na5oWKyR5GRmlD7WgUL05XpqFC4+KzN5chEQbr1qcuHDY5kPx+m4q++scDfHTGXjSQNixi7+fqSJUmRYICJYkJNaPky+wOdkTYGL5nBuqUaHNpUPT4YAACAASURBVFmCuWvZZJb7kH9pkuFYKfxwciPrdY2M3F9pOGAButKWhdD1zO5GTSUHlUXu8h/M4nFAquIsLGSWNRlpbiwx+T5YVxkF3QBe1ZM91KVQO2yaNHt3dFmzKJOBPgb7GkPJJkwGILCuYgPB/4GTCdkVu+bOx2GwfOOZxUmZ0WsZlxKqM5tDCb5LZkSx+VEmTjCpg2akxfOXU73YOJ4V/nc3ahobIfYCLS3M/ukQ+4IOngQVuRZ8aK+AbAaJ9pg5AHsKanWjXY6ZP7/1PQmydDLQ2Yx0ePbzmXM/8m42y2ir0bkWFQHT3oF2WYj3/yagv6d7oJcCzfYeNLYwPIiFuQmuwoKDEMv08ygeboH4+tWNq7u6dNnGUvcRaZZsZvfKw9SKe75yIQMal/GDeH/yoevHfgE2Kr4YpxWwJWVznEgtCvm+YoWIj2ne5LQc7u7h6LDLkoul97CEWgrB/cFvwik2Mj5B1V2Sgya9Q7oeLhA+PNnXyhawz6YwDN10/uW8aDQtlQbFRsmhwbR+NXGSuXvYeJzNjDYmU+Y7O7W4+Wm4eclzJT+Q3EgW886UwyYgXdwE5AayTQ9Gf1AoOpmozLEaEQ/9THs3tGxjIzMYaskFGR6C6JhwubMFB7EY49TMuijbEOYsJOclbuzB4ZQ52bCZ4UY2e2CO/YeaiEFkhyPmDtKietBMpy+mQhvmMzj14gYiAsTnIm6j6B/uc8npjkqePgQ6wwBjpLlm12cR+e5Ph7D9dON4utA0vitRDq3gMj9z69r5/ujzz07nxrXzKDn+N3237bu+xdixY3H44F9x5fLFf1UL6d8vz1yNrTv2iHamBj7CDmy+uC5mozghW+2166iSbqIFC1LSsHRFNiIiKWwd0qDYCNsORk0P2XAynRikq/GAYGjaW+V3jBodL2c1XvqvG97I7YkNN91uyDe/c6sWNZWn1WisyMzRnlQOToSFR/JCCgpm4jgbzWBNR2giwIYma9Va6SciImN0KPByFOoVEuKKToaI8Ymx4AnGhw8NuHShQqnyq9esR0JivGt++S7NeYSUtkcPqEtYibHj+IwPat1t37lLORk84F7Wv5Kr15mKckTHxmB9Xh4mT5mCSxcuoLW5DWvXbcL4CUmyaWz8/EUWwNxX23bQApjTB2v6zBuf+43gByk/tL1+KVRz1qxZg0FqwkqcE40cmRxSRgE19QhTk+diccZKnVGfPr5B0aE/4+K5yp+0Ln7sD9GViM0w0f0P7z8pAZ2NTO7GzRgxKk6jfqLubTQvOF4s8wLaClN7oIR4FReRaGluUfNBlIuNzKhRCcqdoL7o2JFDupyGf02fMReFW7/B3HkpGOjvlUC4o6NZ0563b94ozJP6otlzU+yiigxDSws5+ofkqERXsF/86lfSkLG4Onnip00AuBZzNxRgUWqajf3DwnGu5gyiY6JQuG2H7Dt56bEw5tTo3h02L6RsRWqakbokVY0MzwnaaSvbot/MQZQ+L3TVUusNFKF9voEipL/w0ue+4rSAuhB+cS1LHDqoX7B8Keb2fP+XP6t5+fsvNpO79v4ciYmjFdBHW1zSPEnhmTNvvgqnc2dt4rBq9QZMSpoOJjqzkXny4JYamfS0NAT096Hpy2fs379fzR/pRSwQ2LjExsVhY/5m5TGRCrghPx9Ll2aKqspwTdqcX7pYJeoNi3hSZ9raWwQUkvJ4ouSIskh+7IvT0S3bdmBF1irExMWI4sGGs6W5U5bYBNLYlHECz3OJKC8RcO4lA2qsUOZ0sYP0HGftznej+zc0WI09tSsP7v/7IvmVq9ejYNu3Sr036qDZ9tLQhoUiUfjr1y6ipOiQxP/ffvdzTXn5RQv632ldlvz/7U81Etuxa9dOxMfFqZBjkVhdVY0//fFPePbs2T/9/mxECgp3YHPBTtAi39Pj2aTV3rwucKnhFafL61BQuFNaGd98vnv3GseOHBBqXbhlFz5++ISyk8Vq6pcvz9FZaxPyYAmtQyN5v3VrIv+0rg63btzA/bt38fnTp5/U0C9YtAT5W3bKkZB1neTtqu/MLZNsGhbvtJ3+geWt0xDzzKZDHie6bHrNMpfsC9ZioQgOJTBpAvawEO5HM94RBurKKzYW3AcU6H/VtIVArTMZEg/N12HWQPqJDd29IoIHEM4sGlo4O9q61xs5IgYowBdgJTq9A17ctxSE7rQz3ixKTRizuRRkblReT9cU+Y1h6cGsI0ndomGSGXFYGK4BPKaVMYCQd4pvNLjPO7vJsKFcgAZGPK/CVCvHxFK7aZRZgvGcanT1BKGzizbnpEB3aQKtWAvWbipKebda7cZnw7ojgtbEEtcbnVr1dagBrkYfNU0361AalXAf210RgLCQCAQEULNiEzAE9CCEOp1oy4dh3USQWw7GbD5obx0VIudD/hw2xDyTeZ7w3FA9ymB0TtHl5NotEIvAFR+U1kWosZP4PUj7lomSu5g9A0sMCE0H+2TZbBp5DiyMcmbU13AXZWETWZpV9RC46e81sT8FvV87etDkNBZsIuThHRKE2Cj6X5N7TBR+KKWTnTgPW9qzUThrDhs28jJhtDU2fBiywI2k65XlkqhhoJaEHEKKpzUy69GHZ1EsKlVgEAJZgQUECQEZkDOU+ZSzCNZonBkq5PJGRIjvqEtLC9gseDXOY7qx1oCN//yIVJ24FqF9bz9i92FnFhTF/8bS5IkW+VRlm+6wiw1CfBzzJFyuihs8WeFkdT0vCyXDcixGf3Z21urMzKaahSwLCjnIBJLXb42dEmz5zwhEW1cvWtvb0Ukjg/5ecFocTuoPReTO4cRCMoMRyolUdBjCWCzJBqDfXRLO3sR3vx0m7pOfvA4WE+HxELKEbm5ecn/ZzFAQ7zaXYAkizmYtTTqicVh50Ngvbfk1lrYcyARxCcgspViakRCOQ80SkWvMAqmcrsfLX7wyRgeiIwa6BoYoBxEPNpbdsnHUzEnCTF743Iz8fqQAvX1dj6pKWgY/lQVo3sY8rM5epc9g/RF/QBDqHtdJoDxq5Gi5yRAB5GHEPAhDudhAG1+Td4DG9uEh6KQF9Nc2UPdRWVaGz58/Y+q0Gejr6ZXwl+i41o4mlnZxW0NmBxUNKJqaProMjTDMnp2q/IkzVcVISIzFlh27EJ+YIP720YP79axYDFGczOkHxc+5eTswceJUe956zcaFp/lAcGivmlOu58pTp9HQ0IDExBHap8szs5SLo+TqHrrTGari+bZsevv6QuRgdP3qOf01P2Uxlq7IsiBFZguFmtc/D7IXz56hprICSUnTMHbsOFFpkpKni3rFw4vNw53btcoOefrksRDdvPzNag5pC00awJZtu8CQRU5i37/7gNITFLr2Y+v2PRg/wRoZTTJtjKdnqTyW48fx8uUrbC4sxPQZM22CyC5dF6Nl2AyO57t6cPvWDVy9cg7TZ85H+tJMFXFGTzKBKEO4CIy8fP5U2TMjR41BWsZyXeByw4ElbNNlqrW1SRqFWbNnqcjmc6N4lqLMx48e49gRZgT930Is5UK1Ll9ThTHjxkjIe/zofrkectpBBLi58SuqKiuNWpaxEvPmLxIK/uL5I9TevIxpyUmaSlLPsS43X+YKpNGwqGKqOM9Jvnfuf5oKTJ/Ohop6MJ4PRPeHniPPZZ5dd+9cB0Ml585dDFoHx8VzwmkWvwxRpTMZqXAbNm5BcFCYE7j2aUrEPJW8TZsVoHb+bLV0JStWrtLlZAUAETkimUTn+V4sGI3TgcuXqnH37k1NnuYvSBErgOYOvGPYxJyrqZKL3arstVi6NMMZmQytk+LjxXj58gXyN+djuiZPgfjypVE0Ov6+tKvmhNCabmZ+HBEIkLuxEDGxMThHW+c3b4S+M819IHAAVy5W49OHt1i/YSNmTJ/O8gEfP77DkUMHEBEZgR07dwv13ff935RtMnvWHFy5cklhmLLHjo5V6OSH940oP1WiRoZnWUf7V01ykpNngSG6LS1NeP7ssdYh0Xou/2Dek3LuDMDde7W4dvUiUhanSrNE21WeWW3tNFjhlJohi2Zty6mNig0+Y7ER7Gwzagmn2Tb16evhRMYQfiK0pCGyUH/1qh4b8gswLWnWIO//a2ubgk1fPH+GlavWyaBE93f/gCauleXHdT6vy92mZlFTpggzpKFzU19vF87WnMHRQweQNG0avvnZt5g8daJpTxwcOaSJpK4GePzgCWqqzyrIMi19mSzr5Rc1wByxdly+eAGNnz9rCj9j+gxzQwzmHne5Y5oIGOXZVVeuiTGghHR3TpBv196RDo0raXXOGixalCpXOEGk7u6iayCdAVmn8Ocy7DU3b4v+bhqTfnx4/xblJ48LzMzL3yazENLUxo2bgFXZeQIxpA0NDMTLl3WoqSnVXiDIQJoddXOcvqek0jDC6HxkWLCoJFIu+jan+z0dOMvsorevsGpNLiZOTtbEhvc5EXEWlHzfnfzv+ixiwfJinOheYeMBEvbzfiPtkhR1FqaswVicGphA1zIaO5hfkyNT2DPURMYKfx+2TcYNwT8V/qx1FDDrp3GsP4zyZTRkWiT3i4VieTQm9mZSvdYDGzFXO9hVYJC11yCbpMHrdh3LZrCGsNBIrXdR3ll7GTPGAtHJVDHKPRsZNviiXDpqmCjOpL/2DAggoElGZ0+n9q2fMvF7DumRbRJo38NpsAni99BR1iag/Nk2BOB5aw5eyiSkZVSv5YjxGZgDpGlpVNb64ZAaRmp4qUfmNDUAA30h2if8nrzTODnt77NmhOs7JKwf4ZGM16CNsrE4yLahJTndx3qoeQr22lMCpDSj4NnEWpaOvJZH5bVH8rILMnCT9Rc1VgSUOI3xoZZWmzuJgLvDLRdnmO7CaR0J4IsOyzWiO92zs0j/C0NwmB6AUcs4YtJEprldjh6ivXBqQHcT2q9plOUF6n3qrPmweMGxEBRvkR+cwXG0/w23aQQ3F4tl41+auJxFMv8dx4zivLlMGB521L/oL6ISvLg4puuzlFuzyqNXeQhiWACH2+FrmQwW1jjoM62RqL0oo5jY5cuTmWW2KGsUoXf3opsogwoT+5Ljgx6a2cXROlkdJH+WOmCn4VCIXhCiI4mCM7zHbP3sy+eguH8Uhc2N5xVCaQcPKXlEm/nZ2YxxkXkKh9faiMbFcV9vlw4FHsChQQFyEyEKTnE/fx+FWcqIIRAhMhawMBt6pXthnLzLVegapc78xunpz0uN6LajhPUSeWGDYmJaOWGF9suqVJOv4Ah0d/OioPNan4pA2vBxoYqSo+bRDhqhMXIq63Sjaecawt+Z1oOabrBLt9RfPT3qaNy69pbhnk/KjcpJkiVrW8OnGVkQUSbznlczFRCApsaPOFV2VJt/WnKyEu0XpS5SI2PoildABeJp3XMc3H8Qo0aNwa7ddJqJc37tRHRMwEd/fRaAnASyxyZVgX7yRCBoKXzjyiXMmDVXidG1N65oA69fnycxpmknjMvv0R8J7jp7cO9uLQ4d/BviYhNRUPiN3uXp8mNqJnPzSRkjEt8kwX1MdBS2796LyKgYWWV2dfQ4mhoLFHPN41SUGgc+I152fC5PnzxS2OOkyZMxf+EiuVfFxcUhb3OBQm15oAsQiGTejCHctdev469//J045D/2tWhJBrbu/AZJ02ZIzFdeelzFKK19SY3KXLVGORcmnjRAgE1Z2cljOrSZnUHHppMnjukALNy6DbGxCbLjffvmvXjyBESoESGyKUQq0nQUpP3xPXZ3WSNDa9p/RyNDNyRmVGRmrVbBaevXqBn87OUnS1BSdAzv37//0d9fZ29AgLQP23fuwbIVmZqgWOhcLx4+fCjXLiaY057WUzg5rSAdo7z0BO7duSNkflFqqr6X3PE6rJAmnYqIHhuC+MQ4dHa0oqy0SGucrkcjRo+RrfCZ0xW4e7sWtJGet2CRuXf1dqKy/ARu3bguTv7KrNUqttm4c3rx4P5dvHnzStOiuocP8OHDe6zOzsOUqVbgs+jkWueeEiU2zE/7AnHt6iWcqz4j04yVq9fI3jQszPRvdGYidZBnx/oNWxEaHO0ycBpx7OhfRav95rufqTA7W1WtCREbE04kRamVwtTbbkYhMiLSiUZ71LBRqzY/JQ2z5yxwUwKjA/Gyu3rlPB4+uIuly1YjLS0DkdG8GwwdYYNUWmJo+cbN+UieMV13Fxu8Q/sOqCHetmO30HGewywuzlScxoXz1UhfugJL0peh5ky5gltJnZoyOVnvo6riBFq/tkjPRjtprnWadXBNx8VH6zzh8y8tKZLVLsGOJekZ2PsNRe/jjBrW0S09VVVVmWiDzDlZmJKCkaPGgSyxlpZWXLl8Vhk2qUuWyTTg8cO7eHCvFunpGcjMzELtrZugg9rCFAsOZW1A1zK7qzmVZTFBZyIWbCaGpgkCn69yJrptms17gjoB2cIGGf3Y7o5AfP5sZg38oqlFeBi1JCzAeG92K2fn3ZsG5a7QTIH/sRVuLi7B2TzznwkExcaGK/Cxq7NN67q0uAgLFi7Enm++wcTJE4eoQ1aBWK0TMKCJRGnJSRQfK/kJ+zNQzeDG/G1YlLJEZwjLSdnIEk12YX9my+sLUZ4FQN2jOhw+eAgJCQnYsn2bcqkGg72lUWXb6i4rBxLeu3sPRw/StS8B63ILERNN+2U7/798/ojyU8dFc2RuDgNuz9WcFv1sY/4WFWe6HzQZYP1hLRzX5sniIty9fQfZazcohJbNscToAtg0WxCAwSaF4bWnT53A61cNajgnT5mBDuWk2QSGdy/vCt5d7e1f1czYZCUEGCCTIRgDASECUjk9oHU/S44oX9iHubR1xRDY72/ZhMNDuK21YJVoBHLT2PksFNZfcsgVRZBriHrNIZqZ1WDmMKbGiTWkpoZkeOgiNYDbndneKNVWimdBOA32EB5qtHcHKAuiEThDLSnZKi6FnrR7/q+klSvHxJpdPzyS2ymZOX0B0kkz7FeMGWp6IkM1jTZweqim4edi48m7wfSY1JdRT8NcHb5Hu3vUEAZyffIvNiNsdswxlY+SGqaY2DBERtv0SxUPHehIoaMjajubMdPI6nuKjmYadp7jRg00zRX3XkQUp0Zcb9ZOkA3R1TkA6q6/ttneVsCn6jpW4TYh0p4W48kocewBhu5nA8BZf7L51bNzQzprMO0va0id5sitEx+WPtTwMfDTZQ260Hlp5ZyRSj/tlyn250SGjcyXZmpkOH4ORWxMBOJjQmX9KzG/LhcLYLSUbXJryXvmDzHOH1+uiYSitGnZqJAqxYXDzS+3q6hw/VL8d0TQbPzmnMP4wVxSrIpa/TjbzHI14agrJMgE9FFED4ZCNCVTkWuIG4XoM/PJDRNhEZUlv5XCqU66oXXa6ByWGM+CgS/JaHJOuK+NyoKcXXqP8khYYIpHGRoinqlRw7yVtDmPWTCn2+DD9rfnA/LZMVukvbNdUys/OuOiVJFOvrAl+tgBE8owT9L0gmX5GC46DwWPdFUjJc2l9fb0etGJuInU0SjFNtKcfcJon8ffScU+tR0s0om88UMa95Xvpr2zzcwH+ngA8Xt2ICCo2xZqeBTQHyL3DB48cRybxpho3xan1CsOH+FEjRQR26zcYKQycePTEpINVwhHo8EWKmqGAPyMigKV4Jbv3dPJ6H3ODeuDBTmG9cnORIeEKGnE2odHj+4pnJJJ2hQ5k9K0aFGKMi84QeIm7JPoFXj6uB4H9x+2RmaP0bk0IezlpU9xHBs+0r/8xrVQLa6LN28aUF5WgsiICGzbuRsTJk4Uh/na5YuYPn06VqzIHNYMD3Nek2NHr3IYKk6fQsbSlcoS+PThM44f/15Ll+nnUTGxamTOlJdKuLt5yy4QqSf3lRbMd29fkxMRpwITJ08eLCpYGA70hmqyceTwX3RpMaiTeScUE1OfsGCR8cq5VUgrYzNjXGy7qOicVHL8mAIOV6/JxfyFi4Xq8nkeP7wPrV+/Imc9Oe+Jchm5d/sGyk8exadPH+Qslr1mI2Jj49z3pSNPgGg9J4oPoKe7W5MWFpo0WuAa54VN3cg/c8oiIr33218iadp0BdexkaksP4XXr1/LTYqf7eL5aiQlz0VKynKhnHT5uXH9PGbPmS8R+rMnDzRRSKGjWk62EFLuB4YhVldVid43ZuxoPHv+VBOmTQWFCKW9n3alFWZcF58+fFXB2tDwBJMmTda6T0pK1iQOgSFyhjFhol3pRFd5IUijEBCIqtPUXNwVxY4J9EL+FITJNcf1ZxcRtQ/tHa3K5qHQl3uYjm+jxowV8lx5+jTu1NZicdoyzJw915C76Ai9j4P7/iZB8He//I9B2p32ovYR+eNdWr9sLBYsyMCDB7dRfeafB2H+fWdH6hW/f/rSdDWqnHAEBYYJfQ8OitIfv3/vGq5dPYuMZWlYm5ujtPrqMzWYMXMBFixchoE+Wml34lbteYRH0B0xAseOHPynjfQ/7TCH/cuctbnYtfsbTQTfvm3Q+6Rui+u+sakJh/Z9D7rI0Q6chiBGYQ3UmiIIMGXqJEyYNB7HDu/Hx4+flOszdWoyPrx5jaLjB1WEUXvEvToQGKiJzPmacowdOwoU/BPMoOnA93/5o9bPzr3fKsCRQBpza9j8zV+QiqlTp6mxJ32Vn4G5D5o+d3Xh2pVzePjoDtLSVmDW7Hm4ce0Cnj19gJw1a7AkLQNXrlxB1ZlKTYLTM1ZovXX1MLOMrkQEpYgq22SZ97Xx0DkNMd2NGBR9zPVggC5Re4KYdk+Y0cMAHj18hD/+7n9w+cI/z5b6Z+9lWWYOCrbulYEEi9KWli84WXIMd27dwOqcbOTm5WLkyESbToDaCbtXWNTSXONsdZU0RjRB4BR46rQkbC4s0DSGwKqVR+a+2dTYriyaJ3WPpE/q7+3BxImTkZw0Hffu30Zx6WG8bnj5U5fRj/45Otbt+dmvMCVpBuoePUTxsQOyDs/dsFXaNtY8rDHoNFlSdEAg4fq8TWhq+oBz1ZWYNj0ZmwoLERVJsb+BcbqLOwk2WiAwNT8PH9zDylXrMS15Lvp7GY9hExY2RmaEMoCQMBaZXThRUoz6eq71LZg6ZQZaW0wby+9tWhgW0dTXOr2x9EmkHIYIyUdgGAJCbFJN4yDKh6IjgxAdZYHbypMzcpbTNhnVygcwePqvGjPHYuGUxxhZ1tRYRh+nvwbuakqopsMYNGwydHLy3ITl6/msGbIZIoJp9Ux621AmoW+evIDdGyjZ7+E7Lvu7keFNi9vbQxoWrZMJlLL2sA6BtYTC1Z1LmZ/AsZGhVX+4jAsYEWH5MdL/OrmBflcHYhtwTG01KVMmwyD93up6R9eTG5vdvUEhAwgMsSlEZ/uAIjHY/LEpiY4JQUwsJ0XmFksgWprlr10gPj4wYNbqbLNZ57A+oI6R+1yZLE6Uz1gS0tQCg3uUp2W2WmHo66Fteh9avlp2D+mNzMzi0xLoLHnF/6Psvb/kLq81311dnZMksMkimWiiASEwApFFsjEY43DGZ+6d+5f4H7nrzplzPI7kZEROJkeTk0Qw0Sh0qO6q6q67Ps+zd1XhOfPDaC0tbOiu+ob33e8OTzC8jWmtBRJsz2H4t1eB+8q2oOBGyWUHqsZ9+E3uK1nLZi2c7zOrH1uxgOIyyR8klZA5LRr5679ptNfJdoAKdeKbvYtyXo2AYDMdM/ABxnmBmC3az6MIRXTN6IgvtzxhkM+KOq4ckNwu3BnjAblwKU0IZ2upZhQMBLUCZpYwMKYaWgCSMmaTjES3RzKwJnUR/GHGGyMxNzUVczNIvCHfKyqJkkqR06w12B9N+v9TIDUFh2JkJtKXVLVM4GdhkqCzIVh1bQi/FDIURWN4raQEYayrgJjRZImujomJlnJmZMT3+uX0vXS0kk0QJLGk6mcCJvIlST1yyVmdMnIDnlVYYTqMsYae+3hs2DgVs/Pjkh4ddPUNjVJXCMnkPvQPmTpPKtiIMl+CLDhlJYvJKWM/IdkVCdDeOUC2uhYBYBMAA5SYA5ugm9jGpkyMULFDQGB8zJADNrLhZ8jrUZ174DmyjoxeSlrLT8UFDc9iub0SK71WdOE6QBrGE6hnsyVGkXQM6BSRrEpCWsZcdD3gc1CYTQv2wcoXGV/y1Ez07G9jeJ+304svvKAEFcL29osusSoXAg0NQ77ef/cDTWSAXf34hhtjbn6jCjACiFx7E6bk7pehF+B29+/5PO6955b46h9fxo033KROKqIMQMkef/yxeOutN2Lbtgvi1NNP/0/Iio34+us98bvf/lZd3pt/8as46eTT1Ym/7ZbfR2NkNC658kcxPTunScPD998ZE5PTcdmVN8bc3EYFh6WFb+LhB1FcWojrb/iF/B3cfXEXhskCXBVw31dfd53MJpW8Li/HA/fvjI92fxbbtuOpcXwfrsW9Sdd+clySy7f84bcxN78hrvnxDZLlhT/10gvPCUqH1O8PL7xEBEKmViRkd9z67/HF55/Gddf/S5xy6jlahwRP/pIQkYzce/cfot1ejOuuvz727ftSXXYkSD//7O9qIti1/rvqBsp/QAXwajx4/1/ik48+0WF+xJHHCf5g+JjXG5Cr555+ND75+AM5ekOcBRbx6ivPy9H7rHPOiUsuu1zFGjFGeOTESL/37rvCyR98yMEqbsDk33XnXZpikSgRwDEAfPH5l2Lr+RfHaadtEdcM+Wy8gyCUAzd55eVn1LA5f9uFMbuBbqwPZifHjjf8xQzxob/cF2+/9UZcfOkOyXVLklbcD8OFnJDR+MEXqBNffv5V3H/vn1XQnH3OebHWbceuXe/H22/9TfK9wLmACzIJnJvfFPfec2e88tLzceppZ8eNN/06TjzpJB1cdPvMnUIRp61Jwa4Pd8dF25G/PlwNKJS/2GeHH3FIzMxapKOmuYglPPzAI3H00afGGWeer+mYYRhjsWfPl+LdcLBdc/1PYnZ2Pr749AsVJbzHG278ZRx7f/QBVAAAIABJREFU7HHylnniyYfj+BO+H2eceW6qZbVV1Ha7rbjhpp/GwQcfrn3TCyAue+P2W+6IfXv2yyj28MOP0qRB5m/qcHalBAZs8PQzt8TJJ58lQ1x7jtCA6MRTT+6Mr7/6TAIIGHWSJO/bsy9uv+33mmIy+cMThRiF1LlUInErnx7T98NTo9gG1gfB+5WXXo4H7r8vNm/eLF4K/CA+E1npvz71eBx/0qlx9tZtOu+efOyBeOC+O2PzUcfE1T/+WRyx+UjmSPH0k49KSe2yHVfJA4h9Yifubh/iwfn62kvPeSKz5fw4+pjj49EH740vP/sorrnmR3HyyafFCy++GI8/9khsPvaEOOUMYHX4wHjqzSRQjSFlZyx4JnYWCrBZ3YA4zRmNIpzOOJRJ5R3GeQ4PaTn27gWKyjRnVJ9LPKRIu//ee+PD99+PM39wVvzyv/w6jjueyZ67eCQ9+EdhBgnf4prrro9NByCqsDvuvP0P8Y9/fBlX7PixvHvkJi4lJqRku2oe8jzef+89cbkOOuSQuPiSS0S2v+vOO7U/4cYR02lWURhuveA8ybMvLfbivruBE76vSQaiHBSEHMtnbdkaE1MzguAgOoDvDeeJfdOsWrXr/bdi5313phfW9eIhkoByLpF0ofrkYhOjaXeXd+96Nx7ceZuETM4974f6/Ucf2tkvguDQwXMErvjZZ5/GrX/8bbz8wrPfKpLO3Xp+3HjTv8bBB31Pk0E4wU//dWfs2vV2nH/RJXHciSfp/Nk4PyN7B5q6SsklvINaZ1dqaB/u3iWlvyOOOEbJbiEwePfkW5NTPRWTJttzCe64s58gUnfWDD3kfNUeT0UsElLlFuQZks2FKG8DRecnVsvijFW5Azxb3kKWYnaOVmbZLmjICbhX2T4w5QNtw0voc2gKzeD1xJqwUSK0AhdbwK0mxBexcmfF3kKIkEeQE1ppFj8qUC3kFdy5ifDAgpmmsy7cjKaAovlk9VkpbC1hFIuarDlnNNcx7hbsWYWov588gL3iaQliKTT9SfLTw0ncHkj8UDWaijU0yc3tw2smOT5M+Fe6IsST563TfEf8Q7QPRLHMrUY4ylLQPKs1NSKA5onSIYsChg02zOYdkh6p5Egz+C7lwDrDChBVlsCmuBS3boYp02S/UaqcSE1nI7HKq0bwOIx3gaQJKTPEuaixTD6j/qLv85Tc6DWyhmv2IGIYkl8UFglwcb+Q/dd6vR5jNnTB9+5bVlU6NopxI5hVYFeL0Wh0FFjmZz0u05gtR4os0D7xBrK11E7Wot3xv/coCpST1U8EARoBPuFxEZhCIGk8WLgdUkhosjfgFYChtCGfzMMg/rTb2mrg7/oBVyO8nMio6v72jduIkESIBcoCtFmS3l+OuZyYEsjYVLjPMmptxiQvD9gJErwsBDrX5ZXjnZ/cIKkAGLOZvA7+q2X4TFjlu1kodPp4bhR64gHRa5BUsb9XeMZRsKjjMTHqUerUtCX5MMwj+fJ1Z82rSRYQG+6xLck/GU9pBGjVEX7c41HIWSMSAyBRZYFyffAymMTwziCI0s21NGsS3IRTRrEinyMmnh0qbReQqrjwrWmuC1Oq0SoGmnoXeXbyrCRh7QnSUmslFlfpGNLxIDDyjHMUmpQemUeJH2UYEZuPA9Tu9eZcWVUsfXBS+lHwFAU71Zfx/HMvxqOPPBZnUshcTCGT8tGpOAaX4ZY//E4+LpfvoDM2m7rwXK8PeQo/ecIgNY1nxp4v4547/6hD+Kabbo6zzjpLcIWcsUdrxZ1y+Dd0GoFM4H4uhG/qyb/80svxH//+b3HoYYfHv/z6X+OAA74buz78KP78p99p71y243rJExtvCx7eD6bgaf/46rO4644/6D1ZNvq7edhMxv79e+Keu0wO/tH11wvOQifQXJ/1+PTTz+OOW26RLPP2y66Rn4c7ny4MmYy1llrx6kvPxcMP3qVD40c/+Xkcethhcd/dt+qZ3/zLX8Vhhx2hPb9vbyuef+7ZuOO2/4hPP/kwLr782rj6uhvSEI7vpfvWjcWF/fHg/XeIA3DhxZfFu++8Gd98/VVsPe+CeOON16RCdsNNuNYfqljgvQ3vpBV33X5HfPjBhypSDjn0SDlSK8aoZl+L3btIdu6RMAOwNci8BOTnn306nn/2KZlOupAxhAPTWtSEmABtu/AiJTqGwfTi3XffVYJ/+OYj4prrfqTO14M7d8Ybf3szztmyLY4+5kRNlJ94bGd89dWnIvduPnKzGjHI2HJgSJpTsBLLYWj6bD/D2Lt3SdMuuC0Xbr88Tjl1wPkgkTIsB58syKDd+OuTT8T9994eS4v745BDN8dRRx2rd4HCHs9w96735Ry/5dyt8fHHu+L3//M/RB7/4bZL+wXixZdeJcNLYoAIvtNTOmzFMdr1UVx+5bVxyCFHiRfw5BMPxwvPPxnnbDlXXKYDv3OApd1HGpJ7fvjBh+K4404XLEzjYZzjxQ/5LO6/7y5xSoBB4nn0yAMPqIt/5llb46yzzhOE5XU4Hc8/ESecdKo8Z5AIxrR151/uEDH2xp/drN91c2ct3n3n7bjlj3+Ogw45NG746U1qNmgfJTKYtQX07LnnnlUSi7y4VbHcWgImhxT2Z/AGLr7c8strwLb2xYM77+xDGOFDIetsUQF7nZBYMBVFaAHyLOILSLjfe8/d6sBfcOFFgoTd+uffx+5dH2rtAgfcct4lUuJ85MG74713Xo8Dv3tQLC0uxHEnnBSXXLFD4jQP3He3koXrb7wpNh5wYOzbt0+mjB+890G89cab8fdPPxH8jmnsZ59+FGf84HwZS95/75/izTdejA0bNsqHBi7Ge++9EyecfFqcc+42JR0zavhQyKSRWq1FNRT2xa1//pO6/PCwTjn19H5s8cQG4QmbF3ImEHuserWin8NctjHSjScff0jr4ZxztwhW+tWXX2m6IPXAPpwk4ssvvxQsjcT4pzf9XGcWhq/EKIrm/+wPvktXX/OTuOHGn2tvDvuGvPvOO3H3XXfE5qOOjKuu+ZH27YNMON98Pc7esjWOOfYEFbqINmCGjNrj9089RYUR61QqfHDApB5l1Ug+g6afoMfr3fjow3fjsYfvFwfxssuvU9xfbS9Hu7OsJB0Y90jTgkSagPcQJfg4Ht55l0QKbvjZz2LDRjzJDK+hYP3T734fzeZkXHn1DZLlBpqIYe72i69Us5c/iB9wNluBCwK0YXvvvftmXHTpZXHSKaeoaTE7PWs/FeKkkl5+3j48PJv33n1PHDak5oV2aJD4UhiSP8FPMhWgeIQqZZSfrQuds7C0Ih4ohQ3Xwc/xDJRjqVHKme6pHVNEzmWgVZbWNX+i4p+cTAQtK4igbRac+Pv857wv3i4iFZ2uJ4GcV6VW6NzHf8zrRZKZbv+6iwGuQfdkLkrB+txAqiIDVVWaychcW9FMBcA6XBmT7OWNN0J+2tMekrl4kwZDW5MPzFTb3RXtkdmZ6Zifm1EeK8RLqpctLPhn4d3Yh5D8l/VF4UheYd8dCPPkM0LNaE0ljCcxAMrvkDzGw2dpRdwl0Q+yOSFaAfgdSZQbWcR/o//AdZO3q3ZL1bOsIU3fQGVNfkLLsdriemjqTyqhMtTX3jScFTaatow7xfJaKr+5aOQMMFKFNYSY0fzMlJBLflee1PCHesDwyZy2Sso6BRSqqEnfIa6jmn+V+zhQeb331nu/aayv93osnn1yAW8JDjE5OatRF2TM9sqCvEhM3rFfCBUwo6SxVG5KD8fsONpvhS7F0hKEqhzRibfiRVWjJXtYkFj7BVbAtcyd/1QXE0hPBVHjKfkck8PYlP4sJisDLg4daZkkLeOICgxu1UT7goLlwevCwZMWuEHlHqqNijSzeDuF8csrs+NjPc/BBKZfSa7HSpuuposogiYQPErgvh5+chGQnmQhiCzPyRqGg0nZrEQMwC/iC6MiJmFz/f2cSh1olDGqVQ7vZJnFBj/FOGaLIBA8ONgImhxO6hh02vpcQ1JmpCHOcxAnK0nkThZT2rBLFwA9+WUFzQoyHH784RAFSkjBhBeLTLUygWNDiiCHUgcSrmlqavkxCl6mgHajpkNCkWMelgMuQQ8elwqyKRSKKG48/ZNySRrp8RkU4aSDzz/3kkihFDIXbd+uz4Jot7REt3s93nvv7bj3nj/G/NymuOTS68XTYM1L+DpV+Hg25meMSJYY0jWclZ//4peCqahzrHdjXyXuF9z54489Hk8+/pRIuJddfrkw01wmuPfbb7stHn/8URlLXrQdP5PJWFhYiPvvuyO++Pzvco0/9nsnapomjw1ksXPaBRTkmWeeioceuF+kekjr/D5dRXgAfAZ/EC9A2pcAWUUlz5bk+OOPvxT35s3XX4pzzr0wztl6oaYK2nvchqZpPKPleO3VZyUlDK/ie8edENf+6MY47YzTldCgLvjyiy/H3XfdEgd+52A5T7/7zitx7vlb4tIrrhTuutYhjuyYj1I8YMz46ksvCJp23vmXxhOPPyCi4o6rfiboyOQ0wgp0fJqalN4lUv9HceVV18Qhhx4lI1jr4K/F5599pISU93bt9T+NY5F/HW1KMvalF5+Lp596LI474QSJHJCk0rkEZ46DPe7jN9DlPwJonr014Lfce/cdgm9dctkVgvIho/rB++/H1q3bJUkNnPCvTz0sM9Crrv2RJlZMDNWt5sBX1DZGvLpK/le9WFxqxd3g3l97TZMQklvWN1KWUo+TCiQJpfe1ZY99WLBP5P0xMyHyK93/1197JbZt3x7zc3Px23//N3W+b/7Vr+Uj8/lnX8Sdt/1JB9CF26+IQw87VFKYcxumNfWSj8/uj+KyK66Ngw85KsnD7dj1wVtypD/uhO8LCsUaJEl47bUXxLM644wfxPk/3K6Ys9qmk9qSvDEyvNMzs3Ht9Xhl/D3+cvdtceRRR8dVV18vXgsJ7+t/eyWeefpJTWTO3XqREqy33nw1nnvmcamEXXrZlTE/P6vv27Pn67j1lj/Fvr174ic33hjHHU/RnUzXxIjjawCnBW+Ws7ecH+ds2aqprQnMFIOtuPfu22PXrg/igm2XxmGHH6nid2lpfzz0wD1K3FFZO3Lz0amYSeMkmySNEMzsD//zt4JpXXPdz2JxYTEe3HlXbNq0MXZcdW0cdMiBKnw0Se4SG/HAeS/uuuOPsW/fN3HFVT+OU08/I/722vMyxzxryxZNLR78y30qRk497cx44P7746Pdu+Koo/FnOjYOPuSYOOCAQzQRJfnh7Pv44w/i4Qdu1XO59vobJYF61+1/ir3ffBPXXHdDnH/+tpiZQp3I125zvUQNGG+tPf3ZZ1/E//i3/64z8ee/+rUEOkha5MWzvKiCjXXnxAu0QlP/XyIMMRK7d70VDz5wu2T1b/zZz+LoY47W9AMZ9KuRQT/+uEyo3AxDevv2W28V9JZClGf0x9/9Lm67BQW+xf+sjhGE9vLLr48dV93kolYFgTl8u3a9E488clccdsTmuPiSq2JhYV/cc9efYteH78W5512odc+7odD64ou/iySPIEfFT7al4E0oO7U4J7EkYF857q+2WvHGay9L0OPEE8+IC7ZdqVyguwbvtxOjExGzG0EkTOnYXlwwVP7vn34UD9xHIXNo/PTnNwumLFTIWiM+/ujvaphFjMYll18f//j6i3jy8b/EoYceEdu2Xa78ivXD2U8zkQkDghK8E8yAUTi84GImMqx//F6m0i7DXXGKCpqmCC9gnPvppyhUXiq+EjGvfP7UkBMMCMjhgPsx/BJ4Nm3J4rYFbZO5MAm5GnvkMaPiXbmpRhMzeRgpv4xYChxiYnc1RIsU7oEIRUzmY0q8Dcd3seMcBmhti/yNJFsiIAMrDUMI3SASoHCEPI6JAwJMidhJ64sa6lh4wKR+NbaXQKLYEsFcW08YyIvoMTOxsgHvwFW+7CiAwS4u75fsOYptc7Nz4oZSXAGb5rqZCPI9Zc5Z61dczCbnRFeNEscpF9CVZ9EkrudB7mh7Ess6U4S5IrC0sfryUqMblyCN4fk8CxerNmz/9hajgIcTL0jfKoR6nu+auL0oV45L6ttNU03kNG2yOadoEeLP8M48wYMuUEI5NilN02Lx64C00RRieuZcUGl48qo8WCi0gqcyyv3JY4uDpmJocBP+DK2C3zS6XU9kSDKAXRGkmqMTWiD8oKSFmxApcW5dFi7TpE9XZ4wS6UAK2qHvMJmeIgan+faKjXIogkiiSQqFXRSRiulPGmslv8WbgS4B4zVvgCpo6OQzBkT1gvfIRMCSejbx5MatkEYSzbTBimf9DQgmWCaQbGIH+GaTZDeLIJSK8L1RtyFJdNpndA6GEpFMVouuxNsTbjIfst3D27F/cSX2L3RitT3oQPQ3CsGY5wFOcr2rDoYk7uSibHIZo2M6dn1cZxVe+rh+rytXZyES/e/FVJFS05reA+9D8rN0Nwz+VKaaNjpKimQQyT/HLWFdXB8CoDC1STysMpOkimcPxNDyzhj9sU7YEKGx69gUZEo2WEHu3PliPMvPT4zhr2LZP6ZRSEaz5ngvFs2mmnfxwgRLcMblFWFq6fbglUMniPdWog8SJFDSPhgvv/j8C/H4o4/F5NS0EtHnnvk/U5E68wdb48ab/kts3DgvsibSoxQl11x7nQ5Lb9vivwxeCR4APKd333k//vSHP8b+fQtx+RXXxinymBmJV15+XkUUxQod9grUKBQ9+fiDknul0/u/+4Mh4tXXXRvbL71U5NLPPv08Hrj/L0pqT/7+mXH+BZfKa4RuCqolRViUYg0H1LIbBK+++lw8uPN27e2rr70xzpQ8rrlu7NfP/g7x/M+63tl5oDcdeXRcdsVVcdjhm2PXhx8KTjQzsyGuuvZnsWHTxnji0Xvjo91vxeU7rhLEjMKJonlpCf+UWyW1umHDptjzzV75chx00OHCj/N8gfn87/5QiPzX//b/xJFHHRfffNNSAv7MXx+Jd9/5W5x+5tlx2ZVXK/GjSCExoLtJcnHHbcamX3zZFSrWKYYhDT/y0E7BhK69DqEBd/lFLlxmStlSor+4tDeeeuIhyfFuOuA7MgDlmRx1zLFx2RU74rzzt8Z3vmsicB9aSpxLoRKCqacyg0AMROnOO++IV199NS66+EpJIxPHiK0U7nT8ZIYnwQbcsIEdsLY5CDrRhGszAdcm4rFHHxbsBjGFTz/5RLCWf/mv/xqnnIbQApjikfho16fpQbNPcsnHHn9CNMdHVYBgtvrpxx/HtouvjMNRwGPnKQagLIkoC3GSw5yO8Vo89+xj8eGHb8eVO3aI26O4n1L6mF4iMQvG/fgTT4u/4mfznQPiF7/6lzj88MOkdsPBt3fvnnjogZ2aSn3xxed63XNzGwTbo9hCJp2mwaef7FIBQrPnppt/EaeednpKc3KIuyi0ytpK/PXJxyRisO3CS+L8bds0HXZ3MzR1vvP22+OPv/+P+OYfX/8vy4v3+Ov/+7/F5s1H9KWfJWgjcvyySP+orJ144mlyWscAds83X8Ypp54ax59wnBpxxG2Z8rXgzn0Vjz3yiJTHzt5yQRx6+KGSxp+ZHY9Pdn8Qt/35D/ICOe2MH8QNN/0yDj10szrDxEZiNbxBY9mBQfaUlD76yF/i/ffejDPO3BpwTeY2zWNrGcsL++P1V16Ivz7xcBxzzDHx05/eJLibuaZJyhVEF1iNY+nrb7wZd999t/gZ12DGOAkszrxAEi+pBOGZBiRJXNj1WFxYVrH51BM7dZZeedV1Ks4QfCG5f2jnveIgAcXEfw4Z70cefljPGmgKPL6bbr5ZUK0+gqHfCbXHE4aN4nL0QCVMKcEliaUI57oKcWG7as4B3Nz3aX/u2vWeTI0xmmQqSTMD/tmWc8+NAw48IPenX73g1HT9O0xmbTj47ttvxB23/ke89srz+pnJyek4+5wL4sodN8TmI47tN8k4c6bnxmNi2ucmax/xGz6DQuqJR3bGUcccHZdeuUOFu1Qv10Kw2Lvv+LOU+BACIBY+9fiDceSRR0tREKg2dgkUqTQA4QjzB4l5DD7/TwVNzj7n/Lj5F/9XnHDSyWr2YRLehz/1G6F5NicE0FlxJY3kc4aEi4cLmby16jMfqBgWGXp/TkR5F/Zv6comYtP8rGBX5A/9HLTPZS46gPMZwW81tTcZ3wT20HlPHDYFgIkFflN2hIdrTGFlxVT/JdcUBE7WH26CSRoY5AnSwnB0NWEyl6REjrh+pluclYapo14JEiOn6NkE0LQDoYf1kCEu8tRMXGggYjPBj0ELMJTPjV99rvxTLDLEd5ETjY8zRcIqAz6YkTqG+cOLM7xNsU1mkdmIV2we1zDBk3ueE7ybju7RJqXOZUE4McVkXzN559y31yM5V085Kp+t/DObtOSdQl6BLvmnP+Z4c4Yz+OBc4J0BhzFygvsk/+L5wL1abC1JUt/+OJ4MMd0RVwfYq0w/hwvpwbTN8DgXtP/8pyZrFMI9k/17PRYqgXeptZpEJBcLHFobN8xpXMjBpsVFNa6F7SkCHXc2Nc7z7kRBOloRVA3M/EiDjuG46m1WaWFxGS2RwNus0phKTSVG8DLhBXgkRaPdimhjhsWU8kXJCC/D1bGvCC8SLLLc3hsEPMatGAoZn45MoDCVEPVRapiwKkWWSn3ZYCmeiaHjSUdfjEx1/wCnqeQkMU2MPyUpjbdJd01eOHR52m3DvjQayxfmMSmTKjx71lW8MJpE+cvdi6xUKx/WBXjx+48Te41Yc4JTJKlBBVuTMRYdm8ALnFFcjRfLKdjJLRuOogsiPpLDaWQ5BoSLkakJoZLWG0tljdzYKku1eVH2MlnOBDGKO7D+dL7AFa/ms7aEM6Rxik4SbOBvmCdRxMzPUzhxTWYPVdEGxEaOssD0lrknzEPdpeEPXYNS3pKqVcIYefYvvvCcpD1RWdqy5cI09KKjgBuuie4WGPBa1IXmGiP55uc+//wTdd+ZQAC1OWLz4SYAplwmz3MYy8l+keKHRqkRe/bsi+eefTaefuoJQRXOv+CSAC8tLfZx4CtW++Mv63QOeB9Ts9rFUrQwhEf4Yy6RBUym1mvEhx+Q8N2jZ4uU5wEHHJaBDcURHd255zz1054IZIYJWs1YWlqIl158Rof49085WUkH0rT4NtDlhl+DXCyddRSu8I3Rexyf0D0ddvjRccVVN8R3DjpIa3X/wj/iofvvio93747tl1wb09Mb4q7bfxt/e+25+P6pp4twTfFKNwq1LzrqQHf27VuIHVddHwce+F0X5Uqu3CVG4Qco31VXXxfjE1NSFSNpOefcC+Ksc7bKRJDDgsOKAwY3aDT8CeYvPP+MEoE3Xv+bRtv8IVFEPIBJxKGHHalOPAkk7xzJ2E8/3h2vvvJMfPzJh5K8veDCi+PAAw/SoQVU6f3334jHH3043nn7TSVnV159dZx19jkJpyvEeY7T1bjwAU0yhlrPXTjFv/Ky1N1OOPEU3S8HNQ0PmZPJE4BGC5PS6ZjfQJPGPjSCO9KwWFtTwvzM009rDSE6cP4F2wRzcxILJw+4ybomM0889qCSj7PP+WGMT01GiyT9sYfiqy8/i4su2RHfO/4kQYmn0fxv0CxaiZdffCn+/Eee3St6bkzcrrz6mthx9Q55BrGGzLcLCSX84Xe/E6b74EM2x/LSQmw597w45bSTjTNXzPX6Yz+TjCyggLgK98xCH5YD7sTrr78Uzz79pNTAzj1vmwo0GlFM5/BG4Bzid/DlsMT30zIGRSKX4lIQIXzOuuuxd8+CJk+7d+2ObRddKZlp5HjbnSUVufCrMCk86LsHxwvPvRD/4//7f+Nvr73sCNRo6BouuXxH/PCC7TLOJdZwNnLwyxpBMvMUVECsmcInXl2/39UUnCIGpSBiKDFPrtcL9ujQbtTU2WRaNbOmRmLXh+/Ezr8wMVqP886/MI793nGyPqCZ1+pA1gYC3pGU+8ryYrzy8nOxYW42Lt5+qZQJMUmWM7emMo5rJDGPPfpYPP/Cc3HBhdvi3K1b+8anmtlwXmltod7WjX17l+KlF5+Pvz75SGw64KDYuvXS+O5BBwtaBveoFDFZW19++VmKKZwoqLC77/nPPMPMITVsBb4qhYCUkCQNS3PFBTxxXEmRZFjtd2XPimYsLO6LDz94O1564Zn45OPdccppp0tYgakoDbk93+yJV156KR556MF45+23FLcuu+LKOP2MMyVhzx73lNimhYZ9uoggp+F50QzRfk1IFkkZZwEF8vxG4orl1pcWO/Hk44/Fn//w3+Pvn+6Os875YVx13U/V5NE+TTj+1199IWVHvGiu/+lNsbh/bzxw3z1x1NFHqfhDYdTIFZ97cEeBx2HfcN99dwQmnhddfHUce9ypscoXC5rDOoPraalsoSza6/Hko/fHP76ED/bjOOnkk23sqAauOcWVHhprUo3GgopXrpE/BQ933b5OK6hitZGmBjsxIhuLKl7Ia+TBl95y0xOozE5rn4j3UVBhOCw0IdJk1OcuRaW5kLxrzvY6n3nncKeIgeSl/Cxon6UWZ7M52KwzeRnCp5aQxUiMC5aPoueo8kMKcRp4nr6k2XUqhdlHzzQH/qmJkSBrFm/yNGcI5qZiZkT5Dh5oZSTJ+WHxIorAlVjrQc2YiI0bZyS2pPclKJbGBWosOBYaFljNd3G5gbkJkufikH/SuOKMsDdN+reQey0hINVSDk8sYeLG1AcOjo24LbxlYalxTVqZyvDv4OZs2kTTJM12UznP+UxaYyQ8jHfF3oHLtEijHtRVws84Nygg2X/4vABLRHWXNeHmCJMbo3+mJydj0/ycKA7KQfUenCtXw7VQhFUED0+V+Ax402trXeSXez3jKi0RzOGJKSWjI+tEu/qbmkCmcVLdTTgVLAimNHTvp0RQRQ4Vc5+2EhEISeCTeVh0pOm+ypsG7Wewn113PNHV96Kya2cl6+ZEWKECmJVVxYYjepilAAAgAElEQVTk5grhJWdWZPOcRNO5WFtHfaGtzTrWRJrTKkCeNpnMNz1rxQdhS5NH4a93gK2uRP8l6vsGP1hFYh3G5qYgI4gRpIOQCF1IGQrmZUiINLc1DqSIgUDmRAtYGy/fv+kgo9CiSyHjdAFSxCwF/VQ6tLoWBycCCoajUFQJiwr3JAlTvg5gZSMibNNBlHiDeEGMkOmELQkeousTHnbcxWDKOxNE2JRIZ7qgGRD2xHtZhKyX0oJsEjgvGpc7CbeynOFKOjDFf6DocmEHeQ1hAzoJrraBwtVmH5rOyWm6K0lJTWgQY1cSaF6CyIDCAnuio8peJDjzeiwBiXDAika78xsgmA7kEnmmbFZzvlb7GOGqKYzTteqaRvYTdl3mYDNZMjXpBYM0z8f/9OTQGGPzOki8KY74y/so2XDxVDRnzjWgQqZ8kdJjeIhHoQmzxvJpfNqiA0XXxIoldDClT6/CDUWisZgch9Q/qXsoDLE7UL149dWX46GHdsbGTRvjoku2x5FHHqXOkcl2XFMjdu/+VKprjLTP3rItNm46UJBT8OMcRBD7n3/6KR2sZ2/ZHps2fVffz9pBmWp6mj2eMKwhPyEXdL4X1hXvmI4UEItKZpiujTRddHCAlVQnzwh5WSBl4ygwznMAMpEawBuVQKkhQ9K0khwx8MzLgpK8/OIzsWHjd+Lk7/8gTjv9zPje946M2bkJTS/2Lyyqi8UBBJQVjh+J9btvvxnPP/tsHHf8cXH5VTtiliJVii2pfqf9xUFq52L5dzCNzMaGnYzd0eJz2RzACLh31g7/Dl4LpHolpn2NpuGR+8AvwQZxju2QTL0vzQPwWsRgV/hBvXu7hzNt5/sdG6QAyOFqypniDNdDnKADPzMHDGHWjuhJMuXzy3R3lW4cMp/TkzGHv5Xk993IoUPIYU3s5LrGxyaFMyeJZI34u+h4ombENMH4fYWPXqevosN30xAoGNm3pdt59ibC8jlKWvEaHkH23UR+CkOKDGPqrYZDt3EZqBGEXhk7I2tLg4Xn4iLDZGUnAoq/K1aFWlnm/zv+46NlWAaNM5p+dIgtg0+cXtyP6/ayD/Zp4EQzaTxH8sIZgdKQfUXUEEmugOSOKQJX7IitxK2uRy/LHEn2K4kFMc5Ta183ieKdd9wW3+z5R/zoJz8JjDTVeErEdCJ0M7G0lwP/DmVPilYVbZg9t1u571yAuulgeDE/NzkBcsOu3CRWxsFX955EBAKzeTckWxK1lWcXEGmbA1bDjc9eXFyMJx97RJ5UGzdt0qThlFNO11Rpbm4uJwluaulsZv8steLrr79WA+OVl16IwzcfGRds2y4RCmIA+QxdX/Ic7T+mLeIVGJLo5NUIEJRW4dzxOmaY6o5OqusumPQqMsVpH5B5hb15aPq6scoz4JzB+4izTgMXe0OmGAzkZdAJwL1Rq2rKhb1ysWZyO5UY0gzFOHGoSeW0E1lgGouG9csVXSI4lthlD5IDGVruc4g91ecZl/Jrv5xK9EfC1X3GOD/pAl9HuIjp/sqKinOfI+bnguCR/G/aI7AO6MyrUAiKVk/DpJCaHoRWCUsvldE1PS/ORpspJtcwcx+hrxI1KcEjiptFFGltLhkIAMh7BrlpT3v4J811mltj46j02WTXuZD3qxvr6fsGV6QLKsm8Kplut4EXsi89MRTnIwUIECoiOQfxs9pZjuXWop4vvEmmKEInSZjK74rr1ufC16JATG8doGQIOXFO6BmSz2LUmb4uNIFBuygeKm6Rl9sUmL3kzWD8lrnqxc3N/FR2JP4Rnu38PHmXG03FS9VW7aNNsrxWzkGRz3XbjkU+Rtr3jlUSbELghyJyzFYqlRMBUyc3ECpLlYk5NaKF6D3bE9IBr75zoPlQkxoGBi1xrDu/afR6yE4UHCkPq8IQQsZeXtYiIymcHJ+KibEJk7Uh6qu6YwzlMSijKAoTDnqCrLWePYnhMXKhSAVySMpBFAliVLKk7JxJpuBnXsgeJXrRg32cnGhKbpD/DfGeYqK7bo4DeGTJAdNRgTMxyYiRirep8Tg4xTowRRBLFa8ppO6SMM4CGyufmMT4+UkaNmaBJL98NlCJCOAFwiHGwsMbRNUwpCtGr3ITTyK8mucDUiwqIHQEWdze2Nm6r2RVzk4DOIoTO74XfgokLZxNUQYpX5hOdKjas5qm0mmsYdwEJMRqcQQzkcpmea4JW8uiSV4tZfyZ/jxcElCHhf3AuThorOLGmBrYdEPcHY8ySTqRKCYwkbz5IKV4NWnWOE1PHCS5uNqOFuNSSWt7zlTyfYb9USSAyUde0uPLfAU6EHmsy2zexZaSQ6BC3GcFG66dTk0hvgbEYHdYIPIxOkZkYnaO78hCMptQQPAqSVFHg+IE5RAml6ueSEohTIm44QPlWaRkkaRReOIEITYgkvoQkRuvsPuqsPqwOBLUCuTco4xOkyheRVS/mEoZYA5iulgFSSkHZ56rSIZ0cVIQgQICQiRJlczNmmMyfizSXf87+up7Dug6LHQ4pYiHmg/WkofQuJeOVLsrp2fuj06WcLOSX/fvspa9hj1N0Lh5zFAHJ3o8GxTrLD/pbpA7gUz7PKp3YUmwlwyk/KaQiETgwkIZ1c3hXprghrNbV8ESWV/ttzyfmUjLdXqhpb2FtwbTwjVgJ0AGRhsxOzsqrg48NczP5HTNGkij3ipiK4iroG1YndATPa8l4ibvhMTXRFV3nEk0CipAUi0IAv4R4qEBcfPBKVgATtdq8IwF8pkqdtOhWuozKqIt8QkUF+gFB7ENTi0FzeGCT8i0FItK4MGwW7uQ52b7NhrOcA/UERfYc22tZx3OanAZ3lAFu/iImrDzPZb0ZtpNo4TiWnFeiYgl1zmYxc0TDMXXBLRkaYkph7uKrGViA4UF5wE8JNaxG2HZsOD3ROS2jL3gtEpGnZC6y+fOn7q2GMWh7COIkKcB3AscKg54mjY8c0GSs0oSzFmyuBTY3Ish05aTpSJKY8H0hCi4cE2/nR34ughQ8hKbLsWiTB3S9oD3W+dj7c+CtpD4KH7q3iEE06UGEbGsM2m0Yc4oHDvWlPD0lFijTtopqiTDq2Q0nzHPqt95tmqkVCGn/FnEf+P4vaYL/oGCEI0TCkZxa4jHo4YjWoXJSkpWabKyJ8Uce6LsDlyUetIBR6yz1lGRzPSrmp01OW/xXYvAkcfUqOD98VkyX84JAw1Tmh/8ZS3wjBCVADZLHODsIjFlbTENMzTG/EvQB7wexR4Sbk3biP1W8VSyV5MFKVGZx0lspxiSl5NgQXw+UrvJEVbSBkGf/WDusI0m4e15wsoE2gpjFDHENO+jyXz+UhQFVKhkmjPetgdKVtX8AYlheww1z5S11DnD/WVBXiJJDTe3+lwQocVKWtnFTp1jBTvzyrWIC/tFHGCJBTh+SBhokcKP+7fJpBSuxiHjGz6rZmQfMuimIM9Pz2ecxjNndAkMuDgdPv+wntDZjJdL2wbh8Kn5btbt+gjoHBJlEnSet40l+W5MIDfMs8ctflDTB0UH9WcTssqZv0yOZ74zSTjTeJ4Dk1GmazNS2fMaRw2OnJIGFTxIfKq4f6YVVuSzKa32DfGCghUlNK0tzjbnv2pn04jXdBTrkREpCRO3yb/IH2lwq/mPCiGSxDI6NyeaXJT1a2EHigNgb6iLGtrr+AuHeF1npGgVmQvLt4fJVJ9DVfO7bz9/iQUkf5113jcZJcbQyJiEq2QVRnswuslssS9LbruxZ8gbhQxTN3JGFa1VnSS/uoo87en0Qex21n/TWO+uVEnfr78FZOqtR2ctDRNTx57EbETkXy9edU+ao3qg5lYYjCyDI0k6moAlh1RVqdb85oa0wdvr0Wo3YqVtWJgXuxWq1IGiG6INtBaNXjfQFpifGY9ZAs0oQWYtFpYpnFbUBYNQjFqWXKanWKw+tQhEkP1lIChiFyGAxUbhgpJHTwEEKBs4QUkvprmj6ggNEDwBwcCoA4ZRRP6VWFlsGaNJwolCDhW2oGTNGCVZpiDTdKMXo0pQSE65x3WP/OmMq1CzH42Dkc03rY3HKLKZaiT2fhB0YZmxXTc6AtA76eN5VBdBxqJcOkEyK2QO4pJfHh3l8CPgV03uGyUJ7mNAJUXdsRHkAgsvu4ziyqS2eI/Oh/1k6HISKIRtVqd/Qp43wMTEtUIpueBo6uitxZI01ekcNeRSTVBfXQUy0vKB2wS+4WmJR48QyHguBeGzfw7riYkhgdBdXNQ3+F6CfBEHnVQS5AqOxrOXBvoEXUZDHUlqCPR8lyRLHZ6tqoJs9HJes549CakTRHelgHm4mKW4G01DVY3yeedNYGNNTcRsOFcdpsT4qkOeHCZ1UCqTdFLvrkqaimXXjYOAxJpAyMXaXNS/xyFPIqAEVdMjChkKBY/7rBpeyv95SlQDLr9/GKPqJDkLT0k6evKkyc9qR3KZdGE4fNR1EiyjwHEDQy1NxEisSfTbCTscAS88kt1Qurg+fLSnJFmezsXAQVCZIb5o0jeQXmffmpAOPKupd0Gyubi4oCkNnzkvuOyM9p1V5hzcGZWzFm0c6EKmrSDbEcRnfoMFSUhi6EYriexQZFFImdDJfZGEEbx5mjgTs4dI9Dm8SaJ4P7wbDtz2SkfvDMjRHJBKZHL7XTR3EBeXgR+1hE/ne7hf9oOgh0zSBNMypIQ1ooNF0EumcOwZOIoUTCjOGF7IGpifm4gZ8deyLWfcbPW11LhRQ0zccI9kWI+Op8AKIINj6GtYJhMWkjxiOGsOb55xioA0K6bLzCRnedGQMJI+oH2QSumGUzAQJygWgQfzGNrtZuxfICHyNIn9SaIJxA4Sq8ixWsqOjdrfqGeueMrGtTItLGw930lBw0HIz5hzAVSDcwwyO3vb3mLIqs5vtPmyiwk/HiAgJInLmPxq4goGnK4m8WfC8XrNBrDyqki4Dd9VSXWdc07snPiy9iWJrSaOp7bN9IPwq0mxloQ0fwtmkd1WEheSu8VlN5/WUSEd4zmxlla1bom1qJBRlEzjfyFTWZsWu/jj3LTj/egY7zekRCUYHfwsztUGbnsURkY78OyZnLqRZRVKmgiewLjDW1L+TAJlBM19T2KWamlnwZGaoetiH4ujtrqq9SGpffZzwq5UcC5hCJzwWCaCarqZ18YaZ5vpvBMu38gI3omTZcdDPk8KVMv2LyFBpJCmuJcYwBoFlRt0NFL4jJqO9Rqr0RxtqQEzNorHlItpNavEyzAx2vLgxEI3Csv80RuMleYipgoZ1iAcRMF1xrgeN55UZFBgKXy40HdzyLwL0CRqVhIvu/BqiB18P3vC8B4rS3ktlXm1VaYMq8JKQegazliFVvaj4WsaHdiZvA/Hl8VGFtFen/4x9rcalUxcE6nCtYLQIQ4pz1AxTOMVoYCBe7z50d4L7kMOqpea+PH5wPzagvF3FEeJ9eRg46N42o1nflUTZ5teaqrCz2oPMCkmlpLogzwZmvawz7vdWG4tG37YAlVEAuM1SHzi+mgIz28ArWTlXP49BAjD/WiyN+TfQ7JOjsaUUrB3IKTJCSKGMrWr2MDns/fGgBiPwz1je3RjagIDduJpejuC8JFNicUX7LlEMc9eBJ1kBVsV7xNA+/isEe11ziRulwmMRJ1QxsMShaK7TYMK8YJpQSj57z6Lv82ZkV+PJksucmQmn6JWjnUMF4rjSZEMPBDlY2Kk95ealCBfstg3zJ7GhS1OVBzm1MZxnb26bO6qrFPg4zTNkdECLGugDDz+ItJVH5JcFAcXhyR4USfsGB2V4aTHcFb4gisDCbwVYyNrOnAJRMWx4KYFTyFQoOwkyb2EZWUirNG5OC8ekRs77SAxOws0jOq6F4t7nWhzvUw35jZwaBE5y0uECrw6oZjn0VFsRmcVjDvJv7tDcpSls0GHfdxTHaAvY3I8deDgkJC2P10GwTQo+Bwc6d5ZtYofpWAZVSA3FNIHE7r4JX1MUBK9pjrfWhADvJyk6SQ7R/IBdI5CDA4TST9BYFRQAL0fFnPCUwhkBD+P49djrNlRVc3i8AZKBTZHEcG5eHaaJHC9fUMiF20EQ6ZZbU1ZrDEvrpPArQ6mFB8kdxQCPD8CEVW1yGPqxBFMSMBMNvWUydffla67vx8uE4eiJ110Fnj/Dn6GcuQIPqXlOZD572xcnuPsHKNJNNAJoi19r/DOkgwfTXGIJNOqfmOSZbzveteOxrw39NCnZ9m8mcVx16le5L2cG1gdVQ65TrRWSOpcvPuQILEEP+3AwX+rdy356FlGqBzY1nfnM0twocxVvRqangCmDGIRIqW6srgaraU1rTEXDWvq0FtqMTljayivTOv77OwLrGsAI5Axqk6sf+q4KCbYtAyIgzvNPXVb4UxYEntMBmqCtaDUpVG9DwiKNBHDa0ZN6av15kNTHWWKoI6ncuoSaazucTukSfDiIjOmSSzFS0ED2K8KriQcmKZK6c5TPPtAuJAZ4I2JXYaledrbjAk6zIIWTSlBQbUIvLPWeQNILPAWxwc7ZhsaRGEuF2R11FAjchGr4NrhrU1Ebw3IG/CpZUEkJU2aRG/WFXuF5GlhLzASYg1JPTA13gN7guZATw0b4oCKBxKuJSsEah+Pwk5oR7vL1MXSqhRhLmIt0870GuggHXiuEdgBSQQdaSYaiGpg1eDY/G2Ol6DGvHvB4LxEaAIQi8wrsJgGiTznhzD4uU/kyzU1pUSXpsLqMvAn//cIm685EZiW1DmFo/Y/06PcK7wjHKbhzxQ/gv3JIcvkBlM4PS8aCSTviy7o6WbLcZqEoEGBxNTbkDk7W5sv5MnLqu6hJqns1cLQszbmN47GhGCuFjNZXx+N1VYvlsCGr67GiHxOaIKZyGr/Ee8lQ5Vd/WgCjQmzDmwnqZo29ohL8GUsd87aVWI1QaMNuJibbA29GzdWhmHPyMTycoiloEnUaFs33AzlKrr7JCQUISTUwL65btkNTExKDl7FgSak/IPnRnFH08PrkkkMCRjnuibUwur7XBY/ZIkim06yc4UqGKxy5iR7ZKQbzTGfyYZqObnauHFW8rBJr3JK1GNK0pVIDecPxSGNpiI9lwywIGiJ8S+zQkn+piStPM0mXfQzBVADIX2n+vCUDmI4LZnKqgkxSvfYjQYaZ0JgqAAhtmP+h3UB+x/YW0eNBOJUNSc42wrGoz3Yt+f0tFDnWjZ9eHadrhUJPWlwU0WJvmCnND9RtUL9i0KnploFf+fsBh7K93DN5gPL/yS9tdjDKyhTyZuF85R3bLGHKkdMcTXs2+983EUTiAjFhjweRFJP6ISaHOrlm7csmK5RC8RyCSzRWOuuxzgQ5klDvgcFFQU7EwWfbfwlBgGdnZljn/qaOCMEy1ZzkByBmGDSPmsDHx/iU/Q6anTPTI9IqQvFX5lKUtCQW6hmxM4DOJKlkzlvmoFFhNERamDKbwkED5NwIOVuVDDdscKuFcBKxYupOLFOU8KUeXfe5lyQ5u/S0pobwav2BPNxyxpai+bYqho3VkLzd9A4mZz2ZIqiTF55Q/C/fv6MSWcWr1J8K8iK6BZM89uxvGqKiFQvgceJk0Sz2p6O+IPRQHEj1rxjc8WId3z+mhASbnrQaHMz2YltXlTafGgN5/RYhtGcN0DCaVRKwAFkgAF1oqtMApNm75Aj0eRCPY19Zf60uOyz7APHTppgpVzHGQAUmfO320G1rN3tFTbeztOF9TO3oUbWhS9UEKI7qpFeV87yXogDjCCHhbpJjN7GGiH4Ftj/vO+SmKuwvKZRk4O9CGDyXuFAsf62oSkmNLMKgMZwkyw5dK9RiOA7GS/T2UT3Wx0jKXPZ6MmKUhQ1bAQ8KSie8Koxvrg2NaNidcQw5xzHXdqwKJ4FwdsHBC8nrzXFCqRzpjF7L0ZHRnWwERCLZMVmkC4/z2PaybWwq+qW8WwM+qyit2SEjfvEe2NZ8CEWgmT24H4IL+Qkmz+VALjjNKEkZnTEiUphVD0+HXT3Cp8IDrOCNpMS1JIMlSOBZd2yAf0OWOC0fPgoFRg5NVM3gu4mkBXgDIIBeuKlxIK/TAHUjQGXZhfm+uPOkjv1FBearKgTa66MOCkJ/eN32CxKAtaMYye54V2JRBoE5eyMZRKmzy7lNiXojHPBa1IcUnRQGFkoYnSMLpE7Xt5YcIMKouFAxh9LUDsAaDSKDrw07A3BIuiWY3El0eq4gBnW1M8dcp4l7wxlEwKY14RJyny2yY8ez/f1+KmskaYW/rW028djGrMrjA7VdTbUUDsAfpQgLO52mIDqp++DfdD5qnWiCWDKbla3m+dugmJDUwv+CPdNUSCZyoa6hiIXO9plgtN/1f7/6TfmzqdH7ED3+D7DFFyYwK+jCOH67OHj9a1CcIxnaMiEPU4GtVMlK57+mBti8vKqsPZdOFlzkzE3D9Z93N5Gi+B9iTvmZBBwxV3LSZlN5MZjRkU605BCEBfJNQKEGyqBqy3eq2Mhz5kiiCkCyRDrmeRv/17r8Ruu4QTF0BsaAmMxz5h9YjIamRQ6FvJIgZV0otVZ0WHBlHZtzRNVG5S5MJrSxMXeQRSCmhjq4DcHg/XHPhnIsvrQVHct5T6deJdghAngFDjEa65FHmCCx7pbr4JSfL+G4MMkiRhhio+FuAdTBx3i1fjyFLu6pTQhmB74LPA0Tmle8jtq/8hLasZTLA5fCpl9+xZVJDJNURe/4b3oKYf5ZXQlZUqcRZMbSDYV5vBlEiB4EkbOUrh0YehtRLIIx9Md5akZ1LhG+6Zzit9KvuybxpRZnL2cGpWHU24L7W+ZAC6T6LjJYxiaC1G+FOin/DnSN0uxLxsmNM9I5DiXmP4JSpj8q4LPUcgSvzRdX1rWtRUUD2gXiQ5ICXziiF+K2b7loV64oWSCRioxMXEXrgCfx+SX5MPQ55KyJY5BfLYHGu8AiVYaIex1Gmv4BQF1Zu+62+54U1MS1jQQFfFq1TUGRUCSagXG9YSTcp6iNkXsVWxWcp/IB8EBkx+QPiaGQnH9Ntzlf5MwgiRgLdTacOw0WkEd9QniJ8lfNibFWSg1yOGzzPGUs89rrhE98SRJyo0MkC2DfOUcf+2XYq4yP0czlsvh+cC5kKKp/GJcdLrO8n0OBIDSV4kGayrJCkkiWLSnM3xvmXdWA0tcHsEjzUky73PMyWvKKQ+4TVYn64J2Yc/oXswjNdTQ0zXC2eTouMj+hgZalpx8UTkn8veQ9gUDBU0AV3QypmfGBBNUfohVQ8uyz+a4euLAhEsFI43zJuq3qLzSUOCfrJkBf1fnWz4lDDAlOdwypGmNsz9z8jpbKCI9JUlUUaqsUcRY2ctCAD5rQHwkgiiPt2pmcqbBAaI5ZqliN+l45lYuW4tGqrMW7E5G3zM0X5rij2jl5TS4oNB1Tptv7H3a/5siHbWeMBungcgZY3pFmn8ypYfrN2aEi3nFfSiGJ4fA3Dpt5fGcRWoezXD/3EOiRooPVddgjV/Dx7SWU8yDpp7WSdqQZJwz+sANEhAKWveJDAIVM5lrQRO+nKCzdjivaK7QYG+vtk32H0ovhnCQ7ka4CKjk10km0JIiJdmwsLCyg4/iwSiAjREcbEDFAWNlCOP7quPR7wzkr1fRpGCTnI3++Bq3+8QUUwTLt0RQBgw1PQqzx6QTIQ4ef74PXYG31Mm3Yk5JC5pwhk+Dp1NcqzuaJAXj0WT8RuKql0Fn2QccExtjte0wz+4dQ/I1ja0oeIoIx4uoQ9iYQX7OXUJ3lMC+23zNSbdH9kCHRKRLpaXCSzvZcfdZmHw1EwhynlyJ+wPBfvCCEyeSyevQBq+EE9icjLAWlgURVN+twXTJJHYJN2SlrsmCdMHZ2BlURxwIBSeRiagPdo+0SyfcSc5wv8rZtIsm45Fr0VdwtFdIoZR473KW1ai/TCoHZNYiTpMEmINhWF/9vp/vurhcmsx1RwQfoFPT7a5IjYekDPKiO+BAg6ZNatZGM66fhM4TirYSDR3M04a81FN2MevxLwcIQZsgKpfhnjHofKYMUCfonpN8OeAB8eSQkPRiGpsW9I9E2r5HJkfzvgWNADtLUgCGVGNbq8AI+jUCt4DfMfaWAWhhnmtd1URJ74M9COwTc9zEsUK8JGkgaRbnQpAM1m5DHWTt9T48blDIkEDavNLYV5azMc5OivksTTHaJYrA80k1HpKIcSYi7nz7Pgfy7JUYVupVh6k7kwnPy2DLntq3l+59S/wyAibPkD8IBLhrjhkgmF34Mrxnd+BZC6wBCimNvcFwaxKV3BLBoSCLL6lZst6dTHlKIIvp3IxqlfgKTgzr/VZHrDwHgBzhBwIvkemXIWtAoGwkB9mXQ3lpGd4QcBRDDsUF0lQUSI6ncC76XZxQpLEemCJyUiJWIIgwf9OrSfwUODYUPkyl6EZS8EyQkIzrfQHR4OXTRZ1TF3Xg66Lf73h6zSSfBB3Ppbk5BGMSopDTTWDI4nhp4mZ+AIWMOZIUcrwDe0jxHkqtrBo2XDtQJk9TVnUd8xumJS4giLCa/E6+6PBqsqsJdEEl/hmu6ZitSdKKu4ie+BVs051vPmJqNmJ+noLRJFmv9kFTQCvvn6ed/chAMeouNhMi1gsFKWedT2VQACZPE+MtlGNyr5oiJEMoa5GE0jmGUwKpqIebN54NMzEyhrEd+5R3b+ERryMb5AH7Ic4DsZ6fn445EoemizySMBRBaVoOJ6jivlHcBkpsoYQX2CTNAPYvkD7eo/mNhqNxJqsRyPe1eLc5EdIZ3o51oITJu1Hsb5FwEVtcmOtpZIKsZ6xxF+eKOWzmH7gQK7iuf8dNDO6dhpDUMbNpau8Lc1coYgrP73snMS/FMvOdqlNtPwzikKVta+hszozPQSebjo2GfqZASiqhGmYGYd8rRme9YGf+64KUd5WwfTz8Rs1L1NSZZqW8sODWuik0WGZmSGs4lrwZYq7irTge5DlcmTt8lvz1M5K0coeuuA3CKYSwnXgAACAASURBVNxKYMPr2DBec5zMyYIX3enYQ6RkjyXMRD6DgMmQImg/FUnYKvnG0nI3FvZb0lkQU9amuv6GqvHOXDx7os8fTRQ5C5C/VmPEfFymSLrefPn6+RTEQaELHvWyOM25hpnmS03XRaRQRYbgJLLC5xW5nv1paNAO9vqAf+t8raCDhhpz3RaTIC6zH2iuyKyz6QSf+E0jw/5FltjX+S0ob0cTEfJJ84YoZIezOWEmsoGextC54hyIslmoxhTPuRMLC57MCbKeoinKq3ROmktDriP1XRWPqY6Z75ZihuLWXkyG2FWTVOlv+i4ql6iXnXWEufVe3zX8YJ17SufmmifjXpMgBFBTFVdtqInhgtM2KeSja901ODLIlvkrPZnJm69EmiRDyasPQ5PBKR5y/KTOXm1cB6uSeWNBiOjHSECKVVZoEpmVwx/iaiVtg0ykH7S4LB4VXwe0Qonmsjea5R7tvutJBF2ECY2qFFwYy2ss6mlQaZyL7JiSufyO4E2dLM46JoJ546SJpIKpO6Dax/A4UCPDU0EBNAxpEnwpx4aaB+RGJIBozGYS4vD4VYlp4mr5CgsnWDFIiYC6X74/K7hBgOO77cfDPyGAcWiRjEhBTMun5BuzOhiqln14Z2Gqoq4nnKlkXqVcZ914BX4EHTS6RAKYwzuFC2LNxlPZhTcxy2pCwz28QUfcnYOS1tM6oquiLnkRdN1JctVuLoA7N3QkjWG1ipIx51KCgfibHXoWPp/pZ+wDyOsvyYPCSdMZ9aTOmvrmktDkUyIh5RkU7zI5lf56mhAm54WAUPwDJ5d4PHh9sK6Fl4b3JO6TCcJFIuTH+P2FfUwEIAuSHNYUzrwzGgQluQs2WcrKGRAGRYDfnwjbGI6KY5WdqDTUqq4Q7wB1D5NUPd0sCA+KUnTV+J6ChPK5lbTo+WGspekSnVumTo2Ym7fsLOu1H6vywHZ7K3k+eaD7+lHwMwzVMp4m77Mf6p05mPkTfa8cUKWyY1y7RCYEdcjDekhAwM2KlDr/VvLoCTKHOPvbOOFMqlbB03OAeorhzrDFEejueo2QAPjw03Qy1ymwJN47SY2glEwlUGiB0L4KRwPDNUbfeqp6dhMJITOp1nGK7+M5mITpZoqgd3T01I000b/MfvXOc9Ky1mvK2BUDYibMKjxUcII5bwoeOynIhBWYVND0FQ67QYcSUr4I11IGo+A3VIJDorHOXsDd3ZBF4itFPORXoABOjC3nSWxSk0peCVZB3I8QB4lrj3jBupnWhEGkUpLYnhWfmNpQYNnjgHXvqU4puKkYzZgoR21N6Dy9p9NM8s+U15MB4B+WsecMkEqTUAEiDfbjI/dK/C8oUE27BAFCuWw/xYyneEwT2NvyJpNdgc8hbDSk2ilCq98z+8X3YZ6ED+Za1wUj8s8WR5GCYQkXcHVuaQKOSziDE2JF5OKCow0KIwqZIs4DKZ2QwzkNjRDkCSLy+kgzllppXLyyojUgawOgPs2c2kqRjOJnIqZFwk7cOg0X7jO9W4Y9PIpvMT5pMRclrhRAnfXYv9+cE8til8G0z7MidrsZMK6YAn8NTiTvTJDQUSCr5jQU128YSVBFmZ9JwnKJhcLVG1KaSYQSMSeUw5wo3k0qYMk0ecBr47nz+W4cEcd8HYJUSlXKMERdfyb6Pvs8/SFe0aQtcYOKj2qPysTQCWPtRccrE6Al3iNxEEtqkwADObQxYkJy0+y5j7rIc9/mlobG17pSQzZjogr39CgRn0KNuBKRcANE9glLIE4M9VWaQNGcMtnFReQbpHA4gWIXsdQKYVJDnfFEwbw4tY3T1sKomGJjMv1hGsbgc2XVqoodJpJ6544f7CfyKvIbKw86Vks8ZIaJK9NtQ+ttKwG834kwz4z1RlPEqqUjmkaZZ+gCmTjF7xvin/CAzIlEjUCsR4/ehQ7xjUJE54TuLb3BxPWouOqmIb/vRrUbMMXNYkqOwSY0A/LCxeWQ1yDXpgapJiMo27bFCx9tIAQxEEEoaXquV9A5FbeDidAA2j7I85wVpnVFy3YcTMGcQ9pbkbjpKaeVBy3AYa6gU1m4ozQt3LyW4q0aan6vEijqi1l4elmFr/dAKtVWvaCpI41W58QqIjX15DwzrUTIgYR5DguA8WmCl+akaHxs1BwZpZ8ZaHU4pMoLN7uwtKyEtoodmVsmdMxSwEjTDVTGSvq2SHkeb6u35CAPRj8741TqM4JAiXmckb6Pc3FHgRerFhSH9ZoIjGxwK6WNpyQiuH0OcBtiCq6lgokOgQ9hkr4iYzmZBepEEsGLgqROAmJVJhYwySpBHEgVCR1kV7p67p6YG8OLxVUezg5dqRr11oFmyWWJ6Pfliw1zIamiEveY1y+yTJIKCuLkQocorqiCb9Dh8r1JD57gWZLR4tikbLQywcGB5+ZQRqUKZhSfyATj8N4yZpRAqhG6DgIbdqogU6vMSRB1NlhdJl+FmaxAUB39/pxTY07zaryuTF6m42YVGU8qjK2uwtjSsAPcdk+dEEQcSKRUrA3xirRFKUg1xk1sbpp0ypsg9eIN1SrJ2Z4UgugQc6DJhE0Sr8ALrCqmgIPKWpJQrXjGWNtYTkFPenQL3MkXaXHdXUoSNKnfKGml+IQUMShUJA+50tEkAHy4IDky+EI+EdUfw2q0ZoUV7p/LlrTMv3qDTRJkK9qQTFHUFHTTEJUcsQv6mFMQpoSttuCDdITADQsGkS3lKmTYl6hNIdpAwGt3THwXvEJa+xp99hXIbGxV6jmebEpaWO+WziGmcHbRXtgPYc+wFO6PpIdGRBF6SRwMW6JIALNt+VAVxILdVPMkYWsufzJ/GXSQFVCD73SyTDHCdUhWHKNIdfgQGfC74DDWmsokuOqhvjiBDMoM00KRpqZcTKgErUMBp+lpLzw6kgKRpxMypql0TkFUAM0lVCElyX0PKR2bAgR8l2GFTHUQNIHozpSYRoxhUkwO6LaxNiXbm1wVXpHFD2pyN+ggc+cUMuz7MrI1F8CjBZ7btAiawJpcCPA8eGcchnTeBc/gUNE0GTljPKcmlCRrrwDTAn7UNWeFqQ8Ef4oa1j37flmu6pDQe3KJB1oiQmsfmugzofZBxQfjsC2RLux/D+x3KiYJ9rQUvQY+RZMxN4dgCJwQQxEHhXCJJDiuVwJMw2z/vla0V1yooWzI+zKBm4TcZqUKmZpac42OL0BvaSwhKCFRCTXrvBcrRgqinWgH7kcYcCwPOiRqni4Q62k0aGqShZP3ZsV2t+G195HNRn2Npo+gIt4OTDwXlujE2hmdP27uJXnXresB15H9KP6bE10I+hRL7EuSOBnrSm1xUJzl8MGE/vV1ddeB+FFA8LP+LhORuVc3Ht1FJ5aL0wTHYTK5g+kJ5DOrj9eomkC/T0FklSc3AAouV8mYXec5s0jYSjHM9y5VMUyTE6qlI3rIu4J7qOYocYu4L28b+ZtYDEFDdFZbefQIbWA4su5DZoX/PB0aNHy/neQV+iUbi6hQMkXHI28VGKN5VjXZUVrI5EAQQBdPfCdnMhC+io8uaPptsHx+OYIvREQJx3TdZON5MolUAQvUDBgbyBOQI/BMBSn0epB3U8OcVJ4zBRx7xARyAYzy77DCnZ8B+2dxaTlaTCt6rA8aJOPJn83W12jE7MxoTE8ZVri8bI4EifeM1iLNyVIFNe+HxrCbVlZDW1lZ1mRL6mDkAz1MuKdikkkvolGT6auT7593Sk7C2iIGFLfD0sIUqd435gYnDCoRIYZGDtaiIbdAkIetRUCVACnr6u2stMZicdGS79KxECTLuTLN4glxJD0Fo/izzQCNKt43Zw5iKSk0kEl8X4zCbHrFCDh23BtFHIibReLySltNKWLxrHx+OA/TAJe8gHvpC1TgzbOWMNepmBGM09P+4k/2+d79Znq/g567OCGaBfNM9V++QzVQmtTSBMH+hRwACoXP6eKB1/u2OAVn7uQ4hYxP8sTzQ5y31Kc6t8gjsnAVeNwRRAubjo4X46rGTxUc1ZXLIGfYhJUThK0XR8TcgJJWVaWZ+EaRd4BwpVoYL1RiA5ngklhzYJGMECA5zDlgCTJLi2uxf5+DDO+ypN5I8pqjHOpMfwayiGOQdZHl01JiURoiRGdPRk+pIkEHZWqMpAEtbIyfTKC2CgcJWEOQM0FM1Plw91LkwnSWt54/a6nIdZ7aiHC6shb79pNQGrLigOqX7xfnaQhBuWQ7OdzVbRX+HTIYMCcfRv6iUjMZHi8r9GUibrKucPmqy0b0jnlP7kCZdKrr1eTZ168ujjgDhsfMKgEvZbga+w8me6U6pyvT1Iv1QpCkCICMm2Zogi30h5B5/z5Y9CxR+JpGhY5OHYlKyg3qPutsK1ymu9hVLJJoLKQHhfG9ljZ24mU1nyIgEoDoRNt0i86eceL5SPuHaBUD3h8UtA7+gosJ228Z1pIaVHcO7X+eAQV/4qR5uApEuENPOHF0IVN8G7pO1om3MlhhuU20NcTPhabHufacaWi9pbRxkvQKkuKJXfFhTOJfJNnWM7JqT/EQXAAYh83Inv/jIG1op2CDjHZ1rw6GdGos3esvIehSINN5M76ZxNXEQivHmTwqnw4KJsHkOLR8CMF944/kk5XUUrShambn5UoKKwlhPbhzahdwkkInZJD+nfCw1pzM+PvqeiXyUR2myswyCahiqJ9SpXcBj2xhgW63fU7kTSKzPjduSKDoVFYxRAxk0sv9sbbo8FmZxckeyULJcvOu6jK4ZiYgQOF4ZhTIqBdx0BBDKKjZrxzUKhgkTQ9cAMdrupRF/ufeB5OV/gSKdZw+GdW1pHji9ol98/PeD3VgFSROkqFpTFtrpyRyWZPsJ1TLiOkYn7aW0zQuSDKBj7jjXlAf3r2gC9OWdi9PsVq0ShscJL+1jhVPkWKHVLvook/S6T0SWEQ/WEOoJZmvYpdt891KDpQOoMmmnkoZJtIWdEPPYAOFBbw+xx0JPKAKteTmCfA7c2PcBWbfoMqFz4iLdMMRWUsDmKI7wyQpnW5LXVjBdWdmBXPiftk/QAA1HWs40XBT0VPUvu8Pk7DkTWhylZAVEkXgpQVL9lnv2MF7mZqZVFLCHoGcvbSwpMkcxZQ9i+gc+PwvSEfFhoLnSplqyUmfr9GwREEkdYZY6VRTWZ23BRMuhSImfZ4yGq8/DJ8pqF4/BGfCQ35Bw9GiGRbySJPFbP55b5uDKPlopHJRXpNqY3raJAKn33zLoi4PRwvgaHKXvlM8T0nwA9Gk6Pc5VrLS/J6l1BFYsdUE+YebufWnusaJuq5mrxTx3CTYv7gk6fVYn7CKInGsvEDkA5UCO0Dymm5wUGzTKefc7EO9+5C8FKBJvlDtOfKYUoz1Oexiinhp+XQmkTQophXbypBaqlea6lhRtZon4g/OEMcG56cVBe0GX/B6cygMIUZhbHpqNqYmrUzHWWOYnpP+apTybFCs4i/XyATRJuI0TtL+Qb4mbU0chAzCP41pAcV5wNcmaXdT1BONzLn6E1PLJpPkcy4u0yRJOXKdRemV5GZKqkWOGOpU5xExxspbQL8pnLymM7OzcemIpedXOk3Zh5B7FhpDxUqsaRIlfpEaieSL8CFRfLRYB++lGn8SW8nYTiNW4i08xwyjwhWR/+QaUxNT3mycsWnEmyIFxG3xm8XlJG9z8xbYKvFX+UBOqkgTzR9mDydqpt9kHEy/vfItUe7nNOyDaM5luw1Sx4gc1oty+SGo2jDai+YNvjfYIoyOBtCyroxkuaH9+xdj394FFQwEpMmpqZianRThsRK/WgAmDhL0OkrUSMqGOxDqlhFMV3ywuGtik8J8vN7868ZW2kOAwDk4XFh8HrVayYquFaNouqbqEtLxkBJGxIoCWn1PYjh1QLiQsiSwISB0QSc5LLPDKKjLitVLIHq6qIDrglrItHHdEEoFc4MIT7LJaJSxvyc4RZwlGUKxSWpZwpTbr6NG45p4uLei57xnH1yUTkJbEp7mY9qBQgpxVvtgtApkheuzqkxxBhjtW+bUCZCLQK8dbyCNjukSY9y54MRL8xJNVH0wmtA4rFxWMpvqOeo+qkMObEXa9ZJuGiaKD+4V6IM4TsClVlzI0BEngJkT5OsT2jJJgsK6qjiEQDsWMxArZeSm8s6qZ8m38WPyejIEIRtQ2WFDrWXPfjo/loQVnpiDNgUq/J1MvQbdbpKIMtVkJ8H5kAlV39skmwuJgqJpSEfBBwI8BUMDBJGjY9tx98pQAheXVSxQvLPujQlmHaXyVRfvBDrvUyk0MaJDhT2qYjP5PZYSZzJo4r5J8ZhhuXtSUEWgPE723QU13M6/w7vh4PRkwV31/vVq/1hS1yRbH1yCg2kveqqJySzdWrpk8qTROzXmuzx+fO+VDJnvgdQnSatEFdQpri6woY10BUW+J4hirJgHhIh+44byWI7bibx5IOY3EAzd4fLBTAKqBDaFDtjPgqnJ+b0w7D5qvk1pcCfL0IOBKALrqfaTxB5WKC4zthUkbhKOjeFWFn9wouuOm4s5qx/aeFjTllmK2yTOp9yv1eLoUkGSpjHDNfGMVgU74hCfykRA/gThA1yu6r2x9CmgI79iDp9gOHQLKeZKah4yck69cyqoJAPp/CycrEhnkqgS4ozP4lCkMqR5Pvb5IZFHSAG1NrqLeHrQREE2lwSU37O/g5s8fK7UHBWXLW+qybv4HGmgmzFtsNmNraZQhjC/by+TvpS7hh807oRMKmVSQbRctPmUdPts1kxcQn1rmEfmzj0NB6b/dnoXf0xwC6Z8a7F/0clA8RYML7bClSS9l33uldoa1+1pNPwi4spEKiGZPC6pXdzsY9RTv/2L7pyq6wtyoHhQFhiA00IRoOkLyQDYdqCkKDMtYwrLWc57YwJhI8v6fuH+tQYmEyIEvIeJJY0JzkonMwNeIuefSfJKEuU3l/4XgjSG1MFmZ+cUQwuJIc7HChCvgo8Q8f2MaE4xcUekh2et9GAo4e9zHYpArjg2UIUiyaSgUBGPLUIaFsKLsZIo+yHVDPU+fcYacoVpp32I3Aj0JHYwyXDzxedo5RTu7APDkqIfsHfB7c2JqBjvRNMeeIKrpioY+8nQpISwCz0wmCpYPYpJuadInDsktBj7MhHRPkjYFDFOxtfJ++JzmfIX/EixLM/MmrgPC2YIYirivJtKeh7A5dSM8TULMp1NYKgA4logPZ7KlfjxEf+Lw8D1Fc+Cd2d3AXOOKECk9DdCHkG+iJcO57LPHb57gLiwrLBadToeyJvwnYHfuCgOIp8/C8xJk9ZxweKX4bbpbHKORNEqfxTgnkhMA8EUt0hZh/Z0TRf9PY7zFp1AQKMg8LYSqDxjgIpgclyQsCHFUnHEgcaFkCvl4+fFxF0ZgcNEXep18kgzUoI8j1yAOD81NaMCz2qLFH4DkSUKLhm0tjADR+3M/js0T1VISTmUJntFy8wFU1xL/CbyQVQHBYczT2dm2pNkxRXQBSlOIfieYHuc/zbJ1T7L6RD8YOB+FtswJC9lexNS6BxTcHfx39diTVM04P1FKbA5LbmaJ0vkqY6f/P+ClbLGpXAH37QZv2l0O+2eiZvpBQFWr2fSD92a6dmxGJWRofHMxpsaB+gihkPUmNtKgJRPJnlKihkJJ+q2CTZWp3FhQyLEC0MmF+lcumQkUl5kGnMhtbeAk7QdhBldItkIDhPFBzpmJuKNiiTO4iPQeqrhkR14+JIOZqPzuyjNcDCL8ynzJnsj8D3qOmsDN2NOLxVXcP+s8YAp47cSsbA0Eq2V9ejpd6wChOY3EJKJ8WYcwEGeUItKkFzUkHB1Yj/Qky73RdcDwuS3Inm/jSMJZiYadEClskIQ6+iaeGZWbBmMsiUPSDCik57SiHSSSIg46K3pTrcppxOjTMM4rK1eYSUpMPRAPsAjsiYY86IOQzJDW9IFgInvJtwLFqOOEYks0yY6KJBmCfqWjXbHzQcZ98sirQ0ODKucxYHFFJEyt2AGAXeABLEIDn3jOlnkwsQyRSC4rkfsX2rHQiYblvEez8TfCdxo08IOcgGWKtoApoaWP5M2F2/Gxtqd2hwlAgkX2BCO0/KsEitYYSpgmWcSEsmcqpPjCYQ5EZnMZAJn6BsHInKwXSWb+LFQ2PNe7bXgyZNHxDQeVqK1RAeQLjYyk0wkutFVomEOUZmr8Vz43JrmCfowMRnrXeSj6aZ2s2OJTDMwEAMVUfZaXMKjpq2f5zkwVSEBp2MoVRJhvzG9zW5vOouXlKgLICcgnpYaQ04zAYyy4CsSVLBAiLtXTlCJFcjvUvTXpFBSn4l/VsdOxEN3fUu61P45GIA1FOh5rux7ujhW17LLtSc9rkrlS1NFi6ZKTpAtj+qJHv9UZ2xpUYp37C267pPj8zE2OiN4qqVEac7Q8S7c+lB6lt8lbl7L+HCmeRTVHO54DDHJYJ2xTnTQLFFw+/7qWCIRBV7GnjV/xmtaB3J247g9Gccu0+m1eSPrj33GZHWGho5OOquDER+A/VGU692yv4klCdOlyOK77BtV057iDdlUccB5Aj6BBO5ozKnxZOjIqooKErhsoKRqDdAJTbHWVmJtHXnmhiClwKxIBFREZCLrGEJyXCRgPCLCxr2Q18fG5O8wOz8mb6P2aiOWF4H7YaTmvU4R0wj7TbG/FPfErbNKmM4Ibzur6kiViS7hqK59P0qSKyQRhu9hM6DCMMmpJHwLC5xHg4nGcENDzRqgODPEVkPpXFSnvwK8JyZMIuc6mdPgp2c4GU2emRm4RslH0vW0Y43Oar4bmnGCngkqSyLKGeLmohoBo5YYZxqjIq8JTJp3bEiMIMxJMifWk8CSRLIHFPvTjNSJhydPwFSMSHBJwLnMtIx/ymcMuwBiLkW9+J/w0cz3k+moiNuGgg/Do4YbQZoypol2qc7xfNT5xwxUMrLYH9g53aaInuoS67UHRsH7u+MtmFYpYopz4cYL9hL+fDgj6Vqf0yXx/RLWyX6xn5T/mv9q6waadhIlamARgTDGjDxO5G9FDBcsnphBEopCKsUIeVfE+GRX0w0EP0j4jeZIaVs1oNxEK+hTQdZccHuCoPeQjcLqAzgXyealzm54y25UyjskzasrNjr4pf8fCf7yihpVDa5zDINzm4XWVE4/a7nT5Mc69nsaTr5CUdlQIaPXoklrTWGdF2rS1ZiwRDmwsLTmsIN9W9ycoBEuuDHwfzNydBJxT/BGJ5sxOwP0EhUwvdHk7VRT1ND/alRl1ZpTWaCZOS1A+ES8EiNldByIw2rRqppyalqZTctupwWOKNXfmLJy9pBDZDGjZ+PinoKZtWSeL3GavJAmDBOiaoIiJc6kdEb7i0bagmDqxDB8WngPNB7xS2vGxg2zOhMc34t8n8buStI9yUZgpLz4aqrE/llpr0S3Bw/QOf7MFFM5K3VqcqJYn/yhXDsYFYs7o2ayoY2VsxS9gOYKTRbUNrvr+OWQH9nuYJhmIKj6iHPpWjd8HpM98l/uEUPn0dGR3zTW1xd7gqnI/ZVvp4OQ0KJUe9CoGKIeGwcjOiaODRP5Ia/K+Vga57kY+0dtJgnaNN4IVdRIYhVCN6otdPba5quQgPiQ9OJsjCCLa5PE0eZaHLBxKubn6BhwtZYLtClPKtGkAojJVy4WCKAk0ehn2wsg940e9iC51Oek6Rt68gTkmTkrk9QLHqQjqXST3REmJSwgQ4s8oeG7RhqWc+TFeuya4+YRQ42QaKVwVedgwnAuP7VSBzG8xwHYZGCCFwkQ8AFPj5Lfg6Sd5FdNimYTi3QrfLUrXb6L75XhGSPPsTV13aaFsR6Lcckp2xuGKnkJrK7UmoDimShN0TiCERHBY3RNPgs2TkqZV0nodu2M3gLni9Z92E1enA+SJHsV0E0xxMcHnycuxmi7oC2+Q+GYazSZcBiejPTas8hTJ774HgRAd0B7a21p4rPwZ6ZckJHMGfJnwz/wwCRvlrsGo8z7XDY2tonp1XxMT83o2oDisYaFq9f409MBEjEkRjmsmU5M4WI8gRu2YZNMv1j3bGQmDcAjLHvo+/Nf91BMYDQpGgU13inrBzlV1vbevfYzIkHcsHFKpo3y7MlkiKAA9GdhcSFWVhaz60biijY9qmN0aO1mLmgAExtp77voKNhTddkJlIabWPFIXb7cb/B+RNhG8Ua+F9XMcIFRkyCpkIywBvE+6UYz75W14II8laaG0SU5CaHQ0HhZwdrvRzybLkkA12Qitn1GgCpgvGW5ZcNlvb+5N6a55pxVwjTY2fW/mJxQBKG6xZ5rRE1HS0q9p7VP8irNf/GTMnEREduERO1eTUdsGltS8oYokejZq4mJgabW2Y1ycW78ea/B+wGS0FHiOjE1KogEeG+XnEwFKjlBnMOqdE7CHHsZ3atZs9hJLxniqOMDhxkNLA4UKxK5ScFURzBCmj3rqDzZkFMNoekpTdU8cRpAZworTrLDhITJ09zcdGzYOJtFcqULFN4RS4uovDlGOe5T3NofA9hJwRHtxs1783OWi/2SFR1rSl0Fs98v+86JnHlNdjsv0jaTWHw65jfOxPz8XKpdVXfce0+Gg1JEQ96Zd5Su7k0KIWIGEw8gUhQ+M+KUOaH2cwW1wFqXrD9QasliW9DFBXj6rsgjg98jSfW03hPY8pjinilEvFcpyjdupBON/9FKckeN46f4ogEJakHqhCJ3exrrd+PJsNW9OEc8VSkvNykGVcNJE0/z11i3JKtWHSNJxHOrZ28lpkjZqSsfjX829rVPGOgH7jHXnQQIDE8RAo0pDTAwJoaSuvXZyd8UchyCFPP87SbvpBzocalwWWGVvAKuiX1UfCarmaVigUKspbXGM6IZS3EPnFf5BYVuign8c3TQvbK/kv+q+5JH3brO5RKcgd9iW4myDvBeUpGGKuaaIYWWPLY5oRpYyQdVsW3YROYmngooWZZNhWGnxHmbbnq9smfcxSbW0vQ0D4m90hwF8QAAIABJREFU5T2BIXVLxRlnCvHS0yr74fVhnWq6uLDmb3tlXUXEoPhK08o+PyNhVClBbv6DG5jEaBo1Fitxg0dgkKxjBlBxv283Ya1qJg9D4PBSsaNpl4XyOvHfCqDe+4YvyyuHc2jMBtc0k0HIuP9hQQ6eK8WPY+RgGl/FoKdBnujrL3loCyNWjIzthSQEviwAEE0xQmFM4hfjsd517iPYKTzM8VFPEaSsl99bIaA/7c9cOb15GDCUSJSFH1w86x5VaOM1hKiGBQjIdRg02DR5LOaQckbtrG/u7XzX0u48K+JrEfo9bSy/MXNYQVe6uSg4tIRffN4BmV3DJkOT7EGOx5RETQnODZ6R1lBDjc/FpdVoMcSQgWcigoTMMi+IPa6GptBFTVkZeIo+KjoJE0qex979i7G0vFzF8W8aa52WnSk0rk1YUZFNO0DDGCGlh4U0nhnRoZRE0jGpQgYymP8kaTA17j2qrcQskzVhMO0ZAdEUjoG09JdRBWJcXaROe0YY+0ggaMujYtMGEjnLOUuiju5JHtYlS+uFmCpY0m0nqI3ooRDMSjfeRoRWU6tRMw+Pw3Ni3MpM0zOW96tgOrzZ+sFNGvBWayt9/XZ7RfeDIZJHx5A42cDl5g4cg83hQ2N6dlIY15p+qXfU3+SWuVNHX8UInf8kp4pzwPOzi66TeA4pOixgkj36rgQplcmN20Y5ia7IGCNXyxPrTaa5onDiMlnzBIIJhapwxq0MdZjEgM2WsR5vwaRxNoOMTClMAwUa8OJ03JJgOWJhAvEvmIqgZ55FiwvJwfMeHCC543kS6a2ygrIGhWnyT3yf9jDwfZYqEcaCIzEDZnVyNCaRtFRx4E6++6CWhyY1t9us9f7pBnDQWxbVXKfquGjUm6pPDqTuwPWnHnjpgJMvaGEW+ob6DaSGjTizF4ZkD3EsTgKr9xQbnembx8d0duj8r5D4dkOTzLkNJEd1ALmb6A4uEtMkpS4c+fc6dFuMzhlV+2A0TMuJBIUCSaynZe6EF6+D9TvsuqvZmpJEgpRliylWVOyMpFloFhH8f6vtOOlpU/yvtFQ016SGNWuomK+VGCDIhOCF5a7OIWwoEKagVvQyF0Fd8zWSBiBKXld8VBG0h7lAFJpWs0pmdD6z6iCxp9sdc7oEF6fASK4bSYL8HaScY4nI4rfVoShVqYRsaJqUzstlyse7cTxyUSwPo4TvuXtVJsMFIzXUR8pIdMolb048Zc1DNLZ5prshFcsNhzOJEw4J06QVJUEahDaAW9nsdrTJRJypQgpdYBgrkr6nncDYmEDUM+QZkLzTISSZHeZgkYBD2Ny7d1FrkJ9hkl4qcKx4numKjOcoRijELGpi93gUm9JrA+gQSVrPSpd0/FjPwIYtSe71Y4EN8+mkoiW+5eD+SWopGCW2QazsrcXUdENSzRRl9fPEUzyY6Izy+SMqYMf0rpaXmMLRPLAAwDDHqSbSNmG1W7XVr3ICMNYUbwJYG9fHH84LJSp089uGX/Gu3J0kMXVzg86vYcPuJCtujnEOGtYE0kEmcsgdqymWcvNDGbibJP9rwS5umdZi4eYtxCKMOn5X4mgmV0SKegMOAHWSpjYpZDAsxMLURetfSl3sHbpYObWWCikQJQQOBmJCjv9uNvCMSk6+1CcLfqqea/Ieh88I34vhZlJ/pJkmuK8lX/08net4v3JmGnpu6V83Za3GZtjZtx6Ze2sJ32beSALLZBW4jSFuTnwNM3PS6eTeUBmbyJrnZIgRz46YSj7FJMT3OGgMVIHIC+mffWqiMX9Icrt4iLyHtEnIqYHfR1lPeCpFMc13kPB6LdtxvaBdtUZo7BbkhzPQTdS16LbdPBXKoBLQfF+ygpAIjCGMgvkyMZJSmM1siWEgOjSNSO8SYrX3rIndTKJpFmKW7kLKaCBiJ0UCZ6CaAXqkKaaSZyoNC/a6DJgx/EWdjO9ljfIsQIKgAstZSlEBHDdzrcpj3UrOSF5kRWKtEBc9xS1N4UA6pK2EnjUNA5ILpjS8HwVfcj03mmiOi6DP/k+4vOH1aXWS+U+d1eYrOaeyfLG9gMqiYK0BIsFFa8UTG2uiYkq+A/8IsRw3W32s1uTXxZj5KYaL0nSy109SG4Czih9r7h/rlSJDk6UsNMg9BXkGTide7njGxlGJROL1QnznzOZ9yi9JuRnPxxDAKl7IE0uwi4dJISfVy0bD9JUpN+ha4jSC9pFy5m8a3VUMMT2mreQKbw2RwUS6XdaIiRcvpQJgBcKcWtsasnt1StU1SUm/wh0OhIAzPbChfBpqpkFUmj4y8paZVhr9eNSeOtbNpjqskhoW8Q1VJ8ZpVoP55wIj8yD9e+NYIzqCnpXuuWVKK+lw98gvj+AAN4WFbh8Gf0fJ3RnulCQJ8l9H1dwDDmJsRJ5juzPiztqaCYfqkKwRFFY98l7H5MGbc4ppDZ2Y5Ap4pO/vEoE3vQws12iIQY23Sw5V+HRNT8yBkepKTmJ0pQrg3BPJCmRcwxpknikj9gwweu58R4rjJ6ROXBCeYQvJwLXo6LRz55hphN+dE6kmXRgdYE7ulWAoKS3DqnxsGUTqEKvD2tdb3iMpHZu+KCxgkVhRA1MyV9K7xdHxoV0bBLyoNjRTqFRTcXzK90ZBrEDEf83EtgjQdHIXuV+Plt1BMqZa16pOgpPN+lvYXNaqzj7xlrzaXNwPJRR5/0o2V3Eot0ykyJYGeAkOId6DlpqnHAWDwWRQiaRgciVkYMNVEeXzy4aTOjqiNm1M6cNUHONQNwwtzcBIQrIQk9688PaWJbYRmFWf6OoIMspGK+li5GPVNaSgT38C6dE72eQA6nRW9E/eXxk2Ooha2tHGjnBi7CzuIOpunGR791I82f3bHj8lSmDHefPpUFpqphmXkyaCtnw1pEYzkNFUHZ9rQlAIdUmN+3WS5GQFXpKI1oLHZYdVvzvoMNZhWC0cJchS7DNEie9GVafdQU3K8CY4BuxNF4+G14rfJUEEVNGchAwgl8NHrqd6KuD13M3VstGeC2QbktlPREkNkuHi18Fj8TNkfxpC6ZtxRy2TXXEQzEEisbFABlAHJuc+BD1FHYhT8DNMZPTOs6jURC69AcrsjuSEQ95rOYt9mk8U3VKLKg7CQAHTSVlJLfuArfVBg6wSsEooKxngn0ogZxAYMOzKqluQ+OG2gD03sRa4FRwkOsFOiIH7pBhHdnl570xhSkWrEgOvJ58txYHioCcGsBbgkKk46ouEmCNDUi2ZXqYMOdYztMrnoRM9Ci1zWhzPTXymOHdCnEppGX+q8+1GjIvTYe6E78GNG/83YsdYFsFpSpgmsRRMhmgW7JJJkG0VSlLc5tpMEQ1jLillnysJP06/MPNnDdEFtqLiTJwTT+ks8W37ATU4s0GqrnQSj60MSDHoiW3x+uyPVL83kIZ1E4Y14gSdIsfSyIbTUazSxe9Pn/vcHD87zlmSWCECKJyEkDDPpswKKQJtfG2hiSIsDzg1Nt0tvH/xCyyowWc6F7Ogi/2AtDaTyyv/uIQyedLMe3EhMQx3KlI4/85KcmNay3yOmwCDKXt/YqQmqOOFr7cmS0yhaXjArXKTy2etJwPcK5EDPhUNAZ6LhJTyXnQKZq4o/EdCRh2H3DjT93F4aIqJpYah2ZVIQ/QvTnC1OC2Lzp5qq9AQZ0lcFDc6qknLeYPZJGfY5LSfl95x8iN5VhYC8sTDp3ae++RDJP+rbooj/AQfjRyYJpwI+AjWrJtHupY0B9EVeqjtjkugQEVj+qQYpfBtKWyf80N8zZyKyTQ6i3TJHQuq7oKzbBvsrcf5nAIyGdNdHCcfVPQHP5/hd+yzBige79f+XfwOe4qYw7vOT3FxmVyx8iWqBoSsC0gopSabsYrfFerDjUqpyWk9pu2I1o7PN5+3TMCAVhvpITl3aCyiajRVINOYW8UQc73dk3CZndRXhVtj8fHqPBHxCJAuHYcR0ruGTRkfK1nFbwXK0o9OlYaChSSW3mQdd6uouFEMa4yMq9okgLHCa8TKaJdJDF9AMBLpPacLcq9Gy1zdJ6uQeCY0RMhNPKweZKtrGcOh/ookDNVxSifjxPiLyM8YWkHbgZnnQKcQ4qu7NjmmHB6dpMFUwdDcBbW8qcbnCoqWsZU3BElKtymiKXwSBXwlTeA7ebnAN/CI8ejSiUVJKnrsqUJmnWLJ41eIYip4RoC1jMToCJAAJCR9cDgYmX+gOYBUJ0jGmrq+Oow0FlRS7wOon3invxCdTfg93J8hgHROwF3zTBOaSGdRyQ2yxK68a4Ru4ycOav4MoA6GsSSmN+UNy7CrnGF5diQK1BSQ5WpyVZV8cTGsE59+Lqjl8Z7VBXIXd7hQ0ohZSio2SVXxJ/yzISn2ICmol9Xayt2XTSdSZho1GttdnSK/+776Ta5PJRJJ/q8JgLCnnV4sLQA9c8eNZJOJWfkSUGDYTMrYWvD/Thwgz5HUo7TEwQT2G75LwgWGJl4uhIAaMckj4AKHSyiPpjDG/apISxfmEpGoPqH5SIbMcCiOjdooUYnEGtwIT3T8/QR2i1VwfVY/hHNk6APL2th9CKEQCOkcOoHjvgSrTNnWIiPSvWTto1iIWEFJUpZ6jJPkZUGxICGSIJun5CRKUFn4Zq301kkBhcJAszYkYjKL+hCd2vJG6VieVFxCe834vRc5cYjXNehtWNJdsBx7oCipVNPAqoplHkgi4q6kvZYGJHTeD102J6s8V5vlVbOjupbVwVvXActUocQFSsSE2OK9wjpxg6gSoupIuoHENCIhVnKk5rowwQNOALSP+O1rZ43DhyOuV1LDfTAps4AEEBsUHyHj4y4P7hnuDUku90GTCklUG8IZ+kCiCYl/3VOU7EKLxKskJNV1iMU5easEju+SWMSCpz32jUjJ7ZRM5jkA0SPO1jMnPg6KEOIoogO+D5poxJaaGPv6/FfeHyrwzDcrPoeLh5osUoi6AOC/C3om80j757jJ4ynhmPZGzZUL3pKQGw54pmPLLSWLpWZGATKQxjU8ifdb0xKfdQNBmEHRXWf2QNHQBZgNiklCiUcll173I5GGnAiW7LBhZpxfJTed1Ids+qhBktP4gkQ7DGKmS6JOgyIbOUzb0pBvMJ/wCnUhT04A0RxIsLvFnizbkBf4EF46ldy7SBgoKfF01zpwpzg7aaJ64q4TKZucjq11PrkYKT6m/MZU9FtNjvxF5ppM5YnZ4/bYsXmuPcvU0EojXJvAmn+qdZFKp5Ly71kdbVkqfCVvztRwND0+LOKg70/xDxXm06yx9MjJyX9NdykoLOPugo34MlB69f60Ga8b1T7HfS6yFmX6mx455EAW4SkRlMTF9G0fBhL4WkfI/kIsR+FREDE/NxUQyUca9tfhdzSl0dQbGLjRBnwdE2lBpbJBoOOVZ6tGIPsKzrf3ZDXlah9KiCallv0ubPZbXCI9U03qkzjfL9aZBjFdNHyfYgZUDKpm+xYsC00RI7n1iVHlEJxlQMsszU5c9hlrrpOnZBMpjV97vwYA3ptuYnqSOqT2lcqsarzLWLOMju07JCiuUDHA+rjeguFZwa8KSZ3d4+QxNjmvZjDrtSgQ1UTxs0rSg5oFOb3pwIUCHWQ/Rk/InS/zrGkOiLbC/SIVPmZbCccknoU9iSjsSs24Wrz8d+6NMxMZfyuDsqemY2JqWs1cnvHKagfVsl5vXaNw5D2RdyM4uovCDWH2Vd1lHTBiCHmxixie5GMnhYaNlbGd/n8Z8vXH7B43uwNFFT8leUGpPbVtcDg1481Y8r6Zcvc1zqV2kMMUVdUpNycISdcYQRImybWOlQoF4/o070wVE+vvT1kyNbX3leQgpwvUDegSqmfCYFpaeXyyFrm9Y2TuNmQyqbFzPgPUyNBKp7NglSBEA8xbUaDUozT8RoeSumCW9OU6rDpFFepDyRAYj6Nd2LB5CUgQoFb0GXy2pSwNraDLSmVegVame4zcVWAAKXGiqC6S8OmDjSwTyjG6h5bM5ILZhARCuBn4LNCAJwjTKcY0TguYBFQk6XJUturUsIeAuqip5jUIHnmfONtyVUoQ/n+23kNNjjRJtovSEmi+cj8w7y6AUikqk9+x4xaRaF6QfWd2GkBlRvzC3dwE60JHi6LAHqxyKLV+ZL1qD+5zEkEP/ebWZqBd7kpQy0lRJF4JYIJL4YtT/MVy/HY5He/kPa9NttkwGdVyWY+ANChe0pcv0s1zOKBHoBm2EZcGV5ezXZra0OGiIyFvhsaW7+seiyj+CVGvSCs/JxSJXEb+LC49kGMQZJ1E0BZweT4MhaEHtU2iFIe6q+k+VbpKxu3rfhrR3pwsHXdDFdIikc8ubZGDFtMBGo0crAdoC7pxdezt74fK8Lj8/Emux10EmC2aLq2tLVRsiuT9SreLjWZExTyPB65Dp6xxTardq/yPWG8uiAJxnip9qIWKFJ5woKcQ5dnR1Ln3OFjV6wlg2DTQfLJfaZ6wmPX79ZJxT4rAMh1SvCma6VS2YZvSP5lMMlX2TIlb0LzTXhysx/c/n/rq4xCDuHbEwAEGJkMozeIkJ8dEZaZcAZ2GJCHNzZR4plQ0YRYGXipByGbUXxqMtIjRcbEf0HHE/RA3OYxRWKOii9Jqcdhi+ipVhjM2Wi1shJNVpd7OC8lmJFOgTITk8DoN8EKksQdIyPQXiu6Jn1cx/mZEk30BCrqj4bFh5uei0+PclzaELgzXvTGEmYmtYt0mr1tUA5zxnDCk8GNVwDrGBmQxDS1QPUQn+pcOjgIyFlGKnT23WgxzD/CzKGQtnBTXG+SZn9lb/a//dL9awDuR4Hu/Ydn7yXTPCU2MYyZmQIdEKC02YzkH5jvlzpksrxZ8yXcBVHmjcbc562TXSQuFmFqEugIm5DqOSdL8MKzYzGtEjwMkzT8W2BZe6sau0zShY6Ipq3kAn7Xcf0Gx0VBec16yJqU1J0+L8NOwDGxuM1Wd5s0J+tDIg0xfL/svNEajTzvKYLCOsegraLs1b5MhEgQeMw/3roGL1h2JDRhtQrOXZBt43/CfnGdoJDG9kA7Om9YEgXtY0w4+nzRt9rcIueGQOkxZH/CdO8lh3ZRO2wamocOcbbW1lWIslTE26fdMQixQOT+kBGou4t16Gz2c4deTHTJXXcT2tYufi7ZTrE5b2AbRXoCgj1aJL5qpUdaSU4TkEmYtDq32TkMT2AbXN9+exVlXPMstbFO636zHoyHXOok6mfNsE3Ql9JT9wM8O0MNdb7cxWrsJ/MzEXaprmuNQ+3XelYVAoOwxZkLUz9zxGCaxuULPYtoQYNBJ2p6YDe7ESi+yjqkNvCNz3nD3jvus+2TTvA4kMHWLDWZ/lXXjXTaWyQF/OP89S/r7PYesj2AUNMC0gZZlH4nF/sW5m3Nw4Oc44QrWw/DgGVCreX4PvX20dtfsffRZnA2jqed4kuU0+voOIYbG1YB135MGE6whGDPUpYkOoZbd08gcTmfRem0b0ySMzVw64sem1A5CC4VnXgAvzKnA+ELH/lDOt4hxzP9m1IvLhQ4xXHBsSguFu1C/EFFyEHC5B1XIBcdEoYIgNSF5cFxu2GXiekBoTkaBUgMo6Ha4LRwP2Xz6/zMC1fmCYh9RPouEHBZCEfnP8u9FYxShskg/xvK4o/8uHAX1IGeT8vtwn0VbpJvLl5/19fWe7wRHnOIhtIdNUhQrRXUR32lgsuF3oF98B6haiMa55ECUteDjsEtGToKC7uKSpR84Aq+H5cc/oFBjmHAxg7JoU/shD1LEKwXAZP7gRMIHZKFkpIuT2bi2OG7ngqS4/45Al9FiAitfKS6b9Lrx0kEm+rPkg3uwsDgpvOjkLf6GOgAdakSojuE7NoUGRFMiOhqdxoyEg0zk8Gdzjjg+e037v7QpmdVOuux4lyRbBIoMCcogCqHjMB3bDXeZ7/6oxiruOgZ+gdAThJpLaoKxcvBe0Co1wupY2mLjQOBY6AKDoDCyP0rzcaQrDYH92DA57CUtckTDMt3J2aL7yPxX6VKhSVD4U/CJ6qNBYcIagDE0MZHScOvhvJ4oOnyeUlo2NDUX1LhfWY35sy18ptGccEQafw8YDnIBhQNUw5nESefqGhUlzeXH5J/px9iS9js6Wv+7yWH/ItSOY84UOne3jxa80OGm8AjSM4cjl3KtmzlzWsgV+a7LV/Qj7+pH+H5ORjgzPJRjdR4Rp7c3z9gCVkAgurudaCfFRmhuQ7fj7wD94s9mehMNCAWK+ggnv1JZawnd7+9zU09lAXMai2/+uzQ5rT3vV12FExGLj2pS+KyaNjgNognkOz4wmQmqbJHHs7PQda8EjBh+c/IUxiyFcwILTtY4FzD85VJaWCS8R/4e1jpNGE0s+4fvKG3DgitFGI1gChiKHcMm1WlNTkcEzBQD6h7ZJ4r+GwDoNIpLjWKe4DyaRs7N1+eX5T73jA0ma433kXdH4TbTjWanJW9mptCZsibUlrNpBNZlL4wFLd9LkEvAaaP1SPHUPIFJq3bs0gpnmj6bN5OhQYDZB5m0TfZE1VtbH9MzZdgHE0ypRpPim32JHpS9Arj1J0CHTlFOJYu8hnoaupJ7U32hmlOdFTWjYf1poPEcB0WpzvJkM8Fa7Yd1SixVSc0FDaagTIMoY/vOxCx6q0nwHofABiSrjyO6wHcXunY+o4iya1SDBArgTOgAGR832rKFfDEs6UqdmBXlhvHjXqbhlWrsVVEGxJybM2YvXSuAK4G2P6Vi8ryxYaf24bNgtMA7NDtKHVoA3nFXrLuZxWUbU9c8eydasXvOSDUvpdXyaTod4+xCAM36bCPhPmiYtvUEP19L9M09ryYv/HzOReoT1rB/nomz4azeI94ZoQuh7Ug2j/cqzm+caWFX/F/yf+ammsabNcX5RQ0ioLcDeF6tqzVsYg/Wplf5KM+IgvyYyQygXow8bgXConIdoNURz00AYsMspbdhWAQwTV1+E/oS5/OyHAnkHLq4TrlDqY6ek3seQxMn8jGAmPfFeRX/M4DJCdukdsYchsiRsClCBxacwmWTfwAPUs/F4ppCXC0e65r6KpMu/rlgd5QS/v+boI68QP1Q/6Gu8m6ijnQC18gH1xFnewCWK85uDAhcQ22GrYF9Fmngxx5/65o6raXen5iVT0y1HE4IGPCscZ2j3uUuYfLIWqPmhraGGUAp+tYAPtpS/f8iT1kXD5WMGoC7qC3WeUmOzNf83yMSDZ1oeKccaqTVlpfPj6vDEgdPBOktxJ2osJEZmTaMLrSv5FiImsQybbIceEhx7prmhyJbio5FsVSgsZwda8w9/t4T8sUXwkGC81fReBibGV2b+vmUC4+JSdFKhbv7OHbRwCDGJiekGhmrNXmQrO/96TiBYiBg6Gz0Fw9qwBO4PgYxAO3DIIDDNZxQeMZk3lx/xzEjCGg6+zq79TKw4UtHPYwvnSOYCIGEcQBxyGLPp7BfRNPCF2pezvZw7BUg01Q8Po+DFQhPOKkjcJyf0wM+47+ZQhEkRUDibg8xaNy8coCAjjHdKgf3wQnP7hAnD+iGXCD8IzrUTk30KVO7EexlIjQXHyhrbJkjwNwSYnuwl05Q1xCeU3QEoatY3D8wqlwRzCH0l34X7l4nL2MNvbra8Ix3y8fbRxD2729pdJkoBhWTV4vIlwK9yAkHKZsw2ggmMut+2yiVWUMXQAZ7hKkOzzeOSdGg+dHkrfpOQW7Qu7CW+b9Zl88UR7HYHe/5/MXquDSS9ANk+wfNxlkGWpKj9f1ecXYGgOzdK94jgs8RlEKPYvKaMMoRwFYbkUYQFHX2xBw0mV7lsAT8EP3RvpHvY6DZNwfZot2zGpMx6EhejFPJOBd+AoxIWwgN45GiTtrTyoOfvQ8iH15yLMgLlthYcL6U9hAtWj4GBWTzd+puJDqVQv7pIUAECBj/W0LQ3kDzySGZqcqEw4XWhcVxgmCleuZxTPKxBiIGf0r3FNFmXWXdZioEVa1FsXq9P78o3JkCWQybA8DzkifsVFHEk1+dckIbg1YUlujpJgYOptv7e5nK0nA/P1EYWDSwzpm6l75Hw0VAHHuWNZF/MpnWspZJb6zEOc+TGeSzg85ogwUwdU5AqROezVGQz8qzx8nu7Q/uMlcplhC7827d416NKZ7mQtSl5ysFIARrAE6bzwfBJS7LTGUs/lMoZL+oS8wUcKajFbuCyPeXgEaLW41MyAUL0hfwEzTXuywFf9Ho0Fs8H9QI2gyBEjuBMBCOz5Up6VCT+Nl108t6z1RxJoFjEBNXxQAZanwSYJs8JrLMxpK81Lk8syl+M42dMyB0LUFF6GAfb9/LnzdADHKGtnyogklqJSioyHu5SpOgecKI3+PUCH1bWhT3KYW7RgwbwBAzEaYLH0wXtN/NJAW74JvrNDFbw+05o/sa92jzK2zI5deLlvuZ1HdFezDZJq4b/0Fjxs83x66sgE3/o57RuqZT5IAgFcYzuY+e4xxAxfUN9YX9ig131EdDzXFSSPPFM+TzoGvBYh1wCBtaGArsZf4djT1/F9+xmjivI4OpnahDP/NsqNFKIgBS0AJ4NGBwm8vREJH392f2FMGb5DVRWHvuqHNK45Kej3dg4yGQoOZP+jZ7mlrJ55fpWSb+M8mIAYVT5e6rrL5pGkIdjXmLDXHvbZsuphPX0aJsIdajuw3dyAZgh/X3QZpvDDhOS1gkaTTGeIeDolRXGkyds6jd7pYH7hcGjzQZo1stsL6eL9Emms1zYLpMjZuaUN00taHNsXvL6Q2p8qx/beO578k5WpuZqSvOiQowQJd7kPOORsaawSDnTE9jVIBEAhYPbB6pwbxPw5sBmDBs4bxjSsLa2uI4Og31+avxZKKGE6+6GUNh26yGlcI5G2fFTpS9iwr60FjRmGndT2adRhcpX8atTypdQa3NyKlZecl4DDju/s2U/4Yz4X3ZISQi4+4WkO17OR2taV4JAqcRBfj+S5t+abqjgRb9V/cFAAAgAElEQVQgCWdK7KlP5JwdkruY7MahPF5dXf179X38Pa2N3tuXgYixI469ITvQjcLGxo2Kl8IPURRpinZ4fHHm4T91UuBCxSe/ydCiJBRA4+qSBG+1MRQXEXvmYWR5pKHg7+JDf+3JBPlY/kBpyEH8vNzf/szhYCdN7gmXAm40ZEa85CJg2gMXGaQiotnYIIPo82KZbFgI6VxmkYjNn58AZzWrRYMz4Wvr3pVk2qvdcqLZS9giWhSKPAoYdGqn5eVhWX4mcfcxF4ojeTeNo31v8yBpNMlZ/PKwKwxMoYgP/35Qo6HG0cgsZ0akHfWplUB8TJgZGRZ3t4rMdEOSp1vXpMtqm88Ndf/9g7R3JjSGanJRx/Y1DnEgyxaI+bzYeCbYAEcthGzXycBYbRxBk0BXaie86qVE8sjFeX9XPL1dUEJocp1tcEqz2Sap3qQ838d7uvwJGRub4hoW+EnV+Dh69T/52NFpfaKR2OWgpiG8viFkkffud00/y8WT5p0DjgPqkOyT1x/3aVDvokreRN55zmNQkAM1XFr0CupeaBLZHyBt5u/YfCPmZ5gBwkZBmClTjsMig/HHGWrY0NS4EAZMkEqlowq0PwMHtVnMpOeWggX6z2G5vsUOl8NZ9zDH+p0g6SZXI4O4ijSJN4FYUh54duRoUIxH5xZKhueHfRxCQgo90+HZb51+pHHGgvp9vxy+xuJ2AZml6Drm+yeEMQi61CS0IhTiOgCWM1yU3EmCWUwYSkxxAmVjGteGV4a3POGaQV1vvkNlhdvM+hLRNzk6gXrR5WlrCt8++Tvxyp8wtRpDlGI77mAUGqTM08hEq0Yj8wJFkCmCB3iCVL+ul/c/hpKyBrxMi4adAg4ktBCa1hQgoY2N5Tzr8+sLXRVZTTQ2FMQ0pzhk3S/PTGbHlpm1GHe532p8ikBHkXm9X27vdFZUcHuzfB+ul+PO0NRMPBEJEyB4RyGgUcP5ah/wJDliI1q15xIZBqWGQsO5y7MzR6H6CSc+AaQSVumkovxwaKEAMkyZMV/hs6OVSQMxgFA536XSSTvjDmG9UThwvnciq4WZhbBFFQ88HIPYgUpr4bNkrdXt6oTQlCmfoFpAj5P5V9xtNKgNPgwdpD6Ica0TnarldqaiM2rM5P/IFOljqIN8L7UJQUwRB8cFSOBmFazXlj5umdxPotU5Awg1/cQiF4T0tNyNKQHFJt+bQoCm29yRtNgTSAp6D4qKJkjAKpNgJrQ9h0f4zP3ayUibEqnN2NzTjJBR9ZTPQyMlkFI67LiXRSPmuSONy7WX8+8B+t9x+U1ezW6fohVDCQBOmoawR0CcP5nM7tNw8c6lR1HU0ZiO2yAhnKG3cDdrXVubcZhM3wvriamaYnUKMXSp7LuciN8p5XLu0pCQocP3oVb58ROHLu9J6oK332jgtDYXZGzGlrSpTpD4DLxnCtbHZ3R2oP9tZiqE77Xp5ZJ6YMJMaWSw9eYXgEuAPuqNa9bI47iacjNguOOE3IkwFEamtGMWMlbnTvl1UxMPG6ppaO9OwZNbl8bRNc17b3p8gTidLbWxTrYgxXqNGQg9xh22P2O5zb7j6mcb5qxAzxZQB+qWJkXNTdqAzgGAQ3O/Wp4fbhI4qUGJOozeaSL8SiBCYxvTEuq5Q9gKJ00B9tK3ChbRtIU9wPTmSnok1GJs36kZS4cOhYxaNrlmAD77iP+pL5jESv2unTv1Hi6TrEH1f+qLeHc2lKxGPj+ACXUwa9oG0Qa7tVDD6HN/7gW4Uy/Me07D+oB51P1y/4RFdGmzulryXEKhH40owBA1G405jS5WY7ZnM90q5Z5mEwCxzophcqkrAxQB5Pvxg5oPEOX38v75udyg1X0iX41MrI/lQMbXDdk+MJSYYNfQgJt66rQBvWNGwVQ57KSs9slpsy7j46kRvf736sxM9ELnMsrkPGge7vdC1otuSY6Y7mIp/P5uqNl3aEI6gPGXculStDQ4UJ6qjQ1NCcXyR/6saPH5/LE8PCxB6h5fRNcyPRjhPIhvQhwjApaLzOWFnR48+4exeeWhg5T97/9A8QBZfFwIA+My+D6C8H0s17eHFFVaDU7OAh1hNRSXz2Hl0axgXopSmoo/yZVQQMqhWOpUhYRbii98R6YXNi+1pQs95fLXBRE6lqyxxgXRneZmOLvQGFKIxhVKq80baDUVv4/1cC5DnjkTraTSW+jTTKrPlHspX9kuvc0Ul9yv//2dyw5nEPzlGYMWEeAw4xANMsWGR4wd1EV72R6mWFiDbOWgjquTP0OuJigPDRNj2PeE7pkjRNHLmBsb6uGHRkQpKpxsmiMVN+FJXmheCDS+CsMdzbMOpZ4w1RNFZd1RXHm40ZSEWhVaGiceKPxJygo2mLjxxXYadMqwWIoA1gD6kzQGIN0JSjOJVgvlmV7MWjLEi0K4QrtTAvNAP/h8NNqhF4Rn3KyEaezGBEEjAlubjtwZk4Mk82wyoYnAbxlNwHUuYL435yA/i4R5aaV8X5AfhXZ5r3Pg98Qsn7Y/D9Q3wlMOPpx5wmEeG/VkUuiqJT99szTOukrA4CXdYy6icfvBWYoLmsMxFuIxOdA5BTtZioLQXjD9YK8GwVEgr+DUd8yl4RSjk5xJfJ9c47ofcuFz8O8Js307LO9fTN8UWqvJYQIqKk2xe4OD4TQrtW21UMFB6Wq5f7SRDhI/TaVuQKZPQ4NtLoxOj2rlKMoEMaArqAVjjTExgY4Vm9gF6gQUFULDjsvDE/o3BP9jAR7HoPPykQL/tBz3FOKske/l/vFq+fGqU181EUFhR7QZcICQ3Y/v5c9vxaotont5aqDAnpAKqFBcYCGT98+P5XAkV6VuduhiXlLA8KxiCAG1ZqfrH+cyz4JmCOorjR3BgBRK/Hv2tJaorBcyho7L3Vhep/mYMbJiacXnH1jchxbEOSZVOcL5WLlKueH8oTDN2Ze3tFFROsnMHhpNCnuN5pV7hwazbk2X9GKbf4p2pgxSoXu+uqUUSwIEBBcYcEABr06HMe5Iw0KRfbt8fhD+Sjgla9RmHNAhiP2IfdljL69MLi1IuCvQsEgZFN2H1rHbf4Qt8PKDadkP7D/y9yerCNAPoAEqZuy1ZTBwdyd1PmHKApE6jfn5dcLTGSpOnFCP2B05SKSjJYRwkutpMgA8gkbroTlaJPnz+S4/tGvV4lnjB/4deygTpR3AkVlcAokDfA215zjOS3nO2a/Cj0yWDqkvoJibK1VqnXbETG1vokv99Ztw20/DPJOnAn3uOkjzVxwXtW72n/kuPTeTk+GqqgFKz8M0Lt/qHtX86XSZ6THTd2iLL5rRBF+c1Zm+YnUMtPlSxA56r6V0sj9ylanjqYbHe9zP488hmBeKlBMA9sA8YnUoIzpfy5EBtvJ92OcDwlW3yV7O1C2OpPfLzRXTICl0hCenOR2dLPXgE9MFDDWYDNeiPnEXQxsdsDE5I8lvo5nhnuWB0ZjS0JQSJXtkc/hjf1Cb4kIGO0O74afH5nnhkqULrpO5/hoNLgDiGYdOKmdqVLTaV8na4nOw3qifdN6jjnlMNEfE7Yjqs4sbhM574N6gLoQ+NsYeZeHkfFF6EGOrSbJHbsHm4lwMFW5PTcNZogwhTe6j9zj14Mebpgn7A2Dblxzv6LU0jACcNM9MAMvgZ4cQl9Q0J7enyAMAUgAZAf6JU2lTlGHFF3ro0b8w8ab+nHu2Whj1d5yBTGx9Xn/e3ufvvV3++edH9iBn1J8/bwE3EuzJoCFnm+db6kL0PQRE46YaUwNo40MpjT5pSSNkJANsGWrCA43M8dxRrV90s7ulwE9Q4FB1eOGOz3BbYXOTzMrFKiVCaoi0EEdqXnocZGaLeBBSEJoLgJ83Qvi7hcRohPRXN7WBBsUmx0ah9zf5FBWRoo8Yp7K4GnxxaKm3YF3YMbJgeBLHdNGI8h6fPDwjpmqHnktFVLqXWj73BEdGtJyEWi5KRfNw4U15ld7FgR+NB5a0+fzSErhsmR7FkWzcMHQ4kh+pWFOnlbquhb8dcbmUEZEcEW5+XxDTyUgI7SDOELVq1RYywqhY1u2XKxyK7qEQgFRPEBMF/9UhlstcEHz+jt4jeE64kXbbMSgI9cZDADQBRKAcc+wnQQUPoQdWn8FvlmLGSJZLXq702LOe2NC3JqnHgeRm0om/My2jkaH4yMG/esizyTV5MORSL3WnLPzd8oulhOnEpqc9zSx0Px1NOv0x4wNaoFTHCPgZ8wNIDFXJfTGTsWgUxpY8OgX0ZMdlx4g3h0mnBIayOZZQ/5NDRbxUzUg0BIRbErqK41dTd52ElIPefKQVjmm+Exkd71+ZTkLFCXMw/99MEwf1MTvIca+hjZgUaLedMDJrurWRLeWmxz0XOVaP6Kc0Wxj76XknpcPwjLv/2cMKMb0/LEsuOvX5y/NshxILQBXN2xuZVVB8ONhFtDSIABFXn8Ue62VcK2aLH88akfamNpvS7pRNm1DtjzmTFIRCU93nHbJ+/DkcyBSnmcj02aYwh54F6mpejs9Wjnj+yRTJz5KE8QR2UjhuDj7SP5ucDgVjkLZa0ielexz1FvULOjy+JbiPvQSAQ5AshRi6KMTRIvAtYr5TANMsPGDWYem+uvFQbIpaavTQfSECuu1vGiKmrPD9+X66yG1Wztpqa4ShE5uFvS5NPAsog+6fP38MbWT6zs+No9OTwtbY1O84S5mUPyzPLzPxMqN7GkkBiLWqjr2rmQq4B7HHOf9ZozRlndTEbQndyZyZGivQTGmLbiMhh1ykchwKx/a6Yv06fvHcOilX3M0dxt0CGn4lpRKgDfQbIxn0OULes9nqOlk6OH8fXHnd9z7fQYKhZjnhohCDnhVnS6ggOB2hVaBgOElz5h/OZVFRKBvcv9+hT3P2g2RSHDC1Y23pEiTVExofCek8I9bV6w8pYYILagxqhMCd3cwjzgOew3VoZ6x/Jsk6JOpMyp18CLWI9cDv4U7V9AFDAgKi7zLVYE1rIlOBtlbb7DHWt+i2hR7PCeOlNFhQaWt/Hwek8/LANIk7PrC5TlOh7OUzOAXvL94IuRYAk+xp3i3fg+fDL372JzRx6ICjGWguVM4bJtTnc0BVmqTskbzrQeEjYpT6453pVIO14DMz38MA2I3SNFdH/n4GGPneO81OOBt5z+aosCc987TTpsZSH8OzY69iSFQHKg0iKESnjogN81jHz94S0xrqxEwrDwn9priUBssei+kKMQ7XhFPO+XrRFBF0zgs3v82gYybtuXem6e1UuQBRAtOhSVU4jp4GV8Boyjaudpu2BMpe0djtl28AvdOy3HOvPg8FOM928uEmUPSS8h1KYYAx700aDWpUzlKamWiaqFsSLaEja2i3CQf1ZuMsDesoU3qemwBYKGQrHbIrbujnq9sh77x1VbUmuOeNMUQyf9jvgnP73dXy+e47vrk7RafLxDTwZmiKUkB1fuW7zYzCQ3Nb9/MsOLuJYOAc495iIsP56P5lvX0vXx9+rta06kWdwOs+JojHWV8TCP7s799/0szA4Prx4zUupTS4ZL/x7/h7cBPlf3eqCx0eQBvHOcGDyh/SuGZQchNw/Wks5tnKgPv7w/Hfq/PYlbTpWJuZSQ1Nok3s2Wgs9uEA0sV9H2+W+7un5SWOVVz8FNhejtF0TLJrN6AHwZznwx+EP5wmiOCpND8e7qUbgABzybUUyigxm8K8CFBpqG1v7+8papnCYOHJhRgqXGgx38vjAwW1F2vQdzuWIe+4UUrtchxs80Xn+PUJZ57FqXATr34WqdoeU54NlMIVCX67CyaXYkL74Jd7sOVgjnjYCq4++4D5EVkHBUMcpnCXBa04XzcgLijC26BvRQxaSUgFUoOc8fzCh//4WN4/cTtCmEdBJ5dVyQPc4uuxXiVIEBRZBw/QBA5m3ikXwlCvLzYC6KjPkWlBBG/haWpbbRaB4kztg0XsTHMHDWOzDfcaB4t7LCU9rEEGIq57xF2EQvRyrFqLWZtE/sz3waRX+fpm/QQdipdmHT+YBjIxkTKYwjrovvzrTBGTzwFi7VhVL/P/TM7WItw1rmMJ6d3SlWxaQOCcFsn7drMHv8kGGGohl+bD/fJaN7L5UdXiXA5Ksh6d+mc8HhOK+tdrveVhRrMcl5RpfrOpB8UaJxoa7gSvIRAHCQoaInXC0fUmkEW8SBIv+14UzCA+3excR1zCDciq4YaBW2MKMvXb8BvUg03wZy4ociOOumBR4HBIc6EYwCePm59DYwHYIb1kXYp+7ovR+/ZvPGt6J9NE0xCAPhm8yx+M+GT0hSZvF5mOoxrTnb7zaGEs5CgqE0Y3Tks6AWl6QSEOYsXvtfkb1xw4wpN1JC1D4GPLhWmacalVG5VAJ6cNYFCoz6RFikAm1rGXtwlGuM9Ek6JhAx6gLpLn8iNomGGnFBbz7ofeGurZH5q1jC6Xx0cbu7omOkVyopD3eLhdvr5sRC+zJvh3FGk//qGJvrdYH1MSzgXeq453PBfWoDkonO/QtbjAQ9mf4zpFxzSEoukjtp0rOuct9J43cwfinjauVZ7pVL+kfFPYcbYJ4HR9sFYonkEMmaTxfikUKQI1wtAFcnrmyUfSMpyzU4vww/K1MzCTP/vPz5/LK/kzY38qS8SiNUPYTLews8ZiVGtungdFAnqi0DwWcm0srPhZ3EvuO+8ynY0EUTy3BfksGAXkoPDSSDLtVOul3TbAD+nuGuOY9UNzkbv+C+MLNSyudVkSBiFyfte0hnw0UHc4/bh36QJGFAB/jwwNznporZuNNn8fzZ/7rM3hWK2++2dtCgSDSjuxhhiTocQVuI4pyOk/mFbSyCQ2YYCwFViae7nuiJypNDKcpTGYmCBBJ3k6TEIjDOA2E3PWEJ/XfcMkQIAA0Cy5OoP4FfhzjwjeQptawSD8FkMjL3VaUNMsE41cnMFXCamZjDq6vmefXWsWtV1mVXFGAXKx/xsybANuMxzdx4TPynAS9NIAYk694nEz5XGSoFFNysZIKJnGQBWW4QAKmPsuzqWwzinq1X6GqogZg8euZjWzF7Y+xQDx0E2THdU8oan4U7T7OTGWgTbGd/yOXkQEmuE4NQTUWmj2Jdd4lG8MlJZNOdHGRh1Q5+Pd3JvcP0z3MqHnPDHPKLTBuLLyHdR2hsr/RKNzEYI84cTeYxPdkFy57YwXhO2kkwmmTbygKRMudOXS0L6/AZypyTiXAAFuU9uuHgsNiU15a/O3mY51L1n7agQE9dfQUvYQuhxqNRpuTbFkR6zPe+yyube468pCaO1g3aupxvsH2sjP0Fz5vJhuYSpADQFwQE0aAPn5Pt8zZ81o7GIkFMMxv7dMC/VY0bVTM0YXqcvs4fCNRsZAzFJMerD7ECZwB2XA4bi8kaT9gaMTY6yX5RXOc/NUZrHrDKILAw8xOUDxBDfBvVkf6eYiptPpSrxalFbhlMJosgvYiORZHBxTrFOP8DbHJlDHpxGJpemQvpBx//z9bUq3CRQvWzRM2ow0Ai8Gn4m0DL2w5YbaaYvecch/ZZLk5TjivLElzPefQE4OFwWRQ51JU0ERZbfP9/fiJF+Dix/aADQDrCjdSDjI/fiHKQnIVxF1KT5Bhwb9lxrkqJsilFHk1wcNhq42LZbVoVgAZyweBzjTutU0sDOgIVnUX44mLwttnXKmaIwl31iTsilT5G1hniKboMSgyb7zIr1SxTQt0CWKS8lE2qG5zmRIPi+1iZQx3TmgBxnMJ6eXRlE0xaKTBtTsAikCmjVwKd1kXGmRjXuIug5DwvSnD4c2z2EoAkH4l+Xj62yR8Ak1hzUOmlcL2bFXpDlnKjkJ1llXKcbMPOhmlRIjuqlloxcgGzyC0ZmYhls/ZhNmgmA8wJ+lyTAHJjqhHCwK3g1R+5hEd+lGFgUV2JX2J+Ke86Daohg2yOENXWAco0R+rSQnNarqgBWB3ri2amtiRoC9+afi+CCRky3F/gLdBnEsNUmqoFMzCiWF9l5J0nfayAz9bgPu8vvMp+H9mN/iOHwrkLgQc8kOnTC6rGmeRdF7gfpnanPZIvHj/Xv59b/oBHn/GhnkqkixycPZpkMtcup8lDU1e5BmPhQldFcjGO8EL4LdI7ok6U460TR4UtqE+iSLY6Yg2kVTPDpFUvdDI4pGwWJU+qWXgoJo6B00MqwV3dtE99gjk6OVaYBFvd+HddR0aIMrPUfVLd09aM/OdHdLsxfhNUeDd1INiZxyUr8fnphoMJlwMtdn12e7Xp7TfDORJ9sqTpZHABEMDwyWRFDbBHkn44AWTcL+my4ksq1zUYxpKIhKuZqKYW2OY4gwze1OwS6T4Qi2k1v1sCwnJhGen32vNFmcS1mHEbFyt+D6hz7lKkAV5gk8cxyXAMMoOsKFD6XK9RXjkbGvzuQxeTVTxMzeAM8BdWXaWR1rqYOZWl3haMZEAYRflz4aQZ3jRh87lGDWDRO3CIOzTgWoBtMacw0sm6FAmXOSactYczfnhjXjOyBMW0CQNeO7rQWuVtXrrDmWsU5XQzeJCxjC+NuAcYBuTA/jfjuW+CIZ46jaops7A6bHNKC56yeostO3UmtTqC7eGbU1jt15LIAFX3M3jbujJ9LQukonjIBSfW0mK5hnJEza6Vje5zBXpDlPfkteJAAkAIRnru5gbWBTjgqMzTkfK+u4CgqksG6aU9QpRveR0wX+JFpfgRipdWiR0IpO5lqAt5mABbksGL2djgkmxI4dILT5gmR2UeyjXKDmSKzDUNzH/ZGvyNRAR0WBkDj6rQyT0jCHEPqfqUzyXDDjYTqCLjsudpy3msxAXX16pqkfHeiI3lfwYhrbmJrETdQaicazDXveKVlfAL80ymEc6O4GeAStlweEfgaTpWgn0deOxgTKaHkJfzOfLNaTFQYFM6yiUgQ1uwjIE+q6oCh/1/VCs4FRDd8PMBRa+0zR5lb0zbQNHk7EJW12XM1i7Y+5U5wzAW/VoF3eT4DJPR8SHDp6OZ1PrfnW+3jylmysWefH5c9v1joBwmjWybXDvl9UFi0c5wdn85/fb3kGoccmPkMwlmMaU55Yj48Gkymvul0bxNPp9O/V8XA8685U+7PNParbkt/MQvsdLvVheSCBeQLtaDA4oJoTUuFeaCfwockxwSZv0PI1bViuTYrEyVQaAasOO2zCD1DBXKJRBCYpFWFekOcEukFlEzHT6UnutkUli6s2xL3sRS/YONJDRAMNM9PNhF+4oBhQ50iUDcjvoblqnogLhW75bEjm5LzIhc3cOUjzJwcXmzQohggGm8QEZtAv6HM6m5RDz3exsTgs56OIRvQHYzEZOcaVh49c+hYyW6cvkmUZqZAOLuRnNk473YylRwuQMekNhYP2yingIz47DuKu2FQtgn+3qe0W2zrvTBjmanHquNdDlDGpnvtQdoLOEZAF4nfi4rfrdnF6kKiB2C4RXakMKOU70DzB36SbB03zmdIEKpbm8yowd2OXqtRk8tCWKsid52gRwui9ae0VZt7pcrXS7OC4Q2VZlrd3kbZ6wadQWO2DzeFAxxSEA7HkTGtqU6gBhM23tA9NB0yd1uUtiE4uclFkpxmKpkEpSCdn1NzRvZfbFPxppp2YFe1hHQRZizGFB6UNvAeUUwOE2RZ9FBjkKSHwZt2AtGonPrqJQWN81jqReQH6d0uPoIDwYONzJIF4Cv9Or0pDYUoUa0rELKFFzWRrnhNF8ZqfsIIo9bKX9mmzwf+GDfoun4l9WhpIDSVoIkSX/qbA2WYPSlqnuFrOMnrfcd7QKJh4rAWqWgHOpyD5qwPZNuHjeVMwRucRrZlAhoYApttT5PG8AUsU5d8vhz05GzoSxdUuNIoK23WT0txB56UAMFMk6d5majvrn3/Hz1GcyQSXy1QzBc6L0Gbhvy93odisCesJzZ1/0N6FUiGC20m2NrM2kcm/ORxSnMd8ZXVM0icEY5u4gH3pukORzzNnHRs8bCPj2Sglar1E573TfDVHKxNlePmvNL5o2SZDC5QzuRlj6R5LWrjmTp6695pYbjaQxgm1Qs6ZkyKaz+t+1oHKfRbNTD6zQu8vGqs/PFP+HvQr2m5rEy6oZH4U5ztnIzllhpRygUNrhp4BdZAm5uYK7YaNTwqBx9vY/wKgyTHnmRKWiUbmy6n56U7KRkAUzxlBLhsGGycpxPzyObLneP5bppRdht/Dvfg39TdOWaxN9jaTcuo7imG8UM5SVXg37GvDXE2SZ98IMNDE2cw7MTLPRSOV7fzmY7iW0UzaMAtaal3u3WgBnO0ch6zayU6+2eQt0ajpFGljZk6bVC7+7kwEot2cu4Dckkxg0ALWclhwh/f+9wTfcyBOVDMx410nUHYnY8L9ZsCxIJVIRECJIPcG5jLZDOUSijZM6QEG0+hQNE+GynLiz2q8IuKONs0iOTTAC+tdJ6EayOhC5pkfiuBM7GDLQA0LHtPRt0u9tXL+qxEb52U/1Ousr9RZp+WApmmyRdxP7APuZTQck4N24j5w+pJzJk2/cQyhSv0HyGhDEM0W58du1lsaG5kuUNZ5buwlCmDqGetc1o+skdLMcNSqzhkGTMLW44xawT7vgc+lEN/GHICMUHDOkGPcIX/+Y0MNQM8m07hk+7nKDTx3pEzjCieFMnvjmucP60A9omAiZ7h02Ti8Hm2M0C6SCfmK9nUFlWaENsDDRqXxXmOdpYnH5ChMAaI8BKMyuJjMMH5vrKeTodNsKGupvPpSuMcgoY1/6rbc+352zoDPD4BeDT9a4wm4OSTgXUEP66SQd74GyKLvgdFzPwH0M1ozh8c16yjk+t+rA9DuFJ48ZF6ui2hSW4fOYneFnaMFG24ocd45IDjmYhWF6ibo5VOnla7/op1168r0dwQ9/N3JHRlxGyN10IIcNuFd23G3sOFLU4SwSMPnw6kkvv6M56V5bGFmupZk+pK8CLMN+Otq6UsBmaItTd2M/4Oc26WGq/6FCIcCZ/QAACAASURBVMxDgWf0EkcymjV5iengaWIO+6AUf/6wSXmmiNBIP7eIt3Dj79XnPMLJdrcJD5L69Zg/B/+4yaeb606azwuxfjNXijrLB9Z6OnbOs4F6GTVUqkWktpcW0Iylv3bmOSjglOes4NfN6cRA96+sHdjYkwbMpuAAf0xDqKtIKIQ8p9JY9qflY/edqVqLSpvMfXz5Jc+xOUyJj/5qCue0kWPdXd63eh5oamYg0PjBXa0/egsRffalS/L/0WTuv7BIdJOCQsB3RfhtAYyLTy2K5U9bJF7H3S3r9LvFK1xgCuMtcV0q1Tkan1z4OKXhnIVAHqrUBPKpJZsReX5KFKBr8jGNTOhMepmtuEvWSUKmdMOKbWtS35mYeIi1sWG9U8ToyMTBKgVK7rbfq/9Z1K5icShBFNZ89rj/heNt8F7XxNYMifgFYSWTYu8Bqs0tYmIPrFCkhh4hWm6OBv+ba8G1FctuzocpXPyz01iCc0ATmSK99qo5p27du2mc0shAoXGq2YM5Z9Ac5CK0klGq4bEZ2LJKOD+YcMnjZb2A/Kl7WXnoCXxEm6ZurhOEDb1yqsYlHAeZT0b5u5w/SYe+u8sZghmGro5bAWjBxPQKTr+HfJEyf07PCL9DvlOmhNCMAKRoLr5Fsh/Z75gsSCXge3oest+fkk+DPXot0wtY5V2R6fDjenl+bWF6oT9AT/lxWP7nf94CQDHZ+OcfhNRqbbLGoHPtzuGkZwI0+7xFstb+UFRFKrdppa5eyQiKqLuaRad3FOboetj/BekKmn2N6yQC+azjIH42HzGsGKpzzow1M0kQwJwWJzi8LxpkftNjwj+lq5l2Lo0KXcoHrkgRxYtsa0cupa9/P0AVCD/Ps9Q19gxrH8E7k3nzUpz2xoQiWq7b5fnVZi9TsXDMyY8wKy003rPBrhT5EZWT8ZRGTICEK8J99GAe0if3JxbzmvZ4Zm8C8RSuua8pBnfRrtZFLOfIwXNb91MbCH5ozpWZhLagNtARHSP3jj9jBatKKZ530PohBVltq9FDfQgS4h7lee70wKwQqn6n4U7gnUiGGjv02xjnpImskYVIebVfNmX+3QapNjDX9bLZJY8GZ2zTq1NIARzWQ90vG7VgIOWmF1aTs9KKUqexHtznrstSBplEXYcNw7+bLMd5RDM5xv49lC/vnOTUUTijPWpoYYAwc5x8r5cNjaY3nA/51xeT7hSzVrT+zFLMc8/5/JppRh0hK6O/tzrGnlHoZGvU4uRXe2WNXIrCr3/+4o5yokHD5jnK980zhIWRCad3IY0QTULNK6L/iFkT/06XTkFPmys1IIT0Dm0rbmdNpzdigDv9C8ttGsXdLgU/90ocd4fBwxriefQ24axiX5rpg7sd+nLAFnMMafCcutnE9/4x3X63/MFt8lO5AfXJ64+b5Sd64uyfSzda30mA0NDUnDBzJjn9Mb8pE1P0msl088xS/3TKvuT7PD1MXTvA7Fbj+v68by4BdGtOvjMDR84/nCsT1P3tz+x9n8+V+ltqZkCMyeyqzrZrLe8/rCPryhgo5eenSf336vh9PluQYlEMtxikz7A0aRJqWwCucvjlzSDymwRiO5H1AkzR/SB1JT+83NILXuDa1U2FAGKHAw6J6hR8V1cgTA/pFgnVAzHEe5ognSCnQZQUbidUCQenz/dkrlDoFmESZbVBQNODJzqXAm5PXN6ilxQ3cLNFl/mFc4KpsA0rariZOTDhJUdQDi+SA8z0W3+JuJGyDuVo/8XFhhCYF+WB3aCioCKg4Tk/HI2CYCU7AacdEE8KuykUe/HxnYt6pmMfYwIXaQMnx5cf56drERqL1VOQ7KcXzRkwDHB6I8WsokEt/r7SjGlqICLeInelJ0S/4QV/+StCaPzpn/BMNx074fbDW04xTteeUKl5bhPCFkrdDgMBjA/YWIasscFL3QltLNOkCaoMR/s5v6+C1F6U5opw+OuutVqhOvXWKeP9O5lErEWQUfI+SIXH4tNsBN9PL4KgdITL5fM7heDCSojsHIT661t48CVj/cxkL0Gujltffyqwk6oorYdiIpz3CZRjjQTBz2QGNINLVFtNm9YJ/RwLRhChoqkWueWabu5xFgTsadFsLmgOmVJuPCTYvxQqBpiu9spDLrYp2sTSc6jMwSYQsE4o56LM3zN7p1OV6pFyyP1HE9XmvGYDPL+utYo1g/wGhRRNDZUnIXlwaqXcZIQff38MJcjE0NmGjCmb720fOLVlfSlkQMfDHuDya2OVCSZ02TsooSLJDUOMgLzp42Ox/de9P0eFn1eBMzSrFPM52Jla+n085+BnozeAF01xOWh1Dg5t56M2ynPQ/SVLcg1tk89u8PAujUwmiABPXJqWMSviXv48BabOF2MKECGmEx3+k2IbExVEm1xE+bwxWqk4OELMXFxQ2AB9Mm0Oclv3OGmPFB5yzbHR9fs1m0F9EAX20B/mbkGfGOor9NDR/4WSinHHXMDWTzpmUvRApYhtKW5yNANP2lQ3qFgbfr7DhnSDbEdbtWNfuke83ww69Xk9TxPj52ZfRRg94Xg6u7FWRnx9GcIcrktpEp6iZUFEg4P9dXSFSeBNccsaiCYTOejw3bXUHpOdaJi0UE0GzAvNqfTDsAs+0FAYWmche501wRrnvxcooMHiLhIEQsehXhMWATUD7ojsn4IdedqlY+fY89zM+8x79z62YYa6VyMJ12CAmAntzV37f5mTSrmkDIG6xERPPcUXxiToSnM228B5p0kxZr1QJEOplGlxHeR+K8b+U61n09p4xE10DEloDASUBDxD4rk4u2SK+PdDk1RQX3C0YZ6jPZ1KjaOGNZkgbZgfA2wy1FFf4d1VWnjeKcU2NOJLx8vS6P3o86xroGQTEyQ+1GR+s9+jBg38p4CStQ3v3wlop2IG2fbXSHl8PjkfDSvMMDCTfhv4TjwDALbpHNG7QCrUNvcuOshMlOf9W/f8XThPqaWW+AgFkzrQ3JE94Ab0TeqDLJXJ8hp2gY0pJg1Xy/0tgHGnv9RfshxSJ8zqEwScKd9MHKJt25+X3wTjfn4udwl6FwjHgjyZgzFB0XHL6ddY9g/QlEDTZ+oWJzA8qNx/rSSnPuF7UIdp6CLV/fb+tLy+3iw/Xrx3ElEyhg9KDQCf0Em/LV/w77MvmRY5nfL+wlXWpo36JnTEN8042DtQwXCcG9ys0J4fsGDZ1H3+nX42Nb3Uz9/L+yfTYad+XQc834B0GPt8c08DLD4uj8+aT3DM8dm6/3XaBJSZOmayidbdeiZH5kQjQzHzufz+9SeHE1+KCYIc7wmLOmN15sg8XtcUe88UCh4Whk/Z4WPdaKGkNsILVp6ztq1DNUkQ2UcmOox5Uzdg63dHU0FRerN8xYf+K8X86+hQeNlBnjJlsMDjoOIh4EMP5cWRtpftN43JjpRpMiF0+cpLhIedgmb4q4PolqvpZWqitim6eHuDUiZLdtwiJgtkneA4+iVd+hcTrB3PR/RXkbLFR0V+8mRxUWPa4WWDJSOW1NeMssu1HDSLhcJ31nLTi2ilkY2we0OXdRHiosmUZY85AQUD30WXpYxth4bmBeoUOYV1LnApJxZiW9PiREqBLs+JZwTtT9G7iB4aqrh5xDmEJoqCq5MnNu4dJBJ5xfGYd8QOFxRNAFOSXRJjW0g7CUpzziGZ57ifcNBJ6w2VjgmDeh+oJVDRrm/RvnB4jZYKQ4igHuN297WE203hwfP5+Y/if2lXjkuTPA5d5F1+M43MFRuO3vqs5WcmWGmOtbtkXfK/XUMhSZaBFy8HDboMBOygTxycFNu/fn3m3TZwjSKZx6MgePQRHMwjho+rUCgbk80xF6OTEb6dxZ4WiY/RDZQCIfKohsSQtwnjK90Lhu4300v5qwSVvb5gpcjkAVqdBZHaKwGPCDw7pmYqF6c9EX6aqmTmjBkDhQXvBGoMqLa0vSJ1zTSY/Ifpk3n3PKfoXr4+4hLFOSHlzjBAKBY0A/y9r+zvawEMqJWgyDQfN3egQYfl9vp2eX1mUuC0lM+eyQ5TMwqv2MDbwMe5ZyZKEWT/fMxEYpv6bgRyL7/R8IxTEs/IBtGixhR7nb9C9cHSM4Uf79yLwSIDreB+eXg6x642Fz3gRoTevN8J+xwuvuJ5KQiEwH2EegnyqBWslFobHdalBhDaB1OY9yJBaEozHyc99ilOgyfobeSUGP4H9bAAgqFs5pOUOpGwPUCTJ84/94j6AC2TTwcLGwoXpigUtqF1DeAbHdqHlvdFw1ssZ7Ica3mdIHvGst/VJpl5QQPnOj8sH280Mctyf2tYcs7aR1FgXpPo50eAqATlnR7jIpYMjQFUePdM+y81Yp0o16JYN7EJo82hKtDBHkSHIG1FMwvOTHVMUpl4TxrWQCNz+tpJDGcslrH8bE1RbnMW0pyxHxHWcvbSFEbjyOUPOHarzbxOkOwTAicLNkC/Mi9E4xJ1ZOwb9FYa8QxValwVY2/MROdMtgY/D1dMWQPTik1DrcsTtFJBNo1znPxK1VLTQmPpvez0XmS6gdgp7mIfrt0wv2KicLqzmWGyyX+idyC2IJbHQ4FDsn0Cpd8tNzdQcgAymARxn9hgdpJch8VLrUt0YDjizX2oEFy9Uh0JvR8t3JkKet5xj6st6/qSsTFTidG3FAA6orvI/QIAMD+DPRL9qZ+xfz50RKaIKX7NiKGeWQ2NYmpUt6+t9uLeqQtdhyTsRfYG76f6sDzfTg9nohygjulJ3jH76rB8R4sqxd3pD2cGDcEwF7jhM1FyXQrObU0c57V23rs0lakpodDlTrV4rQX4CmBNHQIYGGc9mgZqvMN5wRuKUkmt42jKhkZZDXEol8vV8vIMcIJVss2ZFtjSAUPfQ/bAd6nTXRxiAWvcP3zX38lRfM9eYboS3Q65agvfn3fn1DjUyeh21Hrqmlgr7pEBjDtbfjbfndosLoDQ8KkLcOyDOs9DIV9pWV7RTj1AOaU5kBYM2BezAEKCj6wlmEeAKJxbL4Zfc8ayRkLf8nzR7AS9ynvqHVwMaZSydkspG5FUGQbbqM7oCae9AsA0tjjeUWeluc85zbuFGUVdwUSXSZmsHXq57zNg0XfOdYFrm7Q0QaXshcImPW2cbf+9OmQVwjVkBORfHl4oCx7nsYQDsln0DGfj6E1OaA+XKovGA7GjxnZ8/HmHvS5G3Uf00aYQeXvDUxrbQzl5dGY0UGpr5ImCsvwGpf7iEJLDKT0Lvvc++RkcoCBwIEe4TcY5YtGhBY4wC+DP7128+R/uKVi0mFNY6kNK4vG+1DFoSThKvSQ9NsGcTG+gC3G4xqBbukYattrUfm0IQHi82eQ5euzoB20K5QQhOdk3U6hz+HGRc8hqxUz/bvEfVPj7LmGH0BUcFU+3HyGdTUVSk6uvIaEZ8TxTHqymuTCPPEP0DVicUjgylmbj8o509IpXfyhQjKG1ZuV/C0IxM2zQhbiCLac4b+Hhrq0tDjZDeSA8CtvADbyZy2Jz7UhROqm7HEgtvvLMokUAQcK1ROcqJhflyPeg0vXHoiG/N42HIncPLtFd6YDa99HcibrvYr8Imnv6hksuuv3wBG9cJLKuXjZ5NnI97DVzwEJR7msKtIN2oTR4XHToKFIQ5bIMjDgZJTQXbGxRHC47NjLrHIQnRQ/BrRE8i7LXVpxC3YDH3fKF/WtC89qgqAdLYfKFyP13sj747s9PIOckTjfzhDH8LnRMnjmNCtNY9p8uIQbGslcpUmmqYpOeySX0Ei4P14dOg6K0NtYiRKLCmBE8RH8lf1LkdX/Amvwrgl0C9PjZCja3LASKGopgaXOWSFiu8qyhh1K8Xd9YyPJLVFmKVKifQZw86HtmON0BsSMIUuGxvFz+DtHX0Eh2wKEUIxQ+Bq7FkS+yHd1Tnl5pWuciiuVoLwYVNqUHSucTFOHvl6qyLLtPp21pfjnHQuVpYOT18n2wgEq2Qr4TZweIL2ehDVnOIpoMKLnRrFkch0oykzz3q5kkfO64kNGII+gPKAG6T/FX/rHAFNRVIbg5u8eIBXqdAJLTH5A+/lOTDRy/uLCdNuq4oyYo+zRceGk+z6HNsq/N02DSb9oz/+AYdRcAinwVLf+ZKF8tD098ZgS4Jyk2vLsTNu6cWZNAfVRAXzScvcU+5UxUp+H3TSEYwTvgBpq3j+XXnz957rfX0GsAZJyu8jiCLuP4Nsi0kzNNTliP6s6wEzU4MmAeeU5P7B9454jcD3k3x+Ntft/XJ2v5K2c2fz/MBlkR0kZKbaoLnlRu7sonGRNHxPLf6mZ+TLGUbQ5oogYrBUus2W1KU7hdc79wYBp8min8hEcreNYfvNSeovXcX+zJ5Qo9qtbP7G/dBkcUnkZF4bOOV1DR2dvSrGL/ymQIxDbaxFJLjTNgPXAGtWHUZhheP8CNRXXWayZoPn8DL2niabqvln1o1WMZnO5dzWNppzc3aFzg4av72ijiTlXNARqaYd5zGwG/zwcNK+88X3NQ/HH2s9FWFxqHwPzfakwtHcZ1bkxEWLcU9XGuCvW5CfOsO+7mcZRs8HBKLi2mKTZfY0whjdvGs5j1NmlKMzTvM4DTMCIAJ2iGMQWSZXwTIf752j3URsq8nwn7HGBmSLjWOKE9XsceHuoqrm6rNiaGT1N8ji3C4XAVkIKznFoMq17qmIDoASyNTeC5xAxmKIGhOWc/Szvla6Wmw9p6kup5p7Hgbv05EoqGIsfMg8Yp1FKZC/1lU6qeWNrWTRqYAOeJx3A6HXOosAjYyzSC1EDjbnuLMyDvbILYM7lV28nkJ/jtsFESNo7uOflOfI2yf/gcFP63y9s7VLZDso0AdB+5l0YDJLBYoy3AJ9b1sjySdTbnI2dJdK/sm5W6hpmBa5Hnx7v49Wu3nI7ceVB0mZJtzatUfz+4dFaB9U6CnUL5rqKpu5Xir/ZKsImzC2dImAFMZJhmA57tcVBEaxpQ/yn08zjXBoixvtfMZNDaAQrPy/mikdlT7H8GtQy9a6KlzhMWeT3uHUkbv6aAnUUQm1wfum/FTdNN1GCnzbnBYuP3r7e4FXBwgOghWjWZV/QsFJHh2SX47EPam1xGHWcyNsdT/UG7XgoKD4kicku0FkwVELuzIGhkOMiw1Au69a1NZxKn85QsOG0MSDa2GPd7nOalexCzbxRQgXrSBNm4jDHyms0uHcEsg4jdMp2BYnFcPt912aGwiN/72MvW5pSNKN/0vHy8mdVCocnCSKAXnNcWQqOjMbQSm9mvFOI4/wTBxXGFwhC0C/pGLE3d6DZnbBjc6UC7afy8FCIgnO63l4njYOh1ZAlxsEn5Cwf8gaJExwkRNd+Wz0wf9IjrRrvA81PQnk8yhXRUjSn6FXzJH434b8RtelT4d1bARyGgsE93G6g0rJ+iqRXRyUG1cYF7ThhWTHqSEH+zvP6kUCT0q6PYjun/9rSHHpfQ1lCD9J7nIGMTplGDohQnPMXcNKwg7CASHrw1E1B/VB42n48MADjKOgMavlpKAw1TaE6HXUayP6Co3etolP2XyR3rxfUlmsfB41SBnw2lBLCAHBw+N8WgtCYnHEyzbq/5frwfJl9bjpEJ8B7InFmsy1+/SJz+yPNvzkEQ2jEbEEGDUocO5CH7iSZKMbmFvsWfiFk1Cw34ytqKDa6NGE5hIEhQSTRIYOI6uVODnjMx/gFAEFrnTF7R2xyclHFw+sxISPbidETu/saAGT3Nj5/SeGJTjt0x6FgshrXf3GiX857HZEIxp4JO3616n1raYplrLgSFtEGHwV9i5KFlt0jwV35u1tc0HglhhGbGlPKb7z6N3J5pEkAONsxtJCat+goq1EOE9xYaom1uUfcbe7xAwenEmtTjv81YLC+ZvFCkDFrbc1mtg/SrGm1owKIhR6lZUk1u06wXnHASDDDgdBftHBGH2I4SzLb7FDBjf768ApQMdTH3zVWoqHlOmWzgxoQO7SzXforsamZ4JzS82n1DLSHP5CnnHGuSf/jvNFoJEwx6P3a4o3eQ2iw9uPxyreC92PnHPC1Fy3zPZI2RG3VWG0kRz1pnr4Gw525Ike6dIahls1iaZTJaIt7n391pupK8My3o4/AHVQPjgZzB0gbnJU80wWjs1n9XZy1p1U3vro24P8+/o5z2IMsZGHuH9J3XXjbrCNAiAL5C+3yXoYBybvIPOXB1lZNC7H5yAuCZI/jn2e9UwkbDaaHASe+YMD5Ap2ks+ScgEwBtTUCkw0VjGwoLn9EmSrqrkyVZlUwFBqidhr6W9skxCmDAc9GSN3qtiJfV0gDOAdTUtQ4QQnOMTSvCs3OSZ9CoE1O0MVrOah5B43cIaCeb1+cYgG7MUHjfaLSaDZM1NOJ0IwdkW0hjHP0Ek/QByWLbvNMAxqwUgWiWWe8P0XHXTlxt5x3Qd9BMcVdlSkoDxx2Ronlbevmuo3FyPV+NYyxg2/WYPcgGknorpbeOk1L47DhC/8y6K+3d2g1KrEYh3k9+Z/eQzbpuiXx22BfcRdVq5u4cbV6cQi/uA3XYgpWlTwncOhmlVvMzcXcxneFu1aGQZ2IoaT/TTOu50/Mtvs1sTOdDZ6T1elxXM+m4jT7mA5MIGCdYM0NVzTOH9cM5ALC4SxOTbMbXp+WZu2kNI+9BPzVCvDAM5tUZTeOVMFM+vYMDJkRDhh5dl0KatUZpUJd65tnseq9N1tHYq2fNx0nVd1ETGPoNws0Tuv7Is+pE0LvsKwDql3rcTJnVtlVn6N+ZZW0jw4UJTeDXrz+xB6awC2WIwiB+/2xm7WkZlZ0SqsQFAZLKgalORF7bpIdPuvHqmd9pTJBbfar16ncsLTrmaCrBYB+fySHhM7T43BCGbgYXDU2HoYYiH05A5IXzYhiZs0FZzJoPiIxn8cTyksLLsec68sZVgSJ86DHmz/hy4ZaywdJgzSjeDTbTmpYGQb/cQBSwodacGzLm+FDOs2F/fP6EPMWGUdFu8i+wok7aKYiTly6e3DQR0gGG0jU+8/x9UiEo0g1K6hQozVRHu9N3lrPMmDw20Z+fy8fXl7kUCyhbJ2TSXLjU+IxB6F9tJOVe1t1l/uJeMlk3NqilA2ZKkf+/mUMVVSrgiiYl7kXk9HAI0ORVWJ7jpkNOW/SLzBAnAR6CH+/yp21kmlcwxgQg33dcGFg4ahKgew72rzQS0iYQ40Vn8x/7VdGWzQPen6OeKFbPKUjNzHBzuwbi1DFBq+ESZ/pq6m/F/rGLjrXyoGvl+o7YX24wduT7UApAejNBCsIsMuhkS/67Ym9FgzQ3Wl0z/dC1L1amaWCK/JX7rV5ASqmFY12COFwolDuWZk9TsFJUAE4kBO3BS3uXBHKFjjxXhIQJK6URRVMRWqeTHxs/J6VMJdUrsHcp+J+DkFMU2rCDyqERspDxkrTJ4M9nnE/A5bPF6JrlEf6+xYQOP/sUwdijUpRwMWSql8sVq2IKHM42/36KZTVVhqmFxdCWaNznWKUU5DUH2YotOb9eejYNuqlBsasjVK5qNYoJ4pTmmQycnEle3p3U5bNGZ+f5GzoHDliZZkmZ46wCCZNG+Lj8eH1OWJ2uQFKQspWmiUrOxg5dic2vXP1NtB3U9+oQWlhTpWPUMGcX64qEbPQlrD3OLagNIHOeOaLhNqY0Y51soGN8Wz6//gTsuL15cvIAzYbJIQHHzyN+bqEC9W+nlqWGLK5T7bVLPeOpajGMFT7UBoOOM7WN06QUMh5IjCFeaXDQ+Em1UiuiLhNNKftJ/dhmzV2qI++DRsNJs4hxf2+abnjkB918XnEBRMfyqEtUp4++jwtd9YqejstQ7HaZOgj2UVTYLCqWJumcAjf6xLhcqWHRMGQSa+1itypn9Doc87GYTUGhRqn6hjQzobTwPOc+iMZpBM9j4DGUhJW61R/jZIWzv2Ggmz20U1GLeZs6i1VzZ5w854xfBw3btNYi1LOEibTuhQJbnWzpULXRyZw2+DNYm9G7xWIc+pr3lFu7lLh5J7HmnV367cTcZoTnpRsn92fsl8cxzjtks2TP3zpnnWfRRBCM8JtcJZrc3M0DQuW8jvyYoGUAGAHJtIkpH9BH4bDFOavphXWNvwSN1AoT+Cl1cTRQo5HpGuEs1C1T8Ki0Yc/YAhmcNzQFgDGck9cL/aZtq//wrpoPkiZqsuZoNlurCCJvDZeGUTZOGkrIuPB+NRics7nU7J7AmitcaJAG6OC41exDfQYfKmf785YBpGx7Y1gwcSi1z3c1zqyjvYJW/PIqCMXP5Z2HdMAUlXyUj/eAgE58pXTRsHTiTGCkd9cMAOKyV9BXXWcazOh/IpAdUNpIBOvxaTyjp+JMvdbCHdZNYiU821dr9pCwvM+9MKynfL/sRyzUAedpLGpsZewI9SogbF1qBf1kXdk06urnHpJG2H8EqgQDATwBfmE2MLlnkpgMxtHiMW3jLI9mbzS5BvT6eZjiXDRqiv1ZSG9v75mS0Im/PL/mwuFLwrHe4bDEC8QSlowORuBBym+06MxCtyOnE0RMuyEnbp4uxtAkRiOgaBLEb6NCaC6gKDCFOC8luSZakkoJ0jWGg1vbYp1IKLgNztoOfw+7ixCiIOOgVjpa1fo5gtGLS3Heqi940oN91XJBKWR4ESB6XBoU2oq9aiE8vOxwl+sPrnUmC5sFF+Hnq5tIt5Yp3mT75UvwZyPG3nE4eRhnNDgicg7taDOmI+bf5TCeYDR50aJlaQhHnJ7NxoVFdsQnFtF2+RJi5Fcq5NZCu2NBnaugMXAI4AAlUnZ5UJYD7Eje5hQKHai9aJ9+90yURCg5jDf3LEfFFPCg999y7EOz8Od4JhssF7vKy0t4qH75mbHGdQTMZ7JJNBRM+gsNgHaTcvGxONyl+aBgDXc6E6LaIpvczLP28OUVqTvo5VD3L9YEGqTnFzUUWYUphC4KBq+0FDR1EqLgb7J9OKL3N3kXQY/H5aPXQw6oGFawBrm4lrh+2mi28AAAIABJREFUgLRHdKg14coxdV9Iw8h/h0Y4ouSGOvayEjSYwiUjdickq4lHD64II6Xq8Hsa+trfXwQQnRrTEi6JTEl+PEo7kqW5XrCsOemBPBeaUPQKgB4U79ChmCK410OxelCIbw4B76U6lNHpTRZG9kXynh7GKW6e4rBgWCO/0Sd94GYjwmXhwgVAHoqTOgM5bZgo8t7/QHH1zJotO+XCmDws0G60Yi6ybzHs+YCbSyhF0YnUHW+AodF65HOsUyIpLREwI7D9lErmAe+0V/SvQcOi+1IPjsvbb2gc/DxpGp1C85+cX6xZfpnjNRSXsa8VLW+YogUjlArXeTN+hupzFr1E8wUtzjBOznGT4wUBBJOSX/PJ9NSmjb/z+/S17I5vQfsfHp6Xx4fX0feohwSAsijn7Pd8Ys3Ervps05Qz68JFqmt7pYfmldXN8hgreLjdAe4SToz9rMguU+ZMBBJ2ylSOyc9HqJnSAnUf6mQqd9uAEyLBggg06hRGunoBFHp6AUpFGxKbfSYDuvuI3G9T4ArpUxS0/Bg75ThIQtWKw5raPs4uEXp+KMYL2ioDIGpL+3fBN4tX17VP3OTIMdscDW0URF9z30K5ieZAXjvvl3+C3uazT61UPvvKsfff5RXEltgCO4XUTNYweunnc3rdQELvUfaEdFDT13tu54wPEn5cbsOseFodQxv87KQagFYnyD5jz60BkbqPOtWYZ7U1UIIhFJkADezLIP+5Y/z5W45Nz4c5Ky6yWWhUMAPKXXhjfRJgdw7Pali5jXjWnHcwAdJ8B1AlgZ115XTqjNiakNarU8AMw4uHFzETDZ6fFFuzvNQJqVeyFjHP6+YOKv8IvqchMSdObeTVnJMAaIbnYiAioOYdYyOQyV7OKWULoY2HhTFF8Ho3DnDGlCnGTTwX2BKagnCm8HkAs2hs7x+Zrl00/pPlo95WWiD7sNq+JNknPNg/wzTOnLrJyZuGNTXoFM48H93tMOoA2NC0yWaYqbchn5nIJJxaTa2AyWdqChzJYNwkS2ttHLZgcU1aXPvsO/5TU4JOiAT0InnATexF+3J/P5qUThtn8jHT42AVBcpehg4aYxfF935a70pheu8KIzv2y/sf9YxaJ9udXgIyoWim6XbinAHBhK3n9w/YcHnOWMNLlwagZ99zh7QWjtNpegBrFV13jQ/h3I1LLTVp6pzoqxH7n84UMQnB+vhKUc6oh+6a8+kTTuD+qBVw3JWweDwsJ3jeWaAU9gqagtI/8rIdA1lw25Jrj9rgSQ+ouxGE0d3Z4WlhW0tGx+u6rvTy62W0UolGBG/AGjoJrUpLwRFJp4CXNsYhw4UBgl3nopWPM6e4RdwIilqJaewYTQfILZZy/J10hroV2Q3X9SMFb6ZLn+ME4zibAr1801gMgsDeSiMwk0NU3uaOaUxTZimoZwPhHPNNN2tmghMtsz74u/N3ZbQ6gYXTgJXqlKR2DroTDht349BGmBUTEA++GP3k0IT/Pjzf0KIcK4ajGa69mqnLg7KNJI0SfFsOPd13KpIU9Y/9IM5p9xQHFE7SrdQB8J04zNi80g18dr1qawMqupN07WxaF5wH5WlhWfbAUUiKmYTINQdY7P7uvEhjl3iwkbPhoUg1xTiGFeOW1EbGDB8Lln7/vtsUr4gJf2h7+n/75Spzr8eh6UPff55ZtE2hV3B58V0c34Z7OigetCdNA4/RhOFs5Tux2AwXfMSZufRisiGS5gRrLEDHV17evU2bHHj48ROMO2AEP7v6LJpaCgY+kcWk9K65m7R//DJoLMLJcfBa7aLvcSixAJLaaSNvUeETA+GKLXuKBIAU6VO825wVD0xOWAPSbdaJ1qCnMXMYdzvee9HWAhdZDze3+fso8hPCO4L7uH+FOnEKUo5BRnICaAymyWuQmki7TWNG/FmT6siaj1FqQQNgU9wGEKk2j0LTtc4eiCVwnHsqlpxzcPJtos0jJPNDFzHerfQ/gwjNPaplt1PR7InJU7GoY4KBjfDQq57QUIHKCZBk+pGcLqcKuhdqqMGdwWfQFlkEjjNHQEhDl1Ahhsq4FYk2oSahE/z7vfzP/8FsBvGRrlIURDToFBo+i4cUhSLeNARO73BIclJnIwNayBr88fMlLpeb+Lx057X836YemVZCQ2KdOc3DzjcWvJ+KrRVuS9PjMyQ0L+5h5Ll43kIN0wimv7hDdBSshgNqS7JsaOwRDZ8mGBg9D65aE+QZWvMDqPPlJNgpTJkJrs1xCRsAj/0hxRAQh0KBM5W7GcMI7JZBTLmjmYw9rWinpic6LDVsFbMLzQcECmu/71232bcrLAYEg/ptvk0mc0yGhlYXPSbOXZeX7TjEheUQjQsURppR7j1pur57rMidsthA2cikEek0IVoowSneR9gh1d6O3TKfu3eroApNi6CIjZvOge5b3vnQi4cWUyDK6ZsulNB+ADIo0jv9EaigqLXh5rDVBewpgvDWANVVcl9jHMLUtxPj0vTd/bXad51GvxpzJcMvBYd3aWByJ0wuiLQk3r3gTvdvoxS05xUQSEB5QCkBvzYzUvy2QFrYO60XAX1OJ/Sm2lDzjtE0xaE0QaGGIMdZdkIfWfcCyy1y1UZpCAMjZWuu8znudTtlX1rIIga/1UgI176sKycLBd/SJ0wx7F7zmZlxxB6iSbSWPR6hvDKdmTpxaKPUj1INpcoFzBi9lllt25Q0+yHGIgVXrDe5x9/eDtKfA5yOw22byoClUIDZAWoc+YzUSjxjagAo2txZCfW8NrNI+uDQ65hEH5i2W6sU6Lae+kydx99f++4c42MJzkQrGt07Qnup02xsO3k1U0ygoQ2OrJstGyf0tkcAjI0WPbOdi2HPZs+c7zrPjveCcRLNCTWXwKTRL1rFl1brtLMZZ73j1V1+wNz69+r0fTrzL0B8+RfJkME+udx/Ou+jLinQEOBtGlJFkUET45hdWshmkenBt4WDWfyNT/q4KuQB320e/hWFdeHUS9qiwS6NX5cby8MJ+sM+C4ZGRhH14xSj6AiGxzpuKQZYgZLeLU/zXXPJzoG1omBTNKr/seikKP/1v1z+ZNU8hYvMv+f7f3xoXsCfDyc2ORYKmHPnzCZZkYgVBZFTaCgXRZWBneEeUldFbE+hZ9rpNeLEoDZaNMPT/zusqMWuG1r3EvNk6N5Dx2HRk01xYwBmuuTvoVXwDei888zt2TPNSXOjoI5DJwguGilcWmeUzLpgA3OhptAK4m8gEv8u32EajWzuR2lvFq3ddC5okUQPuiIm6dLVVKfRe3un+KRLBx3imdvwiOyXpsb746C1SELzkFTqQTu9mEZIOZMT3pd2mNgIKpzeJoUVEHIBOz1MYz50gDQBaZi039yGMBWFG1wHxzpX8TRfIvQ0fBb+uSwjgt1G7H8Nn+I65ZqgCIozT94h0ztplE5InZZwmfD3OzUSoVOM78ROHr8ccQ7u7L9qvQeNq71i3jG27XvMCT50MMrYm/cmMm2hbdOBIQTvhmd+IH/itI/RRNKSs4Y9L8qBzXpj8pEmzyK8yLZ2vP2uTAd5t3xmaFKiq1LL3NM0DpfvrmJz+Oc4s7DvWOdcktIDaxhhI8WfZb1g657wQeh7CXYDXPAdBXkeh7MU8O9OjFmjfA6djDa7dhqUUJSwjA0H3Cmf7n82rUGcoSguipMJyzTJnXcrNSBTNcSwowXjz0knRQ94nxyn2NBOA1L9AugtVBUopBTwfH6Tsp2gsl9xRaN5a5DlNgOQix1q1bvFP89ciu/zGmhGU8Zkg4KYpuf379+5I3i3Ttlf8r04i2jgWf+69T0uz6+aX/AzpYnMHo21p0APn599HyXTtc0XzAKeK6Lh/+efl9jXR2uUiWwDY6fQSbAgz9kgQnWcGAwsyxfUsT+H5f23F2is+iPbQ7iuFXnowC+IUC14ygNvG5Mm5sq8ijTFaESm2eX5c3d+AQRSMCSgbu7Pcf5MVkgmQd6RnvGXE10bmTylajZz9jq1c6qGU6WAF0VqsneyV28CjMUdLxQvQLj9cjoDiFD4oM3D3pdQVy1ePYfG3SkavNPy/mnwM4UT+TUUcxbEQ1fEhh/90TTDncTZ1PK4Oc+NOqCJsIDTXt5pksHXzZTyDnFailV+HCHJn8mzsvFI5to4IFrj/mcSvuZCrYDxWM96N3qeVwsiRTvTlbnXN7E+Ey+mfo8pRNVMeYemlsHu/1aLbp4lrBI+H7/Y92gEADp5tz//YT+wT9X4lmaWcy9lT+bvTlW588KK4PyxgU8Dylk+0xUNKWQ7FEWvzqnvg73T/RgHv+dmkXUFu29i2jTCfp0hAb6ZjnAGk2EEUK0BQwrVsSr2zMHtlnflvRRCXJpbM2LIceEsTKHNnX9h6jIna/5SdJSccZzRsIaQNIQuPGCtoGvz+TYGUGQMEy8Q8DTgniCfYOZmLJLmZjKzUk9cQ5klK1B6XvUhpxNAPO8WEIzpPVEShSWdavD/cm99fuhEamr9NvmRTMKZ4nkdg4owO3z2aqrVBCcoF0BjTFDS1lKb5S/U1IJJEzRegOcC2+zprse6OMZtMMYgNCAP6lMensLMidHH+7tMqNA5AXmRMDzkLpKSeTklslFm/WKbr87IJjY1W/XRnSj/NZ2x8TRLCemE5z97NWBsdIk3y03e79+cm9ZqAfoDZh1pZM7RyNgklF7lD4mIGURt95EuG1et+wmMzKEPDzDUGFO7t6RaD9YMrm6kALkROsYyS4AiEJoJXL4inblThuddakvRhGznOZS82PTylrI0ycFBJEXo6Dy/du+KvUNn2pLjk/6KwwWCykFBFRRdIMPbfs53iP1usj7QGbAIoYQ5Vq/LRYKYxu2ChfLj9UcKCoV5TQ1mXM+CMuxNXiwCORaNh7buP+W96/+d74/RQrIPdPrR9rNd7iaCHIKH34CNFuQGnQKLhkLJBiXNUKhhN2lIdZygkbE4UJ/kOFGER5pBbFUJTXsmFHF4/XBEQ3cB/TAMirTfOih5QQ6iPa4gSeGO9a4uOpffx+Ng+385rHRlUhDJJljzPjjUc3BujRKTIwqVXKyxksRym0mJh6hFgByNIHyTiULhqD4Ayt3WyJR+wH8GNU9OESN98yVS2ITSNw5H/7lAKyAXVWNfARJoOd3mvAeP1AnWpw4wHE59FwIVmwC1uioKaLMOEDNqZ56CJM57Ixa9CCeLxSO5KuzBHy9btsIQm7c1JCrYgqkHSVb+ySlr9CWBb2xWg5pOsjWT16cH0UiO34RqYgUeb3jQK0O3NiDD5hYLT85/vpM6nZmSTSida4UmgzWErSQI/Gpr4jPqKwZ02XMZYvzhxQKCHtH7E8YDNBW75GOswV1pimyK1aVY3FBs2JQQDDye9wZzrTonfk4ariC1Y/aQ6cZ9mumsEaHEsRzfRKZJFf8ATVMDWKEq/92GCtdBHWCctEkP5SJrinfOXpr3op3jlBhL22o92B2jNWijAFWh6e6cY8+hj3pJ6Vrod6G4oTghtRsNX2ypzzRenHVOpe4wdfj5mAvJCc77iqq7lnm+TP5dW07MtIUX0TfpYlbeOqXLZ42r5rYPOLMsDj8yiaj1+pkz60jwJUWJF6QAA++xBYj3VX5aCjXuPe2QoUTygxWEt6jTDKe6Cwsip8syESz2oycb8V6njC2Q894A4TjToFnUlGQNlDSnhjtMxNqJyGozPeCanPLRPAAYzQS5NNLQSuJy5zQfzn3pYujnaGZsFPl+38s1FNVxtotdarJYBh1dm6a6N56Xb2g7Z4A83i9huZy36rfSABz2A5SMPX4swqXW+Zx0cSzdj3UgLfAhVOc22QEyMxnnLtRIxbvoYC4a1r4DflXcnDpv1k9ZAil4cfKLg54W6yvAmMbYJrWmEKLPrvvYeY81bmicCW5Eg0Shd7uGQ3NO1QREgbQgZoEC7kjOTCea6NVo3p+z7oNCD/UIfcDbb84QmjUAJqc5cafins76d/pZY4T898nHY1qN/kBw1Mlt3V95t9zLBO5Go/Xq+V/mS+aWqXls3ClibUZsbixqAeKmtiPSYnVIbUwDfXI1L1ttyb4L/R1GCndz8tc2MXi/v/ePhKdkChKgnX0CugtoKWDGLx0avSekjHmJMQEyrFuXRH+OdWSAzQBDkyMWhoI0Zafk3OuAtjIceFf7g5RBfoY27OZeAW6pu1aTFe0I9Wmm0rpkZnIZkHEq+pX5w++nbnHdcWe/vEA37FnN+6VeBRRRL0rTw3l1Ru5xug6b49cvDJ4OWU/Q2PjzKxjJWTNNw+YcabMGZRszr9C4pgnXPGumIwEFEOAXHBlzpkSmaM+/0f4x4AK4MFdLs5ELMOEvZr1rKQD7B/fOIYYtqSGYPD3eLk+vOBJXn+Xdsw4WpiY/fZ+nkeku/w96kQnEzrBK0FMuz/BqU3zI9UO4lEQPRtpHkFNoQgavkXh6zjjbIj4H2LhSadGIdaY2s6FBjBg3i2K0GlOJ/0Xd6WSGjpeRGhtUwbyju6ClcQY7xZeajRga1RmL3XJD+d8PDiymU+4EqRe9pgFmlkQ/krEaCcja6mZaQY7JDWMxJyoczt9nHSXCV8+hPsfpOGdwGMSNI5Q+82A2UeJQc+IABtrDtKITBsf3sR+F+xqhrKL7OjllbrS6jAzilGLMVG+QT5oMmjo657t7Lp5NtM6o+u7uMeNGPr8iUacfFHogsR4WHEAcJhYFoH19zzybPU0/WgMuHdNaQjuIhXI+Ox07DkzY/vaykPYRH/XMKhTi6tk/9KtPkAenMKyh21smYvMh7dqGWugUhstZpzbdYgzFtMjLc6LUiH2pJgZp4k68X9YJlEkv3jZ1LWZFSlgPGZmt1qHRhtU+dg6cho4lDDNZMF7coVIc+dkGGjp5sjhLUX+1RKz7I252TlUc7fH/D4qq2f06hqVhTxYBCPdOcKKUvPLKKfJsRtAukKugEFGr3LQr6/7TPn0Q5UGV69BkE6l4mv8thUNE6KOZumKtnhcEqxxuFEQpbnD0gXKBDevhQSpMBITQGyeHB5rBzcNyOF7HDlxdhMWEEximTQAWIrZS6YbrO3s6k6oLxFpqlVoM9C0UNNmno42Drsk/rA2mUtER3D3FeSoWuV8WAk6umSKhR2Gq6O+NWcKM3zgDo/v4hFrH/q79sdknRZBj6zsubH29ng26YSkwlztNg8Hzo+DgHwo5m0c0ZjeCBxTCA0Kcz/xMszPq5pjmJg0VxeLjcjX2ury70CtB2YPM6TIGqvtCaFtyU9r8O2XUwx9LXdcyZwfnP000n5cBz8OL4EE0W/zeTEo9S3gHxyOFsLoY0NgIhZOwDS3pZnnk3YZuUmrYpUOVZOEIV2MoIgIKnYOfHxEq9B7cy2ZKpeMNLjj3y8PTg6G2o1fizwRVDzUQt0j2h4LgWKaO4UsomtBVEtorIyDGBTN1S4MJoIatOo6RM53wJJ25FlcSK/raAiyFEzqHI80gUzRd/bImsdIP2KXNvtpSbUy/sx8sJmvNnCLtVh0M+/ohBbI880/CQBOvoAVz/njoj9wprmlAS0CffI+Z2uZkHfoO52T+4V1yt9RRa0/IKlO5l7htxZUz1EVF957j2vyDftskkMflNC80T5Ld7wEpZ9r+hQsTRafNDesxRjvkV/Hwr3dpUJkENqPEtcw7Oix79utoejo1pXhSH7LLOzDQ09ylNDHJDJO6Jg0PAwME91rM7/e7IM9oNyk4ud8T/hczk33WLwg1WkWz+LxDuOczEY9NtMYSWvOaO8PzZm+UnkyBB/hIzcKZitEJ0wydSuMnJg06OTLXaQwSPn2rpThnkU2owEIMSj5xgQLcuo8cgEaGvfH06CSVX9JKoWpT62GEoy7MYty7P/cg0+hrLnqcVPnZaNmepFWFlnRcvli7sAoSdKhbn5l/AHQAXDdxNpPCpq4wrI+A2TqpTmJfpvLUSy3YqQ1gvBj47X6VHj2htRMOnNgFNIMPrHmDtNP4pX5Cb9EcMs2ZeL7sR0BfngETbWnZw3YY6rMTU84s6x8bcqhZavd4Rt9Xvuc0frkn++/dA9GYTz6Xrn4Gd2P3nxDbuI5xtx6YiZg9w+/jrGWCE54be4JnQ04W54XZjexlQO8Enwd0tRmkDixLhs8UivwVtStsA8FyzgBsl80maoTHyATe/RlKGMyG06xHPR3fnSYvduac69SZF3f0OoyYXCtzpq6X3YfmIpxTTPhu7zFdWpb7J90E68a35THyvKC/3/57dT5+gjcNdxpERptgirHd4SsWkSKBIND3CZALgp1AwjofFPsAeRveGxQNuP4RqXIw2EV6yB+W4+ndwz+6Dy8qXUN8eWzMXL6CDl4ANufrwc2h8uv3r3xGaAr//PNPNqgFgV2vx0h97eWaxl2E1HgOkvDrceqSk0vzQC5F7DypsE7wfi0gOciiXbimubjVbmrhsiN3BJR0y4CJnd00QpefpPgifyOXJaGZuDMwEgY9oRlrGrF2sGScUOx+rSPB1dSAQ/jeKUcvt/IX67BFzgmThlrAlgMew7SkmnPpOQYXFRApZpSJeLz0jqBjoT9IQwnWGJ9+pjjSlUQi7uINfnUGwWUqJoUrY9Q7PN4tVhTY4Ui0pGC51JlsFBb1Ko57KZB004h5wtgWl8/ZAl/L3lIx2JDw/Lc07lpnpnfPRKEp5Iq2ndxpJ127UFEWFjPmE1gbKmqFEhWf/OQMaWEoVeMujfPaV4VKd04RAa/YYtOL85B8H9BsD1eEgyZCK7gsR5zCLvavQzvIBQb/GF7toLA6xykyVHfG2mbdSr0w8VyHLd2ytMhmDSi6t5GsT7xPyG4ghw389XEBRFTMs8LvPT83Y3KEojSrEwJHwR59WkqtsWmV7lcNG+470ae87TJR4DPj5MKF7YEHAqUJRQ95c10Q+zH5kvbjLh/60QguRUAn6X6AFGlYzfxp7ouOKzanTtN4Hnn+Y7+uU9UxwI50s+aESJWI5mM0LTqNgd7xHtSKRD+HlmkmS3n20VFh3Qk3XHtfaTnOv2JvCn1wuUnR/Pu31Js2bTZ/n7n8dejSnasFp1QYG+M0n5Onwbp7eX6JcxxrWGpDQyOlxEWPlVA2kGfpghQr63flfI7QUufFcqidOjshp7nRqcjsFwo/nilrCVt8rhb+MW3cJtIAZZ+DttQvaYItnlyvrDWBjhHN53yQAqZdsFkG7Mvbe6gPunhpCqF9KoUxxZsNFhMNTUxq88pzTK7Xi9x4z9wZVWY/q6GJJSp2z6OHSqHEJXxLsPFjjCVCM044r4CMeULSl3i3nA3JuDnQdGIvDaLpd2ZKjsiZItJnIAixGhZk6sq+NviXvWBjYHEMkAT7Ti1XjVbGmRBEfehkPCPWAw1rrcSDlo7uM5bA4wDG2pfKuM/dLh3dHKCAXzGV8XvRXOuKaHHF2lXL5JlHoQLVFyAzuUbBNw33e3vfLe9ECISK+BSNrgW5zAH+PEV0zrZHcicIC9wMTY4AUQEsKCTJjUIorruWz+t2OYapQNPDWvIe9W76Xm7uCP52okXRqQ26LolSxe6WpxfPCgq433/eou2B1v709KImdiqQrJfYr3tXyjJh0jBT4zxnmm7p/fm+0OPHBhn3xFtQ3+saMEl1u4W6d+e5FaBuFb7794bCuGOdGh4O4GHBCvhxXL7PXxOYLBi66Q1lhADcqt+QvsbP5D6F7kTtESCP4puYh9uxOW9mF1TpA5+X980ZIV3weGKv01AJwkYLmHcvBbBmC9ESwuTJ0W+zbsEs/VoHL8476kup3zRuG1CHAykh6dDJPddznfWZBzD0HDGAeGa/TLi/oLtyhqkL9N5Fz6lWjslc6P9pNP3Z1RPx39VMOqlNCHeonVvkg6GXTDmYjGlwICwjPU6gyyy+NCEBEZfU39HI4Ny3Gp8LMvBXCORU68JZoPZExzQnc2pMXYNaV2sexXfcH5hEMSkEUKSB8J7Nnrl3/8m4UatGI09NwXnG82ggehpiauyd5g5p+sIOUXOkw7FugoJ10r+1ABdkaCZZqNnJikOrqXMt97L6wRyp/16dz7uzNrV054zg5S9y6XJR8sAZlz+HtmH2CCdpWTkgQno7DVfvA60K1skG/kErUcSk5SGLFiT76kaEko0aQdZsbrn6HaGPj/5YsuULTVicVBAOj49MfnhZuOKYmGxnHx/7SxhsPNBZFCJE1tkcJrUFpvjI5wki852JgXkIIIk1ErgbtxPdYKRnQbES0ZY/WZeHTd5YAXM27LifcVhDM2OxS7GS46+mhrXt8+k0RCcxbXOlgBWN94tWrB004IS9JyFDnTTY2omGsYDYJBQZCraiL4kpArNZDoXhp8eqUzQ8PUxcZgyHojBwksHBQlHMwQIaJ9UD1M7DqfQFE5wdgXPh6vgDCpm2M+9k+z2Osc8JA1WvQjHI+LIZGk3wdiJgAeThqOhwxL3lGA2fXOqkdMhVo3Bw8sDzkfZisKSNDM8ZlJnnxUhahPqaw4CLL32LlBP4rqHXgJgOZc3cCkXCfH6pl8MlnUmMxa0BcOalSOnYNDYd909iOYfKHOwxJJhEL90+DNL6DvLqGJ2iGYOLuuNVQsro1ylkJ2InbddD/6QAZP8SQFYx/aZZ0SJadzV1W6K5AfqDkntIW2CN1inIvdQgHi97zTTgCRiLjXCinXNG8PmSURD9zlAqR7+TdzK26E7wglnl2Vow93D08I5YevjU/P0FT1wvA7TEvcd9n0M229HP28lyONvQbuMWU+tTfmNJ7UNFS0OmXsBLdFuvCkQnNnMaG8AM/lkpHkPt4GKlYAaIaCaF4WnwtUW8RMGcTA1rbRwcpeU4VfUZGwq5NWpac2ufzVkcehCTkJq1xD1GgbECbi3zKWYU+F8aXvDepSH8gbd9Ombqp5vVhTlG8oVwC5RzTzOT4OGx8XfSwEOTqlEdYYSgNDNQlmNDrsazqfEtSPh8XLQpPOLQp+kI5xL3jpNPQ0Lt3fDoAAAgAElEQVQvi3fWTuyFY2DgRb/uw9Wa2NBgGmO1AtI0bCIHJEh2jWgu65JCPZd1L/w4ZVb/5r2hc51Cf15sCqpY/Dc3Rl1bZskUSQ/S2QQo3MMBGEPBMHk+OS3vYyJCM3rN+Uzjx7nNFAUEGNcgGmEdGMMaiNMUE3yLb/6+bRqkJiHTEmjGUHSCeNsshpY3qC3r7PKXQn0akJvovnTrcsqsK5d5H1By0HAlBCAMAQopabm67lEkCnhKZXPSJ6gW7geQSIp9j0YDsAVLpUruDsfUK4AbvCuoQhHdz3muNveSlgNVbuzGmaaitUxj5kSG756fnKm3Z9+lUUwbUCmq1wnYzgRyzIK4Y6k5aE6hhkFfTnPHG0cH9n1a/rx/Lu8fZMRdLS9xZHOaI5VXmhlrgPcLwr0Pzdt/0pz0fqtxTGiQ29qt6YMTQBkPtSCmrnGCP4XkSnEe0HilDklb/drTeHK20EQHll6n6k5g3V88l8sasFSlTHDpxMeWeq3tRgrB1GYNeA7TpTEO3sfUAEzujdaY2iIRAqOfnMu19zH/J2dXqJI0rUx2A5pqyKTjnzWmBhFMIZwElbVhzSLrgoZDynlzkIT1eM80z5+Z2qv3lJLpe3Qyp4mPxlPKDGgWH+9xP2P9MhEDXNUSOuB7ziQm0mrhqseO8xyX8jiXagrg90HnXG1SspESpI0jsM0sz4qJJHpwfi7TH84Tmkmt96mFOOustnmG0V99mUcT876hZBZwTpMXAMIGSQCkjAqBJRqj7vVqoDT4YF2qu6PJur6+/vfq+3w4x3r2nQPzkFGxgZHQBXYLwxnElziRgdxG/xGkTv6G3F8KfcZbCIYcXy4cjnzBW6gjIOkuCn4w2SPYmXIZUR3Eio2COJQbU4ajp8nDrg91D6CG6+hLziXIoclBGO75I7QEF3G4zeNM0CaiVszloo62ajQRZo7AWYZeEE5uplHaynVsGPckvL7pullIWBaSmDqpxo6BRzuiLnEK4QuC4CBzH0NVeYxNpPoct/v2qweidCQubd3MeN5XV1LPunE2XQuFF4UbAk6KK5uY/sNiEHVmfHdeHp/lrcYZLT+d1cfTcXKgneEk3Q7axuHPRY5Ftq40TtVYP6XCsLHKC2eq4zMcjuggxrrhDO85NpskYTcPhSIETVWT7RW/M11gMsKURypXtUKulxYeV+UWrWhqQ7ZA1018jq3xXDr8p8VFi2kuQalvGV8PD9eDzaa7TliiiU4YQA35u0XcNo2Y1LRp2ODZYvE5tDd1IqO5CMe3mqeKVU2dV8QLv9sDb0P4Ooh0ggrq7OHGOjimiGzekijzbJNtgOnk8RttmWjT9+EhEyrXnm6DPbQ4aEm75zLSoEMBr5bfHr7RhiVDQTF59RyuX8LWpK75PdTR6W6mnm11MgwViufNBXQxpZ3PnnOottJzWHOA1uKYAp1n0Mar68P8Jt29WghujaPUKZsjzyTRcIXO5lMxpZT6E5Fj8qfGQAH6WULQ2lxsB3WyhGKSolaOy5N9ZtYKNA8LIZ2nnBaXWujofxz4hma0UR+3xnf9HhfiZh2EuGR0Jbu+UkNm4yeSuE53HswNSL7KNEHrGR1b0zbIarhqyKFmg3wrwyn5+whs1XTCcy0FyYAh0i2hBwOoCEIEqNprTW3mFO+HNa0GxclHxf5DMDtvVteYR6TR4v6I8FZ3NKl+Tm5CrXw4Li9kYT1iM7tlZZQ+k8n2RY5L3M0m8yiN0zhE8fstCrTgF2G0UOGOYiqQNG2mHAA/NDsR1EL107VpnSQni0cayJ8/6s8CqoV+477ghohj5ViCm8Pms61tafMwamLB57m7BZnF3MKpTil38uE959vsLt/XDEND0aqIP+5sE0obEw2KYOhg40rGc9WJyAb79YeAU13H+JmlUqEd5b/n7J3wY9ZBXQmjb0jxPdTeXOw2ldy3cVVMXAPTcOmwoeGdZ0pz/7A8Q0cbqmvvHfeK6Pz+CBj6nrXKHfT68pLiCnp4gppxuUquhz/H+0FqVqYLox9x/wx9fjitMe8gcHvuijpq9nNwDdzFZQ0Kosh0YM+x+wWEg9Lv/aYDGAGfv36/RfDPOclk9elRYyPObC3RrX/YN9/HATwvLLyrYRIMBXQrbdM/J/S6TYel18vgCLoPOEDekUawU7Nx9vGexsaZOy8ZYRpCmYMHkCcln2dyD9JP/kpcEAGFtoZZINGfG01KbNihE8uEqKaS2sMCWnc0CmzE/QXNo7WD7h+TCyjNtalvU6K9dO6n0bVlYgiV7gsttCL0MLgnu8ucKKMsdAEtWKvjJ5+nE17+k/fK525w5srwmVybAFTJ9qKmkdIv3XW/fHz+caDAMxu3t8xxMQRhwvF4nedYrZC0RM/suAQTov5p4y/I4tnR6RdnLTWB2vC5B6YRixbry/oCwCcurK8Eyl+Hevfnz1vOELVC7BudiqUBT/7O2G8zkaO5clLvM2P/leavLbzfv3o+QLtotALCSYfTvl4gpwBBAjH35+OZjUrX/Os3L85AuNKOXp6ulh+kKIP4zAYRBR3aTw4gKGVwtKVfgBTeP5kpc3tFUXuKQJ4HwwP78Q8dHAeJSGaLP21BtWBMYNLeVFR+KeBntGRnwEZgMVWUXVvljLfvRLazsVa7t3HgmE7eglLaRaYeGVnDi2SahE+7wk/GwxY6wUzGacFiIO5L37iUsZDVcrDxcBJh1B2R0vX4ueeikmbQy5zN8v4B5/bgROZZn/Hw7GNMUcR1krbzmWyivIxZMOpfamFdB60igxsFQ/5vKT1Z0LEcPC/Xt3TWIJMkudtZ3/B/JxBM6h+Xg0ijz4UiDrT1eMDq9SnNabr6MR7gc6gNcMrBZkAUrNe+xbwHug3L2oxlxMr6mpRb3DwmVM4DRDvGOLURoBQqigiWYZ8T9JYLwYPWtrCJ0tAdcIVDw6UAz4uN38Lm4n3NBQ/KDfpxByqF9e/wzIOogpZcLddMMKPNqkbDZoPxN5tOvmzH5kMyDA/1KkL+l+S+1F58/v0MIzqernBxFSK/S3FIY8HFMbqWcOYj1lMwy37huYKw8A/rVBpKDy3eP42r76LaM/6TQz9UhKPZLWnkpkDQ3Ybv5Oia96Bjk4WUlEqndxy61Y3kcE4gmf7x8LzR0Olpvx2uvWhbXK8TiGmmOXAzAcVJKVoBTSCaMOz5YNETA4S42uG8CN1Hob2XFhqtInNOSyyy1znuTHQtuo+j/6OJYQ1BFREogCNuonqcB7NH5K5DFdSMYS6Qi4Y6yPPBiYLFsblUAiGPeSZfn4Qc7nLu0eBkogHtJc+9idZqAvoMBZdsiv0u29oXCHH9Q0sDsAD57TSnqCDTmE51BKx0WVsRv7mQKKb6Zyn0yvtXR8FaNEOH8wEELj8f/cm4s9UIhHfKs8MZrlkLzcjSJMOgtj0Wqkwn1oJEwbV/hr3MlFeET4WHDej3gQkye1+aizasX8vd42eK7eZU9d27H2gmnPwXgMkkdyhC7DsMYkqNsRmZcM2syUFcoULFZUo+fn9fGnIE9qHSmV1SICs0mj2USygu2tLHfS7nkC558P5//EOj4NgMvCr351j3W7yJFtdsRiH76EHYJwFtWoDCRDCfCErmA06aUK1iTCCFMzQ9JtEwzEeDhnbUvcr7AcTh7mZvMTHiowFUgvISlst7JgBPTYviaiiFcLs0hmEKlOYV+u1Q6fhhrm9BDgpG9omTRs/BNASjZYrNNA0Wk9uhx7YJKvOcZ8jee8cN6wP2iXVGmsicf9BnR6g/jm0tdgW2rFOkpPOzdR2tcyL3OnuXd5eTMDWH5iayQc7L7QMaMrQiNPCjkZwbSzrt3INtZHbnTJAo1jlgaexZN4INNTzaogIiARjmSaZ0pR0SLs20GA3M5KDNETW1lQ6lCeNOg6EhUeirAVkAXzzjpXSdc4+lEE9BPNT63Bvse0N9k7ezN7ojBjwAz0QMTH5Y6oU6dk7Ib+qOq1P0P8mUexpHzTqFDT1IQJ5gYzQWMj0oivmshsVq321tpHFEnC7H0VE65jinRdft9E8rffaFU0pBEO2lNayo9XPrVMGMTDQDjLv3ORuQIPC+u8+d6gig8yssplDtJlOwU/sBmTBX2Q8LhuKWQGrqtupruRN0/5SOJnXXNcSztZEQvHVaaK7UCrbFiMEpNs8JSrNsLWztT6Hb8vnZHzhE6sYmuFkdzH+15kpRBADZT+qQBVJgU/FejsfRnT0/JCcnZj9DY6hJVhkV7jsaVieg36fzv1eHM/bL8K93y//5fwmf05rxFt9zwnfII3i0Aw5ihnYisSkKsl3It8vucwl6xIOimXhO5oKFBlkShM3xQ0Hlfv7DiIp9KOfSCcBkvcQmWFGuB8FXnCL4QaJRdsHy+9jEhBnqY59DhkCpOB7IW6+QXGpQJ0hTVqS+1T2NxQrKAU2AgE+DtmiGdBrKpCdTZMeX4f+tjZY8QEOf6N4ZwVv8YTZAYZyR5EXHmvHbqYF4+xQ/oHkp0IKmlyrQ52yRlfRuqGVJC1bjwfPQ/tmix5EwBwpUQN0w1K9MMRLHLzmaivExbIg6f8IA2SDwV7cMn42/76VJl8+a4X5mzNfkcy5naWTT/U/SbQsgmjAF/I4f01fGD18+tlMiJ0KiGufl/O3l6+ZnxR1C8XIM7Lrw0BIR2JA3+fShqKTZs4hLKOeELXEY6WF/O9MdiiRoBtAQGOXaPMtBtWDu5QXahLHUlk68BUfai44MeXRCfq46m0CXuF5eENiGuuj0hQLSQrvPxFF5aAHQsWJE4PgYlEbDBlFsfmZ1GOYS0aSYvN2pjUgxf169RVLsR4+yltqTOcNhA58adJsiBv5seO0pGKoloViQW+7EwDdU+gjBbF4eXt7ytaEL+P3IWkieTzje7jH/8ZnQ7DtWZoJGAynCz4WqGP9xDmwQPSk4roen7CUpU2g+9jkT0B8YQAuVUl1KC5s2GzndmEDB4w8tjv1mLkAaprgbtQk3dyF25JkaDeAjBzMUTdHiraGWXqGttI0MBTZ0HLQQOuBJ3aJQs+jnO9MQcMDD26+tdxG2/O1zxtXFqsLcFJmTbdMMFBts1qB2lwbe/ifYNjzPTpRHtzO2uwnEYw3GlMQsH/JoIuTl2abJ4p0qxg3kkNwKwAwKI5sRbYUt4JslsdkYD8+fKScUFdKmPzAbgTJSu3CDTrfMrNljuKqxb/asNdbjdYT0aYYopI6KfZ9eTsvLD6chLXDcb9JYucRBZvl+WqLOug+gYqAvnyUgyzTj2s6juxTNZRJ9+taGmWYNh6qnuPK5Dtp4lnZU+28+9yeBvsl2GOv6QfvVUdxmkh49K+gp3He0MFN48VuhJmXSzsQ7d0WpNxNYGMDMglnkX+oRkxsE+88gvpU6zu/BiZRzzOwdrXG7vilSvwApDv49OY8nk4vf4x3n9I49jUvg/oAFMQ0OdBkmQJPxgqPaOJQJ0kjZqejaO+HBYGTcPIfLX60QBfU9tJsUmtLJi/L63AE6tDS2mNKR02m8YNtq/JPzmTuTO0r6MnUGZkeuja2Ryb2UiasaAfa3FCm/Q6bO7ImwJplqX8UUItODmJxVp6hddxgvQ0em8cMRkfMiFEPuWdE6T5hp9jJlSL1ig9gcFMBJpufoLEqZzEl2MbHpOZL1F+MYAG4mPTQqAA03Kc7NKWktNo6DgAql5NIgR39h7ZHCPnUTz8Ig6F0MVgC0q0OztmnDGlOpSBl4TmhsMTVgTfP3ZmVN8CU/4zbrv5l1BqWryQqSf9JtVIqiE3Em05lM5p2qS+n9wDkENczcIpkW7i/rp+zTiXCIpnCm2ckLeiAKQCBNitQu75lGgGZG2vg0/3uAJajV0mNThUUfCBipXrzsicQ2pIahQcJIAC33ZNgM/Y2GKYwg3vHq0mYWTzLHJqDdZpypoc2NE1rWhkYw1JCAzgw3eNfUic/P9/n8vAunrFLrLhlBteHPIOO2GlZgJen6Gn05JadeBshAl4MtNGvWyYxB5cgdXD+NVHCdp5FJbiTf/QpqmY0Mo2DcXiLQBHk76rTDMeQkho7yZvnn52teRmhmc9FxKEFzQmTEiBa05uUH6KTWjnThv//XJoHDikbm4alCXsdEoiVNIu8Br3CUD1y3j1XbMs0WB0JDGldEdQ2Vm1RmLtXa+83EwM0qdYQDwawDCgnEtFiGgmZ7qBjIqAuWZZq0gepY1ALwUqS5/X/UvQm3rmdZ53nveZ+9zzlJLMoIFuCAoALiEGUQVCAkMomRBTLJIHa1dK+uVf0R8hWq1yrLbhwADQRBZghhUCgoUVR0aUMjIIoLCDM5Z+999rx7/f6/63qeN0hMuhdLqnatU5Hk7Pd9hvu+7mv4D5EwLg5Oy6LJD+AwR/daHXInHSZ0LHoOSjZORowJ+OI6OWjsQNoFENNXU4Ykr3YcdnZ2srgkqp7XzTggd0d9jT2WTGW3iSJUw0AmXxLVQ3qkYF2lm8M6YCQLF4iizgkFSRgLnO50/F/CFSLQdEfAQBkz2OqY1DQx16N6BhU5AcFEi7/X0tJM1TQEFUs6w3o0A0X2z14bGv7lcVAFQZKkTI+Q/57hcCgqCQm0mHJUTAeCwtcCPROlKogrh5tI5Dn8Ft47/+cV4B+ZMDi+zfQgrtwmutlLcZwXYtdcghxm42SsLHFzDZGxi+SY1gJ9L35CZcpZ3VQ74zoyN8eDAKOS3Qy7CqSxDim5IV2Il2oUBOPDkkWv7kevLbkbrH3HvTwTElCLGZXDvF9MKZHnZUQvH8QgJa/rYB8yuu+gx81McFlnHuh2Us/TqdoU7pjEpA7njJUzsUAxzM50kyrbmyOQjuroCf2Q3KgvQ7vU413jumDvRT6cCWjh94USFbwjOH864XSc9kQnh/Sji3kaKemeGXCJcxEn6c5cu5mXh1MTCp1qKDbiwViqZgX9m5OkKgRKmYrD1qJTAYIZb10S6SWnzH/PBGofadfdFH78CGkq6Eu5yoN9BybAMwoJvQqhKSPqgnSBF9SdMZoBvA8J23ajxa7biOAQFWag2WO4RJDs4/lShnuITKThpLRpuqIl1WqsckJoUSbeWiUyYgwQB4vGGba7QOItqCIdO6YZFDPK/YIRZ6JtMqkTPevAjqbPT75kpmPF28xkNEaSesfQMEmjqbgz/cxszigkk8+IxD6JpAqEnCFw67a3aI50U0YYCfdIwrO3Kzbd2AQ0tBO7SsSTbMPRIyFSZahhW80NsVmBkAp/rwRkqjHQxYCdWeJK7zcTciMGnA0h3G346QS2YbwUeqiZItBBTKCJaHKv0aD7WzW92d9D6AzTbT0pRBFQmB5FEfXiVVvV7Tchnye57pdMimOIWnK2gZgg322RQeixiSbJOlLn8WZThYxGB2dkkrJwG4lZWzF8TjwLFLsRAxb18u+EXMpbmKcvKaDXnXJkopb1YOwSLpeyqDw48JYix9ov40INj1vOWcKzvNHOTQJbHAgPyf1DOCXTntob2XPkFJm4mZe4d2zU2Xx2Yp49mUnAjJoIFxUubE30q21Q+ULFqIPlTNApDrgOVMl4z+SGQJ6i+tZTKJ4Re4ZGw0qZ3gZ23CqyNlLNnRCqORlA69knrWoXgZ00WNmTBWvn/iL1a9MrnO3YPtQ529P8aqCR2+xdIZej2ed38UPDxSKjLRrKXLT4LItmsLxD1jzTAZoPDZvt2EQ8jjJvZOd9/07cjCOuFaWNla/WnylrcgsTykKXFAfRXAdrDMUk0rJesUEYyGr76s3q3FlfhNT9UljlO2PEWlC3QE/P2ejJhOi4lS+ZnsExWcukFal/mmiqnclhTL6Q9SsfWulz+T6Ic5BrcD9pNqYQE/Uhl8/noShPq42xdp1W2jDyD81ZVTpngr/CKTY9sIXQu60b1DawLWxUXxwDjszxsSlVxvemD9wQkss7u7tVsUpaY8QM6X8zHR4gXEjpOk7niyJBSJV0fJiRV3DTQ5IlalN8PoShCxdYhDXOrnLBZLsTmJKYjf+JsoXgJxuvSBLKgkTphEOCYBg+QhK1wuUvECInnk3JMisrLLFXGWATAIIMhRgJC4omwT3jc1JGUdMEqVoWTS5uNZsYtdGFiVqR40iSNhNYCaqHh/vx5QmpDyWglU0rVEcTEhIh4adDuDJA1vFc2LSbW478TBoKrlLEKhYixQyLuPXNVVuxW5MNVhj/Tmriq4HGORjMcGIQZtiI4laUs9boYGl01qM/SJd06XuBZ1wY7LAYd7uxdNIUPkDREaKYWOi65prGUPTBy+JsFhrDRl8bFy4yXVF/PwdtjyPr98JLONY8bmmoqhLljRDwNGcNrjaFTFrPNZliQkGHp0UNZAxp4CTMg85eOj/pWqFKVhl4JdZC51plY4wr+2Cs6QxQ6COLOwdYngtBGrJtVHYir+hETa6Wzr5nUbMS/pFpaCYcTMqWnfaUYAIFKu+U55IOSmTF7awTdHW1nvlKjXX2qXdZVqusE8QkpSTKHiYa0alOQvAF4ufEp6BzS05H2HOaJlK4WsQYnLrzomHdJLVcMFJJh6gL2aGzeKXLQ/LrHhHzLheqRRe6kyxsTDny2eyMKcxshmr32g4hDvGsg+bh4XTOvozPyBr4cGFDee7l8p2EtkwhIRBGQY5OfCQsz8bBEevvMIf19vb5xDSKgXQ1A7MwoQJy09u67zeT3HQxbX7wfp0wqATUErgte36M8k8pRLHGQraPPLEFa1RlSqmMRLYVX7I+4rMBNoZGiVPNTiL4PSRit7dIbiwyE9a6KNJzrVy5nQp0R7nltjWwnVVx6GYGelSdZQ5WCvGIvwA1KnU3E0AholGBDOTVcVJPk+g4Oz2S/C00SnNffY/sViYWBp7sBN9urE2FrJkjoTVOKIVt8F129nn2+ntYyJrwdHeRPRUY5YJfV8RmAhUUjdCcw8AdwpsCikNnVVx9Yk9EUJx8WfTOyoFyzyjSLFZtginfurHJBG4zZ5WKPk7tuD/OFLmFKk2FLAwRm6lgnosFrJKlzbHrva+hKNeYeIQfXMzznOqEG5fG8NJYWVeAQAGezTTSJlggsJtg1pkYomZFR5uJJ91oEjgNmCXsCuF173ayRdPDgo7njLs9zyYpeTh1C02ZimFBRJQKJ2uSRpgqcLOZs0WQhpD8EUlhoRL1sphoMvXcHJsb2ymM2/E8EBwQIQVvt1PNNLwS8CLyZ9qI8zzm1Llv/7cCEj57J7FVYMQ5XbsFfdzcy8Dn0mAKpLp8Mvq+Y7QY/KHrB34KXCaasvwdjxH1HCe4jlyE5hNw7Sagoj1MsmkGanpIEc9+bBRFTolGE5S5NQ1LVCp5JkLkbFrEaBU4GYX5yso4uIJPHfsP0LWFHSqfwNSRMOePBXwlyDBfUniBZGHvCmcG0UJB7N4i4pPTyYlLgRGjRsVZOO/giXQBmwzqTMRBGtP7/E7D+ZjOldlq4r+KhNyvE9iGXZXAwMCzD06Q3nA9RQmPLNAmUDBH2a9OISzyLBhAx9DEIAm3UI6AUiuF5rxeDaSQ53TXRnNNV2vqkyK2pkMRM8LQvZQKMRwOMicG1aXIi7pmIFcotrK3pGUQv1HIZa/Aq0IZD5hoGq5Z3woGRYgK8YrklLsVj9jT5gbyM+E4EVONL4pw1KTosASgygDVOCRqRj5xC3LNDcsMB6BM8L07TPuYYC0nFySnkhdpQz8orhLMqvh789IZs082UylGpdkfozQx4KC65GTooQBGL6PfUw6UjXFu+5yJTvm3HMTp+0o6l1EaQU2kAgMPQpniImlzUeXALQ9AvxG3ZlddLnoeNN21nct7SQgvXLiQwAfRMBrnMZ7jZsEmEkDLIT03b1dFVRg1qV2YdkGENqxkI3HoZrQZbXkKtxInKE6PUDj//xyugUqpmmKCa1JAcCVo7e5w2Bc2ctMgDrzC7iWJBdwiRtCz6V+eQyBZdMboYHF4nqSYIQFo7Lqcl7UUAiTvJPj8sGgNXCRgYrCd4MhFcRHYiQPednRk8Xl0uDwOr6wG9sMzif9DFEVafWWuwCe+C/cez56EyCIrdqFFtx1Zace5SdYzKRFTStA6PFSeW0w6hHQXL0T+JGs1qWtDEPlAOkETTJRi5gAn2JAgl+EiJDuK1XUlOTlEkHyFuM4z4534RFgbBGXWT0+ewC1vpAuChnv8bnBKrsmeI3u7bkyk7vw63R/MXR0bR166pGlNBuVUBCNc18H3Z9qxZUHNZciVsNtoVwLVqPWYgcVkLR1NujmScoM9jTocyQJ8BzxzaC6UCtASkAenD+xF4QyWNd0ZS9DdUwKcxIPpCmZWdIRZTwQyCrJ5+lAKOcGm995SLYUudEtLO0bmfYOhlXfEfmtIWJvC8RnsyfjBcM4uaWIaWeh06umGSazMRK/hU+WLdOnSToK2KlMSEfM8kKtdFjYElIf7D+QHr5BSp1NZCxMxPYlITlrRh0SIta/AAEW9Smwckrtp8kh0RBpY1b1WATS+sGZ4nyAF5C3QEZ6V2ew4CvkJFOCcU0EgnRJmy3gyPA0aJBxSPgMLFpo3wNDkQzVcQi6FvBT2EhyeTIALutGdP+43UBwgGgXls4B2L+obQaLIhAdcuxOhln5PekHBtsY5gKJNwepoHJREOIXu5cu7gVitLnNwns+hxLS1O93CENuLyKQ0/JokySSo8BRJcDUtzTpfOklsasUjin7+sMfu/PrlTICcFFoIRN49xb4HMEWyBo6H4+AK5xMH8ezfIX5+OZ3Hi1fzbprX2Pd2Mo5PnWiAQSf+UjApiKAXDetnJV4wKIShRGVSRLOBpN/mGuux5a55b3Re4Y4Ix2OKn2JPYSwTlYIIRsUyk1onFUA+eR5M2YKEKDl1FQlbda1aGtXcyoS55IFbGIAzVvKxTcHjFADKVeMPw30pFHGShHIrikdOJei8C4me45lTH03u7N46WXVihJAI8ZnflfMTT7NMTU1+gD6aG5jQzhxPJ7X7kyqhigvqpjYAACAASURBVH4TJ4pCgT2dTq57KQZ7mK3WmucdKE5DHFNFNUlzcTrkURXPLntAK4D2wkkWwER5ow18LXCFR/u5kexPzFKKWc+MEgrh3Adim/NVcR0+L7w9K9Gh8DzNTTzF1sZ5Ju+4nbPH8PCLGIBPp+9dCNG+BdORnn/KSttpFyGgfDXPvQU2JgXKEj6pJEwOM8bjUQ3tSd5xEuWl1bOxtb01Nte30nQ9vIKXlRLawpyvjOXVo3HhIhM3vQJdC5pcuv6AfJ6My5f3sneFw5svZIVSEMXGYxZ0YfKj18hSeI82B1oaGlidk4Ico4EFU2SxthEP0ZeHySp5Bol1TLBrUu4kkSYTxcB+4r8Gk+aMQiU1Ad7dcVrMeqUxBFqJBhxxAIQSVA2bbzyPo9hoNF8mTSuUVQMJs1HAnpLbIqcokLPAHg+Do1fVDogq0vDrOZNQzgvXJ8aWrFc9A2l6gFwBTs218fzuvHMnZz0/nDsaNFOAbRTprVXHziovuJSzfQxgZsQymiZA+8+yX5mMM2ESPWRe13lMbA72aIZ7nsVAFroH091we2mSCi+OJDiN+yiiHY+dyxhtnoa/SJPDIrJgw82/yuAjCKWbl44Pz8LVMwHvSYgHTdktqXx01BAvXeHpFFKFkWwQeFns3ICTGr70JGZdUQu2KV4jQQ88k2mHp3ioNK8hW7I63rnsVoyBYB730t0EczTvt8+DwWbzm/Dy//PfGhrguFIoAQGUDU5SpMLDLAPIgt46t5WHEkx03EXbtA44gEZhcwHh2Fbs5uyhMBHL4zxtknsJc7ZD5Ed56bpKz4e4VbCwAs2ElDnURZXRa4qYJElCxBaxiGLThREYrH12LcsJxrlJ2C1b3e+6g5Qg7ZrEVQf1CoZE4D3LDZvnE75NjLWEDDU+EVwqpk4xDTwSg9yu1so+lxRm8Qx6bCzfKfO/FBxKPMLVAdpHooI0IwEYXx0lKBf/8JsRkbjEBEYhgiTxGLGVJn9vVL7GaZ5jYJ5Rq31NJOnyrmjFITkSGgwSWEIU37ILHHMvsCLBj2pEJTeJQ6G4WS3lO/PGEwScQjHBkWty1dUGSLoWrFOIiiQTvNd0NovzM3FOQuZXlUySZ/spgPsnSfeacy5GrIJAvznOX9iKQk6Ud0r6kMOSfc0BAuSC7986tx1YIodzoG17doEJwtz7xYvbue5WigtxlUIxnCm6UCQ4JI8YNh6Nw5Nd4UTg5ekyxzjWDmimJFeaTNndMBNmknMSJyavGcOHkAzmWpKsggSMxenggNWGtL6RiTHPAWgVB+lmyIMUZ7Mqi4m22PUoeBXmuKFEPTlU6GMrgTQTZBIHlOsopK+Y6MvzUnUJz6a1gnUSYxi305nz0FCxy65iFcKny2MlRmROQImLJPnzvc4KZJmixtdDngCO50zFTo4PhPIdsX5Ylzxf4G5M71SR88eYlGcW1/o9ieB086tbDqQRY0H+rnADiMpI3Oq7kaklxWngQvIAONBc8+Cm7dZaGLUvAEUyU4Sl+LZwbbmaCCEYq2LWW7GdwjIk+pi4mfw1kZT1wnvtfewEEw4nuH32PY0Cp92BJcSUsLt/U8QraIKFgfxCpwad8DM15zt4hzwPC0WLoYiYxXMHkvh+DnvhFEr7OpXioJa/B5y1PaModsLPw5KKQjZGqDrbx8flIrANnjPr00laoJo5i5tPivT+6jg8ALKNUpVY/4jilJFuw5t4tlsbwAflNXh+ycVrYQ/a+qgy8hNJ5kITSL5WNYwJSLq1majIb2QtAcU9f14FyXatb5iSvBthPd3gY/3zOYH+hA/GlI/GmZ3ZNHRQXDpVSQ/4XMvc+7vCu/jpCfxZJsRtVquikb4inEVL4/QYDp3PFIU3ZINpCPbUoScQ9ndU5vSMYG3R7ZZDQ4yBm8Ie814LCh8Oi1C7oCkKfhhoZXtDTdKyDTvzPsgLbMDKsW2iezcc09KtWB3IOZ+NtQBFcKtslRF1SRpMyShneoqDXaBbQP+cSMahvcwZVeNcWTDGPAslIAiKQD9ZM4rBdH44QwJV2iLmNcIjKmlBjzpRSdOMZHV1aWxtmvAC5ywEqdOqasoTi3cREIrUOEgKvW5o6KZowXOwpLN5xlEtJPaGgK8ZJuueuEe8b4nkWtp3mRjME0V9vpyAKi2ujL0xWcVLmsM0Y1cVBSlEDOkfuS3TqjY1bx7jBGVkMhbBIxAANKn0WSI3Rs0ukvHkmmfGOGJNILNBJggPxFicNdKQrc4DFPFQsIA8UNl+m4ytPOi149/Fs1fhD3J9hF7gtaTIE26XBlNg6Y7iwzXC/PXYplD8elLguU5FGx2NpQhFeb4R29uUVh7uURr0cv5cJ+H4lK8Uz2FjHQQRedV5+a4DZb6TQQ7KuwcCZwFpU8Ahh6JXMdj1aLt56ejg+CwV76S80NMQ5yPtrMrFzxuuXWr3g01vhaCM/kuxKDCdjOw44N0UYht5UTXKjDyyHJyu5gqYZwyckPLCokg6EA1gM4kR5rDr4FzEaroe1bnyxCrpzcI9K3NaMpgZsQKJIkhgQEYyrqKGCllgMOcOS6pJYAYF60infkFxaS4O/HwW+Z2XhBmwmELymgoZA/IM0ZLMnaSkRvIsupZ87M+2aDEZZ8JFISERUKCDwXg2YyKIdGKhcVmTxwyGCdj1nIMjBsYHZpWOWaAVJllCoVowQKJnCzAkOEZim64Hwd6pGtM1cbhF/A9mVOnCXGl1GCTKqoNOYo7KjbLWvAecsZ3oCHGaCZjp5NK5AD+Pq3Qw3UyoJKdxKHKIkzx3V0/sp4dfTxlJkLo40FQQwyswsPvpQim9KDywYRwmDU53hDQWF6d8hNIIyDuRuId8uX4WqvqwyekgIZIAtCq48aOTmEJSPKhSBb7d7kX7JyziUDM5HBKQLQ7AT5+OQzgVmTzQNRNCYPAnMdHvR6gIsDzWvPCWrMa8G5NQZQ7nnUiSZue9sNYFnWDb92Gf7lTw9ZKZQ3bn8yKQoTRoDpsiPMrpEB/bkBOvQy8GDttOYCJXWqosrcwSEzA6V2C4i2zJC6GjT+eM0Tk8DGKPWvWqzJjsFW8svAbVeQLtie+HsDYVxOgK6X8lGVdOF2svUws8cCLDHAJKihmeYxdGiCXEYT3deJMo9mj8NnaUnRdKZ4EcKFv2qlCoQEJFKQm3LLnaYooXP48176ERmN0a1+0fJ8+1zwvKkSLygCSHaSxVr3szh1XBuLj/wCXPga8vDhDCC1GXFF7B7wths7mTyVhECRBiELJEBz8qdcXHinoXnVRM2tZRwLFgZn1wlZmCpSCQU2bSOk+6ea7BVGcywNkixCrE1fI7mSVFe/rRMXKWam5eQePBm+TNRI8ilP3TcOUmwbKXo74Xsq17hvWkfxVrraFjvrP8fmCaPYEmeddigHuVJIxAwvI4zxmxvS7HLsVLncGBLSj64lvEcLjUK2sN6sZuctnrjkbF1uZmivvs2TRgZrhWdkChfft8SZFSvChCPF4g+MuRyPMdFiUkqsKyaTrlPS33dHH2pMj1dwgpyBJ3lEklhTh7h2Is/Cl5Ns01UOLYvReIb3v5LHBcM8UvgF+v2YZP89muqUqsU2DT3edCLB5jyJ0psdCbFtgxh6lzosV96O5XERrhgCLwN3dHQ0O9sqb9275XacjN6o0SxC1m5LI4cXbC5/cEvhm7oxIeKAGAhNT8Ef4cSFukm92fzSviwbOvKQ6aY9nwTO4t3IsQwtdCFtcE1zM000KamJlYyD+tXTM9l5wPJVjSk0IL4VlQwaAl74dCLFC/Ulr0f8/Q/i4KduCdhP8p19Ilyntzf2lm6u/xfQdX5E1RyMgRU7WQM7XhYB07lPie1WsD1dylGUTMlDPb6yc0gVJYTSw9B9+MHISZRw/BNOKlkKGxmyljyeEnv0lNQL6oyTz8XybCnOe83xgB55x2KKC8tbySoDoyibTRY27dHNeGcClWwBq0samir7BaJ6H8e6Bx0iMaRqfoEZwtzk4+OZDgyH27aXO+0TTN5GU9fOv+fGHnctzIs6AmEAMpSMhZwikKXrlq1fqnaBm+E748ue3xWC0OMwXV6iqToXOZwHE+OrUVrRHtLdAayW27UC5FTuSXjw4PzvjSJtNkQy50JM7opBccpXMaZWitVoN/TcUlOcnEgwNJAy3wjvpDlEt0uCkWCTF+wgCsNP8Xo2o6ADUVspsIuRyyHK6jYC7Bv2vK1p0eJz9FuFoIoDEFi4eASYPFQAc0u5Iqe9lpCW47MBw6oHSK4QoAoYD/wAjNQMQGXYuc4QKHoNmnZx4Ad94Jnv4sI/+4JlfVexdn6mxajxLWUboTWWRsMmBPc/FiZ8SXrJoJiU6Rfgvept+Jm9qOrL/fykCqE3mgcUgQYDIbITkBOx1iOhMRpA4NGhZ/fdwZTO3ueVhjWMlIMNOsup6ooQVaZHHsYd8+ESoYkUC6PkyiUtAWFLDJp0qTlnFYYfi7cAv8oVTs9ASxkAFyxOcHTx+4RU83ZjqSnQs2o/jfloQMcf4czxbVI6EEXJfdRAjsKqCYCDT+3DVuJ9Kkzs4+k4hyfkcidgA34p6LuHiOZ8xYGCiXGGqCTDDyrKsN+RMNXRRTb9DWqVtzKMnPFJskmnqydKEY/HtgVUfh6xATSf7WkgBaKKrC48SNxKJdennvsySvmHs7zyZsHa+UqoWw6ISFNRHCct43Mp90lvhvRwmoJG3A6jhk2ouhSYq9ylpSlO4Mv5c1FC8RChP+eM3iaumYKgYQTG4SYGKXevU9KYjSVHGN6JjaQNGFmMlBVLHouqbzrMIKkrkcLpubTMnEqyckTgIaJqoeXFV0RnGPCaB4ZhWVOKB0Ag+INoeZzyTvtPT1u1FhAW+DJY7SFKs0Fdr0MFtQbPE+sreZJgtRVf2FiYIQyVZfmqbvJJRJpNijpep3YDEUYQGuO8ITTHf0CKrhQGH6nWYgyxnlqZinNSRIf6Xs9agjoSaEBD8HGBxE4AQWWywA3z/vlmLRaVLEE0q4osNOI2icppkIyF8oU8xJrYszpc0sgVuqvqh9U0OXy9F7irrdrFHSf4LW4X+x3wRWRQmEZeq3Q5HMXtAM1ndrt3+R81nxM5KjQi1y/TQQcs3sFyAjenltlSFmpr4lPiJCwrNgglgVaZYJzwRfjIFlCSsQ88PPUezGIrmSajrQ4UFOaizTpEqUgOp8rYbGGs0ZUvBUCx4Kd6YnfLYKopzlbbDX63wRbTEXTLVPmChlIup00+aMTYQ0NKrAVzGuCOTFa0iRWJOJ3o9cVySVd518k5C1T4g+ZosQwjrDo4DnevUst/jPdKjOroh0lLec79BkUClem3WZwk1cDv3AnCKoQJUJ4yTM4aqeOCmxgCB+khQzraKZyGcCl6VZCaxNslgS+0Dv5sIgE12MlIuflisnoS1Jbt5f82YsZGbJ9XA542fnOW2uAP9vY2ydB944H/wzNyFvZ5xSUMfguCGiwqhz/UnOCyZfZMFwRGr6kYIJaFw6oqAL8JwBeu/5RWDWU6ztNpzgRhQJr6ZK8nmKvH/OVSWW7fLLbWGaP0v7L9buMatOI4FXLeyPOJVJGe82Hnh+FzGEiQXrMXC3GJpSOCyPg/iBiWIxJWgpfBXnsmerCUdR4LRZcXgRRKqJZdIMPByZ6fBaOJsX1XuqyCirhG7AKGVciqqZ3igPLe/P5gXNESYbngXK4O/t0nj27DFfF9Zsg8xzf/0cktfyqxREmccLfAbwOc5N0AEUIDSQmISTiyUOVgHWPL3mLkbtDmECRCOiuMhZ5DONETP7BCQH/K48M6C2WZ25vG6ACq9Ffvnk4KwdwU2YVcaKXGqrczV5LSRYXWxzgJTOtgovHE5AtM5lAzMKz8sOhwMHcjkcPRrONijcMsGviYviNLvrLjfDcbcLjIcez4F0OO1k9yHdhVY/rIywppfczs/VJQohmIRM2Eo6MASO6sLyuSFwHiIygKyo2POeHBmc6TQovcof+Qdz5dwdFghZdtcBh6dPV5wdyY6B6pU3QKs+eZCKRSbhSXe5JHXZmCapbGEhX3chqwar3RwhF39w31FEa6ysKjXrVSAAH6DDmGBW0CWhVPIDFgldYiZNNDjIhGGB/aVTLXk3ITqHEBA1u8krZeJnZ6Dl+5QMjRR0iI/CAqZNmsLA4GGXrMf/Fg5W6LXp1iWaWvkj68haAcPM+2nlkZpmhfNighdZ3X07K6xlipirrmZ9LSs6V/sh6kLhK0j8LFRerg11IgnzqmoJX2QUi5x4makG8SwWWz1/O0eBCGadii1mTaQ4PNKnSNUZ5RC74RB4EXybYxNl9PWRRk+gFXMzFavh0iCaEW4Re8JEQRlxMbztbeEkkedgUcB/6z3WkCzeJc9uEQoVQ9gVfSFIICJrGXK2co4UTUJrjnKNwatnytH8KlOcxWJZsQcSKtYIBw5dOIOY0tDd/S3sPdw8HMPDjwDGoCqLnibCHLmXSHXnv5vUOa3SRZ0JXBMnA9FLcPUQg28UhTuUeApG1decwBvPBCSjxahTWJwek7xQCIMHJm4R65yy0cix62ZS17CeJn67DzywA1mBKE7xFpO3UjAss9iD+HfIr+IwTMJQiSuFWMtwxrthMk8shj9T68AJgOqR8FBUFUk4B5lFGHsph3hSaYs8JzOzvHdj8Ft5RojgVqnmODntZI9ingmh7tHIzqtgZkcbfl8XypX0FQa7CybJ+RRyiqwIEyQW2el2nTJ99J6nOFQS8Tk3Wuw2t2biwXsX/lBxuRR8utPZ08sUBZVcp0glwa7JUaJ8PCAQxGjpZDu+doaJCZynxhQaOrw7Qh2So+G00WBEiCR8sepeAyWapr26vbe0OeuW9dsSq+zfNLMKbdHT/Y6X8ig9k+QFuQeniRdw7FJb1JeKjunCRCqKY6qoCfdwqpdigAZZODMWd/3THL38s5FFgZwolkAjRMiZSUtkocszSJ6iUtmR4q9p0lw0mrwpBAI8cD/7ln1u7JZTNDnb9/lRiQO/y1lB8U4xRoymmar6oxO2b+zY05Fn3fTUUEEGlee4xahYpqB3Ym7RV4IdQNdq+tkTd5Xc2qRZRIKqal0YlxBC+eilUx9IK7LETmBFqdQBRSM6kz8KDNeY+8ecoeMj/11uigiDuMgT5zbgmjppaJ7NBP0PvEo+BzlMe8OF9F1KZL5n4ii8ahuqNrHNAWgUZ0KLf0qg1OWJ1I3dSVhHb7PAaQteqIiSJrnNwc25X+aS8TxZUCS0CCv0TyeLtQjbM4o8M/LQNUXlvpTg5w+LUu/DcA7jc+Q6dApu0aSqp41MmgGcpyh+cu+ZzGQCaKzjOat0OMdGznsasi00wmdNUM26/i4oU/AXp4upt7GbN65KY6Y/SFwfY/jK58o3TFMWjha84bwTUDCsAXnr3YxermaHodZcjCLfPBL4uXyg8HqPhe63OmHzlqYmfSGk7jIGZg3hMRQuJkp45A3A30sYAVRACTu4dxQ+YaoDJD4COGeRXz7snHwB99lynWKy7b7MfiW8GH5MrICmkFQxdoZsuJVKXqK2lWt7eMzqSPqHGOiZHFRSUlrsFihsQBYUXfuCbQCjSQLlyFmoj1wA4UJuFPHzVsnpDtekRqURgpq64rwcuDY6Ts8Th+4ApFCrbpHQOpMNN7qH6HIR6TwAmhPS7ubx80pAYAFJpJ279kILDDBChuhu0YmXvNsiB63xzcJoaI/Sn8K3zP480PhM1dOEcpwc6csDNr8PNhKudGJRLiEYFHznqAyuwiOKjnlJ+qZ7wBi1Nb/t3rDwESGI1veSWGQWtp0rVNlG5E0j+wi8ZQF2Nan+BGLhREoJa6FXMc3K2tNgtYuYTLKKByQUx6E3Fb4qPA0L7KKzJF+LLNBJEEGEQzwKGsgNxhT2KCZLjDGvurrkgIPLtPvUiU5Pp1J4tB56IEYG2Vaxc5Q/m5/FqTmJCKepOGx+eJbwLtL9X9sY62vnKknUg6XVlOYpVCdCPTljfXHwINFZXJJpMpnRYyCidue8ZqGaGmvKDyBRb5dkA2cgzpUouT/mwtFrOh3HpwRoSO9Mw7byLAO1Yu9BKj05G3/xV58Yr3r1beNvP/apOaP5hv+LfX3T0x47XvZrzxgPvP+1jQqtMbmjbq6bJgpwgBzIZ4zOVT1jDWd6yTiaYoXiCQ+BcTYu7+6NN771A+N3b7ltfO6Or9ztNVx91fnxvGfdOJ79i9dHCawLdqFgPDhFCOhqdRFHt1JFwoLkhcciFplu1/EhSoCoQvqMOaCYrEQxh0NiQZ5cvpuTjiQzKaTcT0wXA4NFfpSJRcfIFMqqrLUhaN5lvJjgSinAYZew5JsRxgjUzs7XIsadQ6mnair/weVaTgEmhGhprC4ps8sHZgqVTqTNjhTMBbfjfXRi21Cx/J0zYYbEvDRPJolU9woHJs85+xOj2UDLTACnwrEgNhGnqTOA5xAi9Z5E3EBCM4KyecR3q8Bl132GEjX01b0I3IImQXgvWV9eB3tmKjareNP7SlUo3ovQmYbzSsg2Y/eM6olK9lUEMZyokVQwDQy8rp5HpFSRaE9X36KDhFWFRbvdJ2en4/0f/Jvx8le8Y3zu818dFy9s58/9rr1P/nntd14zvvu+3zm2t86Nqy7iAs9eEU41eU8VFLgtAroZ5/5nnXbi5WS61ZHSZAs/TJgPz1z0ArmBvFKI9cKVnJAqM9yiOOYXPVXj/SUpKt6IPiCiB1L0ZupHo0jVUZuNQrQW4zqx3Zkn+5Uzym47xXkQYCF/e5b39DMFepTMiGO+xzxjzri8z1lat9egU5p2vTdHav6PUGeVW31mQv7S/AzsU0NKxCIgdfdE03UuYqUbnk5+nZ7mpE/SbIFDfBV9AUd0OeJEFjNO82rm0yhUl2Llc8lvjpnSH8TrD/QMCAL9ygpGu8LzFrrkn1khjIL8AN+goCqAFJviL3KZXOc8IxunPAsmhPxhX8qjlVsNJBW5bBoviyCgRtyYf8wwZMeV5eFU8ryt5im/DTGq7uTPYb9hg55nlddNppfy2opELsQKGCLCBgjWxFICRQpiurGe/a/pL2ahBcOrZ8x5pc+KTc6mBog24Yc8V86H4k1O8niHi8IUi4fWBHuMx5jTFyhyEU868MxoERkeMwqvB4dXhHJlmuUkKdC5U9EVGsnSIFTIy/vDo6bzagWRYoqLrHOmxjRbbAazsHrtk6M1TxNqw12vff7f3cywycD1I94BZPdwnGAHol/EJPRjLmQMEpqqJPjS0srNS8dnJ8mP+jBoVOJE/ENqtMxy5qCxSMiFHLpSPi+QtDH8UkZxGlA05jYkIStPuw4QTecCpAlXVuUJF6mAQ/Y6BQYF1o9D2O5aRkzBCFPJcZ3CmAw6aGxLxKWrYUfJip+/D0SNF3v+oqMwiwy/teEXXUk2hIQEWxlpVWnY7CqYkCTSLVCRQmWG1TLLcoIUGEXpi3eSKLEclTVViBh98+/U/ocwrTQjvJWQyaNDTqAS72+FPCfaQplao9sAe0ZQokCIJCPEVB1k7UaWOEB1NqPH1sTPMnvqLl0H7w6CNjI4ZHHc5X0rlqB6FR0AndRRlgsZtCFh1VnSXGwuCAkIgT7lMCdplejbhl59+CUZyWZUtahx+E4RIHvOZEyL2llIogOA989hqCFiCmEmQQXHYloAnwkVKToV6QqWSVegD9UZTsKGSstxJSmlkU8gcGIpgTUiBAkWdtNtUmkAytruRoCQHu5NhbFJmCJFh1ClhrRw/8IHeiysbHScw+laRjGQjsyspJexPQZS1RW2+Cu4RZFtWbsmTKU+1FGoRTdqjM/bZw/v7u2m+8abVKJZz4bG6H75a5fH6970x+Ot7/hgfCfu7ud7HnDt+NUXPHk87cZHjwsXtvN+ojJW0JuGPThCJ8kXOrlxDi+QcylcOkQGWVy8BR72p//x8+M//eYbxpvf/sEJa/zNruNhP/S94yXPf8p45HUPrfVqYpMivq4jHSk4R6sWpHDo0iVm4lcEBMIICToF1/6eKlYz7EqDOJOm1ZDRhdqarPcI3rVrLhOfr72DsYPoApNhnnPJ7qZb2FAcW8Z5dxyoPB+eU/6QdKZiMAliz8YPZQGmI7nVIlQRjEQsFWYSa4A/Yd7HVOmcDYwJBjALEwj1ctIQwucxMqCQTsWtN2fOAo09JLxTn5nycgr30MO+E7c2BHUq6RsklnJ/QpOKSBryuHLcq8trRU6dmwKdlDodmP1B+t93whFJ7E2KFBPqmWenOV5LLcuVkUuZpLfw/A1X6nfq81yA6UxTLRSKkOWFl3PCrNvYH/XQ9p+i4aK5JMm10Lul8ZnPfmH89qveMd7yjg9N8Mu73WRjjIf/8PePFz33KeOnfvyHVUhiRjxNKy30Zuhor01NJU1Sy48osa7glFUksG5UzlQoRo6jpojd0dczqKYBgTThEcf0F5gXz7jkiNN8LFhqCOpwN4Uwcs0Nd40SWDVYnLZSiDhtDUwm6zcRYSLCtyCQZojFB8yUwrWW9RlFMp+z57ny8w19luPieguXKnzCfj5OJ+KQvi4iBVEIzl9EGQJJBPq4hlfYSqnzKXDAnrQQIWGWQ8zEkWKBJI/Chc+OoiNT7kjWHkb0I/B3OBZAcRDnKKnjXnHNRV48yzl3Vbg6mDr5Sa7LqkHujyiGxX2T8ziPVKK9EC0LleyreNj43uNjVbA4Gk5O/3FZXQqUPXBnxGTWV8f5LTmqLQigEpV5ivmTTS3hnRLuhaYS5+QWce09IaEpmYZv8YoXETV6HJVZ6URIVxSlG4jE5i6K6aPwPkEX0NRU1ZGGGlA2RAaAsAthbQiUkLsFzlUZHEf+HB5UmaRayLR3EVNEfZAUXpjRFQ2rSiKfiWlxUAOHBa7sc4mpbRWe8OtOTvVR8yk6CXRqTcGn59pUdJRfHtNiJiXJGeJP4+CBvdExjVjHmmWPEDcRCGBvMNWkKO2YaU5t2MLwrwAAIABJREFUwyh/amDoOSHKCxVCikYUIVHEA3bGXyQe2iS30dT5eQ9AUsgcnZ6dBQ5Q2tMSMiV267y7G3leCcLKv04qLlWd8jCRtuMwIZBcuAi5sAy0JqxIG+Aoi6eMn/KaYvrcBG4yt146L+nyGSRCFstIyySCBxpZQEifJ/JYmmjXeFRWVcaPRcLiQQT2sVdk8PPwC5iWgIkv/N8E/+IpzFjM3d3jcfkSi4dCxslOd/rUVT9O8s7UhA1AUEfL3GJq7h71JgmOc2sr3R+/u3lEJjX8qyM6jIwmjw9TvPWhqgeDxEvVxBxPOpZ3Mefqy6hLZRdl/OgIZcQYInGdrQ0npHtER7mmRE0eziGa1yKMKxyLdJVNGlsBKAGlDCt9FouQqOr+FlnMJNoLYPLCtbG5xynwNDpZhPG5I+RonkTB7qz/t2tF0ymLksCy6llYbM5dgO6I2PkKo6S6ZbND8awZP2XvhXtXUccAvVK+FVXYpvBQsECIhdAYnLcleTfRuyAVC0VzuvBHEscL8zl1hDoQNIm3D2uukTUjFIH1sU/VmgRI1TA6r7N7c7pnGFrS1cxUUMGDgBPrubZYgh3Ju3Yg+/DrJMnONROs8syoSWjvXQ/80/FnH/noeMUt7xwf/dg/3G1+xT0+6fHXjZc87+fH9z7wfipgIdseXo9wUruRnWzMB1Vwv8Dz4IfVNyzYNwS69Nbb/mT855e/aXzy7z93t9dAAfjkJz1yvODZ14/vvt99JIsGy1z7/5iOrsTt7PVqXFBc0owAdoPUt07crS5GXNJAtPl3ESIpGKkyyZ0sFocsynt2ZPuw0RGbzinPgYWjXD57ZmnpKMVr5DcLihS+BqTSwqe7N/QaYGLBM+U66MytlRAG0y3gD8gBE0vTId2kQMTnit9BLWw/8BChT068wg8B6jOJRCz6GTht5vNoCqDaSPw22TGeUKiSRFHMyCdyUkA3Hbx7lBxLbEMyKfFSRT2LM/1P2jcn/KAlIBSodSG7TYeZrnUl4BycJZVssV0miJV8G1+ZSAOR8p99aPfi6cOYPcsUN95pQEdImsNlcZ3ynHwvToAUqFAwJGIFwCiSyNRUIfwukiUSUafymt4x8aCYtojnmmMYfHw03nb7fxu/99rbx+e/cPeTxr5uEpZfevrPjl++6YnjO66+yq5+BG5Yp3LXFCuoKUoK7MUtM8cufTeM15KRCxYb7oau605R2Ct+xsx1nCHaxHzil5MW+WvdyEyCSuJOAZH9YKzuGM4zXi2TPfmfs0hE4mYJevQdzB1g0SWZPu4rcONUwyKaz+dP3kWgbPrmzbDw4kFFrcxJS6yvwqfg73J/nGGzoIOwY8WUO7dZLMiJwUKgbXbRE5luoQQHki/RJMuAr2Si4zRPISPkqRtZwuBr+h+YjrxfYlM4WUkI+RJFSZgamNj693oKlEn0Aly+m4F5PryvdOWJ1cTpNsjVLLbfCTDccnuauD0KCIxxcIT6H9zl/chKX0hTitzRfDDHaSDlnet4vjq5lstFgw6uYftz1SiqcirzsqTv1SzqHFNftxJTIWEOwkPuF01GrrFFMuKRFw+Xlaw5plcoBgZGfXgo7xMT+C2akOZyteqnorB7GN4P+7eFbgpKeVb8O6w5lpUlJrb+82mg574NiHpOZXa9WKSmYVVneaYtKeg0T83eiseWIgo2yCtfqDkeDU9pD8JshfGavzuI0JSb6Whidop7C3UknTP9LaPhPpuFUNp4Ejrd31Hor/ClgJYRNOS7riwxQRLZQKM8OdiK8tGcPyurTGROz85YABB2vv71nRQkVIcbGyyotTij5wPpIMblu4k/LkS9GA7G5Uu7ueHt81vj4kUOGzaxv+tGsDjS4E5MLJj0nR0gBhJ53dhz91LzxZLgSwJRScQZikRHhbMU/8qis2NX4/fwdBaJ3SSLM5FZHCWdd5XU8t3FXRHSVvC3TDQULSDwARc5PWaTbgjrWqIwsIBSAWUt+H/+G0keSl4cQvx018JAZpcvxot1eAq7cFRMUKBjFN+RyFqPbJLt80Vgi5IVhVxNEyCNlU+FEFKuEbyiOvEEBZIUNgALlwIqXhOBa1SlXDAN+DIxG9xjLQhrIDDGC6NIgeFlxNOEz9V/h2DGd+nxIM49k6PFTh5OrtN7gFh9mslKT9m4cheshFsmTlHL2lJ9zG5eKe8UZrOnUEIeCqIWYzcChGPixQDMd9itED4gzK3MyApPnqkh/JFTnW6jwMW6OEVRzAOf5I8xaMOeCIyS7AgMyIOvjo1zCi4090lltvJxKZ5Zq4+lACtJToNyd/wtSIXUcdib/AojbPnJ8iGg83gizl/SvZCaTDgg/QPlJNBG5lTelR48pWoUgiqHRsHIMoHpd6gZXfMggPDALepOkoWRvkysly986Svjla9523jLO/5bkra7+/mB77//+NXnP2U89pEP1x+nYkEO2jQMSI4R5WBi6SSjcfgJZAU5SgxMJO/ifIx//OwXx2+8/E3jDW/9wKTM9s2ugwLq1170tHHj9dfJgYl8NmemPkXLYz2E0AzRuZ5jCzl8opggNlfhuNzoOcjxaFhd38/UJlO2JXhCJtXg0cP/2afRAQ6dLlwdKCluaHyYLBIfle3l7jjYkHZlL/CsjxQCKN5Aw8j0dKK773rMHiCG7Z+OS5eIS3RBazI7KTrZhWay194Yays4i0PCVe4Zg1zgah5Cp4HORqVsA1ghZnC1hoGbhGej0g/eYYg7UKCE7xQZz+I/Za2bxKo2JgQX2Vgw65wVrcRlR9/kKzzAI5Xw2BM8vyRvETrgrKLALSJGupDcP6IkxDbuxXON35NLITadWGQykt7jDM8BApHnAPE9UVxoUDrKysOGPF8+B+l8nugT4jXaueS90J1HSlrOp1ANpEaJccGEF5wO1Dpc3IMrFKHymCg6KGL/5mOfGL/z6reNP//Ix+52by3+h0c87PvHi5/35PHjj3hIxb+NrGmSQK6ZiRl8KInuDSefVdD4l0kuAx8UDs3ESEoee5KOtOIQxBg67buXjaOTklpBzLrDT6Go0pMxPVwTkDusfWLwkV1j+YwK3STxBmp5dJRGI4UfeUnEPxYm3n3vqmtZnMgTMsYQrnZ39b/iuxFusEi2YArEJqiBhq7z3Fkzxbkqrlk+l3ccryZhO7MYhdMM1ifvttUjc8Yfg1y4ko47U2XWvsZ/NmlZgsuBztQZpoXyOGISBL+xvbtSxJDwIedeEFcKfXzRMKoONAzIFl1zz/AkwOHe9PlvZ02OsDwEfn+QZxXXrs+gRuawN1ZWVLPiubY/XhsoZ8IULzuuTQRIfhr+Tw54NApSaSFzFVMNiN3xyXEnWSyyzuQwE4+IIZnCFuTYDr//PZ4waQ6IpuCcNueaUQY23EB94J8iuqVjQBQC8WvJtEGfL89wPQQRWOFaIsG+i+H1Qf47DfFz28RnJpUFcy/VueaFLE4kQlin4Vrqiz0J6+sWuWEjX/iu95CcuPLE+XxvIYQqRgIVJ64sCLW0CEkKGaGguzt7WYfkaxFFArUUU0w7GEBbKeqST0boAyjzbFtAI6rz2lbuE56pJH4aCuKF83l6bVG4MqnvRrZQ5UzfYmIONFp4qpDxswHYiZxQLjmoBKCI5Qe5go/M8WkKGYoR3UjpxpHobiewoZqUai6lsQlZd994mWB7UYhickNCeuHC+dyEUp5UgXSAlTSlQNJQTclXiKWoc2UikxdvFRrIQ8n0sdhMfDl4JBbqlNrYbPX7VTFT1ceg6OFht1s1CpNzJjEEbcZpG2O9EsJeYHxuy/cCc4LLSABYoTtWBU5nS250knc1wHmBSTCLMJ1O3aFjPoJfJ2jCZsTBpzOCehvJSAogAtQsAyvxngPQz0+nPEVMOX7vavDkhKFUv2qMGnwzJmtx1IXMfDgu7+wIqYt5E8IMwvg6zBCQgdDF+wHOTiSYFVaIyeeO0nn8hKAX9RALTDYwRUc6+rWI07nHi4TOfZzJO5jUNCvJmN0o4Rt6mzDJwlMCX5kUnOUp4j26N7K3i68s5EhYW5PuWWfLBKoUMsLwJmOmmAFy+CrL6Y9QQRKHnctMG45ycDiiJzgJZ+IwEoet+WYbkTaOuDuPKebW7R607nkM1iC3lboQCXrK/Kiz2B1y3G0ilbWN8WwUqzBqLchNCg2nSFlfJPxny0l2UEHBMT6dlEhIzt04CrExKL4xE1POmE43h5EdqxJqqDAmvMfkpXX14VAEmxsDWrHaeYZL8qJYb3zMO9/94fGbv/2W8alP/wuTkHBjHjde+itPS5eYPWpjwrUQpabw6EiuIUAi6OC4XbRLLYKioHfA5DPAnr/jXX82fvN33jQ+8al/6mP0m/7zhif85Pjf/uebxg8+5P5T0ZrAPMEaOqnh+bhGWNM7O52M4rgt5ICpDZMxpLU3zp1G5KL3ZgtvcBF0ElF9iQtzPKNIkBR/YD1wgHDI0PUGItpeEJFNZW2FtE7XqsUwLDJ1sha2GoGEVnrnO2M8xwREKAqqkSaQJUMb8Qn2SyVTJcPFlLYnybz33cvcO9LL4tttQrU6pfE38S7y1TaYOHRROCOJj8EbhNRl/WcwRkNYRGlvlRgVm1kqRcQTi+YoKrHur4zjM2Q/iTkenD3Jy05uiEv2k40a9lR8kXbgsrG3uOfiLdFZbsJSQz9L0S1J95KYcuJSfJUSc3taA5wPLwfhenYh5WNwAEtgn0nW3YlnfXG2yqEslbVAFqu5EmPlpSRLevGolMYZ94Uvfnn83q3vHm+//cP/YpOgF/s1V18Yz37GDeOmpzxByAdxN+9eyKA8H2XceZ9yWJ1e0dAiN2ihHdEOSpAj5gOss5tX3HtPa0jQSHTIHTKliMlhi3XQGF0e5y+SkJRiaBTLjMN51nuH8eHg7EWWmueUAncf022IvgdJkDeRCI/fT4mhNM998vwxvxHCNoux2LBU0pUYFkPCiBm0WAA82gWxE55UyTaz1rbPAwHXk44GgT4zxAz2Du9bM2y4g4ggEWubQxLoaUQB9rNu8XBqzlLOmiiPst5V6zQvUZlK/ypFMjSfVF4/SII11jkxxaYl6BrjsxP2Rr1kqlWFWvPSGo6bgrEaITZYfDaZNiWmFNR1x0anfF75ujYtWk1WAQmbePKUhJ12V19hDiaLMXTFePIC9AHeo7DR5l7ha0X+YZ5T+R/7OmbaFpqe8apUdqHcktT9d4yPolUSE1LQtbQzAjQ2wm1iqGo35eJZnfKF03RE1OWKIlb6HrEeag0WsihFSI6RhmYWJwfeCuiZAw3II5qx4AOVqX9B+roAM+fxPJYTjZCHUFOeV2DhRTvwuddUMt23ekZTY1JeJfkcU3PeITmhxpY9g2MyYvGuH5Q2GTbFmBSPSGVf3qFuwEcPSCx5UT1hKpLifEqvqIK3BBvCmUJBNd6O5q78i7ZqYW/xDGIsuisMVNQB7xpVP5tAKyurNy+dnvFjhzhKLSW9y6bKmC1KDQsHQ71IR5Rn48ouGxLDPOADBBwPlGycepl8LsFQJSSl/bhpK83Syy9lreibF7GRGyUAKU/pNbSnSJO0JPhbDHC9JDjBpkaNRb+b/UjbOeIWmoPKkwdOuAelY89ndsWbQqOIlwbqzbGGdF3gTC6o3b29BCMCP4HUhFAIWZx1rxyW9K5E/+Z5iEuWVBt4AZ2DJeXvxKN7n+twT3IwltNsYc4poOjihkAXFRYxt5mwFBQiwSjJp+NXoGkETZJx/o5OtUoS89NFAYVVmzYSLMHA44vRIgkS11r9aW2cm5xahbJ0UiQ0RnIen0dSSdAF5hccMxLHjeMP9KWkYCth6sDEJtUTQ+wszyadjCtMqwjUFSirsG1SpNAANtZmnoNdbzquFHaSFqOq16T7LFb/kKihwBbJbg7irH8+Q2Ouvk8nNHUQpqtKwWdXr2FvjfO3i6kBpFKDtd2LRN+yoD1G7y5tPDyCk61iKhthNj/tAMnncchF+QNt+vr8KBCWjHCK9eI1YfBIIhH4TA7KKrQXDrsOZ4G3FNGSqZ/XT9KsepWFm8TeTCQ3VsbffPTvx//xX/5wvO8Df/0vFhDfyv/4zGf8zPgPL3vmuO+198n++uQnPzt+83fePG57z4f+RW7Mt/Ia+KyfeMRDxn/4n35pPO7RD8/EolWhSBy6s2bQVoBhUe56Mdmos68w4RY5W3S8t6rLxn4rhZyuw3vyl4KYRlPUYORh8ZOJd8XgEL7D2S8iPJCgTOM87NuM2GudnxLhCoUcVP7ojDYkJyaXib8lohHYiokrCaNQLmBMengQCzY3zqket4bBolBiYWfzpDgQrt3TnDX4JCFqQQHCxKvB9N3IMWHzWi1eFGxRaEZpUpIjCj1iwYULpSK3gEBlKk7xGBx7REfquZVcq6Rtvt/E3+ndrIIYoeR87+k4uKK8sAm0HI6GrtocafESuTU+exMyus3aHByPw0zm5RUiJPHO9/7puPUN7x13fOGr92r5Puq6h46XPO8Xxg8/+PtcKrigl9M252XUxRjmBlYsnJOzWYlaJxQptlecLhjjMGe06ZgpbsGyaABS8BGT1tY7JjqZspnoRIA4jNt7Gh/TS/MsSm6xfzz28MmIwmhx/SL8UqqfvAOuJ8ItXof8F7rcRUAvbof5gmdM5zMkVpHlX6VZWp3i5Bo9veEZFWf13Ea+lykaRQLvG+gixStrjnNW+XOSQtATM+SyydAqYc3y+V1UtXqc4kVl8InHE536I4sASfq9N4wjKTYzkfBMUF3R90hhYG5kAt33rGSzTauIilBgB2ZmMk8jknNWDq6NImFiJLFzQ4AmNI0MCpEZOimyIh4ogW33Piw5bybLBRW1MU4RAvSz3OIzDSZHsyhqCJbnt8nxpLZWsTSXmI5Wdnz2viILNkZjWJ41oD8W+1nBgCNNXdMcm0U6Ykicx11EjhQzMyoh4j6ZhpV/GNPYYZPNQmbm0jn9EhnSSmhpWhZ3K1PtY2FqUhRc542WSGO/PMi4p0aytBWBU2caD957S6x3/E4zhby6Jqk5W1IA+R7jbVWcSNaoimYt96xADO/CrWnx1KIZgXwzVSRPLtGMVo+Tx0QLmIDAXp6l+VPwZr2iqrkc6CYTVaderv8MZsixz05TKBL/aIIAc6aZARKBM4R6Ip6Hx6c3Lx3Futxk0BtcOLHKuMkF0ph5yXENgWG0TrLEAo5+fLp5JlV6c9hd4UsxzuEmVB7T5ZUus/g6D3QeUHwTVoE0MF7WqVnZRZUSWq0sJNqQnMSJRjFlWeIVf4/uCV19/jsa9xvrPe7ijjgYdB5tvCHPwYKAcalqArz64E6riMm48xS5OHTq7VK1K2sTWQkQ/DeKJ7+TqYBd9g6SSlwCfXIaFUWMkiemw9hYcd6qY0AdZPevXCm1ppJ9XttI97clSx1Nl9FfEVLbRJEFElPSyEs2XruKqow3hQm0ahKbIEGsiksWKj8xoIoiEU66kmHDUejDqJII/g5FTAj8SQgk4rfyHPfbPj0NExHu1F1cJ0GqaTliJTA4zSi+R/k58M74wzrpsWsSkeJYsO4YE8fPh45PFXBZ7RwepRQVSNcpFTxGYWchWDa5zW6PKlVToZ/OtZ1SJzJ39ezohKqfBc+DgKR4gERCi5iSbKwkhrUEeXA7br0L+qW53DK9KnKjo34bC0AObA6YCNLB7gOBwyueJvFEoZNWEL16X9PBU00NE6dZAj3dswStMjaV1aiYRUEkSYq+8rU7x2+94m3j1X/w3vAH/rV+nv7kx4xff+kvjPt9179NIgWk7VWvuX187o4v/2tdQr7nuh97yPjfX3bTeOyjH1ZTvsWYOuUVSfT0EKBbTDNIeJKTXdWawl0JkVUIXyfCTfZug7wpcc8h2/KtFv1AfOzOar7H59PICMGTKd+cB8zVfLpyMzkT4RSlTVU34k/M79L4crIXg8R14SRCrJbH/j4dNZpYV4RXlclnDqvAlU0i2px3il2cH1E00/AN9cWzEzx8VOgj7lgkVv+hFi97Ift+EqiRzK5flQUMzzGFSIRV1gPLi6lg8cLiS8Q7SdwSFh2zy/CB5B6E98Q0KBLDStp3gtDGgBR7TqJVrKNpQNLkxLqRA/PSnBuKvsP4C+WM4wWVqMzxyfjQn//1eMWr3zY++vFP36t1fb/v+jfjOb/0xHHj4x8ZYzv5a3bLZ48T4SrEVoRwevqC3Le8VL5feIv8ITwuTG6nPKe8yK600R5xImeTMdG8Ac4Uz4NJDMmfTSVjtiaEkrAl0lN/RxktiTuwWGGESf6BEpbqI4lTy0ZHDa9EATzvOINVJs0kopQgLT41EWSaYvEFwV+5fqdfrG2LYyZBly5dDoSKpA/0CUkYv998KQoZ3jOQ9UAgI+U9N+oWG23drFK4xYIk/IzwTfTXOEKFKgpi3awU7dKCKkw2wx2qSVFPViPWQre6O+hVIHHvvg+KLxXAeIbN4VLRr6DUU2fepmj4KJz9OXfIX4TNO0ku/50qiKPOCjl8gZPRghw2v5g6k8Q7pWtpXxriTmuZ7lSeiBR50Q4U9pAPE8RCcibfY5oYKQZs0AUOFsh4SZQz3T2gUQsSSIVR1iCCRJxbhaC2MaOakeXRZCJso1/YGs1hyfoWcsK9PRLdJxFpqKLJ+O00KQJDFGqZipl7a60hJ8bmcnn/Za+ZH7NG9XejkUzsYg3SOG0i22z2m1Ist9DTm7mYlf9UvnK7fh7Xr+z4XIhZHtm01/OK838WuMiUvgqTRguAKmnOX09oXMsHled2oQkcWYGBmHEu2Bn0c2cv3Xnpcpr9UF3Ob2/nPfW0DlheNdOQX7aQ8Ze7ep+liLsa66rYANP45JOxsiSuF3UXOt7cdIwrL+8FQ44uuZVaEdii+IM6iiNyOoBsPoL/zmW4NhDSPbRZiKtrJKDCX+QG+EKykeMia9HETVOYdIC2C2JgsPPi6NYqGRO3vUjNRXmnhO5N9JQdnr0WfCo8nnTZOBTLWZrNzMLUOdkCSzITXgzcB+RroU2SslUM60DSI1eNxTBuWx6bW8VBAn4WGVemGuUpc6SCTUaIYLnB8pPJFMwqHbQi9UvsF4oXAnjJJ0L0lyjvxExYIVWvikg1qrODAR4543GKFRa5kzYnC5Ccj8fWtpKPjhT1lmhPlJZrpjsW/f5lgw1B12B1XKZhd4XEtWxl+wVk4cbU1EOWpESJaDedSmaSaRvfGww3Km1xo65AjcFnraMu+IBHEpBS3TOOT8eIUMsBBaZfAmiPmtViBwpgIV65/GLDukbWNW0MtFFp3JgVltmi3Q0P3xT3KE2tE3kpFI4nvkQ6pVnyXITEc6c7JdfKxIi6qAKuoVf1OZMDOhZ2kCWXU6gDYynD1zKI8/f8HVXUyuy2PAcSmNOi51mz9opXA0GSPUwncGWkg/L6N75vvPwVbxuf/dy/bgHx5Ot/arz0hU8d9//ua8cn//6z4//83beM933wr+5Vsvet/EvX/diDxn982S+Mxz7qoYHehSdRCdTixCUwrx29i/jv6f4GK0+sK3nS8mkhlrLnjDllboYgATzCwHhteEA+ZVJM7LMJQKJgAdpwEg8dOuF8j35Qi4T2noYKcdR9HgjllSvA6JBsJ4aQiAArFEbKAegZIMTw9EzI8N7O2bh8WZERYsjFq7aTyKtcJlcrZ0wMAUsI5oomlChR4qPEDxC0jTVi0GbUjeITF6d2seFOamn2zNwTi6VWgwMG5p9wfkgSiQ3F6drYhNuxlQn0DFHVYynx6Bx7R+6fHe/GwWsxQOMg0yeS1kpeMVk93BfCQ3ikwPM5aXAqfnyWcO/fVwzHAgh5ZSHCdP5Xx8c/8enx27e8aXzgQx+5V1NGYuLTbnzUeOFzbhz3vfbfppHEs+pkuZEO3YQyabOBQQK1dd7pucbTbVZcmUJhfFUzsvsfKOABUy/ilD4aQIcCg6mGRyZvmRw0JLE9xYDpOCFIKsnnpYBr1SahUV3IcE2gEjgPFpVVI5oT0YGVnJMarAKZaQ5jyXLXmc65wr4hTneRT8LUPCHPdIwqhdCw3i8Cod9ECIOCvonnTh17OkfSDaKEddmNrj6feMZ2nhtmzh5p41XyI6f6Nh+MueEyrsNzAS1gPtHiFr4K5MI1JQzEcUGpoUWOmjpgkeX0iRyoJxjdMMz0qPiQgXgm8dVfjN+xcFdNyomlqJigFCarh+alMBnpbkkVFVkrnH8m/QoHWSyTHwglBupVsRBhgCSuQKGQ3fWzJXzPU07jWEdzYZPmtzxnIIBnoTQAeyS/wTMOkn4gVVUPdPOuZYg593jWFCXN9cpH0tVeolDvCRcxj2sT6m+eR86pgSrnd7xjwk89Spxk4sFkohv17W3m51feCbIl0EhtLzyHgcSiEEyRPqv8dkE85QGTLUcXZF1YG2N4lrwbpknkNK7PGTkgb1fUErFfueeC56VXVQ2GqJZSVNEwMI8wr4aXeBAfSZ+L/OQLF7Ziil3Cet9gFCs0BvjlTomItUdlo3IyNU/uSpw80RCzbzqVaxUzkhkNWDELStGgvJ1qYybJGnfRWecl+xLtULhIg3fr5AkORJ55S3pyw8jeil3e3aGTwgbXKCieCchfbvW400VKgp9uQsZ2EiCz2cHuLvHgxaragUfmkM0POYtqXmlgKuKMtmKiqFLOjCPtjVB45UANlAkMsTPBxQ3ZUDj+GfIqzu9lypRzOnjKWcCgJz7BgpertR3T/RzOMaHcULFLSeLjsVdwHjYFfAkwxeKwGU16T91x7dG0Kix0R8GcQuy3I9XwJjG2duu57k50LRaV5aTzhHM33Vi7CUUaLtUNCqkLF1ZDThWD6kGWKVnUVDQy9PN5VhaNqoLAxVLAgCA6cQjq0XcMFjpWU7AruhPzbtM1i3ssAXY2W+1E0WQMroJiBUpWzypemclFDUoISXe2vA9gEBL6GroiZlnvIdazEEoTsm/2Y/DjIHOdCo+UO8Ei3v4KAAAgAElEQVSG53kaEMSESjKG6Eog95BTuabnJHbBnXAi7KBIBh2iRLUJGuMD06BRfBDSl33QtNRvF70kAvz9xlGL4Z4nhzzPxug6+bHDlWeKzGkr7ASTezo+9OGPjv/0G28Yf/rn946A/K0sIFAd+7UXPn1cdfF8JJ9f8/p3j6/fufOt/Ip79VkpZP6XZ4zHPephMbQE3gXGu01GhTrwwOismljLE6ukq5LlfqdpvkRYgHW+ny6YQhoaLIYDtbSe9aGpbXWFUQxMwWoThn3jtKI4i0n4KKKZ0C02YwoSuosUesttViys9ruGhRCtz4UkTSxovpnqOGL8gYSRJDq5XguvICR8lIwawpa94qFE8u+1so5JmNwjOVbo8JcHCZjadIIDQxa669STBtqVSo7sErcB6gyjVQWO5AAvguwh4nmRn2P5yeQ4z4X7KlPgEH4hVrdAiM+AeCGWn/OIZ1zT94g6aILI+1rf5B3Xcyq1xcA79mfvnhk+0xh+Eq6zKPfc8YWvjVe99m3j7e/+4L2SWr5Xi/Vf+S9dOL81nves68fzn339OL+9Oashlfebsc/kPcVMmfc2xzTFb3EKk0ksnF3hjgUWpfpU1lc5CiyiBZIk1v/XvE+mosY1FUyNga2SJn9XIQ2REBQVema5V1pEgBjZinzsM9at05SShS74m6biQpX9Hv+p8qqqogrgKM7CZ8hPAW5zZezs7GR/ra9xtqvkl+dSfI8uSESrqOpHXsLzk4gN5xXhIo2+NWhUiIkGBEluJruTkpkFF7+TSWoKQ7nOnPEmrha6XQgH7lkS2ibwnnn93/NMlyhynYJxnjQ/z3vpd1ic4Cvy0yiqktekOc1ZKm+2BSMsAgonPk1Hml9Ec8HJQhAqW6rM8vzaqFaxpVJBOzEWiJwQXuk52NYexhfij15B1Tgt40vyS5BJNnNEIyloQaOA9WYj/64cpnmQwL0gqBGPJuwZ2ifwCJ8ilCDLGH5CTLmhuwjqLF7qCOeI8Mfsm6QKQDN59sZk3vkelgqHGPkSuxR7aUj0/Gy9bgzPoSvY+BDNJCpGWgeFCI1yvqybCeQi5GMXUTfOVHXCgtTl+r/TCEvzjnzPJrTDApEAnE3kzkfHxzcv7V3ZO5vxxbOrasbchbufTSEbG29FSOEgpo4RMJU6Eo4qnq2tCqeC+6HqhQHdzraLjO7y8fFyyIyXLgkBQ9aT3yfxlTui/K4FkAckm1/M9ek4jSKYEwMwq9xLd0F4OYyueYkkAQarIkWBCybolUmXHcK5amWh2s3WvTjQnYwSJbDy0iw2VL7JpCEE/hmb68TFz3SMXD44MR8S90n3ChhDfFc2lCsG8pBiMLAQ5D3BohemHH8ZeDiRK+YQJklo2UOuy4S9u11iYleraNJMsBMLHcMt5DSfE9vKok2X6spupAU9OzxY/NzyOAmBy+Si+U4tday2u1A1/77jUTGsuqMTqGdxhvlE7feQb60iZvKYyWYu6Vg6cmcYKKlexM/U2ahRM2TQVtGyyGk+mEUG0y7hbBhDlVstDtngeeu7umhsF+Jez4zumzTotc5kygQgoBJldCnsxHEvHfTmYrGH4mKe8arTn97WLVkZ1ZxMYUxoPQTFSOd5F0kwzLl0qRUkoHCkcLJDZTHDODuylXFjnnlJJlAWoyleSilICWKnNz2JbY5U72c6W6yLT3368+Plr3jreO/7//JedYu/1TnUU5706PHi5z1lfPLTnx2vuOXt4+Of/My3+ivu1edd96MPHv/xZTeNR//kQ5OY20Cxgzof4nwUEz2KeIjMGv0SA+QbVIwM6VV57u7GiR83PnHAxXfpFCldhQKifrZFA4lpbHELAp+0i+UhzcTjcBydMJVw6sDvMmmZjR+PwklJkYWyYvDJqo2FK5dkQHxXOu6BlpWiXDr4HjrsMTiD7NPAy6LgpMmkCYCNLNY2cUSfifLSSMFT8AaaVzi2V0KWuLJCM8OOpJ1UmzId05h8hA9Xz6FfoOebHjQqIAFjRg3LfcX0OGqJ26rjyHFs1Uyfv1AbSf3C32zeTbyEqNwJv4rHTMQZNPGtYcbkt8NeNK41nMamn4T0s/GVr14er37du8atf/juceelf/3i/F4t/Hvxl85vnxvPvukJ4znPfMLg/+beenqSOF18o57Y2RgtWf3AZ22itv+GBbVKhpkqBHriegznIJOfudnU3fqGrrEnky8Efs56VJSiG30pRSdZaJUE5TOYlCuHLcw6ezIXpNiGPBAhvvNnLChOob5UPmOt3MYxGyRKrpv9pUeRE6qzoEGArZMcsv63t64a5za3Jn5By+WajOsh1cWe/GAah5t5UxT8gXzWuluJ4lqLzXAvPS0R6p4zIFMjz0uTzb5/m7oKjJQ3UxqlCj0I4ZuVW3nPKszylTw/OBOzuaL7OfJK+SffQwyRWF9iVJvkeyTNC83ENG1K9Cf+ZlIflGwu35gJfn0WRFALS/X5rFx9c4zg0gq167XjRMWzs/M6nmu+pk0/K99lqkO+hfE019D8b/KeqFquMtEN7mOaQvYQIRdfk+bEecShuIeS7+f50ahvEYnp94rYn/yjfGp6TWt7UnLUERjS1iRFxjJNUvYDuTiNZvJjuGE+384pc3LBTavzKlyceObhYed5EFTWzl55xznx4Q97mTXH7WLSuxFYsQ2HQPrE+metc62XLpPbnQSlQBOMnEPD5VJDZHp8enbz0vHJWVTP+KHSXezY0axNhynazYW5qyxLaA+jMlR5JHlGvg7pyAmu1YG/jZISmYu4xUsHQ306dnecYtjtUOrXosBRbSH1Ji4JwSmY5pKiYwN4+MmPAIbBP5tfMeN+NW9MsVDqZmlap1qV9+HaKTzvAXCj3RRU8aJZ2xwrq5ADNSxsyIXqMw1hmP+ZAzhyke1eK841mNiMxk7jE8N/B+uZ6hrlshCxxCLuFcaSTjyJwURmrW4lplmNySTYdCHTDso9Hm94k+NRiVgErkBEMgb1sO/OA06wTGPoQ/F8+XuSup2q5N75LKZhUxLfYzwTikAqQgYFFqHhpB4IQGMoJJWa7PG4BYfdFQshAzhJAuNJOwnKYvMshGOZJPTkwISsDjOjYQWJed2JXUWJh00i8azV1kKqCwmuC5nWSe9gJgkuxTSysOEJGPC7a9hdGz7YxIT15gEpHKA5NXTcJGf2TzpvBXWcA5Nyvx2EVA+dpcqFbBRcg2RpFdnfctOOHGV1tgo3e4Jr77FwzoaxZGTeI+OS4ETRrrkYJnGN46YL43TmMNOmk/H5O74ybnn9e8dt7/6zb1u3+MnXP3o87tE/Mm57z5+OD3zor78txRRv5sce/uDxspfcNK57xIPH4REJh/4oHvSz87UeCK7PGBFG3awmcSVcssQBWrBCxSlaGpf9gRcJyT0eUkvj9FjoFPAnfFsgxYNBNik0yDcPI4lOYD/ivE0QFxsP+mCEAAxWPXCobgT4O8SULtLErCNSQtJCHHJKwz2xVtIY2VOtjMPIfVodPyZJ4bKR2MEv2Eghtrgv5mJGXmPvgaNjJ+0kOjP3wYaOogNC5ywcChKxeGhW+AysrQoTceBCXJZXTiww1zdKftSEkuenmSPy2WWKWqqVJAQmz7wT9m6R5Wsy2vvI5EXjX1V9eM4WcZlYlfgLjazXvfH93xa45r2oTf4//RWKF71srh9XX3X+LlNpJipMpjVzNaHxQJ5VKie5+axffNb049CrydhMYsw/46OxiaRx+7TdtdnklOJKyQYrsDMpYgUqV4VocUB4p6IfgAXpDedaXkoO1LAqJvlAIUGWsKdMik18GyrmeaEwRtACBd3rRp/TjVm9rh8En9UJffyraBqrepHCvOXBnbp6zvREfT4baSBzfoOA2S8on4qVyhc7DUyrOffXgjBCleWEShVYqqLc7r3NCwsGfUr4E9GBSk4tAhflqFU7FGpno9RrbnNg14Hwbzk9IekTY2oa0wuw8y3gXexLmi3wXRtOOa8pz/zkvJNRZouLzNOHFHYUZhOMFOheqcNVY2Ml68zp7QSXrQsC7cAECcVB6t/NTcQhzqUhZOGrkqo5Z0se37WgmZEdjfQx1yQewWmJAWfyJYxZzY1UFgMyf5zzwaK81c5miHiebNkzLPpcUYxL0GcR+D6zLpPbm4NamGtI3s9SNFcVIJd2UnAz5T5/fjuKaPx9PpvGAfsA5NF6DFNrr9+lkFF05PJlCjiUgRHX2IjNAeIJ1CVw54IwWV26eek0smVyJawcd/JF6VLHSBJymWPB7thmE2bhUtEejtX1M91oy8jNrnyRjZMAmXjl9ycjI6YRksGBLpnwkSTrGYHKlpVnT4miKD7BkcCBuiBckQ3hItnl+vmujKJqXAZRikItGGtgVu0TECUVR7UEAcesKpFIPkC1oiYXGwRFE12KJZ/TYUnG2UkTj1sSwSXlTOBBprUreKFbTrxOTpxS8aIgd3OghawInyKeI0Kd6PBESjUwCDkVTJs2S/nLLrqLbP5x9tWbIVCKuMeToCASoOuwpFoWu9jUdCiK7xRkZxIOqnN9b/guFtku1fIBnRQ7q0rlIounOhHvHdUwPCa685qiJZKBBPaDcXjcAhDAalS8sxh1jIzsrNhLu0XcC5u2OQWMhu1eLRSSNRlpOIHwSDvS4v4dnfP+6MSmkAlZHRUnYXLpsJbbr7CfNipzfN6JYPTNYyyl4p0Fql2qwMNWmRZ6/fw7AjHPJtebLo+EufaiwciyD6Z04CsRamyuXKcimB6reGcHfmOsB5pWJmgkQboL+M/6nqlLWDBAoHUkmQRBDxKT4XTmTtvQkX1HciykIl2XJWPG/pWT8Zl/+uK45Q/eNd562wfHzq6wnm/HD27lFy9ujz/7i4+OS5d3vx2XkO98xEN/YLz0ec8YP/bwBxHWs3ZamrOJmewNiORX9i2EmbDivmw8sUOZQj3eE+Dd4aQwwWl1wFDxa71BVh5R9eLwIvlWlQ7YAMp9Jhi9R7qYilhKTOFIbJj2ycVLoyAy6SR3+Gsw3bGQkR9SSUAZKYfPgeJlwTEbDpRCmGJqfTaBbL5E4l/8N4BMCs/iWyl+trdXx/qmHJj5LKluXSoxc1zW8kEMkZ14sb/6p/HzTlMkATf0JEWNkdEiv+Gk5WZufJeD1tLq7gsny7yH7HPOqFM9JHTHVkJ56tx2k4xpT3VCp4ZgdaujWFTy1xpSWjTq5UKhezBuf89fjv/8f711fOzj354J47dyI1nIPH486xlPHFdfdaGSPwVTIgUP76vyAJNe/ljsK9TgOonc/gHS1kKG0jwKxIXJvND1OZbNJpfcy2KzS3U4RHcsxGMPMTUb9DSjMGkSvEmeRTPJH+qn7A2n6Z4DUXM8Kw5UySZHATN8GSHfntNOz+M7UjwjJxXC27xnVcu6W819Ip5BTmGhYtHcUPfu7EetcmHPc98NmeqzKklgcWvc8w2jcpKaRDaFodMtid36q/T0i4mC3BIT8KASpoaJnLEI/lTBH650lBHnhF1xB4s88gyh4IoR9Z6dFccUSWpYdosEJMPMc2g+le/h5BAfQow1uXZ9ZVqu2HjIJIK/IwHegrMI/AQhYmNBxlgraXiGx1z5b3H8+nttlhTZH2QL0uVYfoyVspAQHqUYgvlWIznkF8884+TlMW5V+MNnpDWBkzXFWiiYZiU213ByJZroQS6Zi9GMTpO3OCwNv6NBFgpIPBAbosv0y4YR+0h0k/YfjZixaTBff6NdYvNxaSf5G4ifixcvZKLCwlDExEnZJtymmCkvqEr0UgqUD4GDk8DHQHZZNCkednJUdgSgaNaWb146OTk7yyEWtZLdyAvyRcFpAtfaUg0q3gHBaIt1loS1nE4Eiy2LKJtT+Ip40pTs1VLxAITPQic8fhGYTaJaASIG0hMwpWCHwWUbWJBdM7E00Y6E7haVKO7lpSFe8pjcR3NUCDwQobguFlIkooP3rFFhDqbuVBsInf4ITwLbKKeineT1P6GLSSDhhZBUoGpiF23mS+iJA66ZydLy2NvVlyW4w0W/F667HFMzyQKnGWJuTR54YHT3qpDgaczYTJPrc4W7TmBYwIlO3cfAkuTGYFrZo1lHxfKTJnxuPA30gZkIZJF37hF9Q70gzR0F90lzColoOqgUJxICj7LQdDpedCknmAizC2YWP5xTpiJ0haiu6bJsJqlSxcz3sejoTQATv2vHoJMzVVMMfr6zcmmOGl6Rwo4WDxHHwLl3eB8Yf0KATjGjKVvMnFvhtQzbKv7muujixt2+Cn+/n3c4QxOaO9SHkoWEUIPImw+KBTGrDQGgUAHala43sJUoJJ2kUJFfQLBxGkIQ08PldJyx8wNdWxtrKxyGdDeF/xEAooyPylo6ltTorOeVFCPgrum2RZr7PKTq9ewXBDg4gNnX8JlQfZMIazb55a9cGq+45V3jllvfc498FOLGLzz5ceOlL/z58cAHXjNApfLsgZW+8z1/OX73lnePT/z956e8ib376J/64fGi594wfujB3xvlQZ6NEs8eckDk8D36+09/brzy1rdHarnlKe8uAaOT9ZxnPXH82gufMq69zzVZe5/69B3jt171tvGW2z5Y9zv/9sMf+gPj1174i+Oxj/mRGDuatNSEihh2LCy1kw3ejUmwB0HiRLyucFpW6jZGbcRJfjdeLzPka8JgMwErIjkHLvKTDQF1CulBApqFhI44Az/DRIl9ezxWltHat8gWdllmqiRrTEOBriTzIBawHkgQNdtjPQBtIRZoVKnBGR3KJA4JOV5/w6viExIzVv0hTsdRjgDjCmIhRfKlqGeaBywu8uDGocbrkygsA7tYLUPXib/Z2PdACqJkppiCnXmguHwuqBinHF3AlLzspMpkw0fUbHXy8y/0nYkvyK4CHY5/nEL6nvVtSqNijaKxE3CLmHR5+/nwjiJ5PTcrbAhyvahfavyYTjdJYslXwzvi773njz8yfuPlbx7/z9/9j1/E8HjhyDz7GY8fz37Gz+YMPymPK+WVTYr7XKYxtxnxHUV+puZjQSt5x/sHQHfgIZIcCXvuaZ0KUdoAkMw1ibwV6DDTpSnT0zrhaLyb4uCm+ATi7TQ/BXoKfH4HlSvOLMSIlsfGOc4cJ0FOACS4i64oSGcVtEFERL0Tw3HhWnOB0xMRG8DsMaWp9TLq889kW7ly1c7mZprIDAvu2Tm9eKBnJIVy7MLbKfuELP2CZhJ/OH9TMOB8XzlYJ/rsmhgTIzoUuwHPsklmvhTxGnJOLET8ib1EUxJPOM4X7olGGkTwo2OSfYQSRH/Q3BDi2UWkELJWzkqTL9LTtYtzxLmPOxfgvzSfgtxRrztiUZmTRqBGHxn2p80Gp9JpZAZBYqM8TZfi5TXfKcVMiQt0w1hVU4tL3hVnJxArXiFTCXKZlovuSDY3hpyo+exVNz09Yb2JmjH+2HBs7667wmrlEjZErhgcWUMibvJEMhCIjDrnwQqmwUKGLUREYTnxAEKo6EKaC98Az5U6UtOt4khzFnDdO5f3x+XdS2OsHI0LV53PO2fd7+zupWkKJxOeMT6Ovf8iFV0qsDaD4GCtpFmVRlka5EI7pUzQHM65YSHTC7RlK3lpjq/WxkZI8Cq57JK4HuK0jg+LRN8ZN2gg8uYa60ZX16pS/xHxw9yoSSoPkA48wV+JSoqZQCyAyESNRwy1L1cxATp9SRonpSxfXicDXD8bhQ4ZL59JE8lvyKKFbVVJBEddyebdhel7bzk9q3xvi4WZScQuSR/fgREX6lVWqWKmmSbRFbIjJM/ILk53g1pBjAfFc2HE29/b48/mSvD8mMo0GSza8Rn1LWcRRPo40xMTo9SShSm3mNFcrgu1+XuKUJakmnddnKEiSrLow/3xddqZqVG/ix3uDlOjFnNwGsDij/v0UeuXc4jPJOMsz0DVPGSagDtzCEwW+kf8dMPFTHhyOcU5yTTpRF+bJrI3yZPCOiaRxVGwi0YXw8BgIYPLOAmRWFqC1NYWG5dDwquoKXT9j7s+BxKRS5f3ojzFdcLTsqg18GS6GE6C0JmYY5UELokdaz2Ff8EJGz6XQyVdaj+HjkSkyiccskkXo1n2Iftn/4oeB+PkLBy1tbVzKWqyHjpAxOWZTjnTVpsETmXsPvuMVITL1OCA96lZF0WU8EcnA1/68tfHK2+5ffz+rfdMqudd//Qjf3S8+LlPHQ9/2APH9gVha1//6uXxmte/b/zere8ZX/jS1/5Z7cHv/eiPPGi84FlPGj/6cBzJ7dia0Dtt+uKX7hy//we3hz9wb8j9j/zJHx7/67+/afzUdT8Y1b+/+8Q/jf/y228NLC6J6zf5efCDHjBe8oKnjeufeF0kL5tMrKBd0RVrSsB7JrGKH8ehhwN/32TerlcSs6mPSZLkZKZhAOzTQANYN4EmyVvSOR1DQwppCmAVAREBpAgJJr3WxDiDx3IlifgivITkgzVK0lx1tUl9FKeYzJeoCY2CdKktvJvnCNxEXhf3xVSDPVEO5D3NBJ55iA8Ihp6HidkcXNx/FzNcbxLFo47vFE7Ci/k+BEFOlw6F36wLEbJIE1c+fW99J3txZxd1KZUvZz6KRXdzMWapWJtH/GSPZsKpcTPFkYmEcLcIksAL4PyiiQD3ic48ydfagiFzcQfahyK2nu1DMYUOIwrvFegwzuCTOXJ10Ynxf/YXHxu/++rbxt9+9N7JLH/Thfvf2b+kkHk+ZP9nPjENUtHDXch2otIk5NVxfkszYLv4lbSWDH5iJmdRim6QBj2pUZGJWAu0eYKLxUDYcz/N2M3y6OoErSBs5hJCzUlTAjUML7EnhHJBCJBBiazCSdSYMMXzqlN116svQFSEDWPVB8ufBbuKTDrKYHoNcrWd6xiAp4Bq7pedfhEEqpip3CbMMRK3pxp4O9HRxym+SUDRw2Ez7gYWFFPh+XRzUun3hUOEwNGB/DH2U/pkU7JZ5tCB3NscYR9kz6WZWOiQQvtomcBkQIRF4k+hR5yOkqA6lZk5nBR8QrvN2+b4aA4gHEvu4Ox32BD75FeHTs+Sy4IaKrn5NJ0C3bRY5JmbB/u8IgZSapI0BNnDQNaUJVdlzKKrbScsguUI+t6lZuizyPrUOJ1mlOIBCLMQ37mvntI1ZDX5YqZ6QFpVVPvGaY8CEy3rXO9hpakJQofhOAY2hllqeYSFQ7takMGY/TbsuERXkJ0/oKkCkmA9IiUTbG5q2MnNDfyxEVdVuLNXaE5e2tkJxP2qqy8kr4LXFbjZ0nLgZvFwar/JilPC782ZUoSfioDqAibvvaC7KeqJnUfHNy+dFLbMTtNdycqiJMtYEfWsPcjlFgl0Z0P4aphBFqBcGjuTFDEn4yAVpkSlJF7rykiSPAqpcAHEB6U22Gogav3iyheF6rigQRYGNV4sQ8SGVKXLWVrpdLX4HJR+SJQdtSovxyiZ77xQTrISuotHUZONxTOg4UkWMhZ0BCyMMoVNqbG+WMiInbQ72s+2JzLxzjk9GzuXkAvdS7dcd3uTbB4sz5NpggobjgxNwFtAwGKTf6ecZqmnFOREuFlD8xrTKzF2IuRNz6olNtU4jycEwWnCklRFk06+G5TJGhj/lRhWrmXBm6DNYovhH0VZTW+LhopYWOGozOQLN2Xw9qhbqKLUcJAUuaW41BOzJk7yPl0LJkCqYuC4qxS3z7y5Oe2cPhcyKbiX6/CDTIeLdMxNhQhyFjAp5IY72HQyl0IqONQRIh/FLT+dJIYPEeK9HeXmYelpIWmPQjjrBz+GZeVjL1/etXOVacrmWJ4UdJhSlvIUUIojsbAW0xT2OjpTFJ8cce9MHpH+XStDVDqSOnjzfPtPeAwhcHvQtka/+8i9FzlUXODDldAA8Itf+ur4/dfePl73xvfdq+Lh+7/n343nPvPnx8/+9I+Pa645N85fXBuHB/vjNa9/7/itV77jmxYxi/vvEQ97UIqgn/jRHyy5YPGxHFZ/9F8/Ml7+yreOv/vkP91j2nbfa79jPPfZTxxPe/Kjg9HnGt7w5g9kqnTHF/95IbX4gd/7wPuOFz73xnHj9deVVCVrFVO+SmzAlgcCqmrf/hXgWsIrhMngAN+mc052wFg3n62LdA9p5IhP4pyM4Rjvhs9pbDIwif2Dvaz1qCcCGwh0wAKP72HdwifJNKBUoTyIV3KQIPVMcLJQMsY0qZa9RjG8vrqlQWyw1i0PqxfN5ubS2Dh3NNZQrvn6nWP/b/9m7P3Fh8fBxz82jj77mXFy+dJETFvaPDdWvuM+Y+NBDx5bj/zpsfHjjxzjPvfzoCqfsb625pPB0zs5w0NgY2xtbiXeykkgQTUInoTbo7AIhRPeAixXp+o0FNqbw0ZPq0vxjC2KtxID4DLRKIs/1hLPkmLKifx6iLmtFGmHPVPevYOxn+aae0OlKeHR6QDDnaFJVIqYFjeViyZ+jHEEXy9S8WLB23ftQ3/+f49Xvfa28bGP/8M9run/kf4Chcyv/PKTxouec0MkWFMbpACZO+INcyIuAp0GHtlTdifuQgXP4Cp2Zl9nTn8O8RhkwNnJzAOVlCz8MLDHElmxG63S4/T5ldSTn0R9MobenK/GXQsZWxGZjKzSeBI1EiPmVXkvKXKSNM7cV8WTRBXY4NVUEnVR/nAt7dNHkR+EV0G+448S7xT+EOML6UKMOKhCPHyZkgInZyqBgpCxE/u7KRFAftYp39mKWr2eIPvvloFpINilUhvbgSWbgE2K1zNm9pRKwzCTISDs5lyIebQQk41HEBh4OFkAZbpM0zMCKY1QKHn2FAacmzYONFBsTo4CHRY1TYavsyv5qHL1JOWKGZWiaZQfVfdMTlV1osateM1cyd5uo0julXir14/IGfOC5vwRf5lw2BjvH3JV3rUeiqpvEQgwto0h+gLHrqdhfFdEgVT8KD5N+3U5RfRzZ/71IgQf6fZGAFE8QUMIB/ob1N1sVJvz8T5pwOGzQyMnU5PzrOMyt+svWGoAACAASURBVO8RT/vslAiHKJPKcSNSZSFz5517Uena2j6fvUAhyDukMQXqI0U4uXj5LJnXOnVj/cvrBNrnRFXooQgpudz6+pyenlLIBNs0/XSn28pbiBiVIR8OHIzbjhnVpljSFGR0RioQcRg03lF/FLH6bngOFwy5lO1zpHigXn1IUHTISL6r2kv3XShOuCIZ9wElQcECDs1MzlcaeB6PJvGPv4DdFR4YByEHfY9QqUSZaCCxSRE1T5eKHNpc8QU1Mzb03i5Bze5HNmTBwrrT2JUygSbkxXKkX0xU+LsUhRQDsxIHvB82QZsQEdwlnk6bLFjOlv7TD8JA4VgSTCTf03hRg/csr9yE434GjOv4mQtHOjftQL0+UP1yHdhtImg7kbGQCUQwHV9NsTKuLwln3mPVUU5Z6jmy0ONds4d8MBhJpga6+fLMnJLNym5Czeyy9dqy2DMB53lzX6whDo3ACwFQl2JJkvEqcBfXegzDYkYGPMhRNSs1+2QJacxyQ6+OmFNKkh8ccGuq0+pkFVQWsfrdyQWGOR9ks+oM6+L8ha0UsOwREppLd17Oe6RbuZ0AsKrwZ+3SJFFwGRj9HnOtFF5MgjiYCyJTUAMI/UdHdpbT6S/8U5501glQwuLXRDIRIh0JmkmVf73wvHVIsa8+d8eXoqDEBINu8j393Pfa+4xfvumGccPjHz22CarbqK3oyfHFL351vOKWd47X/OEf3WNB9IMPfuB48fOeOh7zUw+NDK6Khks5HN/7vr8at7zuj8an//GOu70c3tlTb3zUeP6znjSuvfYaO2grCI4cjLfc9qHxe7e+e3z+C1/5F2/n+77nfuMFv3z9+JmfflikM1EGY90haIFnFrFSqBjTrLNxCAcmxHH2rBjtwBZbkncDLkw5Z8eVvnHe80EYCA2GuIG0EoPp/rImKlkuj4k2l2yYTnDScDBKPpNErE18w+fb3KqJ3EGZFLLuvc4U9HDW1s9FWVIeijhtA+0YS7tfG2cfef84vP1N4+hTnyA439NSmP87EN9/9z1j7YZfHCuP/LkxLl6dPdKiCCYN+KiU1H3Uv5YzRQwSYJnG1kEK96PwY5wAs6fXN1TIiXna1BEXBcC75o8TchIQ5fnjJF1kfKAcaytKqq6u02FegJ5V4sze4pkAGSYuBbaS+FhNuDiCl3njNAGbz5g+C5zk65Elb+9w/Omff3S86tZ33mvDy3v/0L/9f5Pi5Vee86Txqy948rjmmovTBUWhcw8iMIm9OUeyhiWnXsKZ5BvSSOVs50zXLLIS4TqvGypPXAAdEIjWAodyhpKRhLrePUOAUJ5LgR8eQ75VPmQQISkUVGgS2kSuQoedpGw10JeGRPN9Sm4DjW7ouSN+eZ7y0TSYtKutaqAIlJzluW2sKLw/uDio6IFWEfXCNNR1pviLsUfkCBN6n6Vd+xleNCfhvV+FnnLmeIbaIEoRd3Rkwb6v3YaNMw1debBtiutEk304xwCLIxP3hgHB0/1GGfq5gd6ywyIRMunOwedkhnUAxNqixETY51n3f8qeVJmVPI140YiPFk6QR2VT04a8vGdzBXNPPg83+fCQzo79e5GG7ga7RTd+XeS7+jytF/JF7jM5bnjFxYem6BHxYH7F+8jEr+wMeoqUBlaR84OISePYwolFEnW++H+ZxzLl6riciWHl2p3v8NxpzJLnsoYWk32uIZPtmqzwHbwfnh/+QFvb21UA1SQunMKSRp+U1pyKdSHo2m0/LwYfxStk8hVUgka4QZGcHkeBMtPTY3JWisANJzFMw0GltHF9eGnIdAtnzGoIFznT9puXjo6Pzrp6/MaOYMskE1SokLlBHlCrgekpA3RoVjPS7FCTP2U7dclVBlad8ug/Q3w7OcpBgYqYY6Y+vOeDY7FbkxFnzMb4TklIBiWT9U7YO2j1iJiXB/8hvJrmF8Sd3utsUzUleMsVtiAC6aQ3trVczX1ZdM+A3LR5Icmt8IM5UJJo3nV8y4bpYtEuOERDx3928xbJ+nBo3KjBni+oTNlBFYsb/sOEkRWKZcFBl5Iuo9OJHoP2dEHcvBCvDtYmMa1AUp8bVbazFCnZ0CsocEG0FZI0k+8siLq7YvCFGKdnzjRmL1lvFOuoNyhO08HMmN7Az8QvHafqlki+d0rV8rGR4KyxI/csBnV1kuiM4kq4UG30KP60ifOZxuTwA6K1MbZCZGeNkvTIDYm5W9Z3jXCj9KafTjDSOD9nglhKMIufH7iNXZq5QcBn28nhHi9clGvGvqCQofPn5KmI95DzSjkGYly+54jEdkQPHx8AYHBwNyB4856CFa77goOVA7+KmJDlFkxT5SWAFd+wYVHOvcIwOymbFctIAt/x7j8dt7zuXVEqu6efqy5uj2c+/Qnjmb/whPi7CLkkqNXU7myML33l6+MP3vTe8ca3/9dx5z34vjz4QfcfL3rOjeMxj/ohE4VyGee5/N0nPzte+ep3jXf/8V+W7ONdr+5nHvOI8esvvWk85EEPyKRYbpRTSyA+b7ntA+PVr3vnuOOLX73b26KjfNNTHzue9Ys/O66+GvlP4AR0/tfGwOcn5HnhnDlMqonQ3WDXuR4GgUitFOQj/BWmojo7e7grvZzYC2F2Txdmll9wyyRIgZHM6nd9KNnU4QOEPgh1KL+uQGN1hxZHLxG2IQckKc37i5xqraGeBB9/7Wtj5/Y3j903v3acfuFzM/v/nhbDN/vvNJwe8H3j3C8+b1z4uRvG5tVXTz4cYUuWx8xBPGaE7LZPCMFRaKheSLwHjC1TDNENXzDHY/odHwWgXCS4gS6wV1ajZEnDiSZaQzziV8MkvXiUCw1WYSjHQjJpqi2Kpdj8qPebRIq9JSafP8JAi8u5T6KJSIrNAvbWH3/gL1LEfOrTn/v/8zT/u/8d4sGLnnfjePHzb8xEtBXJ0iBEgpvmVvRXGnrcyl3yQJyaiEzwXKwzsFAG8/k682JElrTi5wyjSSxasREGoZu9bPcan5XizpRzuY3dUjONZDOqWCek9oHH648moZ416ZRuZWydZ5+a0PY+jB5Z8hXefMGHcy+iOvQdY30KLbKo4PrgERM7yVnozhv/JHAXFzmcNaBRIkfCHSrvGxXcNOfGb4kkPAl8NVC6Udem0Zw7xKo2wFaZ0NgdoadMVRpapgdhQ6TbFJzv0mR0K41qflr234KKYpNcrEQS8p5mBTQbeIxbWAc0C87Gua21nNV6UeWNV1MTriAFiHBbiwNEgtrMcy/FFr9jZ19paOK/YlMbY2NduHUaR6Wy2AV071/Pcv0MjSFiUPR3A5bL2SIX2AamjcP2h1vkhEgbmKHzxm3PW4qMTXynkqP57/ku49+MILLRy5rkfMDnqjz/CorZUKw8q0JLeb9MxHjeFovklMRG1g37apsJ4TZTrMUBgU3yvk7gi61sFkh1jOmFiB7TRD0WGkaTOuuVnC78zhK4oWhLLrsa01/2UtRUD45LylzjUKcxFNvy4/nfQPa45xMmModHx/GRWRyFGQymKXgCRqTQLrH4da5lIauCISlf4zET+bkDQKWqY6tENYlEPCgOFEZW5y9uZmHmGuolskBaPcLEtTXR5Rjw4sWgSo7vLoAby5GjG2ZRYcQxJwuuMXg9ypoUJEjWC/pBkhr4VSR27WhzqEO4FQpVrulnV9IdnA8qvz8HIf8vU4iCFNQiyiIg2MR86CDJCsFD/PhMzJgOz4bvFc62A0qKicJyEoj5Xqrv7la0Qtfc/ZsdlAmUwrFMnsSmco90kky8JZ4xNUNZTBlSDY8I3HaffcYz8U6ZRbr/dI419+LzLGQN2q2ARwGnJ4ojw3QpenzMOJ51U/h8AlJLZs9FjWaoqehPuT6nQRl5Y5qJAgxFVBLDltlWZjbhEXW0MlZFmAH/IqdJqDX5/oHOpatdk8GWLGb9AuUK2TewExPGJlUH7hc/GjlDTgXtpEsqFUq5skZH7a6HAtfWAeW4+GoTrwUMWSakdGNM4hB82D7Pvc/FgfBOD4GoolUxg2ShMBw7OYEu1FQ15OlSRWGsTOEq703oAcUN7w5xgze+9f3jFbe8Y3zuji/fbfJE4fXz1z8yBnj3+677VIGsn0CTGuVsLY2vfPXO8fo3v3+87fY/uVvlM1SOnv7zjxk3Pe1x49prrxrryHhjlFWS5jzTr925k8/53VveOf7ps1+aru0HH/yA8esvecZ4/M/8RKbHKKFEYIL3nsR3dezu7Y83vf19EQ34/De5r2u/85okYb980+PH+e3txEQOrfa0MDnxKxOLUHorGETzt3rSHejoKRwJDldV7JrA2PHYqakGxKwl4l4OZzywwpdaGkELTPw1YbUN3yR9Oyn+iNBGk+Uu5iVTy5US2y4/MfEaEnFjoLP6l4K33v+bvx5ffeXLx96H/2TWM/8WpM9L57bGxRuePq557ovH+nff3+ZMIefZrvt7TsIhxUdJDUnkkqwV+ojkuDL8iaGLxLbiN3I46rujLxj3pKs5f0QDtLv3AgpMCFNPvHPwWsgo0UwyXPL1KXxqGl6+ZMdHQCXkyvGeWlb58IhpEp1IDXJZk+95/4cD1/yHz9z9VPEbHzX3+5QbHjVe/Pwnj+95wLUz9r3eIffBHicOZa2mGVcGuiV2wqbvpiOQ2ghpVKOhLB6+gbc4xtfv3B23vuGPx+/8/m33OMXsa2ZN/dzjfmz8+xc/dTzkB3jH8hKNB6ozcdb2+Z7pW2BQTl9Yu22IbPJIES4B31jHu5AcnuQ+CZP8PtVS72oIazNBdTHPSPmBdOlbNWsxD/I+ek+CJuBzV43FB8ICM0kovyESRBr1fbYpZ6+BtN85CVxNjQbekZMkiiGaZW0ijfALKnlM/46KrK2EuWqinuOzv0ujHkhK+xzuJlwnxUx3/AzNZDXtNY/YSqNNlao2kwQWDZwc3htFEIacdPsx5KSZo1CBTVenU9mvmXSR57URrk+yeYCBEh3MDWqLl5qHNRShnmkrh5lrmtAnHy2fOp4fcSKehCmgGsLkRJbcUiiZnn+xkEhDm89BRYuJlIaOwLMofMxjaBaJ8OHdhbcXQ2zhbBQx5DKdW07CUoGuy+HiM+Q1cQbCQYJnZ4HMT6NN+tmQ7J9HYAdj46Jb9F5anKxwbmsobJM2zZMSnzo8Voq60Sx9NoksUTiI++o9QLMoCr+noIlAhTh9a664RZkNciHy5LquZ4YYrUiWwn2sxhqAho/mxvLoW74bc/cuNFkDoZqUyAJ1BvcPn1R/P+OA/EabhHrrBG1189LRkT4yix0nH6QJDx2xkEAzkSnSPEjwUoYKl6LGPZGozcsWixcyXPPTSno55mi7PPDTSLqd24ZL0HwY/zmNcivRYnPkxQTz0x4c+nL0oRyVtcj3SsyK8+dEGrKQsFtgMLPCgzRrxwOpWQjTPDw6HlT/duJLAjFVLp01DCtNJpMwo7h1qtutWNkFIhid5xpZNtSrA6NjweNx6fKVcEjaLbiT7n6+XY0qodta5yacFEAGPhTRxGqHrL4NXAm51rvCVEI4hGBWqhjZqFXBO91SljnS1khKoakVAYMOXCYM6sO3vGWPgfmnCRBdk5UVJTU7UbZ7ppa5vjR0sEoZaZlCjhE9Y0U2pW6udraOCurGZEeIVk9Y7IxKjOSdhpO0pr9PDJ2AyJVKUyeHU1es1IUOjkp+OBwEFEtO0o3WMZe1OWdE0/dhTLlv521xLMv9yR2w8yXEgc5ErzeLMz1ZJChynRRddIUc7UtqNjBB9Aa/mDeRdcaLV16RQslRHR0/pRHLfI+jPU7lPG4Vk3jv/FEJradMcojEDFtQGCxM7gK37Lp64UTnOUCwf+Ut7xy3/ME3N+gjQD3hZ358vPC5N4zv/97vcnKRg1bPA8mzTAE8tFiHn/nMF8arbr193Paef+5F8/+S9+bdmlblue98V79WVdEpGBETFBB7jCYGRVEURBFQAQVBRBM0cf+xz2fgG5yMfbaJRoSAvaKiAjYojYoNohjsiQoKaFTaqlp9c8Z1/e7rmW9xIlUm2TnRLEcNhFrrXU8z5z3v5moe99iD29mvOam9/MRj2/4H6DBo7iZZ7GBsTejT9Dy/fssP2tsv/kS76evfbX/0mIPaBa8/uZ368ud7Mmsu0Lo6V1ttzopcgsoKXiRz3uV2xSduaBdfdlW7+55epD3x8Me2Cy84tZ168vPa/KyU9SCza/8hXCJSak0QJfEpTLtI4jowCs/tTtZYgq0EfUlQiEVgB5kopyOnLpblZ93ZVyNG3ShNHUolyKJlgLv1vcRwBfkJK6mp2ydoltZQlP50CAF7AfI6J16iMep9CkTsBlYDobO19aWVtvPz17QH3/futv6z/0Pkc01VX3BCO+j8t7SZI59s/sR6wUfX5DNTBrU61C33r25imcU630m/wep89VzqDIK3BHHZCWhN4tTocBEzw4SMJHRsEm54HjFweWXJyQ1S0bjXar94euWkAAhQkmqL1FhNTsqGi05EVYC6228eDe9WAgWfuPor7YNXXLdXrth4IaM99oqTjm1vveD09qSjDnVit6cySZHM19RpRSodJDkv2FBHmzIivSrIB00ZoN16ECVOuAfi4Tf3Ptje8+HPt/dfcV277/6d+1zGPusZR7ULXv/y9qfPPGKIK+mGp4FHx7nzH1JomNirpp2J8iSe6TAD04T3AddW50BkiUmJnc/YsR4jPRqlW15jXZyIJJVmAeqVoERIqn221ZQv/1WfYUjconIB9h8qrhS1XQ21my7rbBZH0QwVSfyXFDf5jEjmmcqTc6jY4PyqBnOhL8wR81rGPkCFglQRgbiTPGOAyxkEZIlzW3mM+JmxU9C5IKi4LQ+cRyBkND+Pf5qnUeLdOPkWCmPZTUfdr4qI8AJJ4BGI8gCgngWy0qipZY9wdjKJkY2DlAKV9IJICOSpFzQPh8j7eyaQ7R7PC/T89Mc0iFksHcjN8Oli0k1ho0IGSWAhY4gLw/V7gXV5Ye0Xmr3IT2uSa5pEoUTIV5jGxisLHq8+f9m8LEErhWrRl3yrlgzZ7T5DPg1LPY7zaaIp4Vde5zVQCsGdOkBeq3WDcp+KLBUp5C4q3MTFEWSs75vOH4qPTIoZTbLUeJHgiYrT8Natgldm6YqFmKmqqBbcF9NsijFNUJiG6d6V41KUkItybzobgbwtzNPY1BkoKF+EmxCgEjIHkYZMgXozAb6bm7CClkm1LJABfROdawzMtKgtIWodc43I6MALqgRsSKSdEKPL02UMk+zxWLTQK9x5HG+IWoNQPTNqS8uLln7W9zOCjTusumaM/HTTVucyH4OxYLgWOlwyduKF88AoRHqcdfHgYKjfD6xgY5P7shzqFnhc4TDpQuslafoQuJJwlwr0KhIquOg7re/N6DuwLQYrSlDXC/6yJ2yElw4WUzwDBTwHqkomIf5r86l40Ocjv5ixZkbdekJK3JCdVlEldQxJHMrtlzGp+6lVqfbFxBTFikcWFQCriPusxuuoa2jjd2gSxG+Ijx0LCy4XjC4HO74T2niCZmkxR7mLjgDQLMHy2mjFAd+/0w7FkqwGcqcNQ3FZuMyxsStvVRk+cscp4hQk9Cz9s8VL0D8jEKAiY1At0zuoAlcYTWOBl5ZMJhYZTTBDS2r6Xep34XfBnxpoV2GnyZrGnLoOOi50WPCi4RCbD4TSAYEDRsFbEAXWTZmS1ag8HB79fh0euxcfslQ19zKLzGe19YyXFrxGGvMzc8b4Ry9e6wPCuCZVGunSOWTETYcKsrICoA6uamz4uZeRlkfpdKZRbVptd919b/vQR69vn7jmy+3Bh7pvizuvL/jT9rYLX92e8bQncnhE8KISTwIQB76LDyXby+vtJ3f8sl363qvbNdd+ZZBRfsrRT2hvPPuV7bhjj2nbLPs+atOzGPCKw6WC3YW9IVAx3x21u37x63bZBz/raz3jtBe0Qw4+yO8ONTimytPTa+ZjqYgET73le/nQx25sl1wu+Nx97VnPeGL7m786tR137DPaaEv8PuCmFIaCikm4Ybpt3zHXZucV0FFH0kE0qcTGRWWy7B6QdIAvr4ysEhbvrqiLsV83LF/M4Sb8Ozh6KUYG8yyxAJyhuW/tQyUFFhpY2Whr6uAaHsOzSZw0bl98xJK8HXDqtR+ILwx31ncvtoc+88m280OXto1f7F1QYZ8z23/tG8X5OvaFbcfr/7JtHH5kWy6HbUM1ZAA4p9gEHJMeQ0mLlDfM0C1c4+AW9JL4p8Sx9m9NWP0srIAnxaX4gBDDaYTpD2RrE3wt4Yq8+eSEOsLieU22aSscdtVOkZ51RorfuLpMx17TWxVKcwtdKEef+dM772nvvuzT7ZPXfNXT+X39chFz4vPahRec1o464tDy0qphXEi5WkHC+5dUvqZaimHmVZoHoTUqee2S3LekuSS/S25aCZoSy1LdVIPprnt+097/0RvaNZ+/pTiz+3bFz3zake1N557a/vzZTy7eKph3Nc5oYjFNSJJpuWQZtDrmIgbgpL8IwZxJIn6r8YRJoZOtat4AJ+PsyxnomFfwJytTqVkkCIt/D82cwI6851xoas+FJM/0AoI9ssmcu5ttfVWc1y4ZrP2pa9L3CTIMjAuuR2TTQW2kiRtvGc6WfAFfYm/rvcHHKxjbmtQKgaMJBSFhoRjX2gTWRTh5ks72bipdhpJOxJl25StnqfaGCvS5OZqzNFIpHtOV17kSXzIVBUySgDbRbFPBgACCCuOgCjKVgpqi+5to66uTbWlReSfv3abOgvdXJU0hRaEBl0iNbLzo9D004Xjm+vdA1uCN8A5n51GoVYG651fMoYuLu4wvls/TwcOu4GHGPY4rERZh3dwg/Ivw+ANSnyJDaqKGk8/TKFbTTM2wRfsLUZw7mlWyT2TbbJPigiqvrNzSebd5YkBomQgBCdP71fvU1AceGVNtA7v07GxQzr1noKC1Q4Ge3J+8tG2qcFEuEB8nYmCabFZBNfwNaKHFqzy5g9BPwdWRLINwkHqv1T3QuZjmgH5GOY7uT+qWRhWVLyWN32r+1h6NtLdyrtWVtYtGaxsrW/hJCKYEsdxE/FVtUI1L6Y7Mz0+07R4zaUFBvNZCptMqHCh675DkWDz9MerfdBBDapSmuKrUSMSy0YAvabyvQ2ra0x1+N2MlCqWYwOnFgvVUFccYEdhTJ/Pre6XIZHk5iwVAhAvnRGtvbQWIgE2PNlXIbFjb3ZMmkdenIgWKG7wq6xQdOsgouuCv6POVIHFgolwzGsnJOnhJJcaMJ7mngtSNtKjl5YE/jVaBk1hjRWUqWdeibtkgQ1nQ9ARVkfL88yh4RbIYuAqcmRRBvJtCSxURXh0bV/UOzMDOhGvVolIASgDLhko1PBIZccRomt9PUUmxgGKYglx4Kfk7T2SasMmLHj+bMOfxtBRX8CAyzMuEPsEK4AgQmNggSR5IMAjOWgMQ4ZjULC3tsqhE3IAZg2vyU27CpTqj4LS+vtLWNlbwUtnWp3s4q0MCVDdfHQsgRD2w6/707LtZGt1NkT2RfIRzokItkzV31CxpWcqAhY9WUu/7k0u6pB8NvdBnr3rapVFrno32mvGxi8L9K/iWYo6KbcHjtjRmZwIKBEOY1s7xmZhA1tmHS3kKDNyCMgqU9C+TuRr/lgqWrvuef/lNu/wD17SrP9cLj31Lbf4wvuvgRx/Q3nTey9rZZ764Hbg/nBl4MUy7+qg7DQXet9a4+OZLSzSNPEGcVCKidwvMic6q/h6su+LL1MSU/akMz1RcmFNRB9dFHWHFbIjCggcAT6E4osM0DqfRXtO0KF3S8NG0VgY4r9zrr/t0W77isrb1f7qIyZIQVOaFL22zrzm/bT3m8ZC/LdseLxw6u1bTsWcDP+gpWSlCgbsXlAQlwqgJ6p5xP1c3sftQkaQVyVmu5EIjFBzMHU65r9fExaRZy5krjivOkbTpi6ltoFwbLmJIwEnOjO+3gtBWu+XWH7W3/8OV7UtfuW2PZHJvO0NT5leefJwnhE98ouBknHGakl716a85sTnxxX/WDjxgP2K+eZ6oh7obWo73KFgpyWOtmUAr0R6paRWRFk9oztrv/uCnlkn/6s0/GDyv9nat+vunHv2E9ubzTm3HH/enTuRQqFTCwxRdhbn8rpSAskon/dzkRaG1ry8lbpEbtjCA9sSqnMPVuMPE2vwyIwsKw28eMI0EfXHupxlDvMYANspT8Hn1GVojFh4wfp+1531UCmfhLIxDZFOUKWYzfQU+aghvdd2DUPEs0TwsTXIr/ipxi9fHlqbxa4bA2sRawhSTEqaYcxFtvrEmGavIgbvhZx84xF/G4YHmP2zqnZJM25tvY9IePBLc0b7RpFznp4o5nYNKypXraVJp7rChawUfy/NN/WPp4mp+F6wrvA/QMcSkNFIir860A2K8clA19LTv9N+AlWtFyqQckQEmQyXwZL/ykonW1GmVosqmj/KhKb6SnkumKs5Cy8eP94lq2SAwVWtEZzziQit+buYkFtdbDWxUHKVI2afxTOCQ2U/sJi4JDYHiI5NPrXW8W9ScEWLDEPFyqVcst0+ZEC1qdspnarlg4LIvscCU4Ila7+SmxD7EWKB5ULDNzo0MXR/2g+XCe9HKtBCTTd2TaB+6Lxu6FlzTgjJlVMpUUPGDglnrNkVyCjGaQN3/TxxpmibsPRfplrBHsGhlGb5583sWyqI4iyrU5hTfS+K5Ak3uRf+qfMfWF0vLF402t9a2lKjs2rXWHrh/lw9VOZ0qkbazvAx5RqM2Pzdq23eomsSJ06NeSYzWNCEVMcY7hRkuB1P4AVqwIiojW4nSC6NTO8oWP8WdQrkj1+FEN7MnjGHuMO4PwQkfkQS78BUm1AFx5RhvkuJoJDHVGG2Ng8cLQcZUJvCDe1YBIK15JaRUm0CBKGTooGwomFhnPveo50Vyb4ysTN1s/IghFeNdfp7rldyiAifQH/0e/E+A9tEVZCukogAAIABJREFUopChIImnQw/OLJJuBtqre7qMcQuOIlDkXsfhhGx8cIfWPV+TX9CsMaY4LQcyUR0Z3Y9FF+hyxsMHWBij0oyCwWOiXJKkKnjJ7pSMb5BH1H4OSKgCcdOGZ1yMmdi4rwXqKiXD5+SfjiNTEdx86XSgwBV4YcyvojTUvXg09kcYQoc794GsIxOWce5ReA26rzwD/VP/rq6cjEIV2Aw5GMarXMOgzjO4VWvSQUEJj0cYfvTeCfgSF0B6ciD8WaYXrpAL8gp2XhPGwJPQpvhLp90SoSU/incT60tF88C5cJErFTgMHrXX7X9QfA6kzDfaD26/s136vqvbzbd83+tF179z1+K+5Di/999zyMEHtrdccGp7/WtPMJ4YRzK9uYJcFoRRBT0YYPhKNDoU0BFYsMmXC0ol64IgAlNCeCIeRPgdSa5SB/emJr7C4MvUr3HA6nBnqsvUWtcRyM0A211VgiiDYE2Lx81/y7G+Ev01CYV8++a28dH3tM0ffe8/9V2Ntu9oc6e9ri2c9vo2tePAoVMZoQ+nu/auCHYdbH5UpeggawsVpGemxxIdgHGYJl6Bf+agrkO3OrlW1NxGhxN0JV11En+mlF2mvDfJ8ErDgVrv2meBTAjn5Y+z1j5//TfaP1z6qd/Z6HL7tvl2+ikvbG8+75R2+OGHlBFha3fd/ev27suuaVdceYM5bM977tPbG157YnvK0X9seK1in2OyoT800djznNWe5pVCl4oYJV9OrorEftPXv9PeffnV7bvf/93koJ/x1CNcxBz7Z08f+Bt4ksXsUJ1/xTMmQVBdBK3dbLt3xYwXqIpispLPqM8B1WuGqLuQcQYIGsPIEal9hrdS0vVMySHTc44rnqp7Po96XXW4TboXDK1MmQN9o2lW3hzmY/H70jwEbVBy+/aBWra6kgnNTVLecHWV13jqtAF3Qvdg1dby+jCHTv4wK2py0JBQEo0gi3KRNSs9SUyGhgkxRMWym1IFEYSrh40AkzYU4SSvq2kj96h1QaPFK3wLGLPRKU5cUYoKWoapliULBmELN3Pd7Or8s6kSudA1pNGXhiYJKfOCFDLx6YGEr/0LxB//G5rkNM7Z8/ENMl1ABrzmEmIbMDS/vZ33lJ8PF4V3plgrniBTnkzEx/M9XYOnU2VGrT1kdc8lvVc1MzrsCononnMyQWR9cG6SV+rz9P9VvCnnVtzSc0bkSId9GUD6nphIABsGIot/XuKW1gWFgtZz1NLML5vReuD3sjd6GE9DTe8kPj/mDip3tTAXa9Cxtpo1XvszMqUX5BGD+PjthKeVfIt7BarqqbZrAH6/rl9IhMVd5DpCQU14sqaYo0JN/owyjCXm+hpKPCFDDcVtmbwvL61SyKiA2rlzpd13705XovKvkPqLhrMY4qlCXzUEQ87eHvtM4aqpsbWTp4x+Sqc94yZtBI2MnNxJ1tJE8jIxKjUoXggJN5sZLKCmYFm8gb/xHtgACWg6jJQgwJOBa+EJhO4ghUzUJaz0FWk/HipjYmHVV9wB0eFER1wSpDIxghRleMYwgmbj67ASXA6zQxZbpjSqyOfLyRu4E51XcOrARFLECMeoe1RAnZuft6O3umgba9KlR+JZi4AiAQypu0u1kZJIZ5PSeVAho85haefXQoiZU8aY2WS6HxWaFKdasBoto73ORsoUR0kZXYK1ldJwrymQJyqDcZXlZwb+D3KJrOQ9RpnlnByuhDa2SWMlm4k4APh1/hk4FJwlFUC6FuGn6WyUupex1FLLQDVIQTDa6w56hiIhH6jPcDe15BAjm6iOkMULXImj465nzVi78w3Gg3XgZYZqzcc1F/UMXV+8DvCO0NoHZxppcAoZRr7CKAd2QRG7J/Y7+wJFu3gZCe9LpwXlMSBT+uMulBMYPH90SORdJMhY9tD3J413Cly62ATPTJeC29aY+Z++c3u79/4HjMn9+Ke+3L556+3/qYnv/1+/TIWM4D1nn/FiF65mT3j6iZeD5DWNxTYvLXKRiTvaV8AJkdUE2pepazgAdLGqA6lkQVAVSZGrqjGfAWEJNRb0fer4ae1lNB/MPpAQkUxLvW9t3aptvWPHPgeGttU2f/nztvaxy9v6jZ8rvMF/7lOeOeLoduAb/6ZtP/6lNNbKLC3KOInHQL86REdSqPZ+cEMs/AaSoMR7DvFxwmiaXSShSRIwVoYzODR+iqtg7zCT/yMG0AtOilXtebRyMfabaPc98ED70Me+0D72qRvbgw92OOa+PFmpfEns4ozTjm+PO/SQMkbdbHfe9ct26Xs+0z55zVcMMcnXnzz+Me281760veKkv2hSC3NK54lECdm4KVMCEWQfQyFn2euJUZNa3Kev/Zrl1u+6p4tn7Mv1yvvpwje+ykUMZ2zOacU0pmqaIFgVqQoNJ32VsJEsUmgmiUkH2vyiCSlGMs0YCg0XKuXzoYSvJiHjk0iDbQxRwdcukx69LzvNOy6zV50Ylou4PgMVUBVQgnhqag9qIg0yw3dLicm5Qq0V97gn4MzpevXZ5hwLmaKGqfOWccRF58GiQUkMULGgBFpIFJrBGGDmuYwnzRDhY3bdFUBBADDJMQrD10wDRme+Cf5N0riQ5oMkYO/QUSdGAKXqIiWcoRh44pwIb5XmAGiPygU9JUZZVcWHpwCj8DK013T/4i13FTiSWaYz5mD4uVSstZhJqWatxY4BPmH4aPFzyXSI+4mqFY3ObtZd8VvF8NaGJ4ZK3lUgci/IM+varXY2q2mW1k+hlYb8QtNSpj8UiUz4hKigQc4E1PmWZPTFc7IfHxMeP2fvUc59vSNyTtAfKV6YBCcPr+m78uegLaSoW4VgIILm8HniQ75lRFStdRWTTGxonqHYRyyl8Qks3dYCVVClYU2jtfJPwFC1bsLxYnIu/72VpcD+9fyrya+8RZMvoWqE5qliKspyVgeON9Gy9xvQMn3f7t3rHuVqQQmeM6/u4kgeDSLnL7bVlV0aYJXqRilplLysK1l3Z0l46EjHNZkxMmZnEPIpDOiO+0F6cav6VzCthyVMo+Uq95QkJiBVQl1u2HgDQJALxEwLRWvHU5lwLMZPIm+CSDuyOHabcKTA6VTbv0eLatu2kK1YWEnq/QmbKspqbFbqT9lQeg5Wt3AlH2gXQTRfLCYmSx77z2iTzpqkq2CqRaROUbxoPMqu56ncWi88ifs4vhX1LS07jZSVRHGIZLQ6PqJLIaORZTDExpTKh6EM89DHF5mMTpo+WRtHfxQA7EsxZg5a+t5tQqPbgmTQveojRpRkGBFyoFJIeA0N2HaeG+PlKePRNWXCYFDCAXQbUbuoDVMSj0Dd4JTo+hhz4+BtPXdDvYCG6E+uR/+M8grFCgWEEkx1D+PM62BiXw+6uYGrGbLj4EbXAriAYGkEWgcfGT1ZtQ0VJKZPXCPQIHXqJE0OETciED0Ro/uriaI7v2MHeJIVEzFHBFjDHMVFmpPnjH5XSVfmjKz3AjeAIOmi2bCewJNirpouU7yD1BnH2forX/tu+19/f2W75Vv/TQqZRx/Yzj/n5Hb6K55v9Tgp2czPyVNm0rFtyfsGWAVxA3IVUE06+vpSMqOushJnQ6aiRlZS2j58SlrVBpfaL+QUnsgl6aOzpzgLj0aJXhesqDZQPMJ0SFqVsfhTNhcDWz+hQ+z6q9rSFf/YNn71i33JW/09owMe1WaOO7FNv+gVbfKww9vkwkKb0CT69u+2xas+3Fa/8WURePbt86am2v6nvLoddP5b29RjDuXzB8IozuPpKAcmoetX11uwWBOfBU2oePvwmDfwJSp+o95Xqn4lI5rEial0eGUlSKNpTk3niS3AKnQtXCvTeSeNG/Kd2O2i4IMfu6798l9+u8T3v/ZwDnvcwe2cM05oL33xnxolYNj11GT7yR1Ijl9347cHTtn4zy/Mz7aTT3xu+6vzT7FSGM+PRhQu8+XbQhQDsqimzmjUfvbzX7YPfOSz7XPX37xHgbS3l6d4+efPfmp707mntGc+7SgX9o5bjtmKjWosMX3ABJFkjiYfk4vwKLFbCIcwnXagtRQRnClAX8k9Ahkk0er2A+bRWJQBqLW779UtgPc3Pg0HwjMheK+NrWmmSdxDMVznESIhJN2Km5Lr1aTTjSxBtQTHmgH+wxCqpGst9COXc01FpZQa5ENXMxtrnKf352eIAp34KBi4qqnnPGlKkL2cpZDb4CAAk9dz78Wi8gYl+FWQFNTVRHFZH5jnVwqHy3BY0gQhf+CsVGGqgsdNmDkZO8OTYIKsMxbPLCwewq+G+J0Jj855NyZs9pu4hey/GjWeFlQBBNGeCRqNRgXRPoFwoVkTLOgQM/DXNJGyCiJrLc04N27VpBvI/sVFtpKdzjpB45XQr7eJqQ0/F08iJoVSwJNL14+614LPdAlq4IWkdVz8yCHvjMgPQkiOR4Yic5breuAY6zlQ5Mfw1E3JsXMjSqMRUQq0jL2S4qfUCWvDJg8aFM1KrGbDSmeCKOs9MqXVutLZH0W+qBNL4VP7Qap18H5UXHZoLfs7UvNdfCTFk+5B16dntGuXCsEtJM+3KY+DwI9SIpYv9lk0B6zviB7H9Z6m22hiSoaYmshstd271zyV0YhOkKLt+837pqz24Yq5xo1Sw5CxmFUQUP7SZo28bsbsnnpYtlKBvQeYELKiqz5Iu5bigUbaCUZ0YWbolo91lI3tLQnDJIhoSnNApmLT0lUhI9xdVGXGDzNgQ2AolVBLQUKYxY0NVGn00IUhFpyOl08wSkIyriSW4A6PAilDJf96JRRXSmxLfSEVav2QjT4FGamDVNMhCQBoswhLyzg6JmA4ykY+WUZ8quQZhTIy1xfBWklML+Si7GFCbCmXjR9KTD6YWOkZd7KatNHFT4H/4iAUaWR7UXRHZH12ukU6aEVwNwbfxU85OFei7A1XhUwkpc0LkVqGFK7MJ8mUBDMljV2VnDBhSKcAY8wEKSVmiFKwqUkq6p/CJJdkY/w3ct9O+K1nDwHSfIMVxrUUIwq28Y3RxEzQh8Ui8+u6Q3wrbw8q6UHRxbjuFQy0DC8oDlHIpumqqdACUyuekg4WDt8UgkAccXFeWyMYp8MYmd/A4QQh8PrSOh9JVY3uf9TCwMJ28iNrIz4GJXph4h6cLeB5HIAOWjYL032D9/7SV77T/vbtH2u3fOuHe8t3/iD+/pBHH2h56Ve+7LltXkpvKkgnJfM+6QLDrtpFGA7EK502EkolcVIFhNvGtBScvwvocgU3prvItun3aEXr/NPv0QGqibIOZSUoOmwsuiFya3Hccp5mes7Ryd6J/KUVjtSg+MntbeXDF7f1m2/o3YFHemNKTp51bNt+9oVt8uhntlULTKxaunhS16IO/Ki15es/3XZ+4N1t/ef7BlGaPuyP24HnX9i2n3hKGw3qTcW+NOEb81GaAnBfdD+KiZZiniq4gmVmyxukhAw4XMd8Bur+ut8MKjrZ131yhZCHO6mb/H1w/5wNgXwgTUrne7mtri23h3bubld/9mvtwx+/sf3Lr+7fpz1wzNOPaG/9y9PaC459BhzUaqZ97wd3tHdc8sl2w5e+vVeOjUQ3/vrNp7WXvuhZjidae4qX6+vhjqr7SUG7e3Gl3fS129r7r/hs+/4Pf7rXzx6/CV2fuDBSJzvi8ENrKsw0DI6AOs6cTZreZkKOMaTiNWRq+AuYJRPnaAboa5wrRYJMMpzvSefWjSRNS8rZXudRpMWHRoL5NnBt9TlqbEnO3WunTDe1v5jSKe4yUUBRSWc6EHJNVnbt2uX4ruvetm2bkS2GXTt/Aiau5F7iQOREKHxJSXF8n+q/o9op7q4gRtX4LKEDiu2CuM3yTPWczBFb7ugQr0WbBoM6yJloeJbPd3jNKngoBIERGQotwry4UiuoijHdD1dGMFbu2XLIlY+5bVqw1KBONBWGg9cNywe+0Ugke6Zu4oHo7FfTWEJBfm8Fy3WDwM1OjQaCeMl+x3MNSxCQEoHWm7dtREyhIkroISlx0G3e7/Z/GZ9yqEkqvtSM38Hm5kqbmhY/FVgbHA94djQt583zUaErWeJwfMVVsgrgHigUGgmOtebyR7KaQkf3bhERqTIWjBX7CZTIBnBM1Qlam8Rt1gw5e/49YiXkreFOG0rqfFP3Kf9EeFUS34oXndfZWrPqoiSZlcwgtDLp96wBAs+eQiZDDK0T/qQBTNPA+7YGGHrngoWpIbd9x3zbsUMFP/xSn31uDImLRP7k6Xf5N0WpmAaruFNVyFg9Z3mzPfTgUtu5UzKRm21uQVUmo1NLsAmzXd4q7uAVnCpSru7AD9J1WuiMnqZE3K+DFPm6uM8zYjMucH6ulMECqaEL75chj5IahZswKeKmeSsUOIw9WSh0xFjI7iqL+C430PK40eZlvAZuHDirLlSJXhG4ltWV0YIoTkIZNHrC481SIz5qGpLksUjOxEEbT0Q9JbrqWmjKhRJYnkUkTknGkVKWTKq7QjqQC7KAYRZJdHhIGVNqUQu7mIo49z5evWYKg88PBwhcGBZiSK+ugYso6Z8xaTwGVoz8NG7UWJcJFeothkuZY4SsdcbHugbJOy7sWPBzY3OpUIw7Oe8eeF3GlozfjTktwzM2Jg7u2dyeBjlg6XAIXItD2JCbDbo78kLR5xsGtyZFDwUdTchEmoykX5XIPhxYP4xz0WaXD4SSUsPePMlh/Gode607TTqq0xhhBaCRwdAzdURil6lYijU2K6ROAlg5EddUUoFM0MbBG8PFPkEXkQstQKm30O3kgEfeuQcVCix35EpNSaNaiOAFhSyVmbwLB0TBOTSBsopZIEeQ1POugXMqCDIx1O+XK/n/fufH2ze//aN9StJ+37/pMQfLW+bl7dWvPM4BXipZhngJsqgJpxI4J/JRxwLK51K8TNVIwPvUBnLsOE9MxmU6yPDlMsctYEFPZCCNSg0SuAl+RS66xXty3OIwwRwNjxs3Osail/aSoMS7HtjVdn/2yrb68X9s7df7MI0ZjdrCX7ywPeqCt7W5pzzDxYWTg5WVtnt50XAKxT+dJ1NbG23XtVe3B97zrra2L8XM5GTbcfLp7cDz39pmDj2MwqP8uMa71unKq5gzx09cLqPuaFykGAkGnmcyPq2qlejufsGMlxYraY0zOUI4YL3h5iku6zyymlR5PaQ2ygCORAN+pfaMipkrr/pye9+Hv/CIxYze2Ute9Oz2tgtPb09/6hPKVJiJyje+9aP2/7zz4+3Lv4NQwP77b7OR6wXnvqwdduijClII9kMxRHHq9h/fYy+ba679qq/zd/kSf+e0U45rbzz75e3Qxz6qy9rivo1yVKEsSHp1/qBgqkTcTUtDjsR/AkbElD48xTSoypMLIGdN+TvPSXEYGXwRh0FW5KAe54UaqrW+4c7wrl2Lvg4pPiIcAN9GRYT2ZkckwGVAWal88wxzR2xH+09FgyX4p2bsE6LE1ubZdpRHXGFIKIuvm6IaVEuZPrsZV7xZ8UKtnkaBzvqjMAJylOlCTKKVuHJmuwk60jkIV0TnChLQkN0NibIMvKBkMtCUBQU84cmB75vJB3xNEdStclrCRYgfcFYHwmwOWzViBrGm8Wm0Ov4yR9+tnEANgeKjzessgZiu3CnQujQdstet+GrCPc3ooBYQIipZ8To/h6bFHrlaYJagS3juPG+f8Z6mqRGB5LS88UD30BxMrkDSHkPU4kJpymZ5YSDc42gjplsb+MisKn4DDY7AigUNrFSLYtkgEuAcNAVCivKadhYHBSQJfGl7Lm2idqf7SV6MuEVU6MiF4R3BzRmN9OxAW9gLRhzZ3WqSKcdgIuUBRCm06d+DRoEDGr629gIqcyjNJVdVrk1zXM9lx455K37KF03vsWRxQJKAUKxCibw1njiKq5rarK9vXjRaW1/esgzxxoQVdHbvWjbBTGobWtDT01uWot1h9Soemsn5Yy6uSrwxGtMC6oFRy1DJM1J0jPm16KQipeQyHZbOWUE9I6ZBTriXQmpiY4IB7RAvLSDk6PSgcFdFuldkOGEGUmgI85tuPDyBjhl0vewDWAIGIkuqK60IySGYRCBEa9zWnaoa01tyfBEl8NRGxd5627lLm3TDXRM5z1umblBw6P42WtQx/DJcobwe1IUVJlfdTW0YfYZ8YpywVjIEDCWwrf5sdA+Gyq2F19DdjdOVBXZBcoPLd+9+hfzG4iQIK2n1yLa6BeouSfYv0D5gYOWSK4KsPFEKuzreVUM5RwoeY+P0wfMh/CcUt3S4yaBLARkpTuBPGm2qIyoFEKSmKWoyNdIYVNeDcaHG8HoPXL82LXheYWE5BPSMgc9x8AbuhiY+0yS6aEylVGRI5z1qTxSlPb2iOBWPjKA/jLTLWNLCGFZmKby3J4fgS8fFFeDWQJbTZ6g4RkJc0ynu23K/Jd2NmSteJnRaFEggBEJiBXcOTwBpxuCDtbcjW26/jgUOO3aROiYEXD1PPSuUWiJtO2pfv+X77V2XfaJ9+zv/PaBljznkoPaWN53aXnfGi60AtibMuZSAFD4cGXAjR8GOZgLEyzqoPd0Kx0PQkUipq/OrLqiSECBNEmKIyphylw0lDi5u6cRizhkoJBhr3hnrgQIH4RCgZ3hNBeoYzt/uO37edn3gnW3tuk9qgew1l51+/OHtwPMubDtOfGWbmJFPUF3T6mrbjfOyf5/+uKlx/73tgQ9c2h762Afb5uLek+XpI45u+73hrW37cS9pkyb9khi4OVLr162eeI0Ux48Eo3Dm1dVOfMqZoWZWGmU5KcITVLwiiRDJXIkgMT37I9LldH67YW8/n9Lr6twjv5HRqD3w4K724Y9e3y57/2f+VZjZQQfuaGe9+kXtvLNPbI/9o4OGLqV+9tbv/Lj97duvaDd88dt7fTcP/wbFlec996kujp77nKOrCThqi4trhqddfPnV7bbv/vh3msLodxz62Ee3N7zupHbG6ce3Rz1qPz93q58u0WDKxNhKfBawAHJJA0eCE9uQjRd3b5pCRvELvl6HRAZNQFdWE30mxOn4MsmkaHeTxXh+ivbE1MCkgOCoCaCzZGUQQhgm1CUPawRT2SswlVBTQkllQaw1rSnfunigeYo/UpNJ4g4YE1mVUPCdUod0c6y4hxQsCCJpHQ7w4HBsNK01hAtuBWudZDAJNfAjCg5/hp6txWFmLaBAg1ZQNEkRqzm32daW18rTq84YnSMSyJDZsEUUChqXdmolj5pG5BxxpPPUGQ+fqF/mOfpZFIyNWEciv6HCQdN/K8eFS6ucQAgIjJw3LJcPFyaQ7xTehmrr+quQAQJYUL8NmuKKfdnX48WMm5U1IaMBGO42a82NJ6ufKidUo0nrTYUBqm+a1JBvVE5a8sXAB2nSGmKl9VyG3MkNUDgj7sunEcEoTdXhPmqtqQAFVha0RffkISelQYkKavF7CvrqZueyoG9FFVkQukqTTXIH5cb6mUzJeH/aa0wKdTIFLqjfYTjjkprE8VYUT0Y5maTkBXHt/jDEfp1FEmdaaVsbBf+qc4a8k3PONi5TI3v22e6iJPWdz/pcVIu4+D5jEPikWIZz7rYx50Wj9c1VzVHgeggPaK7BVltcXm07dz9keVxVTAfuvwMXTi8A/SK8EYKzVAdO4ycdpnBzwGSaVzOrkSFuuWBi6fDrSwmV9cflNF+mkxQ2YFSBGVHV5vvhlMgEUhWyuhRAb7I49ZJ0rXKtljEgyhBJvHBX5jDsf1TYSL1CB2MKGcNnDGPsChtUxCQW2pwzpczgjoP11unSgRXdtNmZCgot6m3b5ZMi7F8FgYIHAcMrkqmrZW1I/HlUMMhNd9duHfhbxmIujHle5KAKwR5YUhksretdCh6IjKvfShVIcDIwDsuYnQUGBleHkK5VGyZBUwWVE4FBzlk7ebVtDCROCphA+5RJqYiRrDRJQf5eiXUgYkhfd/PS6nbWKF/XJkK/cKgKYB7dGobAJENdZ4/4Z9DEh1jL/WqzdGLcqvkCGmNqMqakUMnm8pIELdh8lineVMFI10zQQ5H9KXjx5HFjTQWEIAGecpGkGg5U3JzAHLSW3G0pyKBxyTVp1LM2kXi7OBG8g5iHRTWMyZAgbIyxIz2trcPhjjIWnbmQX5HT1YGirpbkSZE1jRIJhUowuagrdaEKYA3IPFo2fBpZzwR7w9Is1pECSHsEJZ3FxfV201dvaxe/98p22/f++XdOsn4ff0CFzFvf/Mp2zlkvbuIjqIkmAQykLDfaqnHkNVGsYob1Upy5eoc0hpKY09WzKIollcMjlGS9lI/0DmTmt0Exs6kiG4gVRTbd6PAQ6dBhuhmemxIUNZi0RoSRRj4ep/TV277Zlj/0zrbxnZv3/komp9qOl7/KPJaZxx02YOTtWaFmkqEqSsDKxbli6fKtN7f7L/m7tvzNr+/1d4y279dmTz27LZz2ujZ34KMGFUWt2yVDtpQQkwSmKFQHUHwl7ctMRGIKylQ0wjL4kVDMMxEGO09iqaZa1LKIj0iwAyERdE6StzQL9M8YMY6P6XN65EbTgLrvvp3t/R++rl3+wc+0X/26w8yOfOKh7fxzTmwve+mftYMO2m+AGqZRooTkez+4s73r0qvb5667habb7/glzs0F557UXnPq89o9v7i3vfvyz7TPXvfN38nLJr/yaU9+QnvLm09rJ57wbDd3hnuvLnEk5g0T3kzDTkbQSqikVyF0hYpF5PfV3JF/GtK/nLM5qwOrogDYaKvLSNhn0kZBW2edZZNJygQt90SykkNP6aXYVZLyxNayaSiVKSDFIEDCkXJMLu4GeUxUCEnQUCdEaEUNYk3MxTlSE1t711OiuSJ5F/eDggBYmznEtpEo9bxCa+i+HI/VjxJBXA7szmmAXFEQ4hyvhoHXva5VTbKKz7t2ooBmuep5netrnoasr0qZLJMochvzSqYC4Sa5D4Qv1xuOCrCz8GtAO9BEyTNFMQ8/HagDfkfht9OJAAAgAElEQVTOI0f+A4JCJp1TbXJaexF/rs0tQXSxUqBo0XmjQgIkgu5H+1uxTvkSsDTQPP591XjImsiaBXbH2oBjVOJVbmLTPFXeoftScq/cR5w85cYqYqan50t2nXwPSw0geTZXF1JDz6WpyQe/iryUYtSqayHCG5YVlT7lH4KUV77sCTEII/HsUEWjMZBJEAgj4K22a/D7FicP1AZrYmaAyyt++GeqQZ89JT6xChD47MpBo1As4IliK55O5nJPT7RtO5SjFuy+CtTIO3tfOMUvawCjgMjzzK12vsXZqHeuYkbPxQJEJcZlbKF9rYDFdS+jzu1yI0sTmQ3jIOhIu9tsyJV8QajeMNkRIQcXTsv4bYl0Bcl71ERmnGqrq6O2uFsbbNMJvS5oZW2lLYr81lpbmJttO7YH/6hfycuQfO/GeqmYlViAHmbnl8zRqSlJQVVt+rkBy134VZPgi1irl8SmEJejlDE83k7nZsoPU2PJldLNDm40YzKwulLuYgyrv9fny7jTiloKUTosZ+bMYenVLcWC/uhladyshZgkXj8X+BWwL4oukeyyETyykzSuXdAn26rHvurQCq4lGIMWa01OlNSGrDpgxcEbW9J6HnlKRqTIRCsJBweMTreuIVr72qh2gV6W6zqFjDpKJOfIRmNOpfcvfOymAzMu8Nrkgq2oS6DfF7EIRtZOHixCQAGcA0qLlFGoyI+oWIQsrw6W3r1+53KJMShxkzwfXiq49dLliaxtRqu7TUrD8FEE4G0+KNQh0dRLXQapZmgzhIQaUzVI7+uWuu0d2xRZkHpVQEDOU3dbnBetke5RETlMyG941wRaBywL1bVehMNZ6BKejMiztincOywhnUIVOwqYNkybVwJXzyTOyUV2pgAPEJKAhGQmxW8SvBh66uAQZElJroUv5vUMkSNHDaqnZg7EMnZcVEdJMMBZTyDaRDkLy3XY0I0Zj9y1ZuAAU/QT2DiUxrlU+DwwBTOBdnqm3f7ju9s7LrmyXf+lbz5i+nbcXxxjmdqjjnhc8U9ibIevigvWUvbRkSMYYciN6mZ94cZvtMs+eHX78R13/9bf85hDDjT34JyzTjAJm2SzDn1N4paR4X04vt8dtZnWpmfBRAPxqqmXH211e6u75f1v4QURbXWtfKaeofaIoX0l3Roel43sxNEqB3C9R4V7u2eLMlXcKN49kxzNize+/Lm2fMUlbeOen+01PZ547OPb/Gvf1OZe/PI2MaPkAvw3xFyEYwS7ooEDl8Hd2Afvb8sff19bufqK1pb3LtU9eexL2uxr/7rNPfFox3TJigvuoWdrbwXD6ALhg2dkY9cSBlEMw8gUlUnFVD0PCLmoig1xV51Be38BrbQRsyGsdIaF04ePIMNLpk96lECG4Irpj85KJ+SDU30HIQcmc+99O9vl7/+cjVulmHn8845pZ7/mxHbUEY8fI5mzLpCWV6wFx/6rX9/XPnDFdS6G9pVvM/5C1XHWhF/vZNfufRRgGPsAOY6f8IJj2nlnn9Se8qQ/qdg+7reCoS7Fw/hEl+alEk1w+nivIX1NoeB4M6vJ4Z6TLk8yXUyQFO1eWrVyqmPESOe0JNAL/19ydjqT2B9AYoDYrpZalH4u/loUTECssUDQJelsdg4gqJn4aIa3KCGTKirvZG5eDT5yBvg0MquELE38Yj0pedTvQAJaewQpbJq1uk7k+gnTg16Zn18KYO0j+b8YPjUTBVB5hsh3rGDZSo4L7u1JvhvN6tBvtm0yu56bZhq0onOZCW3yHGCvMcuOEibFVlAKwKijHqXcscO7KBh5lnTgmX7QwEVVT/mZoaZu6LAPtbfSSNM79NR1i6al96zMNs3LnLWxrOFnkol2I49Ed6pyLyFFLAIlL0Q3HpXLMMEAWYG9gcSCTBtQ8VP5mqYvbmL7bIjHDxLLoIJYnzQ3ZbtAYRBlQ4RHoFHoDE3hRyGj56wzH7h3eCQRQxBfUs9D+YTOSudlJYOshs2aisAyx2SNKXcnfwkkkvUH/1sxSJMTNU31ZWisTH0FGxykvtmfGmwtLwptocZO2XvIJN7mzsXzUUbqqR/Tr7kFnWNdOMg5vad6vA8aS7G+UCO45+7aG5gFK0ZS5GtSSHwrcZySgqYQBL2SdwA2TPty8qLR1sbGlj5IXXMFFk845LSr6UuTYRvFDMRjjX+0SLUIWAgK6hDaJtvSkpLgdRdSdp+V8oUIYyKFbW7Z4V6JkBQKpHJk4rx9SOKTET8UJhbZNNkMkSmEiFdd7IIU7En27HAIegoUMNG5VmBjzEYgDEHeC2vM8IrFT/Kt/x81Dj0X/bunU1IPKlwgo0oWVRLGqErkZ+AqkAQaM+xRcYcTJT0spVDwjoZGoXZlPsKsNpAEF2wG5MWBN4A6kJIlpHLWIT49SyDW36urL6yjrgnODmpqGpemi6RLM8RtcYV+yqTWQSZkBN10Z6bcOZAmOl20KM7lIAHmhxkbBDy6EtZ1jzNseZIk2NFdQMzBvjk2eyNZAFIFkc7QkHKhDzEfkQECZaZm+nkmSxCxIQSijIZ0IMlJ+CV0sTsJVQVhMPGBLOQdmqwtAqiywoKMZK1yDSRC6ujld+u/J9CBK+XZG3bn4hBuUooZIG5M2PTsKPBm/fsUcIFYMO6Wco260LMzwlMzoRnZoLaCkAd/PZkCY6pkO59DwW3Fp7lZukS79ZxIcjGeI7EgqPClNaPPUbItgYRMFEXyVsfF0xs3SnSdW55kSf3Fpm00pgZYYCZq+l7IkPyclbpKFvf7P7yzXXz5p9qXvnrbIybaLzruWe0tF5zejjrisCokOiyVJoIOVCAA4poF4qoD88GHdrdrr/96u+wDn24/vuOe3/p7xJF5ywWvbGef+ZK2MD/n7wP+QuEvsQWmV91XKWtFB4B8hnieND+SBIRfoQ62VCOlcKT3bFf5UtoTV0ZdXv08/L0OSXQSYGcQGjhAM4RNhq8lGIPWAuRnoA5O/pcX2+4r39d2yTtm50OP+Hx9H8/4szZxxhvbxFFP8ffqGiCm5g+QDZNjV8YgqEpwbrmprX/0srZxx96nd5NHPrVNn3lhm3jW8ykSVGiUgIgnKTUZHzwmrA6HTHveq317auJsGJ4SyVKMS6zBCLmLe/gzSpZYnWNgP3RQl5fEaWT/CuKqMxGjTBp95mpYZhhoZwRYWCOsaR329977UPvM5292HH7B857p4kLXTMe04oUL16jbzbhJoIaMYvoXbvxWe+eln2zf+d5P9/q+/qO+4dA/elR77atOaK848di2/34LNU3OOYsqGYlS1h9xxyaOJfGfQiYGvWraET/Lv8QO6TOGYtHk8ycMgjsqNNZUWHjaCBLEQiQmpxfcxsThilOlUmpEhn1IaHwh9hIRkw59UuJoU1STllG2dOyvRFG5z9Sk4q3OQCWpmZhoqp0krSCQA9+FvCeTnPB54hHndV0GpfXEAq4ZYKDKsUyOt3IaRbsKdTfciuu5UuqmKvg1ZZwSFMoJ/agmlRJ3IEbp7yOHrfyHZgReS6YM2GyymkmlrhklMkjY8dejqEh8y326YCjeUgSHiHWYWlPkkPDT5IVEz57WOldsxqpCUtiefOqM89BKz1lnz1JbXsTwcyZy2VZqI/b591WMTx6XxidwMLgi4Wi5ODLvhmtPnDRKoySUgeLy+2mWkl8ErdPP1y4i4LyxBFZ09Xw2vBOd85qK6Gt+Yd6NMeWq+vJ0rfgi8VVM01l5T+c6dyitz+zyxFPum7Mpcd+QMJ3PpZomz6WYCuue9A4MczeNAiK+CkT/MXJIjTia8I75xRFkD8OVIg8rmeESZwLSj8DV6rIanTSltFaVV2h6tG27jM2hBvScCl5OUhioxBNKO1XIbG3pkNm5a3d78MGHTFAXSXXbtu1t27Yd/iAprugXQPLWqAyjIvwndJMUI0paF02+whNGkAJDtRaX25I6PlsbLob2319eKUgvqrtIIEkF318EI68+ilYyYG7CwkLJ90UOs4dnOgk9EVV1CW4cHCQE9hISKJ+RhLkESa19E+jcJVDnGByiN5ddopGo4/o6GTBdyJ7oBv5DgZZuuoJGV3rit/P5HStPglg67x6pIo1KJ1npyVrb0uHpjIdAaw8ae+jE3dizzQE6psPb6ixrmqRE+1zqIyJdQrxyUKyxnzeORuPChHpKwgiWDcr7F0aSaUxIWci5Wp9emEp3kbvSG/daNL4Se7B0Y6lysaaG2wJyVQc/RF5hmXWdvEujKAsHn7G1/rs+0x2mKnjzuVobQExUfKgbG3liph/p7nDNFKmM2nEVjz8SJEkp3UmtZtGBJJ1X3h33TCJZ5MFZ1GnMkajvYX0TwF001RqoVVFFb8bS8Md0X7omd9zK2yXcNKiRCkJAYzSatzKJJ0dJMCLvS15gWOgSEzFdc6CBFB8kB+l4x2yN59qnMn6uxU0DSlcwVXdKGS+LjyMFISXfOoA1lYmUesej8P8oWorsWWatGbF/9wd3tIsv23shc+IJz2n/821ntqc86XA6fQWjc4HkZ61kM+uNoBuZ86XlpXbt9be0S977mfbPP/ntE5mDH32AFZrOPP1F7nQG9673SbHUmxppYCRaOQEvP4XEBpJeJkaRU43anT4bfL7I5wh3yEQsHU1DfSvKB4secIg9beQ/4KYI430dzvPbBLHC08E46ft+0x4Uf+XKD7etFQ7V3/ql6z/+5DZ95gVtdMhj8QKTUqHk+yXFrkK21P/oSnajXHMa7r6zLX3gXW35puse+fdopx782Db1qvPb6IWv8OSHohoIDd1RDECJ29l/SFQTIDRFVsGNGqEJ2FqL0xNWm1NyBGyY+DRW7w+Gl0WJ9DrSM8TjJKpJpU7kjrymtXQxJQ9Kk4mGWBopRg9IXt8u2uUxUbFMkvWOM/ZHwftKDSh14XUfFklRkVOcTK2z7/3wjnbJe69pX/zKPw2+Dnt9qP+Gb9D599znPLldcM7L2jOfdgRGrJ5WEedSyNrgsZzq++QdjxHEZhKDFUeAP5NYGm9EITipiV4piMWQeeCMcFqTBCuxxwslXMJMdiEmYw4M/EqdXzhNVk6rnmd4V46ZJfQS9cYoQClPsXBKzEXLgNDFr5AbcwVX9O/kfAhfSgUv/ASMsy11XUtzkEcWVLRgQ5zFQk5UE6yKdl2LGhE6vyBpcxbQLFFjTdAmNQqB5GhqoTN7dhq/Nbz5yC3UsFQBgMJY8WTzvHwWcoFJRF0QmbgdMZ5015k+KBHn/XHfxBTFfgqSKLOl8ehnYZXQUnWrRoCFjYoHAiQVhU/4seKUbLa1DQzGlVTrjHajSCI/Mhr3Oav4Q3BPbpl3of2v9QeEupQlzecu/yn7u2RNl/JW5RGgIHqxa6WzVUxNx9VcEz+StA/CcyVP7YmkVM9KvphiFKuSxHmtfcGVJfCSOJ7BfbhjjmlFnQhSKA0xFUH48cQ3qkuTpyGqzx1XsKXQ4v4QdyqxoRjNCtJfireC2pmTXPduESXTPOJbl6J2OPEG1AG/pBRdLa4iwY1dzqP0Gfvtt8O1An423D1rlLrB8I7qnY+2ti4aba5vbnlhrTJe1h/L/k6oG7K9zbrLKMiQFkh1Y4MJ9IfmIuECWMpwidGc4CXCvfpBa8Osr9vwZ7/95k3oikzlHso5Na1IAkDSrAR8cZBX1mgO8jebmIDRF2xPErVZKQYItJCVDW1QN6wMtUKGDjGUJwRkS9xvwREi6RfFKiRScT7V4ktFnGS2Sx1G0YLFpIMMfHq4EbE7pRpeKzU4MNvux1sBTZW/79OHNg6+WuCu5quTmy4JY3yCiTD07pgo4V0nOQy/Qs9smAZsSQ9e71yEXBSu/Lw2BBHr167A5NHsYLhYfKFJjJJQ4uKZWznI3Sw2R7C8gfWo0tezMPm+CHE+dAwD6aZPIaJ7LVgamCRdX8A/ICUS7EI8ZCycwJM1obWEBr/WuLqkc04O8E4h+eQw5iD2RKfG1RBKe9db14Cxk7CogthRqAAdiLAFXC66G51DlETUnfM63F1AVjEQAmeS3UAXM/FLsOJz4AZ4wiMDKRETNzTRFMQJWJ4KkdwPnWNBDFWUq/PBlK37+WjPcVj6Z11N8lwZSfMcUDYhSdNfcg2YWC2J7Ge1npIy18Gt7omTHWA4Ovz1x+9+mBqxdmlGIK873JsPr7X2/R/d2d512afaF2/6p0dMxYTZ/7/+x5ntKUcfXrBKHRTiTkHyNbbbgR6SoxoESnDUqNChIv7BOy65uv3on+/6rb9Hhcx5Z53UTjv5uGHvYCYqaCawBN5RioWS/K3ulHiJwnEbL+xGSYzilIygBEkBJI8pPIXGYWQOaNXMYHKaGFcqfLqW6rBSwCHygKiKpuN6D0n+N9rq3T9r97/779uuz1699zRXcfiUs9p+Z/9lm370wUOnEg6ioDk1qfOZoql++U14OjHZtn7zi/bA5e9oD139sb0bbs5vazOvOLvNnnZumzrwgOIapOu/56WmiUCTqZyxHfdjJYC7ueKcMN5KQKMGlKZLRFDgxZUDupXlMLpU0oRRGwWhDnHMgyFRW6HTMD6mQCSmQGq1NpSEWW54vQja05I+RQZVfg5+hlWUqRm4tLjuQsZI8OJT0WShkNXZ9Zv7HmgfvvKG9olrbvJE8T/6S4T+s884oZ1+yvPaftvnfC1bm4odcD54Zkk4FBsClRpf+1yVGxVpMQvWUrwjT54tgMJ0S1ChNLmSHDPdQoEP+FEXQ9Ha7uqlNKeClEjsHM6a4jV0Zb9SQK2YDN8FYjLCBDQM9TvisxV+hN+BpfmJ8ShFxmy4IGlLQlHINwyOJRMAYIhMQTTdV4JNviIRm/k5OtPp9LuotboYnFPB2oFkbTi513MVJ0d8XyM9CO1WUSRU0EwSJEtFkyeDpfLl5xTTZE9QRLwXd6n4x5U7BLqEu3yeL+++FzGJc3ipZCLJu6fwMOFbEFe1S2eEXKBBrPzGymlpUJi3Jjg4XBmpIYp7uK6YKb6GYpmV5uBEM30BXZPE34VF+dTRZA1kmfPcExmbd5ZtReWV5oNXLuVzaZAMh2+U5qNyEHFv3QjLCDAbcByFXXyYNGUle+/pazVyx0VZwqsCJssf5QMWy/CED+5rBJCAqxfnpxodNJLgiOtMT0OdRgmCBeHfoAxb78Dm2zURKzsAnxIWtii4n6domlqCFnF8dxykwTQUHGlkD5DpcYgtuYv5jhp4LIlzzfSPs1BFLSbPia/Ed85uN500kVlbWdtyFeYugyBmq5Zd1I3rwua3LXhT6N0osAoeJilmuiylvJNys4kXs2YYhG5Q3agpkTQUqDT6LYNIcWUEKwnO/uFYyocXJRk98jLWPCFRx08PrSfJpYQxBuEA98d0ZiDzGRpAJa7bFvRHRQXd++6n4SLCnjBb1tFW9QyucqxoMuIqnXzxWrqfgAKNfi8J8awDCIomaLWToAr2xQbyM3LyrqIDOA4dG7DwdNUhr7qImWbzT1mCOkEDieNIuSrKh/QGjAIDSMNMytGbhJhuojgz1knXc/C0DCdhwbkMbSueEfuTTo0STQKgEmM6ciag26wTcyQF93SqUS4TzpPRY56ZroNik2BrPK3Vh/ieTG0YZY8rlTCaHQ+UvroKgpqIpKNGgtw9dAggwqECN0PpK4cRpk6s9YcnSv0wVmdWRmj6+RxgFDyk5i5Oy9AtATxFDbLFyBtn6gSJE16VOmCZnOkdM+qP2g+FkSSuA/fS/nSHqeST9Tg3Nuh2Gltq92wVKEsu2hSi5+e3VVOgq8dF9USTWCBtHZJmH4QBQqnABzTLh0gJQ3z62pvb29/58fbD23/+H51L/Zf7vIPlI3PmSXZc32+HIHnye3LEr8IP2dQ+Je23QDeNJFWHs4opxQWmCpygmNTS9BmfiiG4oZgcaB4Jt5LL8B2991fTcQU6RwMgyoJaPxST6XSt3P79dt+7/67tvnHvU5ImE9xTzmr7n/NXbf4xhwzTkKELbb8xjOO0n7VGduzQpF/J0URbv+837YH3vbs9+PEP7tP0Z+r4V7TZ115oUQFNFy1oUOahiRsUK2DUPcET2VdCBlUQujB3Z5mflSqnmhVJjrXXKaJDSg3JufN+gCiLmM50XPG4w1KCEuBdLC1KqhZct89Lw7KZDHjS7+KzICzmv0g0xndDsqemm6RZDdFVURtVq0iz0jFmbYwMF7r6c19rF192TfvJHfsgnb0PO0pn40kvfk57y5te2Z765MOHWK4G5foaAhHhugVWEjEfVMhIDgPfJVmtBoV+suTDdb6DntBF0bTwVLMQG/qvfEaH6vazr0/BzQX1+avio0NgM1UPGZoG00a9fzD/nNc9FjYJ5bgphb8SExvOFBqhxO+smXDN9Lto1tBs1JlI57yK0S2SRBXRKOfFK2ascTMmv5zGldaFGqe6N6/jOs/Ng0tcNpdKZpD46Ph6bSVQk49ai4HNa79a/KD83XT251yeKjWvwM1oRiLbnmZz8jX4SzH+BRKsXMbFVXX091xuam5xD4IaKxbFJBWuBcWRk/cNhH4EQzKMUwmuoP+G9mkSIAGA0rUf0Iy8exqjeK/pWUBZIFkG2lVeM+br9CvsEKjai44prCvymKh9IrIwbq+RaWEkncmdQCroWXaBHSxEdA2sO67B0xlNbVeWS8VMeZ+dPSl6necqbghS3qdkNBgjeCQODU3lISccQ4twHnCAeDovuPdcl4uup9dzXr31IE18DfA/sd0gPx6ncOhe4Bp23niHto+vFXJGeIdq2GBbghS4ZLkxGCfmknd67xQlYzRyIbPuQsYLzXAVSLt2nZUahCtMcWAkZbfZ5kQolh9KjfQ5SGvwZTdWulfGIBcsxYeLFvQG5kk6yMSTiWLWvxZLU3UNRa0qR8sJV3I7BTkNdSkCV0j0jErB9rEyuT8M/Zgo6KBTp1lFDOo9cEU8qXEyESNDKVuB7x5PtL15C4YAKR45YRVG+jsrqqyiZY4CCZrXIVZbFccHWrn9lkoRI+dgdnWd8UVRRaqkFWUcww4dVHlCOiR13yKTCxajwMQzKOx/kVSZ1qhjweZxMVSEeadfNWr1ZEOJf01GwsWgu1KwrpG6AcWx2dAUYMXVn5IvpJunrWAC1rtDPrRJx5XrHKiKt5L3TacHOe6B2K8ubhGpU1RaQrJc6HPQjeNOMzHLNAxoYR8bqzNLh4lCW89RBy84/w7foDjq8tXZkDYvFY+sPGJ88HrSwUg8hLcEciYdZaRl/wlU+SiygFxwoGt9qqOpLg8bOIWYrpOiOL5KUrspUqxHUFobw64cJiUJ6FmD6VyPNw5yX5me6XlE6jGQSaaNdOOYgCmRQsVQ05grr7qpXfreT/+bCMj7kFf9l/oWT2Re+7L26lNe2A48YFtb2MakNYl1Jod5xoGXGZZqszF8gdSJTXffe3JQR6TBFMUx/RyHXnnLDJ5LJTvvSSjTVBBVENET413k+O+FxQdKhwcQMXLl+//UHvzHv2vLN395789ZCcTJr2kLZ17QZg85xLGOPxykOuiE5Q80Ttfeyf+TbXNpse268v3toQ9d2jYffGCvv2/yT5/fJs94c5s44uiBr0W3Eun4xIZI2nrPmyMRyF03k/Ne0tRkM1AONS6AuKbZwTkSE1ggGn1aWzLQdcT0A5oBGe9s0zoGTMFiLqsJDgpPlvAtTwp3shFMIz4JVqzGhZt3m4NqkK4nyY5CmYVWqtlCJ3ir3XX3r9u7Lru6XfGJGy3B+u/5OuIJh7Y3nXdyO+WkY9uOHeLucIGBdKkIV7JK7I2YTikyBXtfEFvHVneMC2Inwv4aEB8lMVaE8jQcw14XQxXLkkirqACKDgdXhOYu7Ux8pkiqBqAv1y1BxHkKxgwXQLG4E7vHBSPwGTP+flB7Cu+tn02SMYaXqnNQzwGvoCpW9X7mgUCqaFUeBKyxx85wLpyUW8AGfzzD3y1fTdGir/h1KU5kEtJjMBPQ8GS2CrbqQl/NW2xs/KXiGxI7UxtgrCHjL3vSSA7EZ4JgKahZ5Q5psIFAqcnTAC+vPWBkhnKnLiaTz81ERvWbJk9GM1ilFYNRmjj80Zem8xLDsE+PuRl1RmuSUfL0eldIzXeRBE9QDN9GDpiJhBq3JY/sJly/B2BYkf2uyZHVyrrQAXzGcN4qt6wJRvaaigDlYOIw56xWXKDAJTfys3PXguZVniM/i1KpmrkpglTEuECqMzcIDzztAgnrnKyIKwh+lyJeP5Nci8Ic6woXBuUt5MLDxUdBIznM2Iu6Wl5PXYt8cFinivMRPkggi1S0cqo++YyYxcMiU0EH8URDIArRlPFiVDnapItX8Yjq3i8abaxt6csLlmstWIw6ySJ82cBSXSGSF1W9VsZQQit/DyfvSmJqHGhysQ7fMkVzMF5tKx4ZkXhZJm8OtQ+610wV/JAKX5ln52LBgVPTEdQ61NlQ4BgWeuEA+4YDomFNcytqpdKl8+0xlsyCpKku46xZjWdRzrLJU3VDDSMQhtknDB2fQH2AD9Exgz+Swiqu8DXF8OSn4w7TzeZeueeoBoEv14aG5+ID1fwYVfOQaHVwKQhh1LVu9R3FTbgGqIdAnFp3BS8InowhdQAq0CqwQBpVEBO8gkQHgyeCjqFb1UXR+G5YwSbFMwFxoPVG4PCQTLEUwphqqACgC5X7DeGexKOrsuRQTBGqf0+xgSMy1fr4z0PAI3gqaQN7THGQRDEBU/9OgdL9bdL54Hf3bo0Cj4JIpjl+5wVN4KBGMCJy3xyY7BPIkVyH7tlToklJOtKt46CKUELtJXFFtkURB5UclOWQmH5494suGQeP90IVPCaNzysQ6blXIVyFTOoa32cpNmWcrWdC0odbdYJd9iTEaTrWkF1r4jMoBcZXAyUVJYYPPrSrfeTKG9qHr7zR5rp/6F/myJxzSnvtq19s7p+VAK3oFnwwo39w1Xs+Db2Pxd2aoFaS6yIaAn7gWZG3VxMnuO5MVnzB31UAACAASURBVK22tKVprg633hwIvl5QDcW/eBb0ArgbCopE2/HBW239R7e1pQ+8s61/6yt7f3Wzcy5kZl91bhsdcJAP4hRZwx6uDqhjZSnjJfaNJFZx9RVt8YrL2uZDey9kpp7yrDbzur9sk894DkpvxdFKYhtBAzgbEFUXLE5B/NaDCiyGiY2Mh1e9doEykFQEfqsJpxXh7BkCiVdfSTrGcNX93VYy6S6lJLhXYvaLyaD2KmcfKkjqcPbkR3G9n8XENikfCY6EtDZnJYnGzIyuD3EC/dyPf3JPe/9Hrmuf+vRX2r337V2o4ZFesAwtzzz9+HbGqcc3KfOlC51YyoRRiqMkuspugA6SGMLbIAENNMsTx5rau/EmLtEgGsSZMfj7WGZYDxPyfrq+MSR1Z9uCMQgD0ImO9DyFkifQak4Wcd2qrCNdG5LcTiwL0UBRBKqge2/RlDSvp9QdY1oIND0cNykJqlBhehPZfokiCao63qkPxyOFg3iJQkugyihIDlCxcGw8QXDjAU8+hHs6hyFFrWFTivF1hqsIlhegmrVKugUt07P0+vW7mnCRxXnS8xNyQWKXnp34syoAfD6UATlQfpqhYMloxtJALCuCOis4c5hg6FkiKgDPFm6Gmp/ka8Ayy9fKhRiwV+1LoQoMwVUOWXxP5Xe+o0pR1Gj3nl6mEahFqImS7l/XL9h2uFN9Kk3xZHXHiAB5Elh8n4LLwaelADJPSOaOZXTpwqcMv5kilqm21l51mjPBSgFEMUNMSd4K5LSLImXdWUDXVif1nvQOvd5LmbHiUj5niCde41vO08lbSjFWA4tC/8geA24acQj4ZuK4mtDhpFSLXWveNI7hsZMDrcqcFKsRN8tLppkGXreWsEHqHibN3c5k4CCuw7HWM4UDJsVLDTGWnA8b7udpEte81bYuGm1tblm1bKicTabqRY1Uj4TNS8KtRbJqktKmOxwLc3Ntfm6qjab06RvWnkZtAHjRyhqmNYu7llF3EKzBhzUH9uA5MsCtwN130mZdS5Ri5HFiyWS6VsIIU8mi+DPOY5Cp0sQUDuXAM/gyYU4uvJKE3ZJp1uwgauAqsA7IPMiFhW3epJnI5JA2VlNQtxrlGhc4plqULv34gWcsZilV4MnByFQiC4oLElRQdx2IQ5dLtfSgxOasoCZuDi7CbuQadqauxkwZTOqZFbGreAy6Bk2WRBQ0XGtKBFe9WyZDEBwDa2Nqo2uY0uFr7ChTmHS8UD9SN0vGWRSzKGDUXFeyhOvwm0juS97V0Lju+Au/Q5KWdExSFOqfGKKqcGVzh58BcbZw9iXuQHIBREyf83AVDxKQ/uwD9RkfeWfCBgQMHKinD/b7oRiiAOzPQns2RVL2SEQfDG1chcyve4zHTqBz0pufmkKJLhrwWsvBjOrercZTkw9dc4fYIYIhxTR1ZiW64GmdgpukTLfkI7DR1jbpsAnmIniKoEzyC1H3z4ahNq6jY5ZCjb0k2ETJOA8JIOpjFKfFIRPfxIGcQuZffnNvu/S917RPfvqmOjQeKV36/f87VMtOa68/6wRP19RM0D4wtMxKYVrHxJwk8inudUCtr5O04IANzAvHbTh4gVY4wbb7M14m7mCv6Q/QERtvenqmaaDw5vocnUocOCTh8BJ0LX5fhiwJ8oJkso+EH3+3rV3xrrZx6z4UMlqPJ57eZs+8oK0fcBAwnUooFSs4xNhzacxYXWgZGdiJ3bvaxqc+1NY+89G2tbx3+d+Zo57a9jv/f7S5Y19kr4bllRxsusNMsrUHgB4pJs3NRd2o1lqw7yrGq4EHlwYoGslOmhYibwO3TXKepk7OCDVy9C485VyD+J8Gjjle63Tm0gVXcQmcCOkeZgWK1xM2zxWvzAm3pV3V5YfnY5K/p8QQeDXJn5rearuXdravfv177f0fub5941s/+jd5yozvQpGLTzj+mHb+617annzU4W1iMn4dIB4SJ0AHaIJFs4qJN2c3/Cg1ZBRvmEhp4tgLmSpSbG+A27eKc8sQexpJv9cFUMGsSTJxre9SzVr3a0UMByaEfHE3YNRppP0RlEhghnTBQQ4oQdVkx+Txtu78JIaIThZLpjx0tCgqgizQvtb0RPuTt2nRDMnWtjVzVMKdNId1EEmJKFE8vFBa48wsXyN3oeIBBxfLQi9WboJkHfPkdICd/Ap+bZ811rLOAk1jUOks7lGZc8KHrc+LPUI9P+0PfY6NDcuw0uqnNuJkLSSWcTaOQfPMe9RzxQetFzI07pKHqWDwnirJ7OQgOlOUfyiG6XMlO6+kG8lqJjKWshZkujPpXfSJjO7fZ7P0bW1ufsHJvL7CvwVqleZdJLHXXbhpHegLyGnUzMRFpggml2Tq5+Khmp0UIsgVJ8kmV4FeEH4VvKQ0MMg1UCyDH6V3YrEiiRw0qdDGr1H8U1mGCF5X/GOLDvUJXXIReCoy+860lEluOL4U0kjRx4uI4r4b0HrCKuitIcwaYAhhM02OoQLf/yOA6WeVx8pDLbQDYHSB5a1ZSpvYVWqZ5htj15G8XVtN68prbkt2DcAGaWbo7MKrSWsQCosHEheNttZVyGxZZlVuw0rwke5F+nF2HtllQQL0S+ngIienjbu1IaMdPcx1Y3vdNZD2/jR43pVlHEvxEcGdNo64WkgKVh2zSNc6Msl0CsrvwuPnPpL1S1GiPaEEuaQupQpj+BFYUCUVlOzaVECsIuO7tCTctj5PRQ7BN0HUJLHBrTZwiZo8uNoE66gRmJ6bPjOjPZM8yyjLv3moHFGBCClQ92jjqokJB1kR+JT8qGORQokDUbA+iONJkOlcqJBba6NJFY+SKMQrhk6uKmBawFoAylEYaVf17YbLcIQO+ty6NrurqoHjAKPpCEpdIaPRQQDqorWiJEBFjrpOVrQrLCwTvsjuVuJkNbSemJPACaao0TzTJAi4wkPSNYsJF4UE3J6sGTZt945wZ7JktbUR9BXln0xrKFI4gFLcpMABh1mKUT6IRSgEekCnVlA7NpO7Du40UChnUhP4FfcufDwHUzDynInRQqfL6rVcevUYWXZvAHwLJJfbfUS8LoZgCKZWXQ5BJPUMxmfAmu6oU6JbUME+6S6qcOccELozBUcVPfpZO5RbYn08iYZAy/hYnAtBRAV5m/Oz0EHFNGvDnisXX35Vu+HLv7vr+O9jWXPIwQe1C88/1ROZuZpMA6XU+sVsVYWCp3VrGr2rM6mOqN77lH20tJCA1KAg1kUZxoahdrlWsaF3p5+ZHNTmBD8I9y5TNa1lyJFlEjlWzADF4SBFCa6T2Fd//rO2+L53tbUbP7tPr2P+uBe37W+4sE0+4ShIxyX0oQQ05OjARuzHsqXu7LKnt2u/uKctfeg9be3zn+kY2Uf4rdOH/Uk76IK3tu0nndI2bfqWw59EP7FS546m7IYvDxOyTJYLF2ECqk7gsg8opSrzPkoqXAmSxUTmy8/EXCIaa5gMI42OrLQUmBRTUfD0JCGCJO5CKjGSmqdirJp5pYypeObkVY0JfCcUr2MGbXhPJcxuLJXR4U/uuKddfe1X2rXXfaPd88t79+ldPdI3Kbk89s+f1s597UvbU49+vJuS+t0ikyt5gUehxBWFpnhWZDpgJ5CCGoe4T/JKfNT76apiFHsq6hYWwnMaIycUtEbPdHkJjhAT9urYeyIML3M0KbNpvR/BTGgADl/DsKvnEOFX+jzQ2ejPJgYHiqP/n8/T+7IfUYkJpZGnxpnOg+WynIgHFlLfnJHKiSan8cjIRD4FPu8SDyOSR1AnCESgUqrPCb8oSAuaBXS5MevUuYtSFDy3wP4go+swh4uFfC78SaR1KQ4h/Ptdz+B3FrgYPC2aee7sFyxQvycmu/m7IB9S3IBc0YRGVgGgVwLvznQA2XjeFtDBahwO1zfR1lfLM2swgISPlaZy8hjHTxPVEduI8plFPDSdU3wokVf9f3taCSWkey+BAF1HmobOCSRWIfsK84aFkEEhTAU1cEg9u8TziTZZEH1N4mgsCc6IXYLeAfsckr65M5aZViOSJmxQJBTkgiiXGmwp6LrIFVzVzXyhICKswRpl2sGQINMiroVGj2KTcl0UHFn7CAHoTF8rmLEaF+UrWXxLJnRw1+Am6lxhrWWIQGFEbgd8juLE+fsYb9EoIp03ZTXBGoGjrvWgz4mqrNaZ0Fv6nfHncp64WdN0wRaXnY9Ffnmz7dq11O5/YKclVJW8emwsw6WpybZjx7a2fTvmkgN8p1S9OKjBhkpzPQmbY467VaqgOLjl3omTOdHGwdsSlmO+L2Ojdl4syXEWuv7JCBtTvWkTpccwG+NQqALz6WDj5WghcPBogzLuQx+eRVDToCpkUsw47R/r5AEVUZKiyQ4TjvjPJEEYJyGm+tazs1qN+A8Klupqzc66umZ8S8WaZJsO+YI3Az9bhLWScnbyq26hpxNMd4JrlIeEuxOrEO5ctFlFTEUPXTb/PssxkrgqqMRcL8Xcnhj/HBFAoKxQ5wJMC7zwva6yIxPdlazGA13nWOB/QqeC4tOHpGX8gHnkKwcUCbU2Q4raQPvYDMb5W5XEo6q6rsKzV+cgMAWCbrnGDhLLXVMfpRMgCKhHIYmrw0Zr13CLMgLLtCr3SfETpZhgTQmwPGsKY76nZEdLTzDdLR1QHLCQ/J2sGsoHbj+y5Yz6A1Vk/eTgDaTHky4RN6V9b9lXOnpWGyu9fEORrNRWHfxSA+oeTTxzvReId5PeT0zcUOm69bZ/bv9w2VXtW/90+787ufp9+ABBy97wupe1019xrOF9en4xPFMClsQYfxGUeDzh9PqeaCu1lrX+PdK3yhlwqJDzaX7QhUdOs5O+9R7x5eiu2R1GCZwgKk2BdCaG04ntTQ2to5W777aS2O7PXLl3JTHh9o88uh14wd+0hRe+dJjCc1gx4egeRCU5PwNfUPtg8dZvtPsv+fu28q2b9+lVq5A54Py3tG0nvtKGHREVyP40AqD4mUpSDRGaq8bOw2BhwHoD+o6je3iRyLNCYAV+lMkMkzI1ElIEArtxh99O7iARODPg7jAJk0rUqt8jE7NMqYBloEAE9yMQuQ6PVYd9td1196/a52/8Rrvm2q+3O372y/+QiafWxjHPOKq9/swT21885yluImkv6+xX/iSuiCVwK7Z2PkrZJ1iinnv1OW3ifik5rq8DNZsB2pNER89KiZpVniz9vefrN1TFkwDBhICRE19Rz6IRRSydnNzwew6/Qp+U9V1Aqi6f7V+T/RLvrK4aBWwPZEcKSDiqcEaSYHYPldaWVwL/jgz3uDyxoOeaPhaUs3gnPWFVYhmfMM4ZrVvWT/fk0e/lvsmvPPXVtF1FSBUYes6IrtDIxRcQKw1zTA11LmhSQYOjWJoJbd5CmiEgTJSggnAAGpZznmZqzp1Aq2JKnsYjz7EKzwG+xL2lMMrZSYFGYRe5fPHMgLATq/j7oALqbI4nn5ENHfLlYq1EEJj07Kk8B5eG/yXnytlJ4cm+t8JiKTCSR5VqVnlvxbtK5yb3gIcVHW8aJUrcQacItp9cQutqw56N40p3w24oSJajpRstZcdhWwuaLFbF9BQz5zaxNVM79kNiPOIKgTprQmfxiXWmkBINYq2xj+GSl4+bp06gd/iiiEqTO/m5/oa1iGrfGLXGjyO5BIW/1jvDikAkM9VyLjgtaoQmvyrUi45Q+b2nQfZxNGeoCpmNDTvWC9+uD5+bk8HVhGE9a2vawBlpb7jqVJUk+JOnEL44FSUk4xk/p4OiIOfq2coIYGiHw1WRspIwquG8bJJ9L7SCJ/D3jOxwaZ9vC/Mo9yTddfLolxZzRj0juvgaS9HhAeaElGnhIwv87CKg1NjGzzla78FBUhxIzYzqWiNMOieM1ZnuDBMawwfoVnHQckiyEOEb5d7AVjKq1D0gIDDvhR5CHq7CjD4RM6hDRAmxx9qQ+dRR8+cpiJTGvDZVXOYVKPBSITjgfaAiVt+Dh8HQ5Sm5z+CKkyQjBakxLtcblQstSn5PyHu8oRRF+ieTExHbkVDkM0NMriOoNko6TuFKCV7j6Yi7oZoKYeQYmCJVfed9RIkmpFiKuBI2KOEHvUfBtPT8s75ChAwGN4EbP4rNtiTndgfHzoMaH7Un6LLhS7rZpMBgq3unUs8wyZ/2DHtOa0OwDAUbrg1JX4iKTO6qWHRilYK1lGUGMykZKRZcyURRPIgmDDuU3DZrN0aAg6mZ9xyJSdyJXTQZdgi+N9yM/MwXv3Jbu/g91zyiZPE+Za2/J9908KP3b+ee9ZJ22sufWwcBRE4V6DqwwI8jW4285xgnMOZ1K0hdR2iEZLYmv54MbzrhS7zqEY/vgURcUMNSaiL+1gS4MM8Ys9IYGv8aj3UbDz3QHvjgZe2Bj7y3be7etde3MLGwre1/5rntgHMuaJP7HTjscyaJa5bUVNwWLEoTQ8Efbbq3vNQe/PiH2v3vu6Rt3Pvrvf4efcPUow9pB5z3V23HqWe10ezc0LRJPcLvFI8Soz+IoiHaw73rWHFIxTZ39uGYCTUcGcUPfY46fihG0uV088Gk1IL8eIrdPTJ0nYFeBlFAoSkosNAOwviTxOkr4gv6Xk05Mo3WO1E8uPPn/9I++4VvtE9ec1P755/eXQn8Pj2uR/wmrcfnHPOkds5ZJ7RnPfNIFyxpkqBqCQfJggI2vdszlufDKSL7r8Kkb90iA0qQ47sFph6Zcz0DfZ6SFCYUD+eP0ShDKAKvnfFCJlMA4MbaG0jORt56/Nqc/JlnylmXznfnbAF5xhKhZGMLgpQ9FcWnTO55r4gRSPI4VgTDeR0Dzyqq9P4RCogNBDBnq0xuwa/suY6KG9YiCntwYy1spAlG0b0QhllpK1J2GnhboBOU1OrMUDHD2YwcseBVhrX7T/eqigdN0DbjzWI9U5PWlzlnU9DlWYCe6fwxPotEX+fz8rIUMgW/pzgMGoKJCkqs4X5BBic+OYm2Uhx5F43BcJRL3r14wjQS4CwFCpY1Jb52by4Wv6YI/oyvmNaN81sTH9NcCsqCNBYVuuSw4WkztasG4Bg1Ie9eHEeuE7EkRB1oPMsvKWIrewZmYzcq+Qf26qmmQtaIs8TeReY6g8TAyBPjaXIuON7cE9BFTZTUiAUKu2nZ90xEKD6q0HLBG1gy78SmpeXBw1pA5jqFTIpd/J+6v+Bw5ox5JZpDV3l0kDrccVc0A6lQhptWQIxKLxkn37950WhjfcVLhE6W5M7oKCo7F1nR7sWrWpDaFCsO2nIeVtc8BHM2NZjW8c4/XXq67SFzM42AbK7gIdiaqmiCeh4yL92OyaWWkUpdizI8ClffIn4PCyFN/EwvlMjrIaPlHywg8CUVY+Mwt052IqmugroevMnM7iqpGMLs0QZM4jhYO57EXQVN7/blM6n6laBafWMJ7ocnUfYBCMmqS3caLiTFsxIqIBlmMWZz5yBEAg+so4P7lIoc/W7MonTwKlho81BIlsKP/NXcsUCSeGUFqVY/00G5iylHRsP6/+nYaIN74qbRYfnpRLUF8h8V/rjhKZ0YojGQKQViknPgZBttZZVDX5sj+FKmhFTvxmuW7CqktT7SjH4/kLTeScqos/OowGJjDlaiAVWIa/MsWBGjzMYKm8tkjSlKxvJaBxz6KdZ45+5U2CFcUyYgkykMXQAUbM4BxcFJBwDTS+CO0bcvPX3DzSDe403ChhY6xomXk0aEIZhy8bzArwumoPeqgnvUNH1HMEFSr/V+fDYrcBWXwzLLmj5p79CVgR9D0peOVeRD9dMq6j5y5Y3t4suubr/69f3//mzr9+ATDjn4gPbm805uZ736hYYzMfXVIcx6gMtQyYiJ54En5aCJhwQHFN4/TFGVjKjBoEKGJpA62KgasSeJl+EtJcHrSYOEPyp5riRG+4B9yXpETZDY6C6ZYFLXfqrt+uAlbeNX+ybfO/f0Y9pBb3pbW3jucSX0AmTFExlNGqy+BxHbyeZoqy3edmu775J9VEerdTCx/wHtgHPe3A4489w2ubBQEK/ILZMMBn8OXEixsotZIHPKvZMcIg/KIdw5TOkIOyHbRB5W161EnGRP5xKIA3ysVKQJAiHScExwaWBBLKfJAP8GDDlxnGSNM43kbGllud3+45+3z9/4zXb9F29td93z6/+Qyct/pa30pCMe19524WntFSf9haFrNKWAHpF8kbgioAL0CXI503uERwLHRd5VX3BX4IbQWJkw3I8GD/Kw2jeR8zcMydB0mqzAQZkcUVwoHheBP7Kz9U+gR5NN3PyoAgrrD2Q0sEPi+fhZxGSByYO+z2iwKIw9zGgydg3hLnabgW4EXlGkfEVUMNBEVHKpZ7ekAkr3Y/hoQcjEH5vB6yYiLultAJkCIaM172TUsMKYjDP5DQdVSXmfJnRjc3hSgi0tugCiSJ+rszYQMnh64e6MF4qcW3pWeZ4xNJUgEntNCBTipUQOwuGisZjEXWarRh3UJEs5owrW8JO93ix0xP1RMOGtoqSdz+qqh4N0e72r8dyNBmXUbOFyCNaN6SgegsCokPiORUNI7h39koJIimAomUY11sWtixg9A8VU4Hm8v95MZiOp6RJ6RgyRyfOR75aqnhRPQUnRACf3SK6lj+mDgspfFxGFymAhuU/g+jQvgPXOzCBgE3RB3g3NZKkZA51X3qj9oPPN8NkhJ13xuwzsMQpt2aeW4paPzPraEj4yGq+pEht7aYx+gIDt3iV8PORu8TEIxCsCCJSG/Uz9dxI9xoY86J5wR4c7uEspr2AglQ5VAhoLOXrffdybQMffgfVH8jNa9VTgGsXb+LB8BISfzkGmEZqJ0TPo7+/ZoOzTA4ozKXdgloh7rRIPWzi5szEj1Rhh28cUIXKNaVW5O+GARpJqHKy7RALoxmgwhFIp12CYxgGXhAhccswLvcDcEVfAQn9b0x7ciwWN1SFcKhgl2crPY9ioLzrFBNVuQAkkK9MEBYhxPsmeQbUXF/q8JOe4E2sSRHCIuSOJHQVVujP4BhCcVFjqd4vwGvUvf04RxpTsC14A/h8+i9914S51zSnU9LuizAEMgcMyyV4wy3TyGMe7a7a+5s+Fb4J4QLxduKZIKBb2eMQolusEN6v/7/VviVVwq8FCm2xdBEqgK1ybFHump+f9Twz44NXo562xb4hM1ELoWKi4NiFzVc7fmEm1LUkTLrgZoeARNTUlxNNTmqYqISah1gLS9YSjxmQu6mt4Omj0i9w2SjNOds0JY83PzaMOqB3xm3sfbJe855r23g9fa2Pd3/b1gmOPaW85/zXtKU96gpN0FfOWA7VCVKBAQEf0P5fvJlkyFv/O9+5sf/t3V7Rrr7/lEfOzE1747PY///qM9synPwFztLGv8UaFCzZ3gJmWwmkqdaopRu5an/it1IcMKmQxgQMSog7TypKeIQnMxpYCcZkm1sidrlIdO4OhZR0eJUGphodNbDekqkVSRcGcWEjxjRBGJnzjYhbqfqIkCGachA5vDSVz7CHF6Kz9TNM3b7ulrX3k0rbxg9se8fkOfzk51Xac+Mp2wPlvbaPHHoZwh6cPgqouGEKrtZuJ7vo9P2sPfeDitnjtp9rWKh3lffka7di/LZz5xrb/Gee26e07vJ/1uwR9Cbwrwis4gsOzGzgH4Vu6eNDZw3vVs0HsRtPlbkyaZhveWiVR64m6zrH4UZRbvBMCDu8Y+jFV4zxMYkWCAYRN06OdO5fa3ff8un3rth+2G758a/v2d35sH7c/5K8nHXmYC5mTX/LnTYkmnWb+pJgh0WezBUqmcwLX9nAZqyasyZbODRqunGEqQGemtPYglyfxItnX+Q/fAv8V/j7G25y9KmBltEh+kkm//qlzZltJraf77ylCecysuoDQ3sz0OsVLnxAAY5LwDhO9KIgxIaARkLMvqnG6D6b1TOQ16dT96Nq1fpVPRBnMaoW+b5rM4sb4j1VoKfy7lwrFfYowiplOzO55ApNfPWeSc4qhFJ9JVAMVwmR6w0XMtm0LxZtgdRuhonhpQ+BeaKVprZdCM6DDydw4cDM2wkMUsobF2nhde5j4LaSBnpXyETVplVMZ2un8rwo5q9ixzkCzcE6gkiWBKhQNWYt17g65KRDucYETIF7lxVeG2fqsTNYodPldLlxq4jFMc6qQR92uhBsGwaRIR6dxHn5ZH4vmWak5DWR9ysU48HSkoAMNF9JHqpbi7GUowfMOxDUFOfvDVhv2egEiFxhemsPD1GU4IjfaxNR6Qd8wkg2c0bmPpubi7RRHSevW5+xYXsfaiJoba1+NvGEiKduLja2xQkZwBuPlM9bs416P7EvxCinIGj9JnWdi2QtJEKiFeVzCCULVKRlzSM0IWkmDRs+7du3y5mN8hHutXnhGedoUIf9bjaQMi8yTKIjVEPjK5TeVqU0XixC9VddrUrqFC7TAxxIJP/jC+LoLHYx3jI+AH3hzmiyl60S2eX5e15WFGSwoUxYnilbEQeVDiYRw1BDgEB6w8porUXS8tZG0qUXAApdKxybYXQIAya88YnQdTJzoYDC5gbBvmJqDIfh7FGaqO7W5Ydzs/PzCHj4l4Vt4M69pMy/WwdC9KNJRihiBghlVOF2ydMh02GviEvnGdDt6x5gpF7AKqbUx2ldfgaASNYw8v0owR51MRueOYmv8cwaSc0EXdV+R3Q7sLJ0wSGl8jt4Hk8J5HxTAHelAMU0MtCtdHTDx6Y7Ho8WBy9htyWp2SW4gWgQGdT7GSX4ZV+s6pfS3vrpqQ85tguQEyhkyp3hAUlhRUK0ETTmxScJTmpay2SMSEZKoOGXEZIogXUfXpUcSMh1ErRVdk6ZT2p9AbpLoB7NMN1n3+/O7f9P+7t2faFd95pEVr057+XHtrW96dfujgx9VzxxumMf0pWjCqJtJLXugc4K+94M72v/99iva56575ELm+Ocf0972l69qxzzjCByXfSASZVGoq33r6RhTCQVpuk01DlfGzAAAIABJREFUeZLq1nTJW88Dg0ln0/ftD+nYmpBKlUvpYHVxUDyqwdDSWO7wtjK1TbI7NgmupBfIFDBOJSSJr5yC6fTFFJZD1EVpFUnBKtu8VetKcajM4Di4gSOQjGy0rft+3VY/+p628rlPIJG2L18ibf7589vMGee10ROOLCjxTFuY31ZrZxPn5jt/0lY+/r629sXPSgljXz65f8+O/dvM6a9v8698XROkDbUffET01XH3KtAKauTn0J+p1RZ3IxOq/RdoS+4do16KHMskV2GdtqTjiLqIS6wVTaKBAavhQDIKEbYw8sWVSSGjPfnLX97Xbrn1R+36L327ffXm77Vf/uq+P7ipyyO92COf+Lj2lgtOaS990bN9HnraOya+kvcY5T4VJpwhango4VZ8Q9jFk5OCHbkJarNHJixaAzqjBakaoEa1VZNM6mfwASORznVwDUzvUFZDXEJKSUwYZswbnizesP7OjVNPftREtPyBBVHiTwQxmmQuHCzJ++taDcUxLKyjMnJeEnclBAGBPxws3RQTqkySUFydX8Cc0ape6dIG0lOcOgmEcK2ZfADf02dxptIUNcHbruok/oklXXUr0FaajykWU8jkbKaxTUEYA0rlPYF5ZxIUQSfnOMXtgKpaWX/JIVMwkR+aa2VJZ4WUyNmzBmbmNEntUs9K8IeCpZqkeOPBTQwvlRyMxqUFL4YiT7wnCi/g3hW/K2/mvlO0Iuiis0vxIdP4Cuu+P4fogs6lGZqiVUVxzKXI+YJGigl1GZfXOT4eYzJRUuFBE4zBgO4dZA52IYYflwoeUC14PZkiK59xg8dFeYd4Ov8sS4lhujRwkEMRWbFAjRBQaiqkWTC+5lzEB800ZkiqIg5PINBisnJY8mSL4ts1grlGUmgdSX55zXWvfsAdM41jnfTFrZMObJI1NikJkz5MvAodhHrR27fPu0hIJ4BghtN4SFKMClNRSXJXrugcHhn7pmNPwiDlqXACqIozPSBpBDqVBMOjJh8stXG0yYu0BBa2QwDoAgHr8b1n3FUjfxMeJ5AfNvRpZtovGQIv8KEFJapWaGPzJ+F1flOeBOBG4awIsqXuhDs85UFCd7A03TWSLU3ydBn9FKvjPz7W5R2o20SnOhAOJ8+6JhtaMhkJbEgdEsmWujtRJlwK1lkcjC2BgNDNAeKXDZupQ54d8rHAIqIg5qTRsI4iIVtbnEIwnZts9l7cVFfZwT7S3CSOWjuqzN3hLmOqVPGZzGVjAZ3p6mlA6kgu9FxTAHecNUGHApFpSjCZwLbQgtfOYNTe9dhNtBa3oeRsHz5F9DhURLUqDpSIqoMOvjWmon1t6JlpveuZuzOsKcrkZJt3d5niRJc6jKylZKZivwJTFPu6mEI3rPQhpf3qyYOSWQk9qFpk7dLVlxBEkf209yYj66z1AW6ea4M4mf2XIuO27/60vevyq9rXbvneb81j9t9vWzv/9S9rbzjnZW3b/ByH8wC5qSLDai8UxyGoh2eie/zBj+5sf/v3H23X7qWQecGxz2xvOf+09rSnHAE3pAxszU0rvLkTHEPqSpqziOpOkDZE0mTNCkKqCS5qgHTpcBhP4kpRyEqKUmCHs0Zik8IDxbiBJGpYUe/UURgFZqMu2Mju8GomUcgAV4vqj55RumJJNBJ7vS98wOiQL2fx8n+qVV/FY8EV1c/aXG9LX7i6Pfjef2hrd935OxUbo0cf0uZedGLb9pKXt7nDj2gTc9vbpvbv3T9ru2/4XFv+wlVt856f/X9Ndfbht2giM33auW3q5DPbxPwCfi4lkcr90/CxQaYbYoF5gW1P19YqmnYc5zLolqq73aFvlhw1TCRwDbrD4Mwl9JJYQiHFhLJDlU2KL2GHoA1u+tp32v96x8faN771w3242z/cb7HJ5utf3l70gmc53qTrnmTSkOppeEkydHVDpiR8h6meoIBKwi1Ny94JjFZ7Wp+lSeqCuD0FZR5/opnIpmk0qFw6mS2xmdFWW9c0tOBkmXoovppHKfixzjo3/ShkdJ2BXuNLFBnirrSleILqq763vFUG5bExmJD4DjawHheawWODfMpkCe9f8gPEewYFTcO7ILzL+0PnkJsc1RmHfF6+cTE2rjM6SS9wKfZTGpDELs5YVNaY0gRulu/NuZozPzneEKsMbY60MM8kXBx9r6F6arC72ZbGAM3iyDYH4eHzcSRlMAjqzm3sI4jnUlATHSItWKfyNRlOdoniztGBZzozrcZ3n8b7DKyC183y4oCnGKd5jj0IOQpToaj5unE01kDTeRyLihSB/Xnp2egMhCurz816GWDvKebrd44jWFIUBm4Y+GSEqRw/3cgCiSGJdFTsQB2pUKBZgFqh3qdlyVWQGlVQcTaGpIG5W4V3yY3WTa9PfCfJsVBqpckwbbEuUb2DUADiB5RO63s00sRcokI1bbXnmnJN1I0rl75otLW1uaUHZDUv4SgrIVbnVQIA2eC6eEkS6oe5IDYZcClBJybatu1y29REBoWNvGhw43Q69XDsYWEXZSA9uXA9MCrsef9T/65CxxOLmtiQSKG04ENoxEJxUbXJwtTRI2iQ+Df672tFsFdyEq+GNsGYFQ348lawa7BeEJrhSXi0ISBCA89Y3KWOnhbVVJt1QlHwLOM0maQAe1PgwPmXLmk4DnRjTZ5SQCsNfjpQcXmNqhWJEaM9iF8ZwbubblgM/52RIQHcHjGlxDsuhmApT8t5MmIGG44KDJhUqampINVEAqOofNHVAl5EEqsFz2SJ0TCqY5nKBWqmtRKibdZOpiG8t2ip0+EkMYBXoEA1BAnBoIqngdQ0hc7Dp3j6PNaIClEK2qigAUOjc6Sfo/Dpo2MmAwVPFE7W0sRK6iHEqRAGiqd3rYMLT6XeReS6rBLjA7Tes4mr5eEzPetEXZ+DlKCmNLjYkpgBl9QBPK0C0QpNkIyRny7FOHWMrBgH7lbXvrqmtSl+kcjO3QRUnjFTaiAocEoJSIFWxeYYJjzFMM+TZGJ6VgRJFJXwXeCefP8SrdgAPqM1IKL/uy7/RPvuD376W7OwPz7skPY3F57aXnPacZbdxsuk46H1e4KN10Gj54P2PHhtTblu/8ld7X//w5Xt8zd88xGzvRc+75h24RtOa0868o/r+3i3BGPMviamgFDk2Q7ywQ7oKvwUh5TMSAEInhGtQh3wdAN10Gk/2wpPh0B5NohobIl6vzftOw4E/Xw6wnrnFtgY4BJIeiMuori82dZWVLyq6zpJE2lSDRm5iitWwC3IfkrTI0kDssRlTlyQACbUxBd3Ch3fIglMIrX68zvaff/4jrbzc1ftk3rZf0baPfHYx7fpV7+xTb/w5DZnniZxtUNkA+ZNGReZcylrsW9QNIxXTOTqde8QpcMZwguo8yaBlSC7vGHemOAaHVcPGV1xg9ij+Kp3iK8Ph+59DzzU3v2ea9r7P/J5IxL+u34d+YTD2pvOPaW96LhnOYlxsV3d3STLUWGKy7inqYbBlmmwuTCSJMcqAlhsIOsxQB61ORGZ3ciK4eLYUzfke9SWlpjKBBIcmLiU5hZXF83ZzN9lamGOlQnbKlTKm05QpDXJ6dLxNuSrJHeDsMh9Zr2YsF1oE60XJ6L2IWFfWzDEhHU4tpy1ZVuh83owoiRfoaELv06ICgsHiWOgiYg8OSSlPSa7HsUyPb/cWxAgmdZqLSfn0jUNHKMpoUEEkaRrnzO12zVwjpAoMz0DJlj3pjJ0BosEF0XVCKaZONPmlSNqYqccc2yS0j2cyp/IMDg69CThakJMORdd2E5sSzEY5dHwUpwrFHRruK5qGjufmhIaQspZxWkpTRALEw1oI3JgmuKcZTT99Nk0pLBVYPrtCYVz3y17MgqGOM4vsfSyYT5IJnv6aM4I6qBQKWjM9ByuN+VtSO5JnX4PvztiEW6EegKKya7PFOeV5A2Bz2sNT0/PeZIy2IYMipusM35398QZz5u03rU/J6Y0ycPgPbmQziSdv7Ir0P5n0EDu57VrJNBuU1kmms7Y/SxARoOQuoP8T+/W3GF8ZPTipTTy4AO7XLzo5drARxyBpoCszux827FD2PuSAqzRnxaZlatWJSPHKFcTjsgqZ8QYeV+tays1mMg+3WS4qYHB0iI4f70cjwrnBHHRSFlYTCUzHLzh7ZCEotygQwjoEF37YPiVwAr6QaGUzyFocuCD+7OOeHS4S4tbiy2Juzf2SBhZ6cbjy4Fc5rgkHAEyQYDEgk4fI94E7Pr9pcsP9KpLMsP/EC63qwsNEJjqDGWsq8mZigl3RKwwh3oXyZWckjO7TLJf04cSMoDYLX8LVeKbbV2Jl4s5LbI5JC0H74SokTB+9IGt7n4JDSQI9KKHxE7BMEppg0dLbfSMeCmO2KgJiEwJ9G44hLQZ6brRdUpyMJDI6pDTdXiC4yQblS/Um/rkJe/JEyTzRSLx3aWvKZh1jzxjCSfEdR0csQ7S1bYpaXFrocf/iMnH/0vem7BpWlbX/ndVdVVXVzeCIE5IFBHFERAhcWBSUHGCSNQ4MihOyTk5X8FvcPK/PGrUgEYcMI6IKDI6RsX5aAQFcYhGjQp0V9c8nGut317P/VSr3ZiY4W+Kq6+mu6ve932e5773vffaa63tpNZDIsWblpahEqh1EmBpYdBH6TPmfeHSMmB0xmt3ojqF4dWrE8ggRZkidKer2IcTL/Se5cBmp6aYLhCF6aBg6bgma27rA/Cmt9XpFK4qmnWxtqEDUVq4tUHUzCRkDl2JoVXIiPr04as+2978titsDfvf9eu0J57guTIPedCRxIJtFCoJ8tknxBS0iYAIdHkiBNXyFw3KwvLQPLZh3YsOTO5fKaoAO5IwGETSoEA9582ZtraqWVURaMrBrty7pO/bjj6JfdR1RBura23+hqvbne94c1v9/q3/JR6nCpnZP7ug7TjjGW37Tplx0PlF09fj70Ajsli7Az3QJBZ9YEKZ3O5isD8f7mN3jaIxFrtSxUY/k1WcL7EixREQ2k2Si7E9LJS9IMdf/tot7fVv+WC76Ss3/5e4p/8ZH+KYBx9hg4zTnnB8m5pg4F+6MSS0AaE2Tc01rXY0IDbnlhzNlpYVi9DMhGopICBDAo1yb9BlF0AaITF0NHXXEpvpDCsJNPBY8Xl9ogb5udOhcxGKVXID6wYKyIu5TIoez9Ux0BMReDkY2vyFRGyirHnpOLCffbasQuHV+gVg6vTyxBJ3nsQWkWi/QDNdl/V+OgNNh65h1KJPVTEnQItcCioeDIjqgBc1KgwQ2Km4eo2dywzcBWkvvaY+I4wXUefRF6/rfHA3tICZomkncfe8QlPaMi8J5F+vYzpbFWfpYhhcyIiNzMKxGZWo1gKLlIOpAwCg6BkwmmM0aJG11ogZoRlT1JQW1x0BcikAY8Y7MAAWSmPo9yUtH+j/eb0AqYsCL2t2XwDq5CK+hnK01XNJTgqrJaAISxrNVEYwUKS7sC8DqlC+XCzIPGpSlHDJFcgzMjtGoGPiocdHyLXWz78MoiYjjeg6LFEnoTvCaImDXABtuoPMN8MxTgUYsgYDOdaPUxBJ9ylar77fgLsMw2w0xnw65k51vadutDpGqilUTIrNxIxYmTustb0LC21JhgwbVcjoIBVCdNdde5yk68Ps3Lmr7di5w60/oVPhnWrB5fg0ErG60RYWuMm66UKaTU+pYWG2Jh4Kji6WtWOHUExVdjIUWNbrYENq6kWEeDVckgeHe5YOXXV0jIg4SYBrGPcuz9sodysjoesgZLr5KQrgj+uzCc3uQ6WGRLzaXWgnCslT9VzD40AvVNR1hCEPoQ9HjFCfw9KHbR24bJz4g0ekCB89QZ0WririLkbrB3bsg+VsoY4XA9VskWiUVwJyDQwVqsDQoegxerFBUNBnMaJgn/I4DQkpgieu7u6YNkc3LlNdNVRxn0EARYVLFyPc2tx7NBjpqnXr4rRCcx+dXBmRioYIehCFSJkdlADdFC9T6EjKjLA7WMX5LgO9OtdXrxPxNgXQeFin/1Ws1LZqamTQEHUF8El3AKqEdAhQg+nBWg2aRM0HNZOBpAROiuBYklOMUyC65WuoQmi8BuQhTs4vkt90wRS4SKRUlIVGF8qe8rwINYNkUcQXlbK6pdIviF+sg1kghgpqJYkq1pS4SbCu17cJgoWWOQh4PppDddnl17a/fcdVFv3/d/067YnHtYtf9ux2zIOPLD1VKEvlMlf7nmfQi9LYT467iwPKV/xo0ckwKpEjHrOfiGkURe7wejjjkmeWQG8VNxnRO/RZnLRMudQgwTm6zRyOhCeQvs22/Mtftbv+/u/awhXvaZsLB7Zi/vd+5hP3O7JtP+98FzJzB0l7AxKfWKD3TxcY9Ffdscx1ga6nAj9aNyVLQm0Vm1MIJkmI0YskQkYdjZLjAAgVmllQOLHROXYyEpfLUBVraGfQ6t17Ftq7/v7advkHr9+vIca/9738z3z9Y44+or38JU93ISPElUS/W1JnLyhuzcqcRCYKBk/IPFRAbqyvtYVFab6k7wKhJm4CbkJtJi/B/hcdpjWAMsFQp72KHOvc7ERJN3VAtFUkzG5r2wyibV1nQciNkpdhS+5pqEHuntoUCFONQSORHEBXom6D1ypMBK0/5xyDrTMsibAHcBpjrWXt630NljkBj2ZICQwdAF+nB3RuOk4YcK6O0XgdpNgYU5M5azPbBaoy+cK6Rddmb8jMw3uo0+L0GtZTSrtbNtL7vo7P9yF3iGCdLmjut5N0MV9qYGI3SRHVk+vRnjOoKuaNjSMAQQUwQC/NDK/x6ILR/SvdFPE43RXOfIo3EuwUe+lcRdSf8zXnKrNSBMqutRWxVrqEcojZzFucKPAf7RDPvt9DG0SVQcvQ5S0jJt4rnXh019DVsZW3c21pjJO/Ckw15U0673LRVZpB1xjjgF7gFQBchhFQvtg3AeO6TqrbhJtFU4WPi7ViuAjsVHdq73wN6PYMKENvo853jwMUyhj/hBLJela9gNPZ7vn5trgkMwkVMhvqyNAiZ0K0KlCGYHlom9DntNhr1ePyAR1DgR4h6oJbZEqad82pc0NVDpINfSGOEGnZ6xJUc4jeZWH4kpzGFphnMk37aZiXUR0XfQ+tR7VJtw82cYP1ZgkHSWqZwUAHKMLqar3qoXjAYKpPBbmayzF0DLDApfrUAQhlzCiIxV+4hYzbrvo7vNVDd2OGhGgxfXP28EFbD094HFcoZrCvI2ixuEhY2EwgGFS+FIIpQlhoQmR1bRue5Yp/fNc55OBgMN/U4OikIJ7ujg/7EqlpMY5nmeSwd0vfzi4USSly47QCXzc2qLSWEwSzKfTndDOCSuj3tCJFL9LrxTPdtBdbu9aGKg6nHeBcBFKYSqAHyrNhByUleHSrdlCcGfnr7W693phyxoEofjXtc+yp0foMlpMeKLn1WY4DPQU1zzK6IeiPKojVIdRrbW/bZyRW7INfEfaxfaILArGrYZqFUvnA0SFl/Y7obDj0EBBZby5mbcdd3cMS9JEEC5DRgEwhWssWL9vRapv2wjS7t6iIeknruNTBGty7eoT+6c/uaG9464fbe95/A258/02/nnzqCe0vXnFuO/ahfwS6VN2Y3hXMQUW3YHkZEEIILHufQaV0L+l2UQADUEQwjDgf8bM5y1NTWLsvLJsKs7EBILTNFMc6JMsRLZQAjCuIJd1WtISenpW11pa+f2tbfN8lbe0z1/CBf49fU4ce1maOfXRb/9Uv2srN3zzgK08dfWybef6FbfpxTyzr2M7TNhVpSrREQCeDIqbNctgjbp3xXtHes3uPgYR+LimxgsYpOmuP6wHB9PokL7xXADqebRf5QkHLLJQuAtcF6pl841u3u+C/6b+pVkauZRef/8x2xpNOaJObmV8T1Hfk/KjCfQfa0TAkkjvACFhvy6sqBEg+EQLDn9d6zjlkE5fSF9BNZzaXzkkhvkrElU90h7tyvXKxL5q2XDbLdc85BYl8OjCcO13Mrn/DIUpnKA5jnNtdywO9e92aRdORymTCAvUSlqfjBxWVM3FcxCR3cMEgl7Sas2egosTrylUQlVPQmBqm4ciDGUZpAz2zhS4E8YF7oM8eWj9xgg6y9EA6m2ft/IdmIih9zmblVzqrc8anCEt3SXtm3bRX9hrifeKR7o/1xqtrQ8ezg8EA0op57kbZoABAV7PdBOgy+4kunQpXPevcxziLJUFWQWZgfeh0dAOD5GQ511NwBxQem9Dke6IjVgGjnBJXtJyVUAejx+309nRhMjOHokrJv4oZXUfyNeVjGdSKvELrQnR1CvUB2Cljmq49EuMDmYbzU8Us0+cwtJFBVNXR/rhKQ1YM4lY8DSWwctEA7imqobyheXLHsrpezIvBpVGzucjhlZermBHTg9ECdDrjAhfNKPZjkbGIAaRuErUCZkdtYkJzZJY2E4T9I0NugthbcjpcpEBe3YodKjNtkKniHi+aAqHW68H32NXmas6ME/Ci9gzZWV0kLlKiyBCEtGiFRGj2gjQe4o2LJ2nqT/FQoXXRlfFGULus0EbmpcQ3O77jnY6R2SPxDIeTx8BInKT0WPVeiOcj3mbjibKoAgpUVMmc6TnlApKHPXQrykkiGp7oTfRamd+QwiYdkbQzU7TofimgjNHaJP0OaBajcv3mDlr3UEOzJghcgxC9DAegjvVZMGlxd+1DufEMAn+ckYKS9MOc5AfdRB/UhdsFc22sLSnqh4KSrkPXlmCQgojgHaFtR4R1TbqvCsLQo5SsqaIvlETBR8GqWsOxXh1bYeu5as3oZ7Q2MilW18PsJAb2DcXZPveGAww3FHe8VnUvFCwYXrC5KepBN0PoSBkFsJ6J50zsVDGDy4jRMzmO2cIVHjUdlHB5C5Uq6hEDQ3WYqWCZaDOewIsmDFeYmk1RNAdtdBWlMTowSqOay4EDqhMoNNRK1jr6o3R9sEnU66DPghrKtOMcaHR4oO/d/oOftr9+4wfaR6/+wgET0j/kbzjvOae2//Xa89oDjjisDi+oCPlKzHAH0FPBlbiVgHWTGVuIGLEPNi+4dHHmNZsOimOdXeWmRXnY2aYmcZVzR7ZmUEGFlA0pCQjxhIMpszJUm+B2qOG8Kv6xyQwQZPOJH363Lbz30rbyuet/b8XMxI65tv3p57ZtRx7Vlj7+obb2nW8dcFnMPPL4NveiV7SpR59YCRfrniJMHVKccdALguoKjbVhjM1f0NSh8SMeRRvI96MD0wEPc5r94jjtDn1MTUr4nCnevBuzwoYiRu8hjjw22jpreLbbjCJe/oEb2jsuv6bdedd/fqfrgDf+9/wNDzvmyPbaV5zbnvrkk9qU5+x0m9c8FxcHNaQ387eShwzdr0w+1zO3Xkkds+gI0X12cI3zSF+hhSl2YUkvOveMnx0aSpJ5x8QyhEiSSjezhMsuPlhfcYLC8pvuQKi641yCOJ9fVh4Wnay75SEuh74bLV0eAXrSFB01RFl28UpIbUTDgGPyAPIW72cbGKELVuIefSlJN4lqtHY5CwPmARJUclr3SO5tobLH6QvWhrrB0LHQ7ECDSjcjf8fhQ64gfZKeu/YZcQ/5Qqd3QdUMoGNAwBSs7W279Bd1k3QPVkxRB3CBfk6nTUVvpsZn1p1zsWFIaMBniqKu6cG8gWKJ+Jocr4vi46rGU+pAL3kWYGc6TRm6zt+leEzOl66V822dzevks4pdO+YYZ6K4lJ+j8yz9lL6XvcR5o7y7ywBcOExxT6DTl0tmzqYJnCv9+WvOlfXgEu0va+xKz9tSVI9NH7I+tzJH6BotLa+1hXnlWspHAX34Wel31jwTKPNhclZSjHVphGRQ6sDOz8sgTEYf5C7EAhUy6wujYxZKzvChVMg4t0JolkNwmA1SolEfButMhRfiLTcP2v69CvUFwvzxF2LhNSMq6BBAC7RpMA2AvqLnb/qOdySUmtwsc5ad7JaDhwf1Udnqy4LnCQnQM0RwJNgaBWe7oC0x6AwwXH0MNoA5ts7kQMN1XdhsdiSvP7xyWBnoBOJPBx0iAVEwjZA9QyDjY54gG453KFgpAFKA6PscaNWeVB5fk+qxdtbmpdNiAXLNLdE96u5jSWLDiSxr6XII6decWTM4mcXNbGhpZ5LtaJjp1mKM550hi76zRoNAR8cTgb31CgXQeoo7m9aVunzMRZEwEzTVphA7d9A1pPzf8kXwVpHch3dhr4jFc95D91brhaFeWjudQuCXtTOZUFVNtGUuQDjUTuNFVRloi6zTBCMXwutaf3Kqm/F0dvQICjJ8XFB5huUFVTTKUoJ70LpMh9fhXjMQFIhCtXDRrMFtcXjDzQ+BfpJYvY6SKTledcRfaE4+c56BPoeHlbpDy+twqIGYqICyiFRI4RQomlBmCfD/4YsHTki3Pqk/rD/92TkqZJ7rQoagHNrSVudBOnwSXEpTBSWAKck1u0EC4KKU2vWw5mblMHUX2Ggn4ItNN9bKEcb0M8UAHHuC0CWBC2KoeKe1R3EeSiaFjZ6zdQU7OfTWfvT9dsc739rmr72qbdY08X/1k1OMOvWstv25L2nrP/lhW3rPpW3jtgM7ee18wqntnhe+tk0efeyoEIu4tma2bDIDAUHyZJvezoHDnkqoyMDF8dlRWpiy/CRW0REQBW8wAag4M6azhZITF7QwHAwErOkcIaG0+6UoHNsm25e+dnP7/970gd+4Xw479B7ttCcd13btnG2f/Mw32g9+9LP93moVBn/xynPa2Wed7FjZv6JLQJ8nUHpdyc669jBxClcqJYbN4KHmoonF4AKwbM8DsJiOUqJzo7UrQlihM2l93viZr7RL3/nRduvt/3Tgz3vxue3pZ57kDlis67F270YsMcgJIwEdmZIgnR1loJMBhGWEoucMu2OtZizxHJMPuNttvQRxWPFQ7kmhnYW6zfcz40RAGPoZxcGupyQvoJDBzAa2xPgM6TrWOJoCwlrsLyC2OiAL1X2zAAAgAElEQVTQhPQMmKUBk6EQ8lHXP52gQUtaDrI+U2dFtS+AzckENBx9dtGK1kqDsL0cM20mMhoUmhjPNWyls8fVESdSxS7Np4JtwHkXV7YyL6kz3q9TeUIHcWD0mApbdH09Y2jW2FDzmiyjIebt47CmgkznvsFanZEuGgB29RVzntDe9M1ocaEb+vwSbc/6wG6kGK2g3pfcoNuqA/LgnIuTXo1SqIINwJ+vxIjB+njkxjoM9F5bbwuL/X723BXns7bBIFhm3xA7qtfB+ijHYV2OdO7KY9GIkx9Yy+eck3mHiP47VTIDWZ2rV75O7gTzBUo9xkgxcUihxjofJ16hxqEytKZ8eaPNzy9bGyNTLTE99Izn5nRNymcY05LnTaHf75/Xial6OG7ulfxktXRQiET1Jdeypc3+w53jmyehAZl6aS2AJW1o23/KUUkIhpxbsGwzn3V2puwOQZ6hdqUYLYGIp7FutOXFlSYxlDiEcT7T96pI2HWQNCu4fI2cSIeuUIohMXfUzZHoOcOjXE/aSYTNJcQEK1MChTZr7HX9QEu/kIF48ZMP8hIkRq+lijWuVtEx0F7TAoNTyMZjseeZIBIVdSyCJnRDTNUFAdBXgmHoWEnsx1Uqr0VXwoO/HIxVNPbBjELIXcEXt9hMxAzUG30+c0rNIQbBGJCuEvPr72h9IkDjEO7XqA0j1DH2gaHF9Tb7lIutVPRBrYKwZRXC7ddhq01DkPOBs7lhtxXZDyuYeP7QvKyjNzA02DlTGq7Ojc8gMdASXItC96PqhzbCPBfQFooqDiCoKUXzKU0Veq8aojct9z51CWvYnq5fCcvIuUzX5UJTPVVbaHa0A4clrFpD69H3p5Mli13tsY4CdZ9/90frwKMVvuk5M6YiKHDp2VZR68BcIc+GA1uswVNwbT0p6ZyODA9qwjOFJL7zel06WSpyVBjRGf3sF/5ve8vfXdm+fcvvZtc7RK0/kP+hkDmv3f/+hzoQjMXAY+qG17iAoHXtqZk266Gn5WxTwlTOxNhjJ7gXT7jWN647Si5UkOhg1j4FiRycyIZ4T6Ahpin5FEcfV7PeFY7dOgng4PAmreT8XW33VR9qd77vsrb205/8q57Y5MGHtF1nn9t2nfvnbfLQw9veT1/X9lz2lrZ2+3cP+HoHPe3Z7bCLXtu2HXHk4AyUTiJIuhA/7gH0T+xXyzBni5YGYC222wFRMr2cTo31BEYwSSC2UINHjkXp8BgoKlpyYrcKGfP8C4DYvgOtxO498+3t77q6XXrZ1e7KKJ6ddMLD2p+de1p73AnHmPJ0zQ1fapdcdnW77fZ/3u+9USHzl6+kMIAezTMGrKH7pmRAZ4TYBsIgQsNyXJ9FAA3rABQVu1X9uUCf6C/U0U9HugY9o7+ikPnby660q+D+vh7y4Ae0V7zkWe0pp5/Ypjy6IJa1xP6O4Csm99jOMF5dh/ZJzTTx+U5C1zva6YyJpcD5SILfre4pjjhjyAu2jg+ILlXP1HTNZZ0VWgfbmbNhgEm/RFtDoD5G06NZ1LPWrsu5onUqYMg0KzmqioVSzpjkFjGmoaPYqUcAHYBMyiU0aFfJOnpG/9smluDq+Glvqyvjs0eAbmzGa7K88p7kbrnfYyYD51GNzSgwN3lifhdtlVEadLAC0DJ3p9bTSNsZ8DBFWBIf3YeMNUB/WUZLY0LWMAeHteuulBLtmnpvi+myc3Yv1etIXWZMeDBd6iwa9B1YqhvwtNGQcgLOea+ZGncQZzjyxk6VZ2YNIBDaFAItnaNyZvP5X2MQXMig92GgZ9l2DzouhoXreYTaagviys04C0j6ybFEeySH1edQIaOCVf9uwwC77HJNyeXo0FV+JaDTRkWYIqiDrzcTlY1Zarj8olXptEb2Dh3rjAlIF8f7oD6nzqTdu5fawl59hgLHBBrU8PPt23FoDVAxjhnZT+y/lbYgy3zRSH27de8AFLQHJidcyKzug2V3dNvzZUpkr8OSSadasCAiatyLa5pqWjdDh+dk8bcJMHq4XQyug0ZoiRBfcSh1j8Vt1JcWsdAIVWvTM0WnKR92Dl9WdjoWSiCXFKgt3As1h5veeeFYzemB4n4W8wG4lQ7uxWE00lw88Ai5SKj1nnEYCjUj3M8+nBH0G/oBv9KOhbpmO8QaoOZlYCpIip5xAC9BX1kxp8oP7zoHpztODsD6/hl/Tnzha4JtFR+h22VqawotHW62chxpObSotUAjLgsqYX5mzfVwcLRjBqjE2MKRrkemFKvVK/3UojePCgAFA71/foYkvgvJUlC5QFQBpfctjn8m2OteGpGTqHOK4R1BbdKds0VfWUGHlqZnou9LIajPr4I8eib9G0h5rCTlIx8BPYkMbntxfVFST2ucYp4iOTQ9Nhmt+1B5WE84l5kbqpk/NraA328O6SJIe1r6UIOUgPDZuXckozPbJizAHw/MTEDIxva8okI05FBGUcvBr8M4s5fSvQGphUbGPAesoPXv+vy6XjjSSgJkT7zZrvj4p9vb3/Ox9rOf/+qACekf8jeokPmr15zX7nPvexatMwhe12CxTsS7n3bxoecxDEybUgKCEFLP3fauFXv6fQvqF5tPrdvNtrqMWNnJoFBi6ww7LSRzdDq1hpiJqUZNADelEDorE7JLf1UWtts0j+knP2zzH/n7tufaj7X1O355tx7nhOz7T3piu+fzX9p2PPr4NjEz0zbXVtvuq69sv3r7m9vaj3+439eZ2D7bDj73Be2QF13Uth12r/pegDJcfTjwdNhpYLHPHdMhcfCR3jCCcH64H3tjBFZrOokiFGZoa+lI2yWzDt9QlHO/xmYjHOblBKcQNSltZXSfOM7d9JVb2vWf/Fo74n73bqc84THt8MMOLkoLMfP6T321/d3l17Tvff/AhYyoWmed/rih8KWQKVMVc+yxLKWjyrXrfmjum6gddD+4M4oJ6BbUeWWO1mD5W4VMNFWyNtb90Gtee+OX2psuvaJ959Yf7fdZPvhBR7TzX/CMdvopx/ucVxcyZyd2+CRXobDqWpgdt+ouiw1TaoB1ijZMGLJeoaUrtotdAcsitLJQfAoQsI6K4YZmXFR3BrYAoKuHV5rXLyoS+xYBPsl6Crmxrko/q5g861wmM4wQOiuOS99rHbIpwpylsZ61Da4MVmqgJuMq0NjoXqhYYVo8XQfdK8X4peVl52jKM7ym/fl0huFCagt+xxRpm2EZaA0nSQ2QmbWDtgKdSuJAhlqm8JODVM4kOo46/0KXK7qyZQwk52PqoBNonzH1vMVWGESnm8wQGmybK1Y5l6xhqLahprhlr6tgxTEUTe+azU28nnwuYwyVtRbGBXkQE+Td9YtzXYGeYcQANHftLT9DkRA77dy7sFpCB3YuXJrJTs2uUcSlifXcuWKMuCBytw5NuDuNpk9qnauLhEmLR3+I/l5OpsrLlE8kHzDLoyyS9TaOWWYesYcM/EtQPwOYoXvCz1BUKz4EcB13mwDXq1HgWiRjBlTkM8B1796Vtnde+eEIvJVT5kwzwCSwTQ56AO3Zn91hVgCbpCd7di+2xSWB9vqsosmXnfo25g1OiVq2sbFCR8YfLKhGJe4qYtwX5AbIIlntnW4JiJBYbS+hVuKbqlXrToqFC64D6yL1YGTLzIRqdwF0gFYrUJtIqJSCqoKbuMl2NDB1Ih0WDn2S303ThpbUGjWFLFUjMzxcORdqxoFDwGJhFefSiCSNOpBy2m/6WegEgTL5DE42PQCqBlLJCaQsDMPhdEFmWkM5oXnwXtC88eFZuqA1LPFSxXdHCNro4n2jBaLg0O++q5mBUm1iL2h3zigUV2xMoMINGzzO7jxfaAUZqKmfZNCSTBkyOJJZMdmQtEndMPT9TrtRny8zXRC/dj4+z0jBe9FvjwGEii3oA9kYCSwpmuzRr/ufSX7eJBRp2HrTdvVU7SltXJINLGShWQlNwTChf56sm4gLQSo55MefYQjaFsWRzINU6j7SlYPNpg5Os9ueEo9cI1OQoQZI3wMST5KJjoHOiTiis3NyZIPKaErEoiiXSiIxq7CjiO12QQL198wmgdbWNtccbObmZsq0QXASn5PPq2IFMw0NRFQwlC5HnFpv7EnQV30vSZqSrJrZMqM90TuLoHR0A2UMIkeobVNzbe/CanvPBz7R3vPBT7Tde/buN4n5Q/7HXTt3tBc978z2shc+tR20c7YKAa2tzqvP3nWiJkR2hQ6XBtWub64Iu3URo/jjZKxoHiTGff/27gDzCzTXxIMabdlMnNP3MHSzW8F7XRbdLMgqzyRdW5xy9IzRjyGWD01CFpimf6gLuLTQVr7zrbbw6evb4je+1lZ/+pO2Mb/H7Y2J6Zk2eei92vRDH9GmT3x8237cSW3HA450omNkUW+5tNDu+sC72h3vvrRt3HXnfpfG1CGHtoNfeH476NzntykPwyRhwR85s5V0Hylk2GerbWJytWzTM0uEAr0nHjn3AMhcFInTbW64ADL2Cah1mc+4G0uinwOYD8/wwzEtJgDE6po0TZoxomQZMESI+frqZD0zutFBW7V1b/j0V9tb33Fl++5t++9wPPToI9vF5z+7nf6k40f6D0c1F2IAF9wrzhCtMe1xdawyPwdtlNeBO+QrNkkxyFWUKmiooKGeM2XKNh0vfd/Hrr2p/Z+3fKjd8t39FzJHH/WAduGLntPOPO1xTeMhcFgKDTZnZXX+bUeMBlQJmGlspeVLvhLQMPQNvR4uYXJPneA8XFGhouKewa+m9tRcCs5zdTFkyy0wtdZ3DdnUvdBoCH2f1pbma+iX79/MiKFQBXWYBTp7duzUmSpDgwlbxS5YWyKke6bNCdiTpazuuvMPihp9Fs+i83OTKBswTZ8Z9gLX47NIM6d8JoeCjEOpOmnuSki/Mz3VZt0BqEpVQKL3OBbPWcNb40ENpDTzBgRf963Tm0jv5Bam80/nAuc/QCjrbEPuvgM1mSKac0n7z/PuZpglMu6WZWyDgbMmytRS27t3wfcNYbvuibqLRXl2ATPVZBWsLoQKcVzDyBXQU0ffAovAdt7l3OXsTh0Y6y2UGPcObO53wF5/0rof5BopjEtzUlEMMJAkHWYSBUdnPKyh2RrNwaNQGnd/K99wvitTHtx9FeMAwDQrTjGun9FaI+ruK5fz8y4wJfNzpNnTa5gZXmwrd9Q2dPbgTgz1kYGVopqGrZqCKucBHRnGs7iQ8RwfnUFrZs4sLEjywRxFG3fNii0garsMwKBkurv7G1xvdRsVevbOb7b5edHJdJ0TbaIGtGYfa/9NTTYKGWgwBNFoTPyQ6xd8WIoQVUayZN3UhOptrc1uVxIF9WeqrPDSNfFSr2TKlBQLu1Tlw6tlQTcv6NB1mKZcq2HUK1L+LmGsft70NrfFtFGX26SS2X180Ckexvx0Pkoq5rFYKtNYsyj1Wvo8osohGO38SQedIFeFYtJZAcXcl3MaK9twIju3mqKMz9SpHSlYKLawS4WmgCYG5y0VSbTW81nSZaEdXDZ51jIogGuTyeZSA/XK8cNWrnAv0xLVtbFxmefihHsdH/KguWMnFYpPWTkSjKt5NRpyGoE/B1UKlyEA6GCRsFnUMQVaBTojyuyNIIpYXm8d+jc4q1ThmKGXaUt3fmra+gztShB1UFVAKorBplvBtMd3eJaPRJM1oDSTeIdUi9Yg9BToaEr6whtOWzRo95h7rARL618FlO1bxUsX2m0HvAw8reKn6Gzcjd5STreRGQErDFQc0eOyzlWkq9ZR09SIn6lp6zr2zIF34LZDk8SiMsVAJ8Q8hnL6U8I46ITgFg9OLY2Brwr8unfLq7hloSNLMjBwS6v4wulQQZlBk+ht/vGW29ull320febz3yih+b+95BF15a9efV575LEPGva9Ow1rGUAG/YCWPR1SigVE3+LvQyeYbDff+v321296f7v2hi//1g+mQub55z65vfC8M9s9DtpZAEnxk92ppCvA7JMuOg5tN8PIQtcb7xcdSKJykKApRqJREuqvKfMUv9AZMHKJ8QnaKH2vu2xFaYzJh+Nb2Y5S4OP0xQyI5dYmNAgUOhEdhsk2ZScmuVpiOuGhhdF8FW2z29QzrDV6OOIVXPXFn/5z2/Pet7Wlj31QJ/R+H/jkAx7UZp9/Ydt1xtPbjl070P8VaIH1vig1ShKXB2ce3UetsVArsi/dERPFxgh11xQQZ4UwR88A26B/xeCEhNL0rC26RIA86SkVdwEIKSSw2OXZJN5nwCPPK0YCUDx0z9XheOPffviAhcFDHnxEu+glz2xnnPI472d9qVBSXHaiOBV6Fpa441ldU9rDomm4MLShbSG1JNWKF97PNVMMu35lp0Ku0a8ahFnbaB+/5kvt9W++O4XM/dv5L3lqe8rpJzTtGY9RMDui4/EyREE/wbBDU7AHC/uIktH3uBNQHbeBbhIjBnWcSwBuCrA0VKalVCI7zG1RobnmZFiFTMTHE6UJwpio3O6Crptugxtop97QxaEQ0b3TIEpc1wSC2wlwhTjKOUe3Rj8fAIxzo+xz3YXfCipmPRInmPFirafWtdgQAtJGrmSU2CxlD+i0S2JRn30CRkjfTWtcaMgEYYecYYlXFEIp3HCLE0AGnZszegwIphuhWCM9q/K8FFND3uIRFJzRzErBuZUzU/pXCrWAz6GJu3NXs2wQ+1c8jQFT7fuek2kmCSY9iRtkdsod+9BstHCV71mfXaM91uSItmo9S9gXrJEJrLI9YBsttsAaTHG6pf3wmrw6bBZ3lGqQZt27gLju+qbxvk9kZOiuzCQEasLkWNGst40YisCKmbYmt7SBGapqY5+CAEr7rsJIc4fUBbSO2wY+Oit6h2iq9qY7WqOPRq5Rwz9luW03MT1HmDqyLt+5a856P3Tzee8eV3+908MFKwaow6giFufaYlG5gFXDQgW6tKQTsl8uXhdHK79GH07ULTtw2IlKiRYIvz6gW6eq2oRwFUffrzL8fJ+iDoIuxyYQaYI37SVmI9D2BOnuHF+hL3roHEi0vOjKVPdnUhVhnxzPVNTuEV4F87AUQkvLoZUDJh2RMc1qnMz2AiTFBy8ZkAP3MgJOXMYISNBIOMxpbRph0jV5enicoqju09mh86JqUwgm7X5tFM8+2JHp8gSkXGN+PpveKI+7ZBLFSVQJL9xIrRbAwBmNUI/iAVqJDnEdchoqCr84XwMKUVocPUMH78FjvIwNXHxsRSpS0KSQ0KvaoKAmDsciMroUBUm9X+g44ZDqGiPkHwc30NCOlPjeVVckHZ/QF7TYVMwIiVvTJtY1Wxg3FloXb3sQ6jE4jPb51r3Cs4TSkYI23R66VqDROMlxAG/fUQYAFTxZl/yCC4zL2dhVJvdQRgjr60oA2eQUcxys+tJeWV4s+0bxamUAsU3hu3fVxvxmFzJCD31Ql0d/nAp1WFrwin2jrkfriQGdJG7qEOnnQF/oJvSiDmRVqKroeEKFPKtkZaV99gtfb++4/OPt29/5/eprzjz9xPa/XnNee+TDH+RHlb3VEcjYbxNjaMHr2suNr1A67ZNv3Xxbe/1bPtA+9dlv7HOs9D8etGuuveC5T25//tyntIN27iikE7eYOJH5niRojIoZ6CmZ9UKRDDpblIeylrWJh6lNKgDXBo0LiQYJnxJThJkcsqYIDZxtkpWeeJH4El+7Vo5/b21Kc1t9mGcW0mZb9zmAKT/djdgg63tiW6z4obWiNalBckrw+pA5x5kf3NoW33NJW/vcjb/1nuYfth3/x2378y9uMw9/DAmCkWj0D1Aea4+MzFSGImWY7dKnouv++meV2BBhK8bxJ2IFlBGS7MQxUGUnl7Z55l5GS0MHmNkVnA8UBsSFzIXIMxEyihkAXXF0EKJ5CKS77pNfam94690rDC548dntjFNOsiYANFidJwEc0b+QFcXAxrFKoJau1UClEmztYQS5QlEdQzxJHK2Qr83dvJrHNgIqXchc+6X2hrvRkVHhdfGFz2pPO+vktkPnvkDHZLY+63hOS+r8mvOveNzHB0CrFcgHtUUJks5qWw3XNRK/gGM9G8Q6R+Ug1RU3aMEzN03aXWkcGEHF0UhM+17EoTL3rwOXFMnQl7JWur4BC3QN9FOB4Y6LZ8QULXsVir3izrgYSsx0glfnSToZW4smNDBKPkXTp5OhQk3Pid+TzFGQBSgT5YoOUOzHB2CwNEruDEr7K9pAfYVa3NkjVZgXS2YMVibe6P1NYRT92YUMe8FnmuLSasyb+nyaxOd8vsSXrOuB4eK1yzUBUKnLQfUxvI/ZECoyAC8EUJEPoI/S8xnrVfXZyHWJmdbAqwwUc8idHg3Chk2CzTfmN3pNa4lrWDE5KKwklnYHrxJfoEsmjmR8xLio6mYtWdfE+exlrWXO+cgNIo3QZ1FBZe2LP8vWPIwgF20g+wM31cy/g3rGM1DRoMKx5BKRAwwOf8rB6TrpnFCBZebW+mbbbs37jja3Q66SVDGuMjq+OexZ3DnRF/l6TaNcNmVSsXHHDpmIkXthjiOdsF+POTLc2Eqwg8oVT3pZCZ4HRymCVUtZE27nlFAXOlhJkxI0B5dKyOlSBP1UW0gfQhtDPuH6NqaK+iaJ0lKLnERUYtRY5okHyaFFoaJEPtxSuJD6CvJNQIEf2o0N2I3jQibLKwg2LmFjm+DYbGZmAHqaFA77WiP2bg+HKt0RqA+IZrWRlPRzoGeCMYszVnLd9QochevMNdJi1j2MsxfXvrU1H+qY7Imjr9BhVRvYAa+Qw0IT0goNMsa9Am0jse7C2PAhfdBLEzWpRAh6DDNNxlohZvOMKRgpNJRkaW254HNQ6kO7dAilMNO1KclWERdklySaWQI52Mb0vBQtWVOhssX73AieW9GFKJTFLQJ9iQW5532+B0mNKIPoG6AmgHwnkduKsicYdg0RAQUkrg4/F5NQwFgDXVulZ+Bhp+WbPnavS7Hi+QDFt+wc3hId6v6IU66DUlQSJQ2ixWymWF3BySyJtr3cM3S0Bnca7WYWhoaOMn1+1kEc5DF0R9y2MIUg2CQ3sbNKoUg2dbAwvbWf/cvu9sErP9mu+Pin2h137hkOzP39zxH3v1c7+cSHtx//5F/aF7+8/+noTz71se1/vOpP26MecdRIr4a+K4eLDwKjY0K42LM4gUWbAhjw5a/f3N50yRXtK1//7aL0+9770Pbylz6jnfvMJ/r6uw6Mw9yiUyOloM/Q//gsGHbQHckvFYhOMNVtEQWkkmv57282/VktUyWt6LxwQuozTugmBxwpnZ5pbBTS+l7iIYm31qGTVh/GdFs6WlaHp53xoKUI2aeLmWnMFXNtV1yJeVFjdX9ldiLElfk321r7+hcpZL777f0/ex1iZ57TZp/3irZ56OEumGOrzIEGbSb2vKG4xFWHZ00cUxG9VE5b0Zm5u1Dufuy/3MPMjWGf6+CHXgk6j+sc/0YXko5Z3AQBv8Yodrd1dfw3RUR05epCm9KBMYBYBtd96qa73ZG54MXPaGc86UR0IX6mzGmYnpbTZgrbrLuimlXnm0JG7km4HYqDLnSfokfgBVQgFdFo5ni+WahaP0J0Vci86W8PrJE55ugHtFdffG47+6knt+01WmEL+qxkUu5YixK1rwyaQqg6XVOijofuE0AobpTWnpZdvc8v72WwdyVrOgONPptSFSoN8QmKLXPnvH5lU6y9JWvvfWjTdOFxdgxbYACYYhUsK3QV+5n15AHe0nVGWyO6HMVAzvgkcZyRJNs5L3NGx/Uz+9OIuJ8V83H8K26rOcfdfKCY1nOLnjNd4uQu+d0dFifhrIPkGPuChNEj76uvGTNL9LPMQCGmuFiwbnTFc3TGrpidzs9Z2vfjVvaJ85GaGSgA0qBmmSbIfjqzbwBd+/w9AQsYLxTFcjRjUJ8zRejArPG9wilPs3mcyzhean2QD9pB0jTWuOOmU63v6bbV4yDHfRZbgiKkO6kB7PKMMShItzsA8pCbhSlYlvOMiBAg2w0ITGMtsIl96+kumEBUIU9pAaDi2Lak+wnIrjUnjTI5egAH3XtyCK1/05h99mu246xfRwJ//dvU9sl20D12tF1zyhmqc1YVFAOLoUxr/QdAz37Sk8tMMK3TnQdpPqWKR0AmgAr/J2qZBmISnNXGCTcY7YD4bDVgamLaLVkVEXbFmVWQZ/a5EWgdkKV9MEc6G6jcPITgqlW1rcTeWH8yLT0WcHlQCOkyuZo5HXhPd5oCyXEWwnh4GS5V3QGsc0PTVUkxk8Imf963qzJ0NsolIpsjyABFUqFTdZ2ptnUtCpbzexikmLZjBOepTJ3UFp+yozp90/JsEKBKBKh7HTOBbIwUMUnSg1gMh4MFXFDzoDWRBIVy0u/XPglMDU00oqWq3w5lQpNcNvLcpvSHIK1rDtTj1nyEtON7P5gWCAVWsarfa9KyAo1bxYWK5t4wxCn2g93JyTqUmrWhawttIh0c/Xxof2N6mrtAovpYS1VWj2XRSjuZDpMCmkWD5YJiy8f6bPxdt1we338jCrU5Q0kABaZoD5pDwM/ANoLO+HDQZtY6yoYed5XcGbJ+CoQwh+Dw+UxNLFRIB3O5uvhMi6Ob7JOdoCRxrcTWhyi26w60Xn8ID0kc6bb0tVdTzi2S5fV9AG7yLFW0wv3GT/6mL3+nvePyT7Svf+vW4aA8UCWjIkaD9B7+sD9qb3nbR9u1N35lvz9y2hOPa695+bPaYx714EGkCQLLENF0TK2xUHt+0L4x/4cAzyRxUd7e+o6Ptm/f8ttF6fe9z6HtlRc+qz3vnNNrQGUACxVHheKZo18UM+eCUBIysHbfNrsQf3WvRAehGMcMYLMJqaZ7OBQxdkAkcY4QOfaY+ntJynTvScBBGr0vLYBlGrQFmD48C2Hz8xtxHHxoYksbLQ6FGAeuP48T56KKVvyC/hLDlYk2vbbSVq56f9vz/svaxu679vscpw67d9v1vJe37fHl7FAAACAASURBVE89r61NqhOIjbg6BFDbikZcqGAmbXPtBRfLacpooVA+tGI+yCcpxNiT0EFy7wZNwYhKEcFs7Ozt+OYuN7omugI4FY33Byg750XOOcXRlaWJYZYQ8UEorNqC6+2GT3+5vfntH2nfuXX/GhkVBq94mTQyj3PyzdrW+2iNrKC5Gmgi7Ft/hgJU9HydmFeHSee8O8dOFDNxvgt2M9zapWN1DCRiv/q6m9pb/+6qduv3frzf5/nQhxzZXvPKc9rTzzq5zXhuEQl24nMSStgNDGa0Ta4BI7pjnJvqRGOUQSKduFMUqbq+OCqpE7KsmO55KtEjSTMWbSUJXs53/a6zL7T7xPd0JsZOkAGTEg8BAVVIVfeo+n0ukCoGQO1lv3Imksekm+FEvhy8xvNG9DmgAZcpUIn6bbdbeYe0wx5Gqc6LALICiQ0CVII6gCszGaLMPob6SddQLBzAQvZRzjzOqJFQ3zSqfYCYOv+gLnezhawZP2+h/jXXhvubuXQ9B0qelrwhNt1Kpsd5pvTW+gt/tgA7df8SVxkjQvxSPPIeqZ7suFBw4abzrZzk/HpVzOS1vD6kA17qCT0ATmii0o3jTtd/hgItIB+0LHJFFyGeA9YLLwHFgILEpS0/G42gtT6ibOu6BJ53S33Fx0H3PQOLSc+C/E/0xsQpgePbmkgpkpAsyQHSZC2ANq1ji010Vg0Dy1knBrO2iVnFMHJ9lj27l9ue+b1tc3Kj7do11w7apVEZonOyz5XvARxS0I2/Aurr3i5ap7nmjp5eRx2mHtcpwFzIrK9vbiqISYA/P7/XCbPju8XSU21up7QiqrImq4plDoVinakNopNU0UJbB8vksS7APHQddh7KJ7oDCbUTIxH5h8QQBEBdG6MgRqaq+qrNmsMFZABkGw1Pt83tQSU++RQ2SdayIMa0s3Ex0+flEFS8qEfzQbSoUijpHuWc57DqG1DF4d55DWMU/QcuJh0PBjrZLasEQSQDfbHmwXYEEPtmLRoCyDSJ6UgkCZLYP0PIYLpONa2cEK3QNZPGSYkQhzdBCWS1Iwjjje1DV2jmEtzMTI5vE3p+tdidZMVtK52ktGEJUmMzAG9i+/6vmUagggZUWQkHguXxoTJO8lxK2f1JlAKsDCke6TqFWqH3sEDU/HS4wFkf5oVXUFHbFOQhVC/50eMk4+A9ckuxZWYFd6wVu23oltZ/iTedwBV9QEBADiBdA127BLAUxUClduiYzIBC1mGKHJzENE6tCnq3lyP0zmcu1GJojUzYXENCUKM0DpK9Va0OaBx8hsPUQ2a7s0j0ZEb0bZspDQm/MmRTBygaK3W3MumXe6+ZGJd/4JPt49fe1HbvWThQ7TL8+/3ue1i78CVPby947untRz/+efvfb5BeZf+FzKlPeEx79UXPdiET6+1QSYKWc/hyIG3hLFdw9ZpaXW6fuP4L7dJ3fbx9/4e/faaHJpa/1vMxTnZcIlBnWnbXeSlxSvLNcNJe3ACnc9kkzbWmPa8AtFjImhrbLjaMTunA7fQnNBgkzVviiGKku2FY2CqO0z0lNquQkbnDoIMweCttQmZq9WF87KE+hZn40ac66/7a8cl24qEkpvM+0Va/f2u74+1vbHtvvHqrAPE3rIjphx/f5v781W3bcY8nFpsOorVHxz2H+1jN0hOFoukVDdJmCFXI5XVSEI01h+HcJ4nijIKGFernQDGTHsIFPvfSe2dz3QkaDAKsUHl9BL/6Bbg0YfpnYhT6NP38arvxc19tl1728Xbr9/Zvda3C4OLzn9NOe+KJwyNXYiGjl/X1JdOvoiEdeOY5q2qZxBVs1QOTKV7pwlNAjwGUuL/hXClDBCjO133yK+2Sy65qt95+4M/7movPMbVMrkVxjeqAUagz0UYAOggBD6A16A+GIrOKqg0S1CGm2mkMAxMT0VSYVLGSgiCaw/H54vXjAYgAHPtqQHqnn0QuOULus1kh6hKaTlu6UxUpRhDSfe8dshS9Y/aFzkvRyHU2wRbBUTMFH5+3BO82yFHHHROMZVHzDFpqXU63aQV6swxEEQZF11dAkHz+8SwcU3915pcVr9ZAKG5JrGMkMr53W2hyxcYw+2IYvMlwUp/tNcclOWDOuH4fexGQhD/dC3d2cwZtZxBoRBhhyySvUxwd61GgbevZyR2uA5IBdWH1aD+r2KKQnvBhWcVaUTK17lNYUeRRYA9fVYSPwcnkaYk3AUcCDul1emGugoMcyuCrz1nACED0sAtqsLXyvJUUaoBkFHYjO/4y5FJcgAJrUmLb0HD7+nlTxl1kSUslCjOAhmm0WWvVAcV0olhFYhytbbY9e1TILLaNCdxq53ZgEa41aDq7HYu3UhOTU6fDLiBjfu+Cizt1XHfuQmeTXI977Bv+uomVtQ0XMrYYXFYbV4sbe2UOWbsCOAHevVv2fhKAConXQqCjogRwbm6u7dg+ywNINVvBm0R6s62VlSO8bSa2h8ZJwQ+VijkA4uSmlT0eZpYlMtJs2C0h4vkMAdP1UM1lcbKAxr9C4/n1tiWIW6dtJcAkoG1BzQt1SYETelaoN4jDGDAXWokXWM2e+U0FVaf69QLNCJSTRkwIOhK69fMPd6ha9HG50DPQ68axRgd4zZD6jSgBiBzodR+IqkWIKJpBpaJCILZMUce9opsRUeM4QGzpPE3K+USTX5kULOGndTAjTikHZqYZ03lIy1joodApi1Ez28VoS9/8BKQkhyBfubYVc4s1uFQH3qS1OtqoJAK1VYrPSVGkZJCZFebG2hmu8+rTeifJ14TmDBer7kWhibTGizfvDhnzjvRaRkxMc1DhjytcX7fDNFu0Y4OVYteADMV3TS7OwC94sOC1OLr1obXcYwWX7uynD6Dna1rf9lnvI4r87nbTi/rM6EmLWIcEPv26l3ft2WPE9r0furH9YD/FwG+qbNTpeOkLntqed+5p7dBD79Fu/s4P2l+/8f3tmv0I7/U6pz7huPaqC55tjUznuSvo4kA1tuMdnJEyO2FwRtps83v3tg9c+cn27vdf3375q99OgTv2oX/UXvPyc5oobbrJ6ZKxVkF7mS5O0tV1EYoL/ALt5QDpc2fobFkQbr2CfqGV+fWBZCxWunQI3aP/0b41N9y2rqIG424Tc5WwoJjrwZwZiUlx29PrlKVpBSySGSiXWK5rnlEfZKf3lqOREEu9thA7/ZpaX227P/YhD9g84DwadXhOf0abee4FbeLwIyp2ieKpDn93JHTCUsUGa4jzAEfI0FA69933YJi1VZ2pYoHtG4+5nyNLYiPBuvdlA1sdW0A2GAp0zlWg6gCnyIfdkFhEl1vdIRV7mV/hbs6E9uFy++Rnvt7e9q5rDzhHJoXMKY8/vhy9ABunJnUPcLcK4DU+t0zL0xldWkE0rLEL7wVMtFtJtnO+2bHTAmNu3PWf/kp789uuOKDL2kPUQbrgWe3M0x9HR7n0WUnQU9i7GJZ+sejD7BdyA3+GutcU+OkIkKwDpKz62uxiWomuKXEDci/wqjsKGlgrATsaCgrOMe1L/6972bug3ViDBL4DiXZ/c/evwAzPEyu64Yg6nYJCe9K0K1OVpE2aanM72Fe695xZXfhOBwd9BpPuJfTHvXJZ9E8PR5Rr2bRF0d6bVZxG16H3zvWNry0Js9aDHWYLzB3nFuMuTdb8mKVgi27PykPLQ+yrDulgFMHG1c+P6VWd3ZDxGLxz3sfnTmnKlH+aZlfGTPUOXS5R98nrqDTJaEaUVwrMBUzKGTt0PqrIH+QcYho4pyKOEJ+LDm8Al+IHmmKYJrbFHV67g90AhAKUtHfSpRrLJNAVMk5jvDfyWd1tEQOikhtqG3VX1SVKjsLZE+aQzgxoftimqxDirNlAt70mvQzabk1b9/22jTU5ksFed9yjvUnDvnKgairs3avGyFJbkZ5IuZBjDWeNLUVKc4yOlmdL84M5PYDS623v3iW7/Y33XNYsTn2+utdNrKyLWlZ2eYVkm7/sdrMqMQ4+ta32Liy5u6BEazIDtNSQsuPGrN2nFBhMgSsxf/QRpunILah4qQMqWRxtDmrQP6pl0OQBLSsXEoZGgcolgP56IdDRaS+0EgeOqWIk1tUVqRuXQK3fWaQ4O+nB6e9w9RlbboJaZXPlYaRi7u8X3mNHrR1L+3idLflbbzPD5dVC0peoUKJtuWAYfYEqc9huRbU0x6WmOq/rRuPUgr1uLKaDfmVIEoE2ARUnpTjadf1OqENyXdHBQlKEuxmFa08aomHJ/UhQdFG2fdrBYVG2lCuycNzWZi0Q7t2btF/ZcH3YFJxgzBIybFNrQgW56Fx6v1Aqcvi6hq+umd5XGh3bSav9Xa5lsy6mlJSlOKgpu5tK5LFnJfEQnxxbSvYMyWsGgwpFkOsLnQqK7WgxvLcMzqE785oWuu7tU8jZmlq/SlrlUifBdC+uzE8t3YreN8Et2hkjZ+6OloZHFA67C2UNhw40hOmBOzsEvQH5Vou8z6DgACX4ZR1EV0KQCW2r2Y75uk/e1N774evb977/k7tNI8vyPuL+h7cXnXdWe+ZT/6Qdcsgu32vNqZDwXgjw/r5Oe+IJ7TUXPbc94mFHDaJYFWrae+4OVjD3eVXUDgSHCP9D0frObT8yxedTn/v6ft/vhMcc015z0bntpMc+nIF5dg5I17OEt6ExlOudxN7YrJb4vAbkdipJ7I97sm1xsyfOE/Rzz124rKbzSDwAdEjyBJUtcSoC7sD40emkc6nXMpVU96IoFgNt1c+Zw9yzCwQAqEgpmg6J85T1HzozRCvUfde+arff0va88y1t6QufPmA3ZvI+929zz7ugzT75WW19Ytp71TQum5VUN3mgFbGfM81aVqBrKyrEao0rKd0sUXcVszHuGLrRcXEr7RlFHYc9Dkhwx32wbsP0otNGeBYduVYcxW1L164OKDQoczUc17HeRpcVSoqog2try+3aT36tvfXtV98tqpaoZac8/gTWnBKnDLIb0XTHaLqTBidCNYSx5hXhrIWOJICRO1HJh3yFFHEkIEpwYFqkkDnQHJmjj7p/u+AlZ7fTT3lsm3bHuZ89YXJEw5h5ZU7gvafKEMM/Q44G7YwCESCJf0DbwxwVzxGpZHcLUzImDE7Y2Pucuew7deiTWAVc0FUDnjEYOeh/wMeYE3kY6VJ/rak4q2qPeP+gAdb7ZEiiXpuBw9AwVWimqODcHDMeyHPczSvql1kamn8iF0lfx0SbtvuixNpY6cZlkOeaIp1zK6YyBidmtzsJHc9RCfUrQOMAuBZDIXuFnEjdDFqmoPkYxQz0MRWftV/iWtZBym6skPiVfUZSixscug0KjBjj6NoDc/cCSwV77zQypw1AiD3ZDaKGIK/741yUJN+5nuhydW15HhHE57rshuqcAptjaMp8JT+AJkzBkOsag6DpvlBI/zqIm8Q+5kdj9oxAUTopugvVqRniGYYQodLSGa5CWzmDdrcKUNMWpYOVfAN3Lii4Akj6WURhRHzl/NFn1bpEj7igQn51zS2KgDie1zQ93Xbu2u6ZkZjX8JVOk67HVNDlVTdPRK02bVrx1DRhnCpX1pdVOL5uYlUiGd/4oITQCCTK3Ds/z+Al0b0mt/sF9OIKwrJ2s3jdPNIaCuQDZdIcTFdxNU0WgdR6W/chKrQIVyNt0OqQIdwR6mAeN0iGH7ZnYhTX2aJM5r04UJuSwWGWFuLWm9GpAGNHsbTJO02NwyqLQ69HcYfeJraIbNq+KLOJ8bfvBY6uIxtaSWnscbujGkVMPnMKsQR0FQ/YECLmzcbN9Fu6BXr4VP55L5ByaA4gb9NOXnVPPURpkmGUEXBGmK0rik1h7o2LmdhLu5CBA25E1ROGsdrTYtVnxDaQCfNjcVoQCIqz7uo23O+y/NWaoUsXNxqSnj5giyCeIiTFjdrn0nZprWAIoHXar2drG57kXevW7hd28ILeZTTIFrCbLqRUgOg6VlZUvIv2poMRbYiKba9tTz7H5jQJnPZLtCQgZKDsdOckdKdLxfXLAlZOHKAjfb7Huq0QoRFMtO2zWIFTYOIwtbCw4EKGgw1qUiYYEzBFiVhpq9JnyTnP91lCf6F1ChCYJIyDKIlJqBckiw40hbJ3PnJ3HTE9xpRDhMKcIBPtzrv2tms/eVN7/5XXt9t/8OPfuYDRqxzz4CPbS59/dlNB4knFLvZau+W2H7Q3v+0j7ZOf3X9hYbH/K89rj3r4UQ7I0eVpHdJy19LFYtf3oayX4d0yh+Hr37ytXfrOj7bPf+mbB7SFPuXxx7VXnf+c9vCHye6Zhr2eq0Wb5XxkyqDfm2cpzYa0a3Hnw0mLGIwYGaOGaBZUiDAnA6csuxM5BhP0mchMEQZNTfFRiQzUUSHcoNUrCPwn0d1oXUuoKfpO7+ZkwCaHkGJ25kh0J8m1tryC6J8imkQyFvZyXVRiHFvVdtcv28oVl7flqz/UNhcPTC3c8YTT2qEX/UXb/tBHGGXUTCrZZ5OkKhkX6JFuIPvGdCcd3HIEW5s19xvNjwzIBQ4we8ERtCa/K26YfhgxctGT0IhQmFOksL4VW7eL1lpGA0EV8z0+G4Rma06Qz4eyRxWFzzgUtregfmjnZASBK48O8ZV29XVyAftou+W7+9fIyAXsQtkvP+lEu3tlxoKNA4r5rPUfq9zERHVsJiZ0r6RDZfSCDiaMeLjOfu3lBlnaMRcy/ncKQ53vN3xGVDhRy/avkdHnPf/FT3cho1jL65SWxF3g0rjKOGSGpImziLgWhz3dX7E3SFB1z1R8aT9nlpviq16rzlolhcA1lTRFn7Bi+hhC+GKFlPMfc044z7VvfBasr/uckaWwYjfPPAUBxYATcjcgHGSgUdXgR2tyKqnVea3rhVHAtcKQQXehtZpzz50Xuzcxoy6ddux3AdcyhV40KETtfA5rPQyqRJBONzPP2SvSbnzoTPWl9ah9trQstoQ+B52o0CVZA3Hl66yZnHU2VNC6M7gHkGHAe8es16j1aGXry/PvuZXuIToWEvKtnQxc9PxsSqdi6p31T9D3xueaXtXa7lprdFPIywTAhhKdNTgk1TaxkmEOuiqDJE62sf8Nq8Fnt88meI7joiL23UOuWAJ5AKCAxh384LPGuazrVlMEJY7ChMAFldw98YSulzvlkmgopttgq3Sg6g6aphw6XenKjLbU3hPDZpaup62ZS1etCOjZfqVz0ffjGIh7G5ROAcJax9NtY0OaG82VKVq0c0r2qO753M6ZtvMgNSvYH9oU6mbl/mGk0GwcIHMZFeWK5RNNr02xru715sTG6ybWNjY3zWVeWmsLezNQjGRN4v3V1QUfnBLa7NwpwQ7c2/CqqeoZSMbEWfH9NYUTvcPUpNqliOn6RmAR+twbijGKqRQiFBJYuoqj7pspa0gHGHmbQ3mgssYpCc/8rszM4ZICgeQAXQ2bWDcZBIr2KcWMRXNGtDfcbbL9nGhuFktVUKzVHvs/JUlsOj4Tzl48mFDAaF2m8mdBpOWKzgI0McUJ90tDJAmkKWh0gIe2psKyFwtFBcvAqZrf0BEjOgIKkOkaRDzJ5VAYgZz2ifdGu6plTpESwZa8/uFj5vkmqNtyccd0m/ZgJjZsOn9MAsaJDiQSaooCvBIHobdMWmYwEzQdkjMd9No4alNSsDCgVC4otrrUv9XAOq3DtE1B2RQk1DXUPa25BYUqhr6m9YZhwayXJkPDcEkykqC5AGUtjCNJ5pCkIKKYBGWDSpMuEUO98Min6JKTB4if1mbcyfSZfZi701Poc3VJFVh1LRyo8E/1PileUlD7YLUt5FoNMsvsIe4be4L5FhhJSK9GMoPXPkUfLnGsVTsWDXugAIYJUgPt/8W9K+2223/aPvLxz1sD89Of/6qfTL/D/+l+nPTYh7VXXfSc9rjj1d3oiK3uzbduvr299e+ubJ/5/Df3+6qyX/6r15zXRPn67m0/bq//mw862Tr8sHt6foW+9F73Pvye7Yj73cuHo5/p5ET7+S/ubN/8x+9Z0+NBeHfj62lPObn9xcvPaQ97yAOclBT84vu3bxHuQnyttdVlCiwl4HpWmf6ONbrQRn7X3gn9twMxrD3P1KpODmtHQ4q7vbreu1NvmMTNUFN13OWypaRCL8UhGPcyOh7d0AHqTO8KjtFYzycpsapuFRa+fUq71vna7jvbXR96T5v/4Lva5p0HXhtThx3eDnnRhe2Qc57fJmZ3dDBAoEOBARRhAtp0WKv7ob2k9QqNa/usqK/dHCSPkUSpDx5MB0l7M91T0GGdY0UTLV1iDAESM4eiMYdZ3M00fK7OFs4ynYvqEmvyNl1n7jkavC5ml450vX38mi+217/5wHNk7sbS/C/1LcccrcLrqe0ppx7Xdu6UgFcaXOmFlOSgk4WhoRg60XQEugh10cRMIw2A1b6J1oPnBoAVwXQ62O7yK2aP+PUYfqhAmqz5dCTvDHvd5qJAFrL6XMoBnC/IKVCDA/0MSTbdifeg4jjZ6dxK5wGgFuCCfaOkXudbCmS6i8zryDXkDEWXGpoQzIhOuYpusdB/D0es88nDvAFDMjJjzBpJjsV+hs6jeKUvBupGP4NREq5a3fSGvUIhxH1Az7z1q2ZF7YXilOQ0CTQ5m3625iZVsjZ0/+rFRHfEojjMEIAZgyYGnth9nGcqNoijzGirbovvv861bdYrKdfVOarrltMgDpO/Pq8ns/M8cLS0tTm7KeagZhNbkwdAwzfjpq6J/BqAM7TvxA4Vqrgt5npgJil+KqYxZ0hGLLCTAL9jvCCgROd3NwkYaJ8uVHgdKGi9c6Ih5dJbK09RsisTAwZyq+jFVEvPx2dU2ZIDjDNzDpMEmhI+Q2uNZ90qVzQwVBIBzm/ptjTrizk8BpAmGC7L+me4rF5xcVEDiTWzSbR/GCvKv6C9Q5U1LXYYULyNQkZ0k4X5pbZnz6I7IULxfCg4Id5sO3fOtoPuIVS4hDbDiu0ltNr3CO6X20oNxvO3beqGsOB6Sws+It0VtdzZGPuiWkOiX1OUQXw5pBB+gW4ncEQ7wmZR0hr6Qa/4uNn80iZfXCQx7IK98RR3vOjVStPD4QDTzuk+9iCTNbzSuhFuPNzHreK43LYUHvpzChe9ZlqUJLfDdw/DotKOBOEvv+3aQHpN0JJOAWKRdU6A23UOpH1D8Tn9SQgKrvTpQjmxY+zuFv75gNw7ESYBTwKdDR/hlq4j9zYcVK67e4breqyxMboVDQuoFnOE+owNkmssuEGuo+ORoBWkJvNxxsHT3E81uDZZO/CWI/zfKrLvrnAUpGqv01YlIKADKJcZu7h13nLoG1AS6VLpnirYBM3rz0qIF/ts/FyynulaolMzOlqe+Th/CeHVzBYFAnWhdHCgcwtyp0SUQyqzPrZqqUimCYRK1l1UliaHz0WXjA4G6Is6TOh+EDUqwZjfu2QXsne/78b2uS98q83vXdznULv7f9Sw16c/5aR20Uuf3h7y4AdYfKh2dQ5AXZsKGXVkPv0Pv32mi95Rhcz/fPWfNrk6/eIXd7V3v+/69q73XdfuvGv+7n+gu/mdKow0CPOilz6j3ffwg6G55JTtnfNREUmSsbyIGFhzeEiQAAB0yAelygEhRD1rNtQNd182FT/hkkObU6JMIROUs3d/iUlQkJj8bOvNmkcBiIDua3Jhvk1+/7a2/ZBD2twjH9UmxeEfGQjkNVMQd+3ZmHKIy9223b9sCx95b5u/6oNtY/edB76rExNt5ylPaYde+Jo2+9BjB7576KX+/I5XRUExlTVOO6LRcA9VyHiA6BZHpdHMili4DtSYfj7kHGFgntBNBhumK5yDnHi4r0mDkpc4xFXnxS5zSlyT/CnOM2giVB2etSjBay5k3vCWD7dbbv3Rge/X/4++Qx2ZC158VjvjlOPazrk5z/dgDem5MHQVx6RNTxZX3iF3MtgZ3B+hs0pwsfNWbMLR1IyQAmpgGTB4kqGZMDgUv/PsBDyqa6EYqNeJGYL2gGKsAJoYH8UcRWsAJkio1vo8dETdFbELaTR4dIvYrwJl05HHtEezMSiIMgU+D7Lmq3hgJLqHrnnj3Bp3MTKomqK7XAMNbhTYUWCUfg43sm5kFGG97l2oT5xBZSdezpiDrrSYH34+dd9J6ulC87k4t9VxZmZN5j11sFXPE4ORsApK61KJYMxO2EfkLBT7Kh4jRC82kO3ti2pWA3o7XVSPoJtCeaj6SoTw0DzpqHUjoBRq6bQARvXCbwugMxRSNeRSIK0TdWJrKInphAbgcW60GUZAzFoy6Z4OyuICQKrub3KbMBMAP8lj9BV6efIJd2o2eP7klqL+6zqxi4YdRadKe8rr19riGhwah89y1rQTZbFiAF9lHw7onOJKICB5vjQxzGLy7yWHWNGMnpJ7JHfU/kxuqHWsM4jh5aLIqnuHtrwzCmTjv+B/3zE316ZntquQWd/UxNv5PQvtrjv3GoVQIaPFYqHczFTbtWuHp8nH09ocy5G7lbvjJYTmxupQLg7giKOXAzkdEv157PIR5DIPahCyugottwi3vXsbl9klCjZqOcGdQxcD/UyJoIc/DhsJLmXEm6rOveg8ZCeCr/DOsQUG9UmyS1pPKw9KQOfoMsehu770xKN3hbreZKBilOtXgm2Kh+hvoMWxkVMEDUGsWqu0pxG963ug0VDBqrOUjch78kXxOBomVw5dWjDYE1OZp/DoG7GCeBWF0fQMLf/h/VTBE4CDJkHF4ABgg/fuhSg4vvYaUTDwoUv8jDsIKFmQaq+Rsn+l0KgDZHAJCmLDGtXncWA0+gcdcEDNysqV9RXLZfQvrNMUFRL8yWmNOQfhzKfj2IWgVfia99yDcQqsIFvjHIRDMNaWETNH/0Txql8cREqMQL31lb/Xa9DC14BLDph89S5l1zIJ7YLaZDntgAynOPIzEsq/fbrNlqmC3ut73/9xu+Kqz7Urr/5C+6cf/8u/ij42vnZ1RV7yl/fZHgAAIABJREFU52e1855zSrvHQXM+bKxXceeOVrie183f/aE7Mp/63AEKmTNObP/jlX/axMlf2LvUbvzM19sll33MP//7/jryiHu7g6TPvmN2ums/4ONVzOp7wQW4k5N0lqEDMJGdtfbbNHQcVNBAoG/w3AwYTQhpVCeia8zGzxwaQmgg48K2BssVImvqw513tOUPvqst33Blm33MY9vBz31Rm33UcW1yx45hKCJxuSOjKW6wOF1pi3fc0Va+8vm2cuXlbe2Wb27l5u7nIWw74o/aIS96RTvoac9uk6a48M1j+on+rL9Pd1pde1BFEkl30mdxONsXKBvSxUHg3cW7FHqsOUSpceYDmS8WxJZPnw4nrmZ0vZhMTyfZsd0IdD2XTJ7f8iqdvqYk/apPfMFzZL572/6pZb/vtfzv/XoPPfoB7eLzn9HOOPWEERKt+7qtTU1Af/YZbre1TRflYz1YaHuKqdJfaa3qGdFNId6xJrTHSrPnIhIwKqwNXif7aGU4EymGoBMKmHQ8LjdLg5nllOfzaZ3XHwvvARQ4Zweg0uctWiI6pDmrkhxuveucQdEasy6gigFWmVHhBJACW/lYNDfJVZL02zjJWp6a4TIM7g7oRe6TBDgdLYqUHby+P3OulXvmcy8ceVuOa8+kGAi9lXuRPG+cB/F5ya8AzUOpquGhsksfrJKhnVMQVU5iABFqo/KGUF/3dV6NHIBRAqFBV0dhYtRZqE5Tkuqxk2tecxw3kKNlThfn8lgD44Tec7TG4yJ+3UF3rNmiuxTDjc22tEgnR+9EbkTnKedhQNcAp0MnpZwElYpjSJD5SOnoqIjUvtKcJOjEofKRlwAqq4tMByZyBXKhyC+Uf0tGojyMZ5OZTKL2rltmos+kgl3jV9bLIZQ5VLJ6ZuyLjLlsdFAdLoohMW9EW1MRt63tKJq7zry9exfbwuJSW8Qd9XUT6xtyLdOLyWVgwRQuVfG0tfSh9OKFKA1TWmdd2Fi4WV+hlzGJd9MHaVAGxKxdFN8rVNpf4ZclicOmN10JLH3NPxxxKH2ouYvAhsFClamiSlKhIjEUzHzoQuRykA+CRYnRahihEoDYA6OdCM0pCW91dqrVqJstRFwdgjzEBJygJwiu+ErFn6IiRYmDxGDJGoE5PG+uLXM/oOelGKH11/33k0CTgKq6xidcXyx0HMESzEEzwzumAHVyX9aI2YAD+lmuMWPBnlHjfXzRg4i5a7asqr3POCHY1QRiJ6a4hkEZy0G0dU5MqB59ngoD/eCWo1UZisIS59JZ4ppps9M5izhSB1iEpda3jOYB6TMFsUrA6O10UG8mmFME031iDfRuDk59TsJr4BlUlR74fB9KQBfby61FLOhVxHjct27GECpmkru8tj6rjQa2DIljDXaEie3kYjkCd6PT0UUU/bJBddSX9qSKmV/88q72t++4ql3+wRschP6tX1r/f3ziw9urLnx2++PHPcL3sGva0PLoK63679z2Ty5kDqSRUUfmL1/5p+0hR93fh8G3bv5Be8vbP3rATs6/5noef/IjTWP74xMfBrqeAcMjM5AUoUNHBAnkMM9FCRIGJCCLPjyLyrrvZ0pX2QM9PVStO+lA61WnW68l+1b46NAdxq8U7WE0IJm1Unqbn/+8LX7gHW356veL9+Mfnjr0Xm32hJPa3OOf1GYf9og2ffh92uSOnRaIOiYrhuzZ3VZuv63Nf+q6Nv+ZG9r6z/55q+L1QDdY5hZPO7fNPfelbfrwwwdhKvurF1/D2eMkDxMOqM0IQwXEqZuZuTZ2NhrZ4+9LY+kJBHsbByEOaM6kQnzrmdgspJzhiLfsk6xT/o2zh0RbiWHNwiqwZuuhFgcnaIQfu/YL7c1vu/KAYv8D3c7/av/+sGOObH958bntrDMeZzOIgImcoZgjmOXgYb2yXt1mKh6xMRVtP7sAtzqjICAZmpe4QmUAYE/oMK4YdfVHOp2hK17awl/fO5zJfd4KSWwouSlkOD/6GaGuQUDgfUEl1k4G9K6aTqX7YOpkUeeSQ+QMtcmGAccUKVjwK8GkOwQVKx2RnL89BnWQMzlaklYKH3KenH/9jOM5CIxRAkzHpHTCxS5JsvubQEyuByZCH5peFr51rYAkmKFEz0ksoyizEL46yaHEoyfcqlPRM4nLILkUe1RAtzqiofJn76bzovVh195RzKFoxVQpxggBeJ2DFPXL99BjDsgLEhPyjDvdt4oh5nAXWNf1xGNzEYqUGDoxzmPWGh9ePzlo3isdLeXE+ayhy447TPo5dzkrPyFvEigfKmTmOREL+X60ukMRaddKACc/U/3SOhR9TUWqRo1MbaOTKI2hgeGZpukrKkrkDAoggfYeNzMMtvT3ek9JWwTUJ/8Vk2zvwrLswV83sbG5sRlEwd2UVZwO1FlQcrdisfOCW7hQVoJQwevEUYOqCb0CA7h2zPUp7MOBM3DzSWb9vnbGifsNCW4evG4Ki2krNQbUD9Ee9JZQbxgKBC85dn9oX1jADAj0DIWykdNrwyXF/jZidTb6mHoUu7ytgQ++ZtcRxHc/gVWV7TgIBY3XPQHRAfVzq9KuK5nUnsFcLJzxfRmCkSfQlzvRqC2aosmITRU+oXrhw12o4miKeJ4HYiv0OjEAgNfJmuBz4GhBc0f3jE00TjSgLakTofZydxobFzJU73RGQD5T/HZKHou2D9pyIlKdN1qjrA+KHboeY8//oEk9iWTtUISWHaxcXmq6uz3OKyB3XUPc6cZCNAJ8P0hYR2zualVX4ZTDjU4LmxlBKEWj3iddn/HBKtqX2/nulMEL9SYvalcKXLmKjINqAuuYMkARw72K81SQ5SR0qldA+qH0GSrQ4Kya9cTn56C46Su3tDdd+pH2pa/e8m/Kk+55yEHtT5/5xPZn557e7nefw7Z0lzi0+8un8BdC/Tdvu6Ld8Omv7ve9Tz/l+Paai6RZOdJr4+e/uKO94/Jr2gc/8um2qInhv6cv2d++6sLneH7MrKiE9fy1FiQ+ld4hRebWtwSAYX0kYehJQ6iBRpBHX+MYYsH6umgBTKu2VafF7OneorMJkMF+SFeWgZC2/BYQZAqLgIcaqvbLX7blD13WVj7xAQqZ/4gvFR+P/ZM2+7wL2tRDH7EliQolI3EGnWNQYhzAktRmrRQpdtir427pAMJUApmYrPMjwxjDaWfvZP+whwIYBfSA+gLSzpDFbv2c5LDbftNtBUSB4jmm5mlSuVz5PEfmAOL5/4jH8vt8D+2Xv3jFOe1pZ55s6sviAolSEknip/HgNjEh3RgOcSkOQkVyYWoRM0h7is8ttCuzS0KJB5QxelzPMsVtrm8rxTcsjT5ElLlhnB/RrkItjiC9081oH8IYCDUo9rIk26FYM2spcZsCqVO/euyO5qzsp6soT1KcOE4MD3sBkCJn0hiYo3MTSjumNB1cZX0TU/hs+dmcVWK5KD6HhUNcKlp/xRnPrVH3qAr8JNzJaQZAeeha9+HmejkVA3EGJFZGpB7atMeyDuMU2Edbz+mtOQfrIbog5Vw5+ylEO/AcpkYKg/zewUho5foKyKd7QzMOEBrt26/PB0ysibvrOGdJVwMqHxS1GCyQq8bFVtqvfeeq9J1KDkZMjwGFXpN7GMOoruFKsUq+3QEjObU5rymjDwok1kV3owOoCSgMgMvQLefRBt3lhlidPBd320qaQC6ke6cGSTS/KoIWF2u2pTtCmUNWrmvT0gY7fr5uYnNoGaTj0Q9NB1gJlZbZFGNaC5Z8oNoeSrht1jxEB/OpiTY3N2MaShDm30gNqENIQSg3WDc57TkKpz4EC14qN5gEvgvjY/+KLVtfzF1ohwsX1Xisl9V5kmCqT2Z14VSWi3qjoP1s8gSvPvk2Bx0bgOQPV7VCQlzIZHpx57aSzIbTrWsq4b+pTgSXUN0IHJlqP6JX1H2AKywBYYnER21ibWy7TYwmgGepk0D3wqbqQf9z0JkkyJgXYCGcLgN82OLT79OW9WuMnGZCi0vBk2TKdCiL8rGhpH2dlnGQeO49dBEsT+2H7+QeAbK+mAGA00mCV4Y1EUiDeHMQBOGjAAl9j3VNkUIb1cPUSpOFnqoQHfNO2Vz6/qxbvVeuc3wwBOEhGHWbXNOMijI2RndAJ6FT6bMLJRECk/kZ4zZ0dDrj5xaEpT9vEMgB0RomBXexoq4zTjEYUXA/OirI55EO5sNXfbZd9t5r2s9+fsfvnOfoXqgLc/4Lz27HPeoYF9z56ugVwxnHX/q3u1vInPqER7dXnv+sduxDH+jnoyL3o5/4fHvbu65uP/7nX/zOn/k3/cADj7xPe+kLz2rPOOuP20E75wbhqYK4YlQ+/bijl4Qhzypd4vE60L/RndG8mD77CpS03xP0AgGDavaFu9DEEe2JxFaS8U5FdNJhnSJxzaJeC0cxFpma39OWP/TOtnjV+9rmf1AhM3Pso9tBL764bT/piST4RdfIWk4cC71Bz2Qs3Nf36Xsy+Vz3FJc24kuniYJkJpGFxltDUWs+hLq2OnzD/w4lKECAC/3Barxm6pQVuzVSpi5BMxMQiNasP4MxSs51khADymzYmEIDJv/QqGXSrL3qwnPa08442ddqLYppJekYV4yyq5XWMZ0BaKbpkhGf5aYqYJKYyuDKFBok9hSL6djbmruVWVGZV2SfBURKlyWo+1BY7cMISWwnOSdPEairuNyd/+KihYYh5y3hTtfUByLrb8bFuuk3Zn90M53xwMrOfCgK++DuhUumriOJdj8Pu1bZLJcSTutsyTkacKDvB1Dx7MHhTHMyTP6gwrB3BDp1lXyuFxbpKKWQQ98HQOozPNrfEpEbPBhcG+k26fXoqEy16dDR3QrJGqmO7Mhhi2Sac7SDrrxvYkzWTWIsfw/9LsXk1rOImYeOSRpnUc6QW8+sot1WWh26fPK/DE3u6zr5ZwogRh+k6yKQ0Q5e6xhO0JGJkVIHjNNxM/1N51ABgtCAy6yhkEydvaK9GuQu0MxnjAqegc2k/BlA1/uwxl7YB9IaGYbuxuG3jARTx+PS5wJdon0+p3IpzdCyideUWCQzVciwpvR9dl5VUV9uhVArlx1XZRQwt3OX9p0KGbVg6Gjw1f9/2LcjzYLa53oxtb6HQT2mSFCdu4qeguutNpCKmTyEJMhbF0PekxtOhRo/c1xFEFwjCotw2U5JOnBGAti0y6JhQeRE9wAUP5qVquqN7mvRd86hE+NKHPxQPe+lV6+2ExSVo6Z2U8hAEYq4DCpDbc7ij1PFZ6ZD6RncqVBXIrzHUPgQUpN80+3olodBJbgfenkviCpkYo+on7P2YZm2ezZvgkU2bRDC8PFT+BHkeot2TN3rc1SMhYwOejZIgmYSh/ydPkcO8iFw5XnbjSIOIIgxg/CE+kd3C1EzyMtIi1XCOgvVBl0WhS7Ca9AnUaOw8qUo60YFcVbJs+Ra6GBwUCrJ07rXGohziq6fuRX5vCMan+xcR8JS1ifX1nm7fb5MzCt03+mmzHj9I+bbqDkUBJu4peDpvpVu0ykyoNQ5gMaf0WvLFJmsuW6lmaG0vA+iyGibYq2pz6Qp9299x5Xt6uu++DvpYzxH4oVPa09/yp+02dk5CqcI0KtzROKP5iNdyhwoSuw01+XGz3xtv8XI6U86znNdZIdMF3ejff6mb7U3XnJF++o3bv03FzIPO+YB7YIXP62dcerxDuBYbW62DQEU5viL9oi7SpIYqIdbTRc81Ku6eXQCkoyVW1IVLkly9LyJJ0kwmFcAF51BkR62a5oKXbYkELnP7C00AMS3vt8GgGP+jjb/3re3PVf8/X9IITN95IPaoS99RTvozGe2iRkE4KDLW6meKcYTn1jXrBODFRbn4yhFYQ56GNBJP0d3kUJGPx80n6KP7jvMgK1mKOzdDqBpr2ifRkieIcehjIWCQadY1qTc9zH1aJwoM/QRdPz6T3+5venSD3lu0h/S10OOOqK94mXPaWedfpJzBTkjQd3qA1aZ41UuTV4Hir/rbclFqRzGRDtTIinTF7qMAQLS+da9D2rsjmdNNI9VrVO6es75mSTjpj3VSAABnb0zhwYWsDmxs5xTxU4p17uhy+0CeW3oqmedcraXcUGh+vkMOZNlLhD2CR0fzvxQrbMOcfok2dMZiasrJjK9O7Xv+UQCTNehU5oo6DMksQOtyUUSewIiA7CF3raPhmw0pybYyxiYIF/EoS6fNcWcRy/M6L6qIxHdSO+6BZxx7pQOQ+kEAzQSd7WGxuyaoiDWENck58mzMlcqgHoA/HEhk/M0bol0ChhwrjWmpD5gtL6HnAvgPQVhaIgTohYbQe7zEQFnuZfJfXzGl4Wykn/lLc6Hq3gad/H6OU/OA/W/YpnPKD33en3FzAZNTcWMClJyr+R15GQ2hCnpBhbLONZpnqS6x8o/9XPS3IQaRqqDvbyHlercKiaSmiN7JWVZXjfTp9PjYMpImgL7MAYfNCiWFjFNQtPrSK54/bqJjfUVz5HhL6MBiaczCSABJbMN6JYGDeCBZ4Jzqld0KbJU2zGH+1USoa0BuRdPfcPSnfEG02RRu5NgESvhETZ0ULm86VZBNUy9sciVQ8WoJ8ugvjdCrwwzrLZqrBRtqbtVGD3UdKyzOlhJfqHhkcDaKcSuNrTkkmhSCfRCjQ2WABZeO7QC+fAPVINyoLLIqiyhx/cvRUjE+LpfcfVIIQPtQlNkinZXbewYB4T/zQalUCSIaCFBGUQLAi1PCxmbSc0ngQbB36edTMGlryBZ+vm5Oc1kQUvF8Ld0XqrD5SGTDKVUQE3hAHUDC25dBxuRn0lywL911w85mYmCQPAK55SikEGQ0g6wAXPIJcFJBybonDZeuiMKGEqIhIRgxTvpGRL6e3WTcMbpXvcp1vxzGxoC28WM7vAMOieQRrpdWVccmj7UpiR8BWXKTBEFZRePRhXVcq75F2P+eC28nLMUNlvdavi8ijApFHjGnhlVnS+jh1PVYdTr264ch59YaH/m8/+3XfLOj7Wbv3NgAf29Dr1HO+cZT2x/ft5T2gPud6+izQGAJMHOgTKg5eYwd32dPrdcnN50yYfbjZ/ZP7UM17Lz2iOPfdAQdm793j+1v37j+9tV13zhX50bam2e8oRHW9z/2OOOGabZa3iaUXwNqVN8EKWsEMDQ/KLBG3c/hw9SVCQsaEladF9kwJLZRCTX/H2ErsRihKXSEijuaitCVe3rKwYBoTE4gdjY5rY/NrACnyiEHNd/9bN217svbbs//O/fkZl54FHtni9REXN2m5iRPXo/Z/Z1bApqm+QSVzFiFrz3irMjSqpdsUbCbkCVgAq90Av4lX2loZEd1IEekVkbOPxA+1ASELtq3/sRG3AwqhGLYNDpdYSbi4UmB/gj69XJdt2nbmpvvOQPz3756KOOaC9/yTPbU598sifXD8OtC2zAzbTPOQlFRlbELvTX5WgkkxitEdnzc+4E6ACs0pmDNX9YIjFc6GdLCmSev74y/0jfmzPC1sM+O1hn2oOhBCXp5xzFpSnnFB08wEAj8R5UGC2q3q/nW4l7KRT4LHKJ7EyMJLywBwA8Qn+nk8e4glnrepjt0UEtKFsBNZnDAi0JrRevmXvo+1nsC71uOqH6PUk+IxLkXJYZcln0AAsBIaIdGwOa5BVKzfWcepc51EybNE0Divucqjwq9DIXBVVw5WxXcu08pazMTR/zSI4AsnT42Zt0YMllOsAa45xxNy4AefKbgEKOu37PcrQ1wx3Q0WC+CynNPKGg7vQugDvlNDPTmkUksB3bfwDKnif6k2Z+YTGYdB4ooVdqF6piiqQ8XxdkLogivajBmHqmdgesIrmGgcfMx4ZLlT91bTzniMAymQ/ISU1rfMecBPxT1sP0rnfNwUkergKsHl9Y4lpv0tbu2bNg+cHsrJz7ZsqsaNnXZdq/64bQrnVWCfQlDwfkWreJz/LSigqZtU1bJy9rMatdo6R8ok1M6W3pNhAwMjzJ1htl3dnb53bYqButja+ZGUp6pj1cUJ0ZtcHqgB3oItXzCXxRJ3o2s0RB6xtTDNxbrJaiWsUThXD64ZOMkQRPtinZ49bfRSyGg442qvzDi39r1A17R1nKUvz006cn6R2xdkW6KjMBCfFqKu/kmh1V5MpgFMl+86GZ5b7VvSt6VoKLHmLa5fo5nIYYHuqBdZXA8/2Zmgo/0h0BJboTJCIgrHwFsZyZnmiK51VfVLCHPjFGaOlsQZlKizxWlv6MxfEPqq0AZtS4hn32ljpFBp0vkvdU55lfQxcFjjGoCzNQcpD0ti+FKsYNJPa6R0mguU51/uCupzhIouc1pMXuCbMgrlor0LJ03/FeBw3IzIuetMTy2TxoD1PEo157QkgZrfhp6wqCGNONLM2YXdnWyoq8F29bqCVlKZj7qtcJApTnCceWFv6Y2siUawZCKZjR0hW6UxmgD/bOkR1Tz1J0ubtV2qIU0lBvMj+EBq2+vyNKdBsciNtk2zu/3N71/uvaO9/3id9qa3zIwTvb2Wee3F70Z2e2o/7ovrjYaZidAJJRYh5euK6XOTu4d7E+itK4udm+/Z0ftNe/+QPt+k99ZVjzv+l/nnzqCe1/vvq57TGPOmoogH/5q93tkndcZa3M/Pxvt4k+5OBd7d6HH+o1eug9d7WjHnifdtSD7tMeevT929FH3a8deujBnmlFN8zeNV2vIZ3eMlqjUDPhyFN0sl4L0Bg+eGxL2cd0o1QYQafIBHjFYc3mmprS60y0yW0MzRzv+54Mdb1Nin857em1SBiS+Of7SKzS4Vv75S/ane+6pN31ocv//ToymhVy7CPbPV/68jb3hFPaRNE0GZKo567uayhfNcTV5ixYF+v6Pfhx5IaYW9qPFeK61qw61ALFMiuDvcX9Vic9z2ariQjJCp1ezfYopx11Z41u1qTxWSV0fX6P3jOdhlF4LpE4jnMS4kZfES0URe5Eu+HTX2tvuuSKdst3/8A6Mg8+ol38smdaU6aheP26WXtJlKG4CoorQGcVQAOTH/1OJyedDJ5lbHJJ1BRTMjctlMOxOD5xXt+nZEw/n9EDphS7cMUpTN9r+kzZJaeLEJp7qG1JJmNgo71P9x8NF25juG9lsruua0yB5BzUtXjwXVEiOSuXlzSYkyG0pleVEQU/M3K6dCc2lHAKGYBX5rYptuqzAkyRb+TcGeJDxed0afX+47kyul+hcdLFQlMJ0CINNDrPgIIBdAZ68wBMUlSGAkqsnG4aI8cIiQCy4xwN6jNJvEBtctiYVXng9yyDj7P/x4DjQJOyKUQl62UDHiH7tmnlsMWI2QIsencPezlxflz0cL6GCSRTI0BB6IWcAbKfTt5pQLkQriGfq89FLFTswYhFMVHxb2pKgGYMG7ojnotorR8P6ywAeKPryax9WqGYRk6hfEzXqVEjgNNIJbTPKJIFGIgBqpzMpl5twrl9hsJmXejOuFD26AnykQD4yaf27Flpd965W6upHXzwrrZr185qiCwOFFznAHJerQYD9yRMpbhDmqomaplcyzY9DFOVlt5ICYQKDwZA9h/uwZi2Qg4bXMmob/S1toILmtwIloRgK0m3pz8tSAwCNME6yNmvkU8LxZBrwiaTkaVNkAOM0IFqRSH0BvUwTaZax6HLKMEXK4eBStj2yqaUNhkBwgWWhiimCh1lRFBa6DwEZdG9UlGlw0wBVRVv5gwIkRt/paNB0cBiCKc9Qq5w2PX+ouJpkF3pCAdUrxc+dEKGWRKqTIdH2985m8l2xOYZdypFUBquqQtldX9owyMEQ/chtDxuLMWbr8GY0JLYeEZrKpFI0kmxVII3O1ngXa73jOZHQZjJwH3aeTopnWPMvUvgG6OwBO2+7tIWT9AUokQbVkMusafWs+LQ0EBJtVQz+LMncUHQdA1KRlU0MOdH5gI4etjm063e0NNAs+ISY7MM011WBzOE6HD0+oNJQE045vDuIk8f2CUgDaWut6k36oCghY1l74w/W0/i6JR6rboN2x1HUvQF2Q8/N45ZNp4oSDn6IQJ1FwmCRmlFT7Sbv/uj9oZLNGxya2GhAubpZ57UXvqCs9qxx/yRA6qCJza5Cuxo0ERtGlOecohC1+EZj7++9e3vt//9xve3a2/88tZ/2OdPopbJtewxjzp6i+NRur+s9RxIzHNB3Cr7dtYkVFOtWVGWcMEyFcvrtiOQMRQJBVMFrtYPQxeFIPdhdtFldG45yUfuuS8j+sFCSkMdIWnWmtUUeu09riE/P34NzER691zrgcF2AgYYEjjmRY+7CI7jv/pFu/Od/36FzMSOuXbQU85u93zhBU0dGTQxYxocxWsGqkGzINak+12yxS2xsm+CDq4lNnQkO0Yy8M9BLylKh0NXBaoTMtZI9s3YxlVrOd0dPQ/WCwh2tBm87laQjPimqeHimMMoGNP79P2iTv7N2z5ywELmmAcf0S56ydntjFNOqCne3Zgl3Q0An+oQFHUEOgvnobv6AujKhp0iXd1yklCDRgY5KdSUF1BQwHoQOv7xa25qr3/zhw78eY9+QHv1Ree0Zzz1j134QWXpRR80GeK2EjfNovNZ5LVciLXBSor4GNn0OResgHSilahHoxQ2Q5gLHrhcgzQjSje1xTPUKlnyEGlZxIo+M9FmptX9ozPDWcvzHcdKxW/HZrE01Fqo99A16X4NHcRofotaGrMYPn+dBxsbbXob+gM9L9w7VXhA6wo90tlALbMg9NGgpEBMx0NrXq/vwbi+LgZzbnXfTFHZNcyhMPWCg4GGeoaeY7ZCgUVMgs6UGUljEC+0qQBkKQJzvpNXaHRGzJ66FnW0kxIqB6c75WWi/utGwNCRHKGfZ+PzMflsAA9T3dy5pQDTAMac38O9qTlF2c50BzLnbus8OUsJ9Hqls9P18DqjfDM58MhRMgUW3bF0IqRLgVUC1XyiqVus/cMZmfjV6YguQJwTdwMKG/qsagRFjFGS73GvlUslhTGFAAAgAElEQVQMZ64LyPRRMNawuYM12eh0iMPYYY81wrpOrVe6O/U6/l3AVGt79iy1PXfN28r8HvfY2ebmNKBan6vPwov4PzPVenOBAxJwTrTqTRUya5t64b17V9qeu+ROpsnj22x1tuugWfzbh1Y5TmEoh8rSOBHDES00Li0ETY9ebnvtSBLEUKjkbLU+SdhVbefgSEBw6SQvfgUQ2Wm63VOomDsyhUJoPkwFZwRWtDS5+drUk219Y9IbP4OxCNC4VEn8pQoUzcS+RQi0g97pACE0tWZRfGeoPRRmcCRTGITPqj+LMqVERt/vw6x8tGkrM0PCQc8HBUkyjioRKPZtS2csARq6lOfLDMOx+gT0oKqwEmMhKoS7u5PInrRvyE6ZgwNa2ZSR5i6Sgz4RFzn1bHmN/KLlF4tCOj9BeqCvMJMh92ufZpw3RKhynYYWyz8QOTRD3X0p9z2H35gLj/20glmCNFN8B8rB4OA2ftaEOwJwFWv1TBBf1zUX3zNOX/0Q4uc4nZm2TAEl9Ath64CKFcd1XDjo+2htlzlEAQVbgAQjJBzsuh/uXsz0jJ/CqCiQNaRtX6EoCMqiO0d+DdOS+hBUvT7+8nQElKRbp6HMXp2c0impCP7EjV9ql7zzo+32H/5zO+zQe7Rnn/349qLzzmgPfuD9h25IkFaK5rKqdSHDGtc96GLXXqSGw51D6JsqZN7w/nbtDfsvZE574vHtta94Tnv0I4/yut8XrBij5LlWDXBjYnifJYLLEQ55dKuKPuK1MaIBREuo9vfgANcPd6ijNTjOldKmDyNMPejwWTtW6JvWqQo/XINK5FzWmBn+tq8980BjsYGECt4u9s/8LL0162+6zcx2h5rEArqqm231F//S7nz3JW3+96yRmZieabPHn9QOfv7L2o4TTvagzez7uC1lD4/jL26TxA8dtrAdc34EsR3pAspsZCvvX0UqCbx54Tq4TT9BDzl0QvexlO/6Rjq9CKHp8ic+Euc4G0FEKWjG2qYhLsf6flVmMxFmQzdTd1RJzKc+93XTNg8k9tdclle87FntyaecaJQ/+jv3kEqIzWgB8fj37QTyZ8cmU2e1ziiWRZNSR9v02w2G4gJIAjDgFsXQaH3uj13zxfZ/3vrhA2p67Fp28Tnt7LNOdhHZuwBbCwK70C3r/mJTroI291qfZWIKVNrUbgvtM6OsIsVwVnJ/mUMG/Z2kWvsNmrH+rp8t2L9ijc85aFCiKLX6/qDcmNCwlhDL97NPzxGqNp3bzBZC3MzAZLqAv17o6p7kPTkHRUOS9Sy5C9bKGB7o+SnpTgFBUcXZm88XpgPUbeKtNQd1HtGt6ra3nMvoe8YmConTKUp03/Ue6WiJah2wsif/5FYdledoBFgR0BMQMN2DUGe7UxqJOlQt4mV0feMCWAwOwCjdI93X7TtIzAO65ixJp2Df/MPFrwFFdCjufEwVED+mXVUizRky4pFmpIHnuNC5kMaKQlHzVOTKJf1Xn4sYbTmrNjMOa4TIZnV0bPiQURp96ClDJ6uYrlwm1Z1z9fLwChjuwqtMTZi51al2HlCqNV9DtGOygW4v8gPWpdZNCuAB4KkDNWups5wqN69uitL5hfnltmfPXp8zc3Nzrjf0/WbhVNdc9wJpitb9GDTkPiFpWZJGh0JG3LOVlU3TRPbsXnTrSBtcGowZebjPCQ2AFuaCwU4iFbAr3Qu3kq5M7JUV4Lb5tRcXtGCVhE57Q1r8Y5E9iDUIdUcXGOi4bEcEHQj6d61+8c91P2bq+6c08beEgtA7qqz232liNROA0xpGM4NYT4taHZBBUzMaXJQNC8La7TGDUKXDomthNgDrOXxudD6gVkIq0KSIFpJCgORFf6cHgpc6VtEOBC5qSL6NbCSLG/3ulnYJ+sLpTOEwcOntMNEtI9PZGCNTBOHoNCKuZTgRlqM4g8W6dwAXB60Uny4Vsu53qGX8PQd7JgXHwrf/TNxIuv0hh1uGQ5Jch8eboASKp84eh+HQ6o/LiKZob+fz63nRXUHgzHMFNctnhLcbe0foIirk0/kJHYgV3r8QamemRJ9qnu9KAqufSOdB/08HhDVPER/9VFD0zq9O0pQuF2sCJFVf3bq6+PlOTvpzSBdM9y6FkpITJcigrdl/I3paJdQM89TgRSwQWbe8Pmu2tV/esbtd96kv+Rqe/pST233vc6jXvvUMKciGyqEKvVobiR3hoEPbAx33PazFn2f8jzf/oP31Gz/Yrr1x/9Sy055wXHvlBc9sjzj2gUMnmAOwjoxavzlkhyK8kn9cBTOpW7gI9xrnF/jwSoTVqaFrxDoQIqjf1ckT/YV5Vt2C09TLOpgAiXTa4IAjS0q18MMFpudF3MVEhYRUh/S+QSE6qAzP5XbH/KLW1GA4EmoDezzrELpEhKmrbXXvfFu5+Vtt+YaPt5Wv/EPbvOOXvNDv+iXQ5J6Htek/OaNtP/PZbfpBD2nTs5rBxcC4XrzXLIrf0KXdWshDneCzb3Ufo2stGrESvqD9ca3kz7FgVXxgYGbFsOG6xsYsERkHWBhTcChU0F10x810+4KG9i45LkcBtcbWwcQffml9SAP2tnd97ID2yw89+sj2yvPPbU8+9cRBP+V7JSrzYLHLWqWYCYBVz1HLr6aEe5/7bGS4s/eEuuuOExPDUM/ulETHSsnoNTfc5PlO3/3e/gd4yg79tRef625tdAdjsCJAls5siBOi6DDrgvuq5DJd0u50Nu40s1Gzz/ssNkBNihkKGGjyvZjq4x8wWNEZIvCG9x/b5Wptad/qGee9DURUXJOOUT+PZk0dpXR8u51x1yD2gndgTcTkQF2GldhTjzvBoeIRZ3GRhbItZD2d7N6x7dqtzFTL+TFORh2zy8RIr9n/zDmRroLeC/0H9LvxGIWI5lM0BRyhU9QHO4/zFebTEQ9CT88cFZ5k7Iz7SAudXxhBMfcwz8eRz+6xgNp5vhSd6JnREI4p+ZxLiaNmDqwQK9BdiYKlVhNi+NDREoiThwaUTJcz+mXldFDAkSBw7zCOGudL6Z6x3kVtZ6aS5xEVrd25suJIubWNi8SsP98ya6BqJuKyWDEUt1Bz+UVeorO8TC0GnY5iQJ+RCCiCZknPzRRdA5ydnRMwMqwrgDbtWZ2FdX663lg3tVu6Y52jO3fOWU8dYANaNoNO02mNG1yuVTmRZl8uLi2hkYH/xjBJdWbm9yybkiIRjz7Ijp0agKkHoNay2nW9qndnxoshiyV8cdpibWKmaSbOnruW2sLCqnnl5tRNaINg26aiZjzzIgeCN0ZRgmaEaIsqsyTrtXUXMvatTlAeJaTDQasN4eADpQIUHnqaCzVXyNNGWrP4QCF6MpoKNgh5NoKTdov9gxSEyy8tRUfp3HUaIc7htDqhGrW/7axT9Kvx5h53UDicYqXcB6ulpR19BfoTDcLr6E04nFnk6bp028hYCJfneAngNIxs2oG4d2/yGvYGN0WiHNlKtB0jAKNW1phIvQwFT7/4+bQs4TEn+QrSM77uJJ/oBLon/f8j7N11LU2XLq2Z50PVrr9xQCBhNQcJCSE1wsRpAw/uAI8bqbvAaw8fBwMDHw8DpHZwEQ5q/l1VeViZay004onnjfhmZje5Vapdmbnm/L73EIcRI0aA0E2TrMhYPgME9fH28jW0iOxVypYJHNJfkHMIcqqzm0So7n8QoEM34aKSzI3q1CWcW5UyeNeKJIBW2ui347/i5RfCz/m7n/FCQInCGSX9UanK8qE8QlPqMFcUHWCNSzq5keG8k8+Sc+5sg0qkDkqnahY0uThqgsyRhoVSahUFxKqkIN/TZ6aTxGGNWpRGzlkmUid2b8xW54MbThL9M+oU58jeh5S7qfSo4AWgkpkqUPlAD3fQwvqN4+DuWwkrsCJN9EVlCgLtsLkEImmuf3t7Vw3mqKs5WZtyN443gWMFQoUWJ7C8zqfi7nYvTf1MnBN7qqQ8jofgrf45tB5mDKiApfPXKVINQK7c/qoErFZmGEabfpmRJMWpYf9M6kVzX4Zq+6/+n9v3//Nf3h7+j//t9vVf/u+3b//3/3V7/Mf/9/b86a852nmmX3+7vfp3/t3bu3/6H9/e/af/+e3tf/Kf3V782//eLayPks98khL0tpFf0EarF2U7Wqmy8ryTXA29lmqk92Y3IXPmuLOo/0F/QCGQ/rKuVKfSVj5kVAoJJEUeYzMIfKWsGvRROY8fgSqdXzWzoUVg8n2AOw7XnH4O1hmaR/mkIwoRBkTs1+Ptf/5f/tfbf/8v/sf/34rMf/hP//3bf/ff/te3f/5f/rNWjWQrOA88+7l7Vc1qjn5XHCoprrVBwv7I7paa4AR7h2rZYEA1iXe/ZfxX5KL/xf/wP90iqPFv+vUf/Qehlv03t//qn/8X+IO+w66xFBXBP5ro7QsjaS1a5Wubwa/fZjUh+yzFecAvZJrjb7ifH870df2a8Qd9qpljw2BDgvMRAYhiqv7H++KTECDH9kq/cfbL9PylevHtW+bzzdgEq0r8/AjsBNVnH7dc8cyHySIKCBHXLFruQkFNKAB3pUUO48E4QQraVt0kOYCNAfBJzwZ2N3Ykfb4wVAAnAGg9f9on4xsYLaHpoWxLT1BXKtqfWq2oPW3AcPwgjfXcc860FZayWa/zWfFBW3VO2ucCKFue2xhHamNi4C9f2gcUsNz0qwau8LnjC/cpLNCtk7wC5L+lUkUFDfEsNsXZXZz1qzQ0ZzbUMpQSQ6WkYkIcUn/e/9MXaifLF/XwyRiXvFOSjqy98aHD0bV3oYdqq7iLt9vTd9a0kpGOV0gCO64pW4eN8J8N2lTlvASwbFEh/s69ST7wx9/TS0/PJn2x71sllkKJ837wnfwykcm7VEWmmv2/Oza7EfVvKTF/r56ZTM38FtpJZCq7ATiZ4MdfgqRlgZ9uL0unXZTHEhJVkSpnPb8sIYE//v7l9vnT93rYX34NvzQa/SlZE6i5CNuY5OdTSkzvSNCkMkwP33N0mq6Ds1selM/pafc1x6ECFxwMksnJpEEgmbLLJvmLy0fTWbF/myus1CFBTZQowimmARDUrcKmK7WgG2qzZtkQEVTLmocC0IcaAzrfLxJSAUX/sBx55EUxqpubS4AKbYSS6lDRJkATZTH5tKKyZwkRuKdhC2m8dVCPXCMDjqRUUe2ykS3OJ9Q50Joy1l0OVq6YcvFoyHNIp1dl7yzGBcNrsEOwAQUrv7Zim/uIFCLVORsrRXbKmHRl8b6iY3UnRlBDXNXErpIRuDDLxkCwgu0TXNOct1Fymy2lm0BFILC9N2L5O3mH9PLk7BoUsUYk4qF45R0UjMCRUdGj4sm5vkfb8vv26BDUsNLVU/Ml0oZRRKH6YjJKsK/gBwa8zl0hd0+tJhgEh+bsXB+SSYMopYGHDlpnt/jI14Fw+fSi2HQAZiAtylcOoD67S+edDHBvoRIiq8r6SoM1YRln3RzuY0Q0tl0lKeoYFduyd89Zn9DsUp3KeZLeGGP+rRpPSY6zpkHMomSV9yYp1raxJyDm9lgJQugENrLL7gx1VuUjeseUJJ9oZbjorIEBgs5OFJV1AHQxiNwBGRQBBpTRGzRnSoeC/WEf87P2tuXcHznkbi7O/TBR9Gx6T72/QSyr/8zX2VXKpnT5GSbA+7MuQXtRx2IHR/lJOeqqcFYVPMEqwhWCOrnnY1ug9FlRG4CDewPa6CwrRV3YMShb4X2PIhSUpF1fB+wZSgcqS9rt8qEFFpnAbbUzRQ+mx8yz5ffsAKOf6gQe+c5UnA9o1EEZZzJ9pUPD4vPwcZY6CC5nzlV8zoePVJizR4pdCJ5UBbxEebovqftzrADuAJfzT9KR8/Uq9+k1PY5Zn9MX20vJmmITBCJNiAS/9BvYD+hl6XW5760RQMK3EPxBF0dRjlkxESIy4e9eofZd3nNiBlkG3UvaUt30H6XSEtaJwj5WWO4p7Z4XQAsog9vXovBZzI81XNoqvYEqvRw88ySL9r4CBAgAxM9Bm7/KxeuTsd0BJUxkQk8mXuCeM5w3yWAxTFYPrT5JinhiS/z+9vi7ojaKsZXEdJ8IVaP+VXYCf2fSHvsL82JAGfe+fm813wsi8uf0x5Qw1FPWBdtPYkoLwH1CIqPCvcdGOfB9RAz0tbA0dkwyIk3a64ndVNWbQa7ly3qgepEWyj8zcwgqYM4C7RXM3hvWSiWpTXffz61/IPbpHr4HKMo7Fh0bBruF2OQqViPwSx9nErQkQlEzvnXcEuGAMLUipwxNbSdZ3lVj/2MPL4kMar3fvn/7/cXTt0TJNAVVVaUalNKUe6tE5s9PX6oyAwIMh73KpJ0qvwvfuZrjmut5Gu9xvkkmMim5EpnP36qy8w//5N3tzduM0gk6ls/C8I3B4+AVN/Y5Q6/UvAZBf5vKUDTWe+jYvlxkpA6bRP5UlTUmnJJgERwlEDH54FNwxgRRVl84JDT3Wz7kcnTVqX/uXiMeB6fAQXPjj+qCxmqaBfke0UeCxJFXpAGZdRl2hyIEXiBQSvi3UibyzEWPqwqGdKU5nNLlKgA8EscYVYLgviQVcDuTJrS9p0p0I/qhPCIBZNMn8rdLipYp6kXxWpLKNr+V3KhDLU81zL6q676AFBGcEGyMSIGJUX6CCkjWDLQxxhLqIgnIcfhdaXJNd0JTVLZqjkazfL8bwg0o54BUvjmCB641wUc1o11K2KJaBDqpfE6yZCIH5SLGhNItlQPQuLzD2zb+paKXkvGiJZIcEjRKRTOI92yTkMfAhbLpueoKSiGEVIvUqRcdOkbryNk+3r7XuQi6zyAy5FDj7DnzBXRUNSv7gGHruIPNvaBvOFsroCRpnIWdwO6AW2NMQNvDZCt4De1Q1R6ctCAF4EDLX7eJ0LlgG4aCVhWhQiAJzkqxsBI1DXjQsgA+VLkq2Kn5VUMZvO+/4Izebt++isrnM5DtfF30MWcymMCMbcCO2UNVrnv8eaN+p2/vSHnO38HGYBOsaG15UNd2kDtAEap2g6xh70COCSRnYHDQ6up3+RYlqNBrQF63kATriRCLTgwwonuFmlaozRUkmLsKWGCAZoI69JoRithBUqkZtrAGyQz3WyAGOgcJirbmcm5P/4x0icZFV7J/hgHXxHmpOgPUmBClYmfF/j44H2oUlOXc9UObc35ZN/mKyNd9qzNI8gaNDVTXd8ZmKlaj4lvxxptmhVJjVXNLWYlqlffHJKAoplWxpeKeMxdBH3tFDsgWHxCQoRgYABuiyQSJEwiBWkNzzccTcIfLD/USSs732/enDv7LxlwZFSa2rEmSdftJ6BHVPgJkDTV9ksfxsc53cg6QyUyApBya6l0rCjY+z8/WHxtPCLjlWRNgW0k3sfCZBdDKPhWFjqoj/Qr6bu48fsTZNczj4Q5AM8tn4BNhQfhdEytQ9Q2FEBbDVB31UaMKum0Mdy42MG0DDIlmjU+sULFLFErTh5z9hFJlEs9Z/wnLo6mvJiT5d5g4iHQMuFXUx0Pj47m3beJZskf0jBnL5N/DkLiqfbH/6VHjfbR/WT+A1KEam9jn+fBtM+x0quwkM/p/3n2JZxQtGRCEsyOI227xzAqzTxLgqoCHnqVXIPFJ6EwmjE2jPjwV6bIzF2EYvkfbeGzkopoMUJ6kzP6vYZsY93mmdERU1JseXqrCVJTyHUVjDhUQZKTi0uQGEZ7I3mygF8U45wHN85YX8j48P61E5gVBGejl69vzY5rkn2+fw4/v4TP5clQz0vD+tZDU4AOhfdkEnWAlh794oZFOfZlmxsfbP/6rL5UYffj49vYP/yS6+zEAOXzvWkvcysKidmRY5GOapFG9en7q5rl28jT0k1yIsoNg9WfkIueQpKmvB5uBFrMROMhRX9nItQc/6wFSRDbJZYGLSqOdmS5JR5r7DRbl98ZwQYFDS141E5GwCUSk67DBdYgaJSmj1AYb5DxZbKpTuQA6fowV2bBoLNQfDRkGEseB4XJQZ6tXNA3FYCl/Ljo2iBmBacVPJdvO54PCgixUwFvcsyQTDFxKQ3pWG+WkmbQ9ZWHXWvSLyeaUjOW2Exh76YYmY/IrMty0iCdQGQZUpfcInqv9LiZqXkDXRlTCoAYqSn7hUKrS8j1BUAK1hYy3Ih4IBsl4aGz2qBi08GecX5XhdnCuUyAwh9qA8xvUN8+YBIZkhz4M+x0KbKi5FXluElL2aCSeUd5i2CdObwxpJTJvX97ef+h+jDNUyeDX5Awa37ckZBUUBt3OHAyaQCvXFy2rQJ1nrFlLHYLr3LiPOOva10K0nD8EpdD3mP3CEdQ56epqqGQ1oKwQ3wQ+w53eFEsrW7lXGHhRMZsnl404vWhJzFPdJbhk3cJdTjMnE5Kz1xjp6bvo4li/H9XFNKY+fEkTc74/Va2Wgy8udoLHnhlUFpvLlvM0FZCuhjT4MnSqbiRO/+Crp76ecLI5C91cfHrcBujYvXZjS6ymKU/coi9HM9F3lb/Pen/98uX25cvnuvNJYtLoWr2OjeDh/Kbpd1csdWZIlfLuorZ1bu7oMiOxzzmB8pV1cJ6OPS+NavfP66iZmZHESgoGwwUBhOwtMcCYykQ1nbf/web1u7dSZgXhBzhT5YrzGpp2x5gL6BBVJshMsIiE7qDpE5BKraN64eRylYS8S66da53EkQogQbggSYGYFdgiPFHUuTcAUFZHGAgsLTDzfqLOR6/cJD38TN2DBgu0p5UMlXz/Q/duKkN8rSCz7lRfsPFUMOs5vuf5I1ISXze+XRBqwC4kugEgpR+N71ChDiZFD9heE+xxbgmGCX4LUKmxDYoKxNkx/0wQbSdJnSd1fyb9MYBi49+9AzvQNqmJn3r3DrYLVVT6e+h5ZVRCqKMkUdpuzgmiGUG53V8qE9qIWo8aME1MZyCqDzKRKjS9E1mfa0Cx2Gjskf6D5JGeXBOxJKWlYNVg5baFBbJ2Fe2I2yx0f1eKCbpJBBlzQIxDQCtVPf0kCgy9vH1/YGSGNkH/Yewj0GlsluQrgBy+hnNsnGeVIkl+xU2tNAgApggM57hiwEJ46e8C1EL8ydin+ivfEpcAXA6NU1uXWDNjH+hHSez4umbloSib/udvt6eSvCaRs8pVoFErz8ZAnWRF2X834fSz61FVOBPUj53g3Gd4aeY60hY7wgzsi75oeguxP+xHgM6AfcS+iDbY0kJ1kqHu+gA/E0VW6YeJG662v9bsdkuzf602i+hCAk9VAPDpU0rjj7fXr14U7/J1Dk4aA7uB/nuh0rvJMQ793e1DD7nJG9YUz09/1kTeJDK//fZrK3kQZBV/OyhYN9aXqkLRwAZRnyfEiTh5FKdGudVgdyOUBE4Ynq2+Meg9gRhIi3SUCRAMEDmIPbMmMrzN3edSe3ivzsYSt8ia5TkvFQ22zqJoClDzRPf7auwO0l/lVWgcvGur0/QEeg/D5n3nMyjTj5Qx6yWaQcO41TaUkuDk6hBPxann9uAAW22hkdqDnvblydRYaBlX1GwM5n1ShcNif5oL2lS2oXdMgFnrdIISkFSaD4PigZYEGUAoIBl/eiZIxILWJ9hFzpWG3QrynAVUiYaJ38vbU11iLnI16QUVf/pahk/jjgHkXaGc0SMRx1xO/wHpQjmx9DwMYgSCyvPGsL98AZ0Nep+9Mq1udMrjgxwPStUSkt9tACUgrKSjUeJK6HvKb56bhAZkupb15dPtzVvm5kyVgqRQGiX+I/0j0KRAjSNCkYftZLbXMYF57BcN60nwcm9Jzvw1iQzVUxq2Zx7Ldvj7fMMZTvkax1AmJQO0vr28RV00n2XCZEIOzYWgcmSeeTeCnJNqdXUM0YPwwhNcotiXd0oCgjStzw/iPA3K9mbgdEUFg9YZCIR6mYA/lUOGK2pvAJc2H36ob8+PWffQd5kFVmj5q8yXSGBJME7lOQGR82tQ0yMCKCTirH9slnMlRHd1WlbxqFJ0pbZ/cvbNvaIimgA0AROKSGuQ8VGF46w7QyPnV5sIAAGFEunr9Ai5N9xNHFfW8FUll18+p2IG6JMZYa/fZj2g5novT0LUwjWgpPYO0RtDr5VV+Xx/06EOiLLuQLMHUjUI5535YAy/nGAHW3ZGBpRDjt3AuZcPaWRIf+b8qvvZUtrOrOeH9/R6Vj+bEkWttFiQW1P/TNhKUr6bfgexh8NeAXk10cPDR1AEeWaqZ+kzTU9H9428fn97fnrTPZIAST4bwauTwnfVlfXlnbBN8v2rEtv9DDQ2J4hJ4JZnSOAW+04vT9BhqxwisycUa8qySUWBqwGvqjABcFRBdgFkUGHx1So9Ojgy3x3J4zAJ6PewFyTBVWgvb6q/CLtJLCPKHOr8TMDOWahZZG1z3Y/8daq4xCibEZC9yPvTwzsUcmeplR0rHzdCAdLk8ndQJHtsdb5k9ADCAE5ScOkX9bsJIPuu3Ahci871GIAgaHnPpTtU86Eb+w5W1POOubtIxZMM5x/8+ELU18Dj3Utaf2/1wI1fRXioAI47wRararG3JVP9JXZolRg6xjWxzqJg17KGjPBI5aBinT4rJCV54LAX3hTdDAo9UTPA9ZWxMzaGSr6gkO9A4gFVzaTfqph7gP9JxTPvwtkjTmW/qnWiwPoRm8k95jzBRjCwnyrlVIVdOwoFVLv8RTLW/dIFGIz9BCho0Z9FNzc+3clnPqdih565Rria9fhWysZV0LylxYM1rTiilH5Dx8tA+MdSZcsZqmG05cMC+gEc5li9uD13j0yrfu2X4EVuty/hQH79VonMLx9b7aEbFQspySF8ovRFpQMHX/zPpuTIOYxj/vjx/e1vv30sLiUGACNOdtkNRocuIArDkzm7xJ/DetjcPLMdNAZFGYhySBsKDe1c1J52Kt++F2AbZBMcZg00aluXeVSmduJ0TkIHhkk4tkoHSIUI+SRfOXMY9c7sVdGpS9CGtoxtU0KWJK9VEHmQNvtyjg3IZujkDnZ91/zNnVjd85UNAgac/6wAACAASURBVPn7Kb/2oa+KlIgIRsqLVI2CXSnYsxQ04lzYkfhljk1TuE4T9siR5u9vo30Sy06Usg9xSkX/aZUX3gmalipe0vXKqHYyY5JUn99VIM5ZqGHNdy2aGApThYzH2CUQaUQuz2c1Lv+/munfE8AVGtqzETAaUKBojmSyb+3WmieTv591py+HhDc/N+8nuiFq3SX/JS6Qe0XPlMmQiaN/l4CLCpxIlFSD9LA9MDg2CGlR87ppve8ee5i1kK7zeHvImU/FqVXQq6JdyHWqmqnOUbmo2UMVKA1iBGqMShTJNAFChSBNffAcKJ97KjwnH8KuVDP1A/QHetnuK5MEbsie34s40Gsndan6+ar6pVNrmcJyRlkfRVC6GtkGftOemAUjBSOGG4Uy7jQzMSpQ6Nk5V6T3vrfCQACueoJ4hhq3UtqLcNPzmfaskcgIwNR97J4I7O84LntPslw4XhId3yX7Qb9Y6JSD4NEsOolMfv7QhFrhSDBn+hAn8c936Oh1pCS59JBAdZRm4B5TBc59TPWu5kg8QPmtKvjL9Hs9diJjwKfKWSd0Z8I6tjUMAhuYc+akjgj0bEpMADX7Vypg6sqZaCMBbjfzV0BN0ow9pCJrIEwwXatA1bfuAb5VvyHQUcFEJeF7hpBn5FoJpMemgYGjGkUEiKBCz+oowMIp5f0ZT0O/3I3AvFNATRJxfxkMUYGfIBzbxjs5ByXnyZ4TAturEEaNJHjbgZsDgfteGajWgMkORq9ou/0rAata2a6HIdNHiD3IszPQOOwGzrpoPcp22OacW4JJej6cNRNgF9CCcwoFiap3KkdV6W0qGag23xmQhUoRgacCKCQB3KH4pEhdC2IZHJ/qVlNMBUzxFdCu83vpPcjn5B0yQy1+zcoTthUqsP23u6JFlSfV4ihMUUEu8Rz7HVbvLVUfAAgTojoH5ctpbs+aj/ALYMQBsdvveXZgSTTl6tgsfNwpJJxgdeyg/nNsDDEplbupmpgwMCusVQe7l0OmhuM8qGIlNqUyWoqUqfC0yBMVP5IAkpVmNjjWoefM7LjPNbLKV1WmXrsDsrWvsqdGgGBiR/xhyu3SSAVFy7aognrN4RY9Mfdf9oMJy+o56vV1T+wNH/tjQjRtDsZ1UvdI2mF9AM60OuRLEplUkwJ2JpGpwonxt/236U+rsQOAq2U/KvN5vL19m8JK2lreB4yeRIaycjeud1NnNeN8+Xb7/PVzZau//PIebn5/cKxgMigdfo17SRLz7en26a+vt89RGGtd/TIekTt+F0UNLpVBkE6rLmT3cVhpAIkE7cHINrLcRq8uS/d14JhxRnx2HFVmdoBYb1oKn8vf42euDU1ksE1poIW7gjElP0Xv93NKjTm0h6VkxUEUSSXgtSEMmVac3dB7PIHNjU9g1gkez22lxLXhQmKcXYCpXGmkxuXMGnnJtnJcr0xlGmVUGv0Irx+pYUqrdRuaDnSqZB3Y17skoG8a3u47OHaopAGZr4J6RaO3ETLoxGA7UC8yAQ97QkAbzmXQNUr4SHeCqG7+suVONx60pWVVK+lyaBW8YnoiRh7RSl6dw672YDRIENTTz/+Ps4uyXv7cXgDOcdOPnO7btACdjEP78qxQLFCgy0Kf5vCv4ZxynyivgwztRKrOY9CLli/XCHE3AAlQKGq9+3JWGPcyth1gox4G8lvl8PvhscupZYDttzjYvsvHOpWqIWX7GNyi67x+C++9en9mDVUZTFNnFObkVkP9oZ+inieVrpLX7nu17nMZvSBZGTi4uNU6uzrzTcWDOsQzgMpGQdDp1Ak67IVo+1h0gfCmCXCCVKZiEOpknim/nP8SkOc42Ea9KP8HzU1TeRC3ToCfkWqOEz0zA8rRkoyLXI/dMpiPg73dHr70sLQXWeMk2FZc6gmwLx20VuDUMvQbaNGRQmckKDK4M0CzUhtBg1QMQe2nz4qGcJDbBKIIJVARthKJ43egK2dcIEZbpeqUYiIggVPFLppSTys/Z7ZtrpXkcpjVcN2m6gQ09HJUY20NDTbJJZFmMOr07kxFciwoCZ7VNed42JfQioLV/8l+kjRT/ZWvrvsmge9hx40gg3DiJ0Q2DSg4DzTRgnlZPWx/lu9kV+o+gnAaKrQHz73rxMXKyKlm2gvVPSyitzwnw2Od4o68OAG9AZcUF2i8sC5MHKiOhyKVzaJfpILX7ktTdt3KqCMANpjGHjHAM+d4AzVQ0fbwaGfNMGvLnroC0b5bgUziQD+JFVN7hKQDi9LjIzJGYuY+lWhJq9N5Xuscx1N3Lwsza6hIQQ8DBMF/MSvDRKjAyK5eYK8NWLEDVt+osKdSTBXJRCa/74yY3Jn4IYVdZN6giMmZ2PFP/rvuftmnVHqjxAqFrmxQ4RrEavHd0s9JtKZynH0pWeQwDLoJ3eHLxko7LjHZsBcS8Hj1GfbV0/7Rp7NVJkdmedt512/bDoVhYserv7US5kVbIuTrwF+xgR5NUT1BiujEyTZNfPfedjImSOQ6XwDhqoQAjOqbtb+86m6d4Hf2PUtFphLIpXwqCwRmye3W+KjhTtNnt2AIhpF4d76jEqsWZ6KK9qMwEz5loRj98/RBfy8fGBAxymckM/aQpVKcVpHvt1etFlkx+KnZzQgAaG0ztysVxQKmEtd0b/LLF69/f/H98ek5fxl5YjSdI4GWy5WBi399iWrS19u7ty9vHz/SrMkA2TacrQYFD/359v0BXnsyVxa6WJNMdq/y5JQWyeIJQKW1uKAVsBbS0cF4/xzoBDNA+Ke296DV8kdTiipE6O00G3uI3LCd3RskgYSsyfZBOwsdDt9UTjHUpKLGNFIkisC/p9fACzvub3qBpOGg+ENpkvLrulBF/WCtNRKTFFGmo0djqc8c5S9Rrh+NFe/YMoon8HDQpchee/+yCjZNZz1SXQgSnIoEilUG09nnNNDSt4GTTRC+kwmb20RYDFy3DB8B1CD19vKAWE1TIzOISAwc1KijVOXMIABDBidYzqqUEkra8Osr2HiLEf/6BSpGAvCNCNvAXoXNtgF5tlBk4kDyK/SDlEPz/ekpq/v16lX1CiQpyO9DN5iyru+XPysZzbpzr5p7P9Stjo/PbKdBhHB4ODQpI015WGV1ziPPbhOw84akSuZeJVDl75HEM1iPxv3VY46hPKDA7ZaYqRLvom2kshNH23OSWpK8RDy6QVwnJlploEMiAwccFBZ+OFWdVBk6XGtjRxO+5zXfPajORmzliuvcbFCmuZiAm31th9AVAewVNJfHbn7M+6X6oRwvCWdkePMZEQEYIKXsWtMlTBYJKLrSWdXOsW1JEuTk72pF2YCyF1BEQnssKm6pFobOqFJa6E7sgZVI1zpvp+PcAYWJVipwtS6tjMgzEvSgrkgfGIpf9uRh/3CkOHipFdOML5Uma4F99t22nRTh4z4zF4YKjVUvwTeqmzxDqwFVdG+ix/pWUtAzLPLZp3G2es9mOvd26hs4oYHfmR0AXdBrAc3qXY4ksH0XAHvOW4ISMwp21ZOykgCC4KmEqQZH8sjf1ZZWIlMVmQWQ9TyrHRBpU6QiA+6QpAouAaLJehiuPgGhQhNd/avKFzSwFy8empYGim5AnJ+rPTnBocIxLT7g0NeHDTwOkCd9HHvMDJyqWje9tvxMVUg4//YobD+c/Yq9iP/OWaiEoXrYrCJCvy2xlKNSqhJozhqJNjL8ygNPc7YJTlV+L5/Dfc/PCC555wroPX040klJZEzkB5BqemL3Z+538yzk31TcqNrpC0lwnBuyZZMneT+A62ECOG9POehIo0OHzvrVAN0a7jl9kklG7ZERTJvqAYkMyT72x/hPBoLA265Y7KrjvLMJsZXhq8LrrlhcqgddmSAQxyaQBCdGSaWW5vnj04qOqb3I+iN8YZjNrMIBPr2rB+g439fJe/XMDpvggDQtb0zFYs7jrkpJ1/0ZCO3vveiKOUmzg167l7HiZwEmLKu2IP+mt0dqmj2I0vqbrrbUaolLJw41hriPTT2/+NKsVTxEAAuHsedz8v0MLT29rNXn1/T5ptZXD9OzFG1t5fPt4VvEwz4pBPL7i8en5+dcwgyWyT85uB8+/HJ79/b97TGZ1dO3MpZJCt4FtexMVSSA/hImvDM4LyWjrF6MGComyQwnQAC5wlngCDTkZn2qrVQVoIdcqnYSo2IiUxWNluJjkfMcXLI4qQgOhL8OrUVDuns1xm1m8VEm+VYGpeSNC51hAi6qK0iVYtwpzbmZ8+yUgh1y6N+ov26w1cg5Dc1cTCtWE+Q7YA1j5iGa7B+jbylUQ45jAl3cU79B+2eSby57Am0bOa8XSI7OJDIVuHXzNdK6ufBc6nB4CXpmmJTzC3qc3yXjv9DDuicIZCzNXlBv7H+AdkWwMI6DKgJo+NALp0QfBGjKpSJk9H5Q2vc8UOGDv4vz3+orCUJAA4JUpswfCpGIVO1pofJSJHEo+Zw6Q++hc1XfwecvleTkvQIUJJAAnSNwtnp0XzVBf71pYFUmh4o5wdwo1HhGVH4CPdNgXYO/c55OWb8TglJ04rwT+LxeEqutCFZImRK5JN9UpY5E1jiDRh9TmZBGUWcO1uGRX3bNrJyKqDpwbiN9JO0JbqLKospZz9mpoJFSNPNzaMZ3v6166fgnOTi8tFpvfn96nU7vQN67eMvdB9GoJupIBBOlxFSKZgTzed+ScO4p3gbYVaGV3nVotkOZqgQnjnTJ0+vAyv6UM2BPQHtxMiSbM/upAq1F11PJjrvj+ZhG9MOxlh6x6Aki8kXHyeUo3ryqPTrDSS5RurH5d+Y9WA0h2RlEUEe5Qaeie6Vq+EXlIigr9M4MV51kQpvYg1RXDxAVHmhE0ijpLZlAg4CzqVZLiYi/A0CHz1HSVbGJSJp2H0/3UpI8sfYXysipvkBRGQUme2qk59IsL+3vWm3lPV++dv9VJoNOQ+KTakALszTdG5uZ32v1o5ZVJqghWKyAtCtm+AXo4qHWJLBDiQkQ7fXbMB4IlAUhJqgESOO58fdl+0vRj94bQE+qc/jWPg9N64WeOIpQ9k04DsDqyw6Ij395lTEJVALz53m+IzUd4Z1OyK14nV6xZjwgiT3y6VZyLj69qUPYTM6Vanc5R1S76UmZXhhtTfYo/nNAyH2/y8cWy4VvxCbOjCQAJpLM7c/uaWpzbhSHsN9LZSmAU4A1hCAARDh/VlGhF3c1sUGrNQ7u9BgdcKQSf6t0YeQM7dy13O97DfJnlpX7lufxrrqngg4mPFRzRj2uQqEWkdk9UABZoWdeKdeTRELFzH1P3KNAU96/4pynVBxIhog105COQMZOEMuOHVXOAVZM+txT70x+X1Ca+V+ITQD088+c9cR4+Fwrt0XUqjVgTh5CAFfKmEk1Pmnk3olrJyaG0fRz+6w9jH+yx1Ufo71P5SRqZdiGJMXpuQLYkpXx7i12J++QHnmrhdKUIzqWak4SPuL67GcEo77WQM2vGXL+9OL3F4/Pz8/54r/++tLDadJcgyxrbE/sfJKRarprDm2C0xpO+TnKGEjrknV3A3pz76pfIkhKbW5zrc24WjZ3K4jRMxA+Z2YXRKLtJaWxVqyCKkMmZWaZF0nylO9ntkr4oao1ReI5FKNpktLgevB3SS/vkktLMIBUo7KHY7xGFSuIK5d2Nn9/rsmNRuhebMBhfELbCBMQJFqtqMb1M5FV/uVI/t0HvqIlPlHd424UTPARibu846gIMeF2/yLpaiS9FTFwGKAvNDlDKySz70Cmg6edYFVZ8ARRBOz+qp9rI541ryCjm0C9uDuwMUAHPVfNBjpVGd4kVKV0c/dCVgp6eOfQfpo7ezTuFT6okmNTqwgOU3UyOGRifWaJPN3SbI2TnrKvhoIGRxKqQxdrQ4PaHevsz8+ZI5igMZMq5kbgrFRh2FaSuyou9xUaUVw+R8S8efAd83l2MEjT96b4QimNFbfZQHWoCWWw659ugtYqnGncGFipcLV/fk/RXmYgmIg1hnXUdnayPRUAKUGtvldJKhSRAkQasbZKKjJvdQD6nHNU1s+WKo7oJcZTlaMKIOrnOiCpoKjBjpaKjdEm0KBRKOcH0YcEAiLeRTw5wMMlQGqKrFUfq3Y6btY7Tu+5JLLlWN8HW/WZ0oFKBIMmfJrfGSoIGkmAohP2LGjbtCEIRfQ8riQxrx1aNlx+SU05R18+UU3JnqI+w5yJ8hhn9hbN0hvtK8e++0UqCXGwHfaZtZTa4R1swKMdcK1v8wcE33YVVFCDe0F1qAKBRdeopW4bkjyAZGYaxPPn0OgMepvWfCqU0G/4FGZr4QtCzxkkVJDK4J2RBtgyhDRG9OIEfWdOUgMVXTXDHsUnMlMs/3+GArfcdG0DtJHt76RXIkstbayb/jtBr0Q/VOuXqTjOID/u7KqS/iSBpiLO/UAEw0S3KzLKtrZNpdKTdyfANtCjuoXqooCQvkCfRMXiXjZ3QJ1hiIwaJVXGnvvStFOSvKkGBLVn9RRQ+V4VWGhWQwfNwc7vO9+FmVTetVa8Wz3K10SGPkN71GKzGK6ogiN0HeOHHdRXnNOSzUPvH7aH5noSAEVmhq5pUmDPjnZVWv2m6G17MfFDU3vLtgd9pxfIipggrMHrqZp2wlbJeAuR4CevTfM71jp9IkdBdfyqIJhMDUFDq/EmB96v/HfZA/uy2rXl+a0MVg9SlGO/pGeKYY7e13tZ6Wt0NclCngN1ORJd/Rt9hVF5I5F0f8cGA8YAZnEvZawUhNeUV3yPYiKTkOTd3NuR+bcaytOemPZIzVvZmWQq9uvxG0IcFBcGsCn/HJDl9Tckpl++rXEDGTKaCl/u0/sPAdMjBNB9u9ViKHtk9UNVZTUSzVB+6VXN/JiM/qgy8u8vvj8/1/ummvLnH19unz59LSWB4m7HUZezG8WYMvZZqC6zl8RuO6VTXu9LXw6t+hicjh2FDAf9hcoW5QKaqQrBf/5eXM7f/uFvt48fPxR1q8bbHG/alKtGD6gwMKAuC5cEKId7KA9pDkqQ1DSn5i16sODZU+7aSG02hPIkzWuW7kUJQeIJpD1AXjQPpIiYVLiNGJ3APw11XWEiWJ0GKpAp1FkofX9ras/QJ0jKrqpPEwzx83lOg0HQFnpHeHeayJnsvJu2cNI78doIqU3IRbEpxSApJCA+mweeuFf6loZoUAV0xVO5K6SsDK9rOmVQUESc5e51InGewXtQeKDHEZDNmkKNk+uaHoan20NP4JaHy/M1qr7kUE7j3KG6NbJSDe0o7mkcTCx5j++3p1ucjqimu9Pl2Romx7pv2kD+1kYL67MXpUvlJj5tuPEGERrsBC6pqJSUaquhcVetTu6KZ4U+9YmsKQGwAz+lxGCspClJKyBwq+K2fVMtSRn0lbkJM5jxIMyFHE9l04Bj9hqnpzy1ycc4BuZMWYmYRuWmvx1+/hjnHSi4fkHcOOtQVaFz8c+ZffOayg5qX66VATnnv56/53AlQEVZKdQ2+OVRNSPRplJDUshnVbB9yvYmZ7sCcG345u5DB6rJySsJ4ZwLOvANJqeqJtW7VeJvFeEquMAdFZlnvphNxWAR/v1uhm8JfipZfGcCdhTQCLwcsvezXjntD3anq63Vn9G0gqLQNY22K1xQRVSja6W9tqHs8xVhHEBlhhRii2dw6Coqtj1ed6xtSM3/qQZoRU8AE+whOElQgaU8s0kM6KpJfBgFUbeiMib7IHsZv+TkbdFywKRhBCBbu6vTSL3b05TvDiuhZrKU2ILVpOkfybmlOmajtok9dljaskCIgAB2RCaB52/3nbbYRmjIpeAmHUeqmmMPmr51VwWru9DnO3tZfSB1lhIU5z2DfnOXrKbf+1h9APRGE4Lu4ahZgVP5IgZgZon2z4Cc9ekqckv7ut+Jj9jPqTpxBwAjC4z1bnZQCJ1ykmPP6SQArBX2kKCaxM+eqRFlYR6HgexUMcZGNnPjzEvDVlUF7NDyrWBMHASYGxth3w7PYqBMIpt9hx5kZdvvxf+1umcLCyhlfElkuojv/TeeOqBV+l4fGdng0ETYJKFnDyhyoVe2DaEyIP2T9yAu68rwq5z1AJLsOVUR/j5AGJV/hDmG7k9VuvvoMpqkwQBiRgc+t31chf5dqSn7WMIi0/fpO+e90m9ZdP21kWMHjHsIvIldI0gAW2OYSbnbMALyztt/Tjw3YGjOWL4bcaQBm0ygRtRkenGlxu6kEt+U+5tGom/0wL54XdVchwPnM9+97USmZrSlIoNrRTWW9ak4uwZnfr/9+eeXKp6Eel0kmty9AAlRLUsik59KdvXXnw+3T3+FXkWAVslMsr3iBD7cbvUBz5VgvCqt+dfV8CaFJXNo8vDl/HO4y2G3q67D0YN8ysGluTsZEwO1Pn3+6/b16+cy4P/WP/mH2y+/JpFJNx4VAOgrcoFZ/GxeBulEIcmJ6/Do0zRO8y0byMZ7kC3PUk7vRe9TNn8GXSoZOAiiyKkImlttWZaFh69qCXj0vb08u1dEHvkENH1sG00MPzpc5CQyqQJAp0kTlvSJGWCGY9nBEIakOJ5NF/LdMMJQpEQhd6IySV2MXTd6LWdvT0w1Cz8nccTQPDx8pULTlaXSey8JTy6Fh53AyvknadyiV6o4206QvlDxZiiixpzAE03+aVSlTOl7YSwm0CkEvZDylDgJCl5W8kPwhbLPDBTjzJEMmajmHIh+V1m/ZBnlrhOsxxgzpPLb7fXryPMiZVqVhq5IkijIjx0HsitWJEg0w9Y8h0jQvgGFp8mu52x3Zcdg2GY75tS9LR6wxm6fAfuEnH1k0stZFZVelJOuLgkMSHFD7afqpCQyRfEBfXtXXHGFKbAzNOkyjyLnI3LtUvDirLIGhUq9p89Huon3V9teKjJfI/CA+tgkCD2vpp2K+ydiue9KbjHNy1QZDPSppvBN6Td5/0FBAF3LiHBMpYagNwN+UdAy2LVRlp6Q0EmY34H94d5asZ5qYs5RqXB1YG+yDFBwbYJ1FgZrxZ2nv0IELc+Cs6tAsGz3q9ubd2ngnR6LCSjSA4HDql6EQzfJnlD5pjeAJN1k4Dj8rlJkbRDAGAClKCttqziDouFQX/MPqOnb2+uX71nTonwi333oPscOsu4qnFVA2gpqUx3gvttDiSIVYJUNzFNttOrovJyyXmU3imL1PfdbNTHu4QRI0y9UksavHKLc/ZT291SQl7sQKf0EQyQyDkVF5ENO+T0vnf3S2Uvpzm8A9GRqNhWMN5EGL7CqZ580YFWJbVQK+5APfe1+yCmBsMNx49cJbBy4eO9zxs8iQw0thF8q5TVYUrTE3tNTBZuEWtpw2fHHoLJhJ0AdRTnS3lLB1K6e90yPUFsy56t8Utnf0HQGgCxFsWpgX4MsF+DlGcJ3GQhTPTo058zIKDEUGBxUj+h9LKnmW+KQzM3LPfecQPkbcaKpHuhnpOLz7ALBcx5OfKsYQyfSVo1UoYRCZZyDjSbhm+HFm5omyEiVjvl3rD/PTrJF8FzU1lehzG07xh6QiFG5jG0N+BXA0EAZMA0lRRKFve+83QaMBThcD20g36XQzUiAE1/kv0nuVS913yoZeUw/7+eKlhni3b223TuMf1UVlyo8wIH9gVBDz/33nmiffzbz5JQ6CNJLpOXrgER5b1U0Y+uglk86syvy9e7xX92flTMXSjNU1QBA9afn/gviCdxLa9vU9hKh6cGlU0Umgd5iLbV/BVp3L80aWC2jokDhZBBV2QpFPbMpAarOe1a15kWF+NYsqsLaLJbE8mXfIqv/EFv66vbu7TtElF69uD2kOvP0CLWsymSfH25///tfpTYWyT2a2IPIgg6UhN/7j20k4YJmkyMVmoA/2RWDQ5FXrf9OAFNVgT4QVcghyGOY4+32/h0O5dvXx9tff0aj/nb7+Mv7anJmKvfIpu5NzELkQEVVLci6aL1odBxkVNZS7jOZwsGpaNKzOPq/92f7nQb3E0DsqcB11c5BrwvS5y3fU07qS2gVPVW45kMwWK3UhLq3Y3odNE2TwteGPtBAnmAiB0fa3aZPieRM4NKGoPo3CNDpMWq685odwyW8aoj7vjX7oWR/+bypTLWRadgeBHhNnW6kHYNHo3rWVO6yz16lwMXzr6TyDv0Yfuk0GKL60ijbQnRE9HE000B3oRvobDoJKA390LzKGKahuOkUuag1t2KCPHthFD6oRrSnTmzr8CMrmAucNaveiDtk9d4oiW7bMJrzkuCQM5g+j1ZHq7uYZyMozr4UWnQRRDC46GfqYJwG06fb16YEVVIPtnZ7UXvE2SDJJukAPUsjHk5JyVSplwRGMU5N5ax3Vlp5lM2sMpowUIUdpKzKzoUATR9dJQ8OxPtJn4bnsahLn6Ht1Xq1fCrVAgafvnmTQGkQTY35CQSaCkND5ky8RyGQM5fvo6LUCVM57na+/UEbVS3H3+pn9uJU4Nkc50EGs8Y4DqtJNf+mEVMb6uE5csdIGnpY4B0fW8RdnjuI+vQuTDLeVbkWbyC4CI1hEgD6LHoQ8N0MAWh9UlE2cDMT7Km+8F6+t45zeP7pl4haU5IiBiUyWDGUqPz88NcVBJFWI5WEuSzO/3KOlH0wyhlfaZ8D+LivHVQt4I1IqquSRX8aZUnuQwC/7wXkvFDCtZu7VVKrPW0hFKugVjbxERESoc+TRIjGcpHduovHV/gOV9pHelkMmiNlmobaAmpalCD3N4Deu3f29q0X6+QCileSBNQLc8yqklrJKokoE9pFnHsYcuZnvWygqCrzzpLChvFO9GAdYGCBN4hSIJDgnhDATp9YpYnSLOPLKhDKZ7fcUACBHl0QO3J6r1oQKOBa/Gd+geK/rf+/eyFMyqhCZK0QNao9Kjn/6WPEDnD2AVMz6wIgNT8XG4StpGdOefe8v8pxWVvBm6SjBN0Ed35+e/BlewRcty/Wn0+su9fqMoOrKa7EOfY6YsO3bdprX7a7lRypBNrPRd8GGpuY1wAAIABJREFUyor0yeljd/VIyrSxO3cAf3uAjOrxGgWwYT+MhcY3G+wPo8B91J7A3Ggxqa6iSaOueVo9+NMe0ATLroUjDjir07PHjCookLsfy/e1VWGvofvI3KjxFZ7t4xPLLzvXTdCbtUBwSEXOuRMnSuxgjrEHzJkJWETs4xDXp5NIv3vPwOh6tv5ZQXf9kUmqiaFJ4/RddwXWPsJDE5RVIuDiUzY4U4nwq9NvnGQa2hkAMMqdI97wpQYpf6l7FOp+1PNqBlknisTAmYv04vYtP/f4PIlMemT+/o9/VoUDFRrmJICExRi+LwEAAo7WzY7ByaTOt69uH0vTmSE8Vb8wwKzgnsuTrCtNPF9LgQZZ3qihvS46WCSbefiU5iPRPFxSFuaUG+vDY4xCiWP4oYfHkmwNC/u4BnJdAo5puioj0sMfz/I32pT/9sJtNFdjgyrLHuCmQWGOTpxC+jHyGeHHM+iODB5KhE5pqjwc9jbeZ7gjPQTVQ9SD5UQWWhn6jr419Cw4yKw/Fa25pCYm98HdIECDyOwLJOq6S6V8xnCISUAcDndt3DuXvs+FVDXR2aHJNIraJfaTsHWfDhWtQXLc+52IijAVwltqXqjDJCwJIqm8XxKCPmXMltEQtia7Dt1ZN0c4IKBmSTEysT4Ov5Syqrm0A7Jq+r/27VzLzEiYJ3gslZ2HLuM3Ug9SkTsHwgGFM42KPcH99PjwBibg7kcCpYdC9RtRq+5HqkR5b4xymk7p4bBSo7AHz4UCTn5Juyy6SvUMgLLEVjCoipK8NCMQ3GnYJrFueluv7z6DlLidIs91IQjnjElvuQyZ66DT5teyBxlGGupUze3oAY67Vt/Uw141zu+6c/VORe1wojB3aM5rAnF7sprnW5QuAl2TPoPYbUvqfYvaYRkfhBNVHGlGvi9npxKTnuFC8tONmkc2unsoerjfNB0beF1BnCMvW8kr9DacGhQSwKFJWgbY8Zxhpzb6u6tm2gnOixRezhK88GSKcVCj/JWfkeJg1SnfVoF2NyIbeIKot0pZo1WMEajdr4fctmDuxfDFRddNHpQALruRSn6LVTDYcgRHQLWzZ/EBVE+kbzGjg0qNwMVUoOwPMdkV7b4fqGeQOsmkCeTp8+wkMXfbAZNVxa3hkfn8qDLlPqJiyLwlEnNZAAa+8YFQmEE9w7TI3hetp/oW4bVv5UbE17hQVQUsWxDklqqJ57h8Txk8xTN6TkgPqlTByv2CXkRFsCrkdR8YzhmQlQb4EXWQ0sf6DKUnySc9CENttMrFCXZ2EoE4NpuqAfFP1BcHiRbgo5H6mgxZ5czqQ8GSCg1yXaBLB2fIEiN/bpVG8O2+ciB91LgA+z7/UJXDx0snlRlSyXchMdgsPsOKEv2kvMviP/HXDgshPjLnq4DrJMqVhGizsi/Ml9lA8KbBabPrRrbPUbYcPsEEu7BDTORhnlgFOdLkbQPju4hPRw2NNd99xoBy+osiopafhY6ZZ66KbA3q3dQxqeMkzfTUjciCrBr7TK5VoQFzfD9iA9ZaBpDVJkZZcM61VdhdhIVMPnb82Vt0qrJjGwMmJi7o4dupfDyHXhqRBiqCcxeztltIZsDpYRRJmVXJTMW+rqIdkPHiVNdZ8Bzl/N9u3772upcCbECetCak0prhrfRua9ttJ3j35t3t48eP1V8pnVqGRfXFJYZ7evr9xbenp+cYn09/fb59+pTJ58+3t2+CXKTfhKybjYjKEsGIqgRZwK/fosR0u/36y/vbb3+LGhPoNgfX7I+EJwYpRjFoRZD6KhEVdStIy2P154RWkM97n8SoVZ8qWL27bASot9vXBzLazR2uxOFtFNNw9D+5p97qlemzaVQWOLgiNFlAS2tmqZbPZko8CA4OCzlP1orSME2XOzFYWf8ayEYTMUZJ0YJTUXEi/UINeA5pLlS/dAQEJHPI8PXQ8rLGSjXm/+9qxkHHlhHYl8dEbvPyDcwb8PGvV8JazbEmDf0n98mT6M+u+uBotqDCvCfDlbZjHuS3zt6RJQTpD3J5OKAZDJYZMR0A5HuSFCSxThLD+zFjwffCWNC4zLkAzSqEsH4vYgM0cSaRKb3zHopJpQmjalAron8W6jRkt9RsJRdJ1Po9+5mqPS2KKd9CzUpZ3+R20w44AwYnJBlNf0giV5OzaJLOZzwU7Scl6HBzYzCaClaUxJ4Z0UZGI5sgsxz9Uh2qhs708lTz+Sgg4TzsucrcHsv11DRRv+P3bDo+IEY7Ve7mWa0DAjhbSRSJSkIj6K2OolqQgc4OduYTMeQMVGXOhQpEOh+nghvUZh1BZ7cSIkGY5foBPUaCPN9Z962c2Kha7USVgP5FVd6YbTH0CSiEIFQEOiQglWiWsgtoumdYNSoCGcEBKCbaukoQTQZqL0iS5Wob3Oz1wpr4mSP8gO1b9MFXKCReg336NBw4qoOVl47qYwcXTe3c9GDtFbaxE5NKYloZq6mqU+HdlJcJXEf4YOYklKMsxZ/nSmQyR8iht5yhrvZ2VZc5IQq0KIqCWIHvN1W4NZl7NccacEG/nb6P3PM0io/d4MwhSMAguUKYH6Da2sdgk3Sp0h2b1j0hBTJI93WA9Yg45CxIs5mzTD+jfQ5U6q9+ByoRlG+SSQNkZxjx83UeWyENX3N/rznrsc9fO+FNAB2ePY3N9LtUEltzsqQ2DrAF+wKhHBOZjZ4DAkyTsmIB2qCqOCeQjlxQneVJhmKboJDaO6ZYhbO3hm4ZJbvEIHkW+gNC/wEoYJEELmbYs4lA7LMKhPh4fPn2Sc6k4Xyx5lK/ODPrvHYfX053wCZo6tPTZuXk7EYDUOMD7qhlVZGhEm/MsCtK03fCc2kn6/k6TulA7NxhBEy4I5MQdb/QBsAqI8+6b0ln1QZXQtvHsG7UmUcCLbTizO5FkUbI3C/ipqlMjNiOz0XliTjBezAUtwb6q1cHwENwWIqn9mD/23UfICdr8GP8KiDj30+vHD4rolYIdwTQoDKc4ZEo+A51FlDBO1p71/51eilJTj0Th15aVRjurLZ/x4baYs5oJ0ut8Ml8P0GR52K8BPykuo0gl0IHrpNgrTEJPow4vahuD98SwzBHBsQ1POhsLg7sNKW2kfEi5mG4TPBwP3/+XIb2w/u3t7/97WP9u16iKRmiP5k3UtWYopVlc4P6MOslDiuXPInM929ROXhVM2tULtvGTpQ5XOcqzZc8Ls6U5zIQzWGOPCWGzou2P4vMDkT9HIqezGuGXE3xNWyRKotVIZ11ZPg4CDabgnQTeA2ieq+F7/dZfSnEucunOGlVe9TQFuHLS05zPaiOyhZT2vMQVqDjtOaGZUxkQD84lKKq0AEMjMiQ99rluXdFCok+jFQdsoWIygE+A/9WJOqB97f4jq7cdbK1K1dIEQZptNFtKn84xVH/sReHAM+Ekl4cJRIfW446jqoGdjYvVp9aR/gEIjS4546A4qR/A/qBAzjlIrPvHCgd5ew1e1jl7nakVcHsfwj4lT6mKhOf54Tpmq3zMue9EdiaeQQNCxrOGFWdOA2S/cypcjaNK0+S5O7b11YefBHnJq2i+dxBWL/SkHhPfZBn6z1h0CL/THk+jcw2rrYi3FKnyrrsBv8d9Pv5ruNWV5nb2m7wNF/aNzU0RPL44c7Lh8cm9FTmJFKNAnNnDcoxrBhVAomZMdOKQx1gbDTtft+1SVuSnb3O2irjTMUNepFNyPRv5Xx7No56WZ7Xpt2u7uQZlAI9tK4GMg44sRYvf5/zRnCFQqMzKai8KVYyjnsCzysOt3eFz3BgYR7BqowzgbS9uSrV+xCH9BSKsEFpByPdo3b//D47/Y+pbpnoGTTgwxiAOM82iVxXY9tOV9Algt1/3cCraIrOEtFOlKG4KiMR0KxqT0nW93y1RR8yoCZdasGT0+w+9NrqC7ibM7WDBhLV9jVLbp5zQMNyngmVH2x5JUFdLa3gqpv8sflToRi6CXdhU6oEsKZCPtXSqoR1/0r5VVUSX+UMwKkvn9P7SrIzmYz+HbR1Zmyx/+lRyhn1PiNUQY/G/eBEe0QnsdTWWHnxbm87RDA1ymLZoW9t+/c6CCAeQK3R6erR/ZrgjIC4EoYKIpnzlGq7iVjFRme8xMQvMgsSW6QfsnpsmklgEMv9eqjvMlAu+tTpuZvEYQJs1cNQsjv2qJd/3w3sffxUD5qW2hXK7em9y3nizlotFAQ0/tn+/cRu1asG4ERC2m0MS0imrHYBGfSVTpLF3mPT86+czRY0KGAH4M8Ki/EP1eaRoQekknKMQii+bIMWnSwLHPQMKM/9jjl3XDnB9oi1bKDYONXKAmIUA2zns2Q9cFfZoInDlq3tvUsikyJAzp+zGUOTTz9mtTTU2AiB7e6tLlq8QByxm3OXZm+YDZV/4gtGSZHYRHD2xNItQEKSn30LayNnP3fCSjwU+Wxt7i/0PxIwZawdC0IiIbXuSkHN+31Pr+3377+/eIpq2fnyVsjogY6sHgZbjnw2MQlIFho1ie81ADGoVYKNj9XYpta4igihTCT7CrUsnxWUl6nT9cDPSWQeqryUl/r11/e3X37tGSflpFWgwahuNO6xN2OCV2kYKqHRW3It7U3QizHZZcWZImpwqo69SQcVjEFdPVZTRv2RRkTSMMPQvGgbIZXWYUWmLmtL2w1NgY3dFZDDYrigHmVKDu+6KAHdIKxR2EjYfCeHxYDGAHY7aS+VZ8P/JilstaRz8cj8vfSXcKfu1aYbKKVqM+KUNh1kCeKOLGNd7JqTMkICBI3TgJb3osEsTZkESfnzbzGmCZzSC5IA/DRfKgc6k4tBjilhx7Acx1IKfIhLGCiYhMawv3uXwbIM1pxgYiNIqLD5TNkPlIh4R2Y5nEu4qm3SOWIpmE+go9Po7YSoEqGex0NV9anev1DwVoMi2Z2ZHBVkhfP+kGRt0HaNKYbXWRVNFTlN/aN1v9VkZm9QvIFONzNGTAJ3EKVRt4/jUCpXrTHPkcCnDPn3VJAJ4qRBgLYNNWCS3qwjjfcTIPZZMtE8E43tI0ASeyeuOiGQNHpeSCqHJup9nwA+SVEGCNPH5jDcBAWhFIRbreMxeNH+iM7mXUkA+rxEVrkQuQQ+VyrRffLnf89nYlPymScBuVDvRmJ3kO2m2ZVy1DWIp9pD9a0Col7HTa0w2MneoaZIUF/70zSTSWCvYEU9f28b4gYOiyWwQyoWeWkqUkPfvbdHoHs03XPXRdh/nCmzq3nbfhq8DECDsMLjdyoIO2G3osKdGxo2VNmrbZdaU6DGZRgwAJMJlol/EM78Ot8R2eWu2MhauNryFvY4CLgJIffl2hM3kvECZfqvrHn6DZ37NWIL+JO85+uSp85ekMARowBQsX5WM6cnJQsi8lsN+91fgT9VCdEA546B0AEM9hdAa8sX76Df+yByXn/W1OUABq7FPWBalSIr+AHOKibiDuXnksgE9c/fKcD4qwN9oQ45KWADmrI/Hh6+VkN64g/7e/I5OQdQ5pgwn3U3kbBCUL6k7oTUuBn2nCQmFTXBGc/sxFXdP1yBQgvVdDXMtUzSn/gi+5l3pFLxb2jaX+qlmyYWailCDNqPkeLufIWk5QyNvPYalg+b8WWHErcrvIIxVumMITbooDGRIs79GVBh+4dtj+/t6uUzK+4h/pGefZ0ZB8hiIgNdlZjHJGtXEXeMe85hidykx+SpGFVK3edc5lcSBfxJvmtUN511Jt1TIKP6wZp1QsyFGJd2ADoiiWedjhbgEgTx7xZdPYJhj2/Kz2WAZfWMtcANPiG9vrCnZr6TCogkqWUn+gRY1ct/F/CeCnSYKaGWPafbvxxCe4WLfOUg5Jaug+BEthdVBJKTJDOfPn26PX1/KArBL798gHvZpb8q/x2+fyo5GZ4JcpFqDghz+mYeKwn67bcPt4+/IK333A8s7/gaEEP+tAzuRRKtK6P1PTrfIIKgKPMr1BB+3+az496P6k1+xwnI+zDruGwIno20H4QamJx3UdmD5Bwah7KUKwHopmWCxklcCND9x/kCUjQs58N1xzBGRQpqIJzLaebmsgx142cX8hRQWqXkvhzKxeuD1vSaHRiJtnnxZ/0GgfPCgpRzuHFoODWTO8rMXKr8iuLSHj513mW9yJSSoTvkVyGYL9LECeJXwYDc6qKT9Dt1s33U+XI1go5huGngLwplUd8iUTv9QUXvKJ455zKJKEgUHHjOL1WZ3WtSBqEN8gRaDXmcWQUBAGys7OSwetimmdmAzYRfedVqqG4EPpXR3NvquSr+vNKrTat87DkFCSJa/Urj6l4W4rJEFc7NKYXB6U0A9Ztp71B9uhrSFDBmmuCglfwuQ1io3DSGmkTVPh51u0jgGuRJraIXqipYhYROsul78Iw9nOsiwSulEMTPtc2hESE//Qj90s7aoJJtZYw/nABl/7e9KqHiEHDgeFHkosfI8r2qe7tWOJ9r/9C1jwk0No3e1Wzae/CzQON6X51QrsytvQ2T6O3KZ9EMu5dJ52LFSodcQytfT7KOU6eiCAI6aCuVSt6bn1e0Yxz7dnh1Hg7VgMqWFNZa0xITAfnbAeqg91ZPhnaSfjLV6yo4T3WspaUFHA4rqDtxtu25VBQqMUKEwl88B2IY2rsJ2Dwju6rD8FWBph0opJobEKaqyQ3Q7IAsqj5ZTH6Wz1ZURODF39ev8Cx+/wRVJYjSMq8Et1tdT8QWpJ9G+VF3Yh9VFaynaIEZ1FFBhUXaJ6Gp525fIKChtLXVBOs5otvOd6nH6wRGe5p3vldeGpRbqt2IxNQZLHUmaGj5ZbC5E5qpKOl7VfViRlOS8fydBIg0ZCNF/r6HK/4sISYJAcHOL4FYAk6BGfqZnMszQXFTm1o5TPsCoj4CPodO1f1B+lttZNntokVn1gfVMJgbsCLy3BGRCOK/E6iLzWsQU1/M+dUPWmXDP+Ijr0M7qf4N04Q4CznvS2Le/TYCbN4D7Hd/z4mLupK66I8VYBej4Ho3vesb/L2/78YrCmxM0muSiX913/SbAxxi7/bZEiiQ6eKemNjU+eteWXu2HOhuv1apC1clFNEAqbq8y7Qk8NnYmOoH6qHkzlG0ap81BRDveEH6bSuaCe4ZI8S3ffmc/CD02C/V4J/e9/S8pK1E+1fK5s6HPCBSx0OVfNETJ23yUFgr1qpK8+8vHr/VsavLctCgrsLI4QQBgLYB1ep9HezCc58yqCaKZ3/cvn/7evvlY3plfoWnF4nYGiR3zGsYu7fv30hkMhxHqU3K+Fz8Gr75rlH1HNw0XLaMoI70lBCrvD5lZRHPrTDhRdiIVh2mogxMIrODNTPrQRInsNEpcalUNxpOZfGUOzlMRqnRw/g3N7HK44PEGvTbECcqWfzTM5l8Na619TuoSyOzrCPlQhyPU+NXRWg1fYlK6chwdsONvJeINICdJINAevivE5hwYYa35z5M+Zc1cPq0aOcgRPRWBOUycT7c1qBKLZu8jY1OS8cPGkp1w6Qpj5UEOo1iIFqRE4cPWYmZKl4lUfu2Eh0SSibSOhhyxFmRYCaI6X/K2PZk4B74tgO1CRw6MW36H9tKAkxVJp/XiWmpao2CSv5eGYHV4+Q7gqQEJIgUOQ5pqm4vUS1LL1kGC57engRxD5W0kWjFgU3/xzUJmL4EnQsOEyPJOeZu2qNxyvyr2bgUZ6vESDVPZ1DnS8GINvInGjwU0tgsgiTlizljLYHb86GmXD5ngHMOvaEC8ub+Tl+U6G4nkwf1Tz8CvQjbaVKBYy6T6NYEjyNJa4DPz66Gy66MFbVqywKf6uvIQe8Eqd69JKR7rkHPRnK2UZ3XLt0LFthcfQCDrnpvRwxiJtf8HgVlJ1xnAznQ+WlcnaB9BAPuk9X8rOjnUfTqe1gIcQdNJiICUtgQ7pq2HttEAEufQM+F6lkz2vKhFwbNJVhNspG8h0bgBgwCXhyqX6sElpKYyTrmTVWlqhS3XRZVhy43gjC+a+3BEXvZFcE5V6U4+Q158X1u/J5KVLuiXLazB0kKfpWkad+h3jEqExEUWeekzmJX76931CotVaWAmfQIvqqJ6PRXFNeiq7MG/ZMMSD21YhckfwNU0MQ2Q2Kqd9kXE1Pm2SCuY+DfumUIDLWKmAqctQ9tF2F07J7UqeDvxFz7gt+kvzWqdJMoKPnc71BN7tBkpItB1UMMgAnm2JcKZFu6N+9v78rLHrRbVnPRo7UhJg2e3fz+oSl1r02BpFJl61mYb1SdEC3FCxLeMUBRVVs8o6lpvvsGXGu9Q23KWbWHs4A07ln+PGIqMj3G505Qzn1o+9EqkL6r65L3sU+CwZkAUQW8njl7TRc+g7lhKzjxnbvvXKcG4Buo0lYdiXsTmhOaTK8hVdEB23xW1k+g1ZhvQFeTkA32sv/40RE7GQohbQED/Ok/taMwMwQxZKcoV993tvzfiMHwGW277SM76olT7UU2eoByfYqCKvmziAbYQgIzx5lTMouw9/SCXwfJ5x0+f/p2+/MPwINXrx9vb9+/vH38+P728UOYKrK2BgbY/t0oiH/TPlK+oMZmDA22BZt+f/EshMHV639W00hRwloC+OtDN67nQSJ/htpYZJP/+Pvfb89Pj7e//e2X299+SyKTywwiBsLz4pb4PtWYh6/557mb35BGRIY0L5fAIbKFcC+DcdTHnEbgVVmpYZsXim0bkHEMJgh5t62uU4atUX+z7Tm0o3hjyfZnzZwkRkNl2Be2DkkFWJZKu3fmoERWwBqh7wTkinhG3noUR7iQGmUqE1QpyKTLQL4gaMg/oJ9XRYwKks+FZ13znTPZWclrPj3NmzSsTUP2VFi8lAQ1x1mdRr5rqf8aSHRZtYMMAlC5kG2Maw4O2bgqMsiDpjm/ke+e08BFHIdVBqWMXidmTbcoZC0OMrzxVk3CoHQFLQ6g5wSU8craFEoj1QfJaIIFSu9J6J3doVPGadEHgVS0PRU9a6WrMgf1PwF/73EnMhVUVSKfvQ26nfdGlSS/ksjs4FDkkv1HQc1E5gQ19f6ZI/H99qqCklQ/R+giZ0Q+bCmnhAqyL0mfPANxpROhbw0drsLDfi941O0w1hykyD8zJ4pfgh4Y85Skndcxd9p9ZgCq9BrtwgT8okyg7H0/OljgPGd/KZUjBWmFcirRw19mlkU+y+DCSjZVLxMZ+uk2gm7gUVWmFjUg4WwJ63pXVN9KNMJeo6bq7T447UPdNZPmvm91T1smlXvd1Y2WW893D5d9aJx1TrpXxiBLipyVL9fyihqumRyNGufvD1rNWcbmTIVVOws/Xvlknnf40ABDzL4ZJ07AOpL8G52u4Mp5ZWR4HWSOaqKJfiUUJc/tnKjs2agsHl+R+WlnT6BA5NzpLgtYqCQSlbodcNKIHLXEmT3Fnw/CfJgQ/YG1F09QWct5f0Opa1cAjs1OgFT9IRuEbJtb/V/YThFykEySGJJsARjAMpJoEGnPjog4lCnHJkBfpEdHeyWdVFEABxML8LTgR4EA2AgTYffU+4E/gj2QuEwVMGK+rA+BU97rZQb+VrBOY/6wBKh661e0LybEUhy1v7sqknNH0zOJjNRF7NMOPONDvsD3bzsa+5y/A6Xra6lqlQx/zcqiCZuzRT8GM8FWcLuSGf4uAiTEP4AkJHf6f+IMbetRAYtYSM9nyzriHz22AHbQKfFhViLc91rpxDcZGKn4UAWR/n1mWWF/+WzfawRECLIr0G4bL1MBNUSr8AS79U4tQkQPj4Otj3dY57nbDYox0PP7DkNk4hLPAMF9ADaqYwfEWW0LDAexHWL8zYDZ06+CTV9CI22TNkhr/Cv1/WdURo7T1Wfld6iWUUnN3duqZt6X+Iv0npc64GXgK2G8/Vv0HWon9LfdR7R6ELOHzG0JXeu5JNiRxsc/Yc+aydOxEQDz9NE5pDSf8+cfX2+f/kIJ8P3Hl7cPH0O9tneP6qXKqHU2VePrWC5FkuoDrf5xkxnj+PTcR3m25ZefvgujagCnnAxvG05nUM005D/f4gC4lHmQhy/fb3/88dft4eHL7d3717e//fbL7cOHUM+oNlRJsQanNXf0C/KMqA2llJihgbno9N3oCMtwFzIOokWg3cPLDHpP+PPj/xHZvv+Tbdhp/poEx5KfBwVDSfZpkANqif64KLIGAnpQ02aABhuRsQGtZVArAJlAW3RXVbGhHs2grkkeeCMb3Dz0at0brGQtB10ZBSmNDYEcPNdUK3h3g1qa6uWSWlU5CGs5O6oUc7ihfsXpkj03zeMJ5QzQmzdH2QsHsodNcmnrPXvGQilcfEcXfahcNAVrXDDQGp3CoBqRvUfgCKorWGqHxzq2jOPipg4i0lLHp4FQtNChdzPw1XNmRagudxkjUH8uO+h5jDnOIecf6t8EqNcTu+UyJwjFMYmGVJV5BXjuvX0h9NDMsLaraIXDy2KkYlgQjyh501fPt7fvQNx2oomB5l3k2pLMkNjfVyS5L8qR4qBMHqygjqvibmTv0zdXSWvdfZ+/RQNq76LqReC1HbVByXFwFZT0tPiNfLaUMqi2nPFRR6P3hkq0ifwGGjTg5+60jcr6EQhBm5U2VtXHFnrYUpzlKBpwcG8OrbPXLftn1YigQRoVZ18k0CBwgtFQH6kioe6Y+4VDrzv4MoPq5vy4T5w1B3hS5XCNGXTYc3++B4iiEmGQuAMugy5sTfduNFXLu/gztLzOWzt4Z2GJ/N3baQE4kGkTo63W1BKnXdkvu949OzmHOcn26RggXigc50qKoEohukvOKlnfiUqcLSo92mXPssHlOfeHMuQwZQAyhkkO7UkBBvaGIPhUKHY03oEroh/hk9fq13M8PmY6dnpHUapDzCB+XclzgQWrLd04X027kaQmmMUvxsex99pN9rmFP85Eeey0tKCTiDgoeJ1hq09TKZ2+V9XFqErl+1EQ24nyOYsljd49LD0TrGhtPVw1gT4qaCPKM7aZ4CnsEfqTlMGeOwxFrqt23RDYwdwLAAAgAElEQVTuOmxREANom83zuVMdcN7ONKpfE3UivHv/T0DZg5GrWjWS954p6cr3tjGfn3uZloCwiKmAEKQbD0HbokchVaeyfw2+QVPv2VPty7w/R/zlDPFEdVHqWVFhuzLjnmV+1P3PoRoX+5SBih0XNNC574wntSqGPRgy/6ZXcPefDqOGEIOzmP0NGKEYwFZaw+e59oKyu0fZGKN7y7uvRtvr++WCCl5s7y4t9h4jHFaJ1WYSdGMdzwf2s1sIliiTscHuOZQJxN2gfxRfRBKcf8rfFe2X4cUlef5MVeYI4yhIk/t97AX9LMYPedS//vh6+/PPv263l9+r1eTDhw9nKPg+y/z/xQDq+K/2ppO5SuiKAUF8F3A9/UBfvn65PeZ7X95+f/H94Xs3ycwGiVIcne8kMnVIUrqL4UuQjBRiTRX98rWSlg8f3tw+/hLuG8pKyg8nUN7SjNCfMfpRUwB9GfrBGKU0DCGTp3Hah2uMpYphg5jsDVblZA4lrmHkm68DnQwKoYd15tiH5jokjgtxmp47IK1L22joID46QWlCjTh2Izp9RCKYHPfdKL0ROVVVlKSrZLGl/naJM59hAigvnKBnelCCbkkpqQvSDmp4y56LXX5dCjGFJhl0oPFvIkOzOg6AAMtBiVxAB5WS8c9MFyhanJlKJdMnURUDnHxRqs5EcBVzLKlCrYNeYoLj/I+ZJ3JF4lA08ZfnT2QJp/GjM9l0vPmuSax2gjXGqmkXncyayPj5O6irHpbinMPPtmLFXoNi5WyrvsMdwdHmc0BXvoKIvA/4MGiUKK3oo9WUI+3bMw5eRt60+gQGqfUZeScQHvZwepr8fGgXcqIngHROjGfAYI17GalSJE+tdIDeBQwZ5LscamYz3TXWEzABFEg92s9wbEippozSGtQiA0md1OoTWA3r3KORas+zsf5KurJfCoWIdNZ3n4buMeCsKXeTZ4eHLt1gI32z/j8OC87f2zN4QOVbradnFKXyQHCR/aBisAGkqRpw9w2EqHB2ANCoMBUkRSsECnwPk61tAxAhMPo+VbDt4c9FXL0rJ0meORgkDQpU5Ci2zO+RMJ5KX+1XJ9t7hICJ6V5T11oK2qm0O9+re7uwo/QKyK+HZsMLVKW01coMzi/f1wCHVVwDFc8q56Hv2FKLpLfOWQ6LLnLpyZoqWKhkSWRoPI7H+l6UugpgWp6XHptRe+pd72qB9CAAyepttcp81Memt2UntLEdos4FIbWK5GEQtJKkog55PmZ3JPPqOR/dSK7vmmSf+70DwW2H8UvY/KoevG26elcJPdfeO+1GvVvhuwHFgkgTz1gxnSQ4VDcDZCugMgtWf1z7N/tLapBy+VnOJz5yJH49O9vnD7iKT3OvTMx2cq99m+TmSouPXaG69q2C+Mi1Wy3YFVcqdP1eSxlsx2BQ1K4DQ5lxBZCg3asYpcCXLdGdmKfZDXfUOvwdtOF7VdLji80E8I6HmZLnSeyGuqhzvrwnU2mh2jHnR9smpZVztaiMnpuTUA2I4PoLNOCTuhen41fBQM3bJDJjUzc1jQQWZo0xyPnZFi46UsjzWieplwmgESdhB0iVeoztH4MLNZhEhhjwTYtJoHo2eyJgY8WdntaAZLm/f/7x+fbXX59uKUL+9tuvt48fP5w4Rl/nO01c0/6iBZ147letdpyBnwGFmL9W4G2AzPeVUNvsbzVmaFp1iapZko8rNKEu9IsyZtVfUFJ8BB55mFLDqBkdCUrJsr/VQ9Ub9gVUWhQZSBZyMt99YYv6dZz6NLB5wSuRaXk6jacXUqewN74cT0sHlrFYw9x+5mgO0669+X42msNA9w/SWj0B04x/f3A1nOoqZO0eephgDhA8TBwz74gzknfO4ZpZG1WybQNA8DrqOJZq97pYPt4ZMYFOy7B2HxRBGSgdje0rcZlFOQ6KE+L3Y7D2fA+NtPQdgwbX53B+5XN3gFxH8HwfCWN+llIpBsqk4wTVa6YO6zw8UNZi1G5MZgzWznVeAcvQwkgO3AtoEDGO9CPd/8LZ8V35HkrFE5iCto7UrueWBE6VEIzxSKHzDCBPGSgYxTIkk53rwhmgOvJQqjdfax+TyNi8d5716OrPjJdJZpXETLO0wgR7PsyUgr3bJC/yoe13+bE/ZM4wwgtVsejSf/7Migy6+IptWCV0kFkPITxJzPX7Tun/LtDx7HMmpz9LmU8cudSEnfhONW6cM0IPVlOkzGiovXu7N+XYhKbJUPVuhHadXc4BtESrGtooHYD2byPy9GBwX3eAVwFkyRxTMYNSF/sZRI7kd//Suaiit5NUZeIFFJSo3wllPouAaYKcoiu+z1kl2RvbPN/MfbbSgdOa/x6KWQUMRU8Zqs9Qo3dw31zwldDBA6daRgAy8rEbUJMXr9024GUAbJKDTtCq2oxoBvOTeB+TUgCdQUouNr1nKpk87YQVf3OtNuxAfVdo97nWvuI/qLijoIY/CQqb58QfOFh1aH17X7C5Qx0OGlqDnpturDLmfi5BR6qusgoQn+B+zzRzA0Dtn2uTe5gjQtKmEMyqCna/Cb0+A5AMSm2FuLjJdVZqfzrRlKJN8Dqqf/7/0gst6ueb7p0KiEuF3p6neq6TqM0ZPke7/YjUWyo7k+CgZtJ9mV2t3JUtqGdNubyrWA3wxT0zNthJBvZnkpRdudqiB7vK7Fvov1z7rQzm+fJu2j+dn3Fgd54DIRxEO0owp9YawBL2hXOFZKyMkEFVaIriPNWcfUe0owOYEStKw8671p18R8B9Yq8Vv/CuE7vU/e4J8wB78Uujqjbg9O5jm2GZ12Smqc5naO/Q0rTLJs7xHzuB8f/n6WYmGECD94M4KMJDJIz4BN7I/RHIgxq54o8GSHzeue/25nZiXYIAQ//V3jY7/3zfiIPg/wOc/P3vn25//ZlE5sXtH/7h16rKHIpjV8PmPbH5igpkH7O/GTQcqmbOSyowGfWS/x9a6/t3H+qsvX9fMcnvL55n8MfZVJVwqDQ0n7czmmzu5y/fb58/M+n7uSbttoFcyks4eyZ31oZUAEmGnypMOduiD6xUcnFQXVxRqUFKr7NcdlCssofUGjdXI0/zdRxrN+Cr0NZfpgE+GT92xj+t9WHxO/Cq5sMcKJvw6xj1oRIFuTbxdH7Sjs6p6LwT9CsDEQ3eUHamcfLaD+KMBg0STpSA2ISGg49K21H+aZniWp8T1M6U6BiA6IYzlK/lZFsdhBuT9Rh55T3Mk+CjA9v24Tj48B55X/elnHzPS4HWNBWQoladPhoR12kI9XJLD7C6I2qn8cs3D1f1WlGysrKdw7iltsNd9bqew7zj5v9yV7YTCAqYl1NHnaQfOkf+btGa2lFnG3Tyqjrlmd0zA0VpS3mW7KmDBk1yhn4RfvatklGpmxq62b+mArZcro2cKC1NkzdGlcoMlTVnQcw8lbmzzj1px7LmL/l3CFwYiFUVuxdKeGb4Y9OWavqyA8o4E55hkgOesZDvbjgc7vicIc/ZfbDHXUYp5zQcnyZ36Iz3kuVj9Ntp9G/oBElCW3q4g1epg/QULFpi2R8EUdiPsljLuTZodPduBrBDzxubIyg0CcFwyaX+kcTxHFG9SjA2QhvdVNsVw5INL+nxa58KVLMld9HVKtdYp1XoeiFpPSC2hQzu+eLa8d1PVJWJVSl1/6XZHT7/MdI8j2p0hT6WvG8a+QlY994YfBuYeqZ+BkC579KDQKGhK1JtZvbIqZScgXHXigF3nOeoYLJ90dgNbTSBDwml4MQMMAVImffbAexJEgvRBum3ioufWWBi07k3qGNApA+hQiT9xp49E4gfBWgGXGogtBT0eojnmsXhfrjnVqJcC+0o+zPCE9mLEi3ofp+sD3ZBoIXdoneU/jiayBH1gJZH1Ict7Vhmi9y06mSe4dCAOx4CDOtKcO8RdtWqFPdxZhtNMqi/kvZbN37ZNRI9fHf230r42Dl6SersNnAk8KJd0P8PHWeS/R3bcKfZo50kSAObezBA91SW207UPvi8+LL83KFq9py97P99wsR8tBleuc/5AIX2WF2b3Tkj+FsTRYQkYGbUXp/BzH17T39xv08H/+e+tM87/qSoqNDP9QXaSX21NnXv544dBsyaypAMGFX0spdSjWVfcBfmu6m8cI8DDlVzfc2QY8137LdBBan2nPOhfRObUaE5oN6pZNPHi1jKqEfOM06VCnraVPzyzCQyX25//fm57uVvv328ffhIuwmUMZM/RlpAvR7G0sxmelVtKc6fyT3NXvzyy8fbL7+8v70NKIG3/P3F929fmj8wwZXcZIMes96gc18fksR8vX2tiZq5STjeWUguMZcqA/zITMPDTlBVuv4lBdf83kvESDH4+mtk4qREjVPBCO1y6DboBmteUi6KlCUy2NqERtB+zPj7aVautQ9EQMyixkUP/kzInWy9vj8b5MwTfP+l+VKd9xyYfL/IXj3XWoizB525Snvy5wwMuDgkQzmg2+Hm43AOo9uvIWX/hhbDmiZQjiTsdXI1fHfQUlCWMeCDBlJmVEedkiRrPYHG/Fy42kEfsn9eMKteJooncOkQivfhzLg+ODhkLnHau6+qg69qIGsj3nzue3RzOwoNz0ZK2JoESENLm2cnaSwZ3XdZg1b9exgq2L0U9pzpa5kZ/uqU6aVmzP7PfI8JIAZYyNnkuwYFP4auS+f2jZEEDhpO1cjG9Z5JVJK7nWwXR99EAztgdUrKGr0Z0yOzz96R3Dy0Cqc58530ipUVOiiT67Tv+UazDAoMbJSlNSA02NDZ64BUUzKJDo+YwNReiyuFR9sYmyj1VXqDggAG/553no0gCKS6qaQJxO+SmApcOkgwKcfhXKtjFXQuQ3FQvlL8oqmbJF8jthtLr3NIpCTuCgiJ5tBZhs7F55jY31eLKvku1Rsaeq0yxokJkJVyUw8PPijioiHeOQJuXHPvWUPoG64/eEyLmTTgVECLSdmRbBVsmP3dAZpBKfb7srz9zgTR9hBi25QYxxeMitiP58ZKTdn+0/w+PUQqNkkbudD7Dk2J7y/KWCd7O2E3CA1wCKUUOV8qHdxTgwfXHnurtLLoeQOHXfVwP93v6fUaZsWAST2PpPeCOIG4QCDDYMk7fPEfC3xy37f9ENnf9MtJeFh37OUAhXuwrpVy5ial95LzhTRtW/hFu4F5IRhxneouUm4sQuwBk4X759wf7LD3IX8taxh0Oe/G87JPAT1mbge+ayqjBLr6H9F1elcncU0Fzfhs3smewunx2bGPtu1+L1RUtOKbZ63+q6YZGgOSCNAbluWEXtt7bne3CdydIMOuImNfnA/FWfI9SWReVWwFMEB11Xgm9pXn7AHUimwsyj/WYklBdy+S1YFKGE6/Df4AAK/pkiuW25WhnZgL2N4nGtpE7yN3/ipTv+2fFXLiRYfbTkVGf+ieEb9AYRR88edsl5hqL3623u+N/WgKLk21SPu7weZdGRcA+fb1qRKZT399rfl1v/76AaZWVdsfb49P3844i6EfCg5EvIOkJnfy739+un3+HEGNHur9LvLN7xgZEdscYPj5aRKZMmrmN51O1EF9iDReULnH4vt+bfSiDlKa7VrC2IF8OlIz47ogTedBJSYHUMWn5+5AuUteVJ9q0omu5B4p4yLbH0KWpz7+BDyohRFkthPvUnnJ/ka1Zg1UrAxzNXihCDEoqZPcH75S+sz7iMYVYt60MA4UT7EdzDnwPSQN5B1UOj9TTrBnAhD4vK7J8zuIN+CMUTsB1brMzLOgOZrD01zNfhaNrmsl4naST5vRq8Es9Kcx2pu+IYKCWIHiAToAJTjZ20KXDg+7EaumavEeJsNcvAosy/jDwTc5G3ncH5HOQ4EsWtWgpYhI8BwJzEzSdoCmId9I8RjkqQJaEZjEgGZBA2QDu3wXpW0a5fI8QaZBX9gfm9SHejC9JBomq0Xu86YZEtj+GJCIaEI9kt72Y4/PPWRg9XP6IJx23l5ZVZHLv9MEKmy+URWpePR67EDEdcXIG+jxszh+nHRkr99W6Xgmzh91m34k79n+/JPENFL0AzbSxsE9c/1rwJZo5+JGK5agA98OxmCX/el/VvIg6pymYBMRqjIGvqKhk2jWfT3iCagG7SDkiCUsEMY/F3k/jl2q3+Lgi/ruoGA7wntkPI7bc8i/x6ZN4is9Z+5KIZmvEqAppEDAET9CX0Dd+gsFbt9DgY+q4t7NWZhgvP1QK4FJpyJJBp2V9lpn5SR1IJnVg6YKWSO0OyjZNlyZZatuO3Bi/Zsm2P5kJ9smsdBcuBsEaQ7ilOY2wjYkQ9MrqR8xWKHnADAJO7/KVwfpD9BG0lxBRAFU7QuVpn9Eop8kmUCd89wIdycx9j5oR/Pv3DWCNO7xYgyeStJmQhSboYNQApba3Usf3QRj0i6nauH3ee9VFDMRGtvXQ/saVRYAwOaO5cvPIf0bsIXZX4lpAGUEXfvd+h4Yh2wqj1XyPfAwqk8jX5uKZOR4ufv82sDEKJJNNb5BjwVkec89l/T1UeEjfthqYNwB7QUx0ICH+kFZJPoYz5Kgju95ATFqhki+l2TKs7ltIz4/VaW2d0f4oSsiC7zx7Mzdm0qkNs0kce5VYlZA2fyiIZ0qu++kzc2+S3PcvTu8m7Hapj52LFmjHzrIvqse7Xe9nvvVR1jy8dcebMFkbd29r9/3aGKskbTO91pdpLLo/R87UDbcPq8zh04mzAyWVakNEB0GAv6BGU4CDbX2Lbt96OPd58569rWK0t6359uff0axLCrHr24fPryHYv8yVVHPQ9u1k9g2uHTmw2X+zLfbP/7x5+3Tp8/1vr/++rE+CzGZnLskMYWiR375geQtU7xbwQvVIWV9aa516Fw4jy9rsFI49zFikWmj2VPFj+J0lwZ7Z8jVsLUn8YZQRhaS93+1dORB1LpsutgW90ZcQ2byZVYuwnqM5atQVUBA2Fz4vqWElSDvbZ5t01DaaLUhl9rC92SS+62aHZPIZLPRCacKIq2gY6wLkrydYznY09BuEN+OoxOao/JTU3upam3HmO8wqMhnU8oFyRHhgYp0H64OTcE1MRgRUd8VDpsSx3hPA3C95wnaoOhsqUGSB4wWfRajP27gx771Re/eHDN+93I47Igo3FPBZl34OntETPQsQRvkTN/NOPSNnOAsX1QiNY1vIOEX+onuSGZQ969kHwpBOMMmkdxMIpN39WxOY/jPJ88bTOjwNkJGYBSnNVWsXZmc8zFI6Q6Gd4JUBqtjIJKZQf5wZgauVka2HHe5kGXTAQ528ErAA0rtWc15JalT5MMJyNCyso9RRcnANXrRfK4JlAs5a2nqWY81aRul7RV4bwEInd9ymN1kSFBk4Ic+vtS8SXRH8nYCmpXMNN96o3MnYGiKg8k7DdfejZE0Bn2dBOi6f8Mr3w7VgP+apEwghj0YB7V7BrUVBsRT/Wj6RytRnoC9OdSbgnipvlRFKANn08dF4p77a8Vnmp/di5l1QSWS5y4L0gIOo4ImZW6CQoNDEoyrzal364q8+4tNmqbrHVgc9PD0wiloMQ4dP6Jdnko81d5rFcy1RJhjkvYkI6HmbHlVAx3l+7Wp2jkDTqlF1UvV/m3vHbVq7k96oZBRlxIUhcnM0/IuW3kT1bYvBmAhy2e/Xnz5JHg/Ji/7POLnlDOeu60SZd5NqrFB57znUIAmWB26K+8y1KMfEvCqyCBm4/oflbPu26Wft1U71ww2/n5o8HMOr4DIAJV5DilqCLC0ilhVJJGvrXlu3WODP5vqFJPteUMSK+WlEd8xOZuqySQOJMT/ukQGwQSATRKl+zjENdvnZxJ0WBr4nUkqq++qzk3O1NsaC7DjDJ+XJDxr3/TDAkCc+2VVY+StrRzv6twFhDCebPo24DsCNgTS2EvXWqAbtaslBHJApEkq+eihT3ImWsijweWdAJn8bDGOnYAINlOdnxEYRedtdcuRzB5Q1kTT+HZXbrwfsD1m8Ky9R+7lAAGqqbE/spHYHyoakQfPP7KBVJzUhhqnlT3sHi/7vKwOYqGxeXVenl5VpS4VmQA1VM/pKX8fQbCPOY8kPyfeJxUd0Cl35vGxkpjPXz7VmmWsy/t3uVPTL92s4t9fPH7/Us+cL4zc6edPDxWoF12okXxKnEGuQhVLOettcd58mBNkdCLEIjQvs3oiuuHrbp5A/sa7GshHQ9pG2ycZ4KN0ZAYGVBPyPTN8TwMv+oK0rkYGqkU+zNJ2NbrGwJvInDxes1kTl/p3qVjF+DPbA1UkAsZu7G5N9aGxwNkGCVOFaFAufpZDaektm0cA3wHM6lX4McAgsM735bJQHmemhYj/Nl6XQ3noHnvKrhrjGrw142PFqlv3ns/vakw3thX60ZJ+7N0IIvAMUrvyHySZTkuH0vOmeiaulBhkZFV42b0j0g1mKOVu/FYRph3uab4j4E4CT/Ou5Vp7NTIfhjksVZVqDvb0ZRCouNeeGCfTVyLTvHmHeda+9twhHcp2+veBis5jEjH+9katRXitul2pB4Pk65zy84dGV8hgzrGIUX36ovfNHIDTHLv2gMQ3CnFjiPPfGQpHUo+JK2RzcdKDtOS83gfK2CHmN+S4BUlOIIH6i0lJ25UEto1ob2nlbexB4WwotSp7DTBxwB0MdePvXkPuHA5BZz3VH5Rc/LUrPFXZOYn5KBvVfWn570q0T7W3A+KeSWRQDoed7x+k1OcZdNnn05nhMKUkksxpRz0LBpipRO3z4fs4CNDeg7xrOUmdVu2Sz3BFuXPWa5+zlz0D49ikTmYEzjY1CltK8HhQvlUp2dXlUpP6ZuJHL90EvOy7/X3loy7Nxj2joBJFbOaPPHXmuZSLrT4bqv+eMQJQkhnPd2xUAintt2fLe3coNh1UKuhg8MZ39VpmAO/LqwT8VEA4t8jdX1Ffnwk5fBgHGfuGEEHOEZTYAqEWCDMBF/2azojwfmU9nQxvhXsnNHn26UPCP9tbU8/a4j364Oq1WypvKtiN/xzrOAALtopAms/HDl1BCqtEASKpsrKHKjZp55CN7XilQbACKCvOeX17914AxmDev6/N68+sOGOka+tMlDS0NG77UQT7Fv2+z4L7btUdhSYD/ZE4v9KEB+3Pd9oDZDyQO6FcsrTfUz3rKrLAlRRWQSGAaWIL7aB7RLAc54567T63J5BOBeolvp8+QBgWKpEFAH/54k3Fmhug8LNI0gCS9rnfCd3uIwsgBysntPL4Fz4f1bm8A3fdnqBzZkxiysar7NkU+BqPQAVE0G1oqPqiK1js+c1dQOFvVOm2eMVPMOauYtrL970oWPcgq7FIKofuz7ZLvpfxA34A9T3uTGTXi79ye3xiADY2Gol/3m8S9UkwOi7s+WVWIYnJYBUFtHr16u3t8fvL6qP/mpEtFSdlVtXT7d37V5U78Ez0zm9bYlyUJCtFk7/++nz769Nf9feZT5n9aSbH8T+33188PH15vj2/un398nz7+z9+uf35x5cKJIoyVo35z2RRHz4w56WG8HVzaL7NKuFBJVwUm3mXYMChEi1J1qNFCkIhx3UfUJVFuFDOdLCML1J+7QM4l6FmUlCtqA08GtoEOTHw3TJy4ViKXFYQU9F3o/dRbTuNU1fFFJvkCDi6NFdyBj11NhepLrcIdRxhDo6KFkMD2+joLk2OowZtA2GSh05zNKIB8C2pRg21bCooHSo1JaGSjUOxs8l0EOFB3XEcREU5DTTTIgOZ709DVgehPfvDn70vmZrJZ63oawnhOxcqB51Kw1YA2jNwDupTxscSfcs7N73voCKLcmiSW4YxyVLNRmDgEwkLJWgQDNXDWgHlLcEmAZiyzyT8+9cgIk2NK3pX9mka3WhwN2kgUTcYHadM9WsMt3KzE1RrQpusV48hggZyQjBzrQxYgcTBYHinD8WgDkpewSYH9UP+enoVcDBD78yfKTlcdzBnqhuW597YPNyUlFbjHeQPZzPNuTYXus48K5QDFJnOnTuxLEHb9Lk0Arg2agdMVp7iNBBLcO7MbkSsN+p/pIf12Vedhx2opDvPdKW8jdGugK+rSb53UoScv5GiZXK1gdpG50xYSLKyPqk8s1eqUlUyuRzF5ZD2f0hdECQxWZIiswfsWqncNBDsbFdOTlA8yHKoyfmOvNOlL6yb3ksauDn2JlObeuH8BQMozrf/MNtC+xIWwMMDAFP5kvivd2EMDJ1L5BUUnR6VDRBpd10Hzzr02t1wPpWLORPa1A6qez0MpPBf0F7wbz1M98gwT6/ppkrtZ5qEaOYn8fkjde37cDYAVDaVdXwIiCj2t/ehUHZ6l/KM9hxmHk72IOIvxU9vEOSo7lWiQsA4CVHW/XX3MNK7xJ3oylv1HChq8OP9lNbingkiJjmu2YmKGRyVT+wad26q6iWdvHqvJtDzfkmjE7RghQqAScX4pdWMsflU4+JDpodXG+r6Zv7K4zNzllI5h5qX6ZF+fu57LuwVcMK2IeaQRIG5TUN73X5CgEmwYGY4OcfKIdkj2OMwZwdp5mcH1OC+mjiYaNdQ2AJqQ3ckKat7+Pj6TFrflRTuj3S3H/tyrWTqr3aM4/2HCoZ/585YBV99cTWQen7BJhGkyGPCyPH9Dt20bMgkl/uODWAEiFQtFA1YEKstgKj6RN3PAdlqD0Mr64pM3g+A2cHvDIgn9oAWqv27jx8AAgFaiD9WxW7RWI+tWtX9TQMeaix7V2yYR+b8SZ8mSZ7z3//vxBXcC2njYUQAPiJZ3myZWhPuUrC6xwaKVRh0HVSVi7JcihhV8EgcVMNtsWcRDPjzj08tGvDb7ePH90eRs8oEFb88//7i8fn7c2KTv/58uP3jP36+ff2SDPTN7cP797f3H+IMHgs1qaYzOecxkN0DctCdZMMdAMSwV5Whykdu7g6WWJ7KoItnSfmXRKMNRBvSQSLJ+MZxNsq5Zrf4Xdthx6mNckk2Ablc5F5jqJDAzfd6kCZTJnVprGMAACAASURBVImBjUHSVhnwkaDs6cLnkMst7oNZam2RaEQphYDb4HTobAQq46CPozmIyTXQnIO+mwlNDqepkIM/fTK15qKKzVV2gCeXQLrSBMo1WbX5llIyPNwYWsrPoS0kkUkFI85NZZwSfOgFxcmM2six6EeqNQMw0S8X5dl/fwfb7pc9DcXHbUUtKW2gt6zd/nUMRk3lNtFro3Web+aEEIjRsGiC43m1SXuc41TpKD/H4yIZfdahHflpnD3zV67GTKc89BXuEndkreOlWmYwZVSJsZR3fU0Ay41c1uc4kabXcWZGytSES1nMouB1IprgN5+vDLvvuz/DBGHPdvIc7PPnflUf2+p/mDPjc4Mu7z4jnFVZikMr0/mfu3XOogp/IxOtUy1aWhzIGqwnMjzVwilzwwlPZXnsQNbLChjPwJqfgZmXID62yGoqyfROEiZZm6ST30u1YUQnEOiY+Tgb+fP/eyXursZKEJHPz3tKfXM/DRRV8Kk3Wmi2Ttn7l3OepErlHRFgKCozB+o+EKz177N+UMitEnUXwtSaRl66EluoDG9TiXjD3eP5pSK1tP+dfTCIlGpzqoZL8IT3beigAQDPm99Tf9zHECn0NJQHKW6EuRDe+FQQYAOEAg4OGDGewOeSguZzyTqQrjdJTCPKDWwNJZJ1sIqketehf7U8d/ydAFsl0E82bvfgxSNuM9Qyz4B8emzvhlpYlEk2fky054yPYhLVnK68dZUCH1E3qSWRR7npSiWeIHHbAIEQ+4vYT5KsTR+uwYlF3UrwSBWI528QslU2731M7Wf1AguQQSmykZn9Jg3fNmmzOeqeHLr/NF3v7zKRyWdIW8reDugB3efVS6hI+vsSaWmRivr9rpg5IuCoSAUILXsany6CzrPjO0bwxoq0iYB2QP+1E537xGH7Z5MG5OENrLOWAIPaUMFUv/fex0OF8uw4VLIZOQUAo6CKjZ2q3jw/ktsDVI5ICKyeTrKa5XH/GSV53j1wVlVU1q3kMclOaMxLmvGapOK/pCLmfVEto90jv+qsNvC67zXxyF4RVfS2BDb9rZx5hE/Yq7sf7I/ZNo/zlfOZ9WV+YGF5FesgglUU2p7vY+sDvcuq1L6oqucR4Oj2kxIneRmAOYnMp9vnT18qpvjb336p55Q9ll7LIKUvX776/cX356fnBOZ//P1rVWTCbcsmpanmw4fXt9dvw/VPIgOn7cUtiFJ4Z32pM/2zqwLZuPSO5J9KZt69rVKSZffrspLIIMfWPTUrANEx4Hi2kWlU+iRVgwjef76qWpQtdTxtWAvIS49LGpBAzHcidJKa4s10krGFBQqxneRrH+JDE0jzZDjRZ+DnVaruvrT4rwsuTKbugwWQL4NfA6qmcaWy0FPrCRAI7GzUIsgb/q/VGHoZRl6vjEQ1hxJwWB0zqYFK1Htc5UgSToz0GnTZmbyB8l5v113OvMMA4xA10LuHIL9nInOQ40bhHLoJjWZTnjgdvIP0hAQzyid35LGGkg4yM873GsT0KW3Exr+fs2A/jWVazyao0qCPFRh3xeReASqfs9/bQM/fH4S8A6HLoEUD3MgXMsvDtaQ6RBhgIpPPNkDdc0hArgftde39bs7klQOsMEP+riXvCRyuMw/Yk1Fs0ph6/6iQTTOxzz3OHEeFgpPJPGcdZ/mzgJPzw5//vBnzJI8x8kXTwj4Q8I0ELc8ul9rBkLGJk13eVxNO1ech/RatktTUC6qpTlgXuu23XlWzesN6/lTcaLDMc3n3YpIHzRykmrt23yu0m4DX3J87+1YIXqsD4fhmWOtOAEx26QEbDjtBmuu96Wxb9fIK2uyzYRAw1I4+wZf5Dzb5g96+Lnl8qh/Y6Olr2cmGwRDUqJl9Y3Domfbu3gcJx/d0T8jYSmmuKoYNTYUgZPoY7wNto1yr6lti3Pu6Ax/PxDUYmvP/c9S7pY1fpidWW3FVh/KOqjyJjDgiCwZM2tr7ZHtAGILfnZzOYFjtqD5q22gpZE6E58zTG5FA7HtXMUfxCRs9dHQD6rGbO6Hl7+HP8Dd7r/Nn6W2c4LH7C46A0BUI2jEIPrAFc07fIEDqALyCs7v3hz0zGdn7uj/f/69fcK3z3wr5FMjYw8vrDpSPyLoRxwGIdeW96ZcDKJNUk+zBXEG6+r4vamydzyJYgQT02K+d3JhwmkhoQ4yfCrl/F9Ei1ub02jQLA/SXfq1NOWX/FSMYiiPrCIAA0wDGSe60ftbnn3/TEiCVkbhJASmC/vvk4+xLzxijSd4K7gCaxbZ4PYPB3eep/jQA0x8oIHLpw0pseUlk7mKLrvaee3kZWo2Q03Vo84Bk17M81Sb9ADP2shZv6j7aq/Pi1XP1tirFPbFj2BOorgEMsLZZmrqbr1PtfVsxc/Yka/7lc3KSb1UYef/+fd2JDNr89OnT7aEEOpL0vPr9xdPT83MSkE+fkv08nInaJb3bnNgPH9/d3r9/C8f2RRKdlOtjT4ZfivrMy3Ko4cXlIYsaEmni7pmYLJz4ogQEinOtIaMnQ56tDWUGI6D8MyDrXo3oZ+iizazDe5/ycC5IKTWUqstILh5kIYlVDzPDCcyB7Ce+NOF7gfZlyGW7R10OTaGNoQfmnnoln5EDfg3CB/UcNEGUpP6+Kl1dtiSw02mSDKJQ01Wifso9+Kp+ppyGKOFo889k5syiUArVqhNGL3sb6oYcUddlG+Y4RHtJKsBqHqfBMc3xPC9OcxzHONEeoLRndBhIHhrKKB9NY2OepCt0jZQb3N87j5OcroSM77+Wk/Nz9wnBLtUehP3OI1nV2GVjJKnl7F7fe5e6cYzTfG6wODLAPJM0KwLy3Tw/ijf2VRgMKJwwjnHQ7QkArqpkx5F04Mua3FFHDh2pDWf1wOAkdJ7ZC4IKebtduewEzKQUoKIR3EaSdwK4kcC5ayQ5nCeCiUECp/es5JWrr459NpFhsGSCAfu/Wva851Sc7+m7a6Cnscee5HCmykdQlufMOmUPmEKuuuMEAtdjw14EEatEpmgK6RXp5+oZIr7b6Y3qYZk6152ECB6cytwKcvJnWzVuB947iJqkGNqrgQB0lClVXNUi5477jtDvhvq1A4bzfYWY21c4AXglUUU52rQi0Njigq/5KdpX7b7N09J7rH5utTme5T6g6/PhwMzFjVfx6SrNDNJ9b2vOHh/bJcWL97yvukg9mf01aZvn23fFnx+wgDumKM7+jh+Sq26axpdv1Hf3V3ai3AMPudImMdDKlKe+M4PLz0GNShVres2kcW1wcyioiijspAr6KdXFsvbdbC31TDsnbdl+qQIuSpykRxi0gIsDChU2+jklyCpQ9paBwgEV9RcDwlwFfLY99UyOaucMhhwbdj1//r4BLyIH0Mthvjaw8wIbkbthbOV+VqC+ZnodBkeo0KulYDMCtn/bVZmanfYVwHefI6ur9+phUhzdrwJElkKi0vVHNKhixRkIuvfCWBP7bOxj4i0wS2/HUQArVs6cyLrfEaPohAQfM/R/3MbPRVdq/wpNpRIye87nE7i/uL1+x4BaYxv/zCQPtoF055FPLxvWyqf3vtU9kI1iLGVPN2ce+0WMDnB2/cUzz7kYHwQQl37sJJepKsfON+U+/Za3R8aS1JwX6Zr0ktV7dkGAUS7xKal8sWJSoOo/C6BK8oMYQc7NBtPqswArf3/xnbohvQIPt9uXL4+d8fxZh//1q4+3128YZpMkJgPUUqn58DEOIRsNT7macdNHcmOyZ/7JB8cZj2zfXNxelrjvuo0e9Gw6iKcBcB+JVh8iSJyqjIt/fwD37/OZDhObKctxau/f02hffL7mGZ8LUUEMK7oDaBZVjvxMdr8PtCtAiPLVmWZrSW04l773KfWbgBw6z5Vu9LOAGqMCSsbneRsbDVwT5U1ouLxOJm7UrtWMdK5cxXRsi3rMdN5pDBQZlm4xk49F7bk4VnQIAEeRDLnRNJE68LHPcFcqpqpykICu1PCuytaKePy8Qvcj0lIluW5uB/HfQRZ9TKhJiXBtZzgIjg2uI5+6gzrO0qb73aOw019AkLyDFRJJEKdp9iR4baWdvuAKLNR79LwBZrjQ9IigRMskHsri4sZ3RWZXRHbQbfDzM5rADhDy5/c9XScobjlZz+fVuBMUUa6eqkC5iqYXXfbokgihMlZ/dzlh18mzur9PI31sSVdo7tH+Nq/12SYxUwndSYxD+5Rgp9TuUDz3a9sRkGXon6Kv9MkMxfPVq/SuXVE/75MOKRz60Aer56bOiT9zDXQGHf8R/d33AxtLz6EBGA52UO59Tk2SpV5yVqj45qpKJxTRx1aNBPVQO+5cacvr3wfhOwG7AhuoY17vbYJYnK5oanoeprH/Km0/VW9n3wzFiYRhzwEimB/0WQlqA9nuN2nQKEDghY5ng+mprs37814EHCkUbHDPOyFNSPs/FdptUwgINqVQWuTQ0SZ643uvcvOAC6M2NwEOd4LgF4ox/ZKLThb0v3sRZv26x2CxKqaCQjIuoFNiBQ1wcH5HptzqzkmMFsWWu8HzISAygyR3wjdUQwR28pmqswVwnESGRAjVOZOSHyv+xBD2MMwQzhF8ufaEuZYTeLcdO5RKZz0N/XzfkntWh+99bGnLuEO3bN9Y9oSKDIpxs/+n9+fMaCGGgHZH3KKfzFkuf1EMjqmA6+tR6pxERj9gxcv+17EtU1lh7zLyY/btnIM+A7IB9vOPv2h73IPXtZXbllSfqsBRV9zv17Zgl2OH9AHGL4BcJ0BfQWitR/635O/9bN8jQlNRzU0ecOLfnUgtWveW5P5xIDCfvKuQAnvHrl/YTlOBr37mFiXSSGwGgZ/rswt6HWpbXqKrMdASk7g7liQJ/FBsjT3toyBJjo+gTzmJzdevzKhMWoJNSW4yzJzY7bx/KZ9lRl+BVTUQ8+tzsipR93x4lBbygfVFz29uX748lQzat4eHCjY/vn9/e/f2bWWSL19lejioOoMTcZI0D05fC4d1GvEKYa+JNmP3LqjlmY5NKDFc0OGxwkdfH9DO9kfKFpz04ufVM014onMnULmjvfQDgUSsRusyBH34+gUuhmix12ymnEx+1OCoDMDRnGAP7u+1auBB3QbHtdzPNSjhOC4TtKZ0VDmQIL0oLCu43f0HQ8mBcgDqCSJhAiFCcyoAqyFxB0OuzVzWoZyB3kLd8VkImJZJsTepRBb2rA8SGS7bKOPdU6YK/ViqRLO+cOmHdjJo8ew5l74ag1vdCVSP8rTc8l2xsKpwrQSsJtceiLiDZpPgCS4Izh1IqcMzsbJC6LvRg9CUhQ44AyaUgEJNOuZ5r4H00Cr25/v3Nvqhg7Ay9rPAfL93Po+AASRRWoKUQ+qwBLxKjOKYctYARqT5cEZ05N5R5Jl38quhLIfbF0CKz1aOmbUmETGpn+9YtMS+y8x1wabx7nM+7Qc7SOEJ+INIgga7vgYD/DsgwStWotSuEOvQsUOlUHL8ivwRLNi0GS429zy/oAuMktYEros2lp/tKuwJzrtJVJvIPK0fqw7296goNFVyAQHWJt+b5vv8/ey7VeATzF+UcQYQOfa719g7prw8911wyeSiVceqybv+RieHrRLZ6KiBTNaKuzPy5H7mILvYhrkz2H0FQbj/rTDUVGN83EiKcyaVypfOa3/bWNwdKEzw0fdh9dBtQKMadN/NwNb5DNfHYZmbbiKizLpMj9KSmo1Pbf92gtfTyI9dwqbT0K1tmCSD+6fPts+SYHjOdH3Goh0ZJF3BuklcNiBiRef+fC6vQSLT3H3OkBPFvWPslYBHaEb5FdsusJbHCyDEgOWc4VbVPH2KyrtfEycl+M+A6yOcgB2Zvguqrvd2mTWFir6refjQq29k3fpzf5gXBTBsIpPPrIT6/yPtO9wtL4pt+5w5eWbIIEFBkKBeAyroNaAEyZkBRCQp/iP8H9dEEsk5iiQFM8kEIpIkiaSZk9P7Vq1aXdW99+i778336TDn7P0L3dUVVq2qsrox6A9RPBmI5CGJtEXRzIZ7LhCEesF8wJQ1acAp29u2syJ1TeimYOMMZpf0XsqIKPPe+m86W7kgP9fiCtijD0iQzEFPb7+uBlO936iGLArW5SeoqUXuFJblTn6OnRAbtdFmZOrvsW7mQ7e1yVn/KRjHs5tu92ym/NVlH12h++vsZOBRgJTYHW0wp0RD2JkMDGQ7J0BVNtB8pFFSyshQ8MBwgsPArX0+MmLZl5PDb0wlZzmslrKwuFZm55bK/PwihwTTNSijNiw6GBOiNNv5HEcgY53oLhtZXZ1HWaQhg0rtVGG0FmjrZX5+pWzbNl+WFlDMu6GMjY7ZBuGwAukASoFuApNTHABoytXoK2lGSDW8qZOPF8ZmPjmjX6IA5NCxKw8OCzfJi5w8isShDAQoxKndAHdCKk1BCBM5ejQ2wRuXwiTbaM0K9CJ7Qa5vgE7D70+76Ttojo0XmRq6Fsh7bbOcslIy1Hyb4FBnJ4gGM7UpNe+H3xjmfBDpJjUEgojrKhKPNH+rUCOwJLdRKWIb0un8bnV8C2WTHAcPyHKtS0a0KB8+/NDqlJhuZXZMSCin90ImB2pI7Od6ad+XSuTjuwgdZuDG7BvWrs6w8EyECsqpZKTo2KZQgXnMPiGiK+6uHO5M+fCdcOohYQl14TFnqLZzjP3tnRkVcff0tTZACkUeCojPrBa4cn6ysqWcyJBHWrkqWdemESBKibad1rKTnDMxuA5RbxaZ0oFhAay65rTzSGQkRS9kQMO6D1dN1oaZHQBxfXZjYiay+ZMUZ62f8UJdnSF8Xt2MgloQqKcCSiHjzJh44ws30DI4cs5EB5Dm5png9yoKV4MFZU8jmFTjCvp3uRjdNYEjoqEf6ASxUw+CIl7TKAt+luw0VWSatR86j5rJpCA/02369QyEN9rfKlhly1d1n2qzAZYpMn0DmqDTDXJQ6nOzJI8CPbju5MBnJ5RBbVAuofQYWCjbEdloZTSyfWBnM3axxJ6KIhOBEb+vQBPyywA9N1hgliEHPgJ4qBs5+wvfya1r5ZxmUEx7mVFl6S1RWbQXkiGdUXa4o7Ob/wiZtZ85Pa3PrkYwThCTjW98JpqBWzn4SQ0/rGMY1gjZRDIyVCcgOYO9VsE8Ha6gcHLNuHac8o1W60LzlRWP9c9zTHIGhsG26LQRcMtm8Vn4P60O3hkAazSIidpYQ/+NLkMai4qogQqTUpkzC9FpVOCRAjvRKKMYmxPh8Xt2gFNtsbKSBM96B9TWxxvtMGvArmc6o9W/2c7ZFogkahnBIQbicABBXUWpJEHDGk6kDCOpr/LH9BGuKbtO8kzwbMt/yoGMzqkArjhXLl91uG7ojCzH8mNM93inWBaLc84h1h6oPAHQLEPVkqaaWPol9nw2yFHt1jl0VueQchm+A4cky5HWfLRgSdDmh8HJ78xAhiycfP16vuHPNs0vWj0qX47yof2L90S2CtRLZhKjzlB7IDCZZxG1UqJHi1ZOQJn76e/hoLpAOelj6QPR3PA93ZN+Co20QEHKFvu7865CxMJftn1dQyZmuczOLZS5uSUDHkZtNh70J9t3K1CWjOWygxVrloCBmOvz6+RQIg3mKVNDSpEiwp7jQIkmgc+MlbI2WpaX1sr83EpZXFAgAArVYlkvy2Vm43jZtAnTPMnPVCRXuXrigbgiolPH1oRCuZUBsO4zGlBo81gCNdGMgAa9dxnmxjMjVO/vTrM2h49BZ44KN2hnMhZjUGpqu+lOGJ0xR6USqtRYEwhxremQMyGqQCBh0f2jCVurYlBXFaKHak9NJV5TgDWDERmFjNwIZaERZ/AplF6IuRSaTcT2CDgjg3w3de3wg+FFf1qLakTYRa+uu5AwXCEKdumgcHCqdznzzkZEYvCc2G9yryXEbdYMAurcSze8fJZYy3AOQ3nhM+pbT4ebqGYgxW1GiAYwCubrO6SOcNkQ9YaBjjyUn2fFPAuntqhZ0WvfZIitzagHpzKE2RAre6IsFJVfOF1Uyty9PvuIn8th05ng91NXo0SdlWGhrIRM6+ywSDr3vWexNx0ecoGZmRH3me9m8uk0Rs55wP6gO2A4QdSGOtOcQUNub+6CF89l7+wFv+qYgj0SrURntdIjPLvWZsR8SKDTBOQgcj1zHUKcuxi26rVSlnqP8wqDoD8ZcLD99rlEXF8G+aD7KtOSjRUNIznethbKuNWLs+217qGsRt4fGThSlFrHVYbX5Md0aTRFkCzFe0RtExFXBjV4p9wYIeiaPGvkhtd+2eZkoG11zUbbLLOYo6Egpp134E6QZ2nqOVARrhDh5NCz+YVqJugEZURcjizPVpuVki7o2+FSJxAo0bsr40EdrhlY8b50elCbEg0vtO4CBXIArAYiQU9Tx6NB6iH1JTMSoqXpmUNE8Kxs2IDObjVD7E1DGkfSnXC2DKcjaY0pfGCt7Z2jw+xSF7x76TI5cLQHwfdXViSAJ7X/VfdKOs10mKkHICf4W9nx8BECBLN1t6nz1L8EzqJWRhQxrrnoZ6SXUS+yDawFmdWkKGvhGQkNe0z1m1mWmMFR21zUfNFfosM3YsXeclSlp6WL8awLCwv23KS7IZBhoxbTU16zkWWmR+JZ+zRau5+poygAIA5JDUoSdX/XwKFm7RQYaj0c9PEaCD2D3j3sWNQgSm/UjK9nnBSEtDaop0OyWyz+x4wggc+xcXWdVSMWFZJr/pMA6gDtWPNIX0p7HDXUkbWWHdda0wfDHgDcUDkCgt/I8Mk3sDPKrW3+SAYFKK+ikZK7+rJNYj1Q3inz+h6eSb4p4S4HXStwSB8+1pS3l9XpfWW8m7r6crSJz7zxTmZaJ50V+E2RGee5YAMFyqYazLAGa7WMomYVPoDTU/N6wN4trayU+YWFsnXrnI1JGRubKjMbMS9mgmClzYGLESk405h3yYL/xbKwCLCoMJDBJi4sLJaFefQ8Rw3MTJmcnGLKcwRZGD4s04RE/uRU2XyhkQ3mGM7NLlizAPx73F4M2RlM8wRtSGgn61+W0ELOkMpwnNS/XulLolRU/Fk5VOXuDqg2tkXIME8go6hwpNpuUrpuKAJHfN3WyCkJweFz0Pl15M2cHBeWlJyRo2d9tO05SImqEXyNfIPTTQUl1JcORKT+pbQ5GZoOUaSls1NR3yulduXISAj5HkHn4PdFX1E6GJurVsrR2STuBYdUHiO/n/dCqWm+FxSRZhUEnYvvy+ieqCqvh3aflrp1QyROu4JhXNO4tm6A9UxSklSK4Je3Hbd4nVHvTASjRWdC6WUZCQWQFTnEgFJvK22DGo0njUBdBaiB4jS0QP99pWikjjJM8zPbp0JVofyGVnj2TmiM3jGjx8zyxFym9v0pT/gZO2GNWdBIVJ6dBUFt4t8MKHKwanM46sDYrJWT4+5ABWU8/hedWtqCVnO6/X2HUbnkqFihaBrwSgMercQtCDOOdtAU4hzTYbFMlDeq6BFPGW3QagWgYA2IXMs4sKuhpciTs09HB4dHWTZ1yBH1zFH9VK8TNXXUFqYfrD7QB8alwX7MsPDMcIZESxuhwWMzgJENzCrkc9fogoTY6uxzDzjtm/z2MHZVbzm3nmhd1E2Y3qjzpoJ2pcBRupF1hxw2q6LTqL0gVRD3FoggxzvXz8mREIih96Lz6rUKNqcr9K/kJ0CYOJ+9DJgdSdSy7EhxTUPOHU4wlgODM84vos5kUGYG1wJrHxpq68ZgiOBMtNDlsxAdzhmjNutOBzsDbP355iyQoBdnW0bboW5fgfpT9pnJiSxZFDoHRz7oe0TmNU+KWZmaucAMiNQN0hwQY0xEdy6BH/ic5jQJWMi0V61RtrmtTVEdkmxpNHAQIKQgUDN7GKiRcqhGGDr/GzCZ3griA4mXvLGbJPcbNcSkwPq59eGOdNhytq5F5zk7SXNoogMYZ5NQbhjgD6dx5iwOs4cBuuZglx0E1SiFoAOkUHuZ5U/nn5nUtshbgGbUKtpKNe8oGYMtIZCCpkmocVWQ5TLbDAEPkFgyTpCLfqX2WAFQ1UnKTjuYItllUEGHPcse/SzS5QxUcQq47qmAl3tGmeYaM7hWtp8zbDgnqH22AH3o1PNeqvvh+Xcw1dQHWxDbH3fZaNu9Fmxtxfxg2kt8gB35+N+yD5SpAEhTxhj2y6h6dPbp9rRUtiyfef2k77LOJ4PA9YbdNupA67lIPqoacNEmRSaX9mDdpvww48XuniZLmN+3jlr6kTI3t1zef39bWV5ZLDPTk2XzpukybuUp0RaalDjqLAILbAKzuLha5ueNvnzZyPrq+jo2ZNu2beXdd943FHzTps1lxx13KJPTiKQ4X8OfqxY3ydCaQvSBSojsEFWBm6/iJCizmY1T7HpW0SpRirhBQvvUVYGoAA+YEIYsTDJoRLQC4cyBTL95+E5wEdtUJO+T6EzW+ciRCUeCsiIQMmhDwzyQUXCVlS7SZvgfUXGl73xIYJ0IrUyAHJxA0C34SEPzspOQU//mh3aRvw6qBlpFCjEieFPrNnhLKKHWnYoLh4J8VgY4PX2E9x3kf5qw+rtbatUPMlvk8qBojojS03DqDH1wJcBnAgcTAZQGp6mQXF2yYgAmBV2Swb+JSAYlDT+LQIZ0AZOLNKEb/85rFegRaw+oPB0LMQ3g7XP9/iGDVAbkaMeaS9YpQ6GMpVSyAUdgwO5w8f3WYdXP+b6tE0RqpwIZdiOjgjC6S1Xk7GhDQ05lSiNLjiscec1yaWTOaAU5A5L/nYPwSOkLBIi0fmTBcnaCzk4EMpI9BTIKtrR+gWhG5kAOuL7bnMs0GZxoreqH1GFGLTbx/iy+t3azfWOXKnM8AzQAfN/6v0pLII1Fk7fpEDlQ4xkfCm2k/yOICXBDziMLx8mxDuQ8dBj1JrOZNJyR6ZAeobEOaqMMrnRh220onPphgQzR4djr0OHSHXovnP8o4M2OeQ4kZLgEa2Z9HrqWzw4dTKdQtIu0/l3DBQtu+OSX1QAAIABJREFUc63mvxnI2M5TULAfgQyHwPnZs0CGQ6Rz22swHUhdlk4S4OF7lebo4BORdY9OeXR61AK2ZQ2EfmpBJMojg0jp36yrqxzZ87qT4Oc5zmI2KnwBC+LQzMfrBZW5kK3W+mbqTlBDolhaNSTtmVBDgQgqdH1lMpUVDTovnrGlpkXgp5omBjIEAEUN5/esa2Xqyik7ImfTAtZlZnaUWY1z29YA0+aE08lz5rVw3sa41bGgl0X9lJz4bMUIQLbtsHt0Xgi+HE3pcgZyaPwR/oxkn3ox5scoE617y99hHUiAzVmPmo222jc1BxkE9XDdnjoYz4d1pf0c5t9ZvqHWvvLJ9DnJQzw3gzY/ZbSHXnsSOiZneUhbjgxPZPzs8z6nDSUSDOSCHSDbontzn9nEh/6oKHd4s5AvyVb1TSwDrbPtutNGXQS4EcNHI1jWW3KAfAyVNYpzbY0dfmTvG+r72V+i7Ais0Nw4DqDPgFKWTf5cQ5yRjWZGRu+HrcPyoc4FbdLRWIIOHupqRsqClawsWoYFccLmzTNlZnrcgskVm0lHf22YjZC9XcH8tNURBjJwdue2LZW3395qWZWJiamy446by8bNE2V80ntdJ/qSKURPKbKoL1AnctJXrTkA/geHFtH65CRbOIMOEk4bl0VFVXSq6zZVJECOXDVu/hEio4MObF5sE2h1PUq834j4ZWCjAN1Svx5hqn4H7zxYo1GhVR4cD35q5Go810BLPUngQUEEMBmFz0LGQCbqjIhCEClQTYeoh8MCN1PGXiCvgmMZGEOvciDi685nV3tCRdF8qhbViE5fsWeigMnBZbaABzuyS+Qt+7tYZoOUITpfnqWTAnFDrCBKnHPL9gHtwqThIQFMdbLdEOQ6HSheOsupXmDIQCy+M1PQzP5EHUAoYyn5lp6D7zILFTz5vEdy6nMHr+xkVcWS9iUHORmdCbmIwADvrz7tWB8FMlXJuKCxDkV1DypidxTJ0tqYSIwUvloSCzmUwW4X3852w8sP+RUokZ0vZSrCkMnZIUJm31FHHHfy1Y5baGJw7sPJy/IaAR6NjNAwPk848gJnOAyQKFePmLagQRtIUuaiu5PpC29OgecJ584Hj1lmI1MFRIdTFoaAT2RFiIIL7eaASY9X3HHNGQ0L+GonqV4r8t/6fnUG3WCLFy5DKSdLn8+Bp50Fd8iVlaMzybOR235j/TUE2dbf6X9tkOtoqFF7AiypgFfNEnnmK3VZ6xFaDouObKlAKDrybFAT9XHtGkmv5b+J0ufaT33Hu81VsEPOdYBmOZhhnSSLj6P2KqhSOq85kxGBctDTqGdCRlodYTscoFwCneTI5jbIAq9kn+WoUE68rtTRawYyfA7KQgbiAnjR2as0Ru+4qKYtsmc5IKJu5Z5Rtw3qVjaccOpn5URwL9qgl4GCsjIM2gS+MaNG/2Vw71kPgD1yZN3fEZkI6wyoAdfVH2lBVQUN+HUGOXgvb4jgNPWw++Ev5HeRjleAkRuIDDvZth/2OKoDE/MjdxgjcKPW07nuIXy0qB3O95FOgn8k+0hQJEBVrampKP+5mCGkOSoLMfjOevfooCp9lbPPAXQzS5saXyRarWRUwYga5SjzoDEH7BbpclwpWwSXlPXJWV3KJwNC6pJMUwUvlvrahdLPiusFBQ7KvEsfiA3gmV4yXqIer/XzdLY9u+fBV+5eW/egow5n/6HuawW95OuSuSGd2QebGSgVY0a2XWuOhB9cObPRGAtg7z1aFpfWytzskmVk8GdmI7Ixk2Zzl5eWy8ryktsO1ijme9dguvqv6Fq2tL6Otcamzm1bLrOzi1QQiKY2jJbJ6fEyNY1WZ+xIJsSc5D+vpPPCNG0sbgRh4SApDLukQkX6c2pq0jacrTj5c9XRRFGUI8RGrRE1S0orBJqTaVt6mpRHVugsxhWnc/DYS3FGoMJp1tl55cFybqrX+Fh/8EoXi+eSsCHaBh5BnqymptLx2G6nj6wUPQWp5+oVjSl/V/K9k9wKp4reo6VwBHdpPVyZKwgQ8tPPFciCFY4g0V9RMKi42BWFKehACGS8mu4lnSExFezFmVAiSi9qGBTrSzRfJN5BiF2g4oPcfikXOda9RGgts3HhWnfGwGVCh1YyEo4T5VhoqpSHjIQ43zXwdbmK38NIRIGnHCE6QQz85JAoO4HPsCAzumzRmRQiGc6vKecayAhND860hitG1xx2Ccz8WwVcda3qOfG6ujpsLoKMvL75HAzdB6eWVnpDrWsTDXJQcIQ252BfezPwtzvSQU8QAhnGQfVTuSZNhnZYxlhortpI5wxfr5DV9KGuoz8P6wjCUcuGJ3jLkTXOTn4OGDNaWw1AcuyrQ2IHNigkhqTWWgfScnLwkn3Hxgl0HakW+nh31TEIEY/gRHqegYEMpmgaA01gUgt3vW/WiVZr4TSYWhvnHSfzu+d3RsZXIEmbcfSz65QW1QnJwY59J+1BtpBrFFlqBJJseKGAKc6XzrHOsoCMqIUhcBL0oMiAZvnLs6ey3bOMdu0cSAdNgWYOWqireY501u2zTvu139VjNlhP1AcxObDSmVYQH/Sj3AFwMONMnarMaG54wytGMBnd57TGtB2RlWPmgPStyuH39xW1KQdPemYFDSyBIAWKX1utmdre39BaMosRDryyaiY/OUtm1DTax3ytHHzj53IU+e5BJeZzK6DMdbQACP3+ySmPcyAWCvyzaLcdoE8E4Mo8ZB/DzpCj8Tkr0ICKXcY+A0iUkQgktd+Sa+1B7yfldYkgnQBe332szThEgbuAO+wRqcV9o5IAVgWiZ5uVdXEMEm8BZt7b5bqPkmvQL59SzYcIKHK/vYZnoJFHprCLkhY2EJeOjJI6uQ3WQMofk4wriRBZedprBdDy2bKv0gd1/ZlFkyzUmFszEtF0rYFYKXPzK2V226IB9Uh0zGycKBPjAJgB/i2VYvN9okOg7qtzQjnmwNk1dC1bWlxYN464zTIgiotamW3bZsvcPIr3VcjDwZFoq2YtBSdV2JOKNVWQZ2kCbhIKdtGNYG4W9TcjZWZmuszMTLB3NtCI1J7PhDcVESv1x8i9RS4pTNAWLYcvOwr6DIWc6cJGCBv0ICMTRAptE31mTRb26nD5I2jgUaQc0yRY8OSNL0xD1oJH4dzrmq1R0NR3cv6FwuTPKqjoD5rWq0WBIwUvg0s+ZaamxWcysh6HP1LnUiRKvfLcqrhSNQTMyMhpp+MtxRFOtQCkmknppvWygJaUI/yta2TkLgu7FLx4+TqUWT6y0q576gaU/w6lkVPvfIdQgNmpyDx4/DwHTe0hpGMR66H6D8q6HLGgmtCwCNFihx3MKWCTDL5XRp+DE08UX3UVEdD3QV+cveDz6xl1fSlKBnXKwAXfOAf7et+8tnmtaICjViv2TJ2pOEyXe0+6ogxgltl+TxV4bK95Q36eoNV5Rta788n2ZBkRJ9sc3tRconm/LhuVsynZQZIhkaGQfOsz0bKW2css2zIYMWW+pR0o2xBBTBuEaO1yJkCBVF7jcIQlOyn7nZy0qo+UoHYABmcVckoO/XhFLLP+lM2RMy8jrk53MtE5yJDTyefX5G61tacOom6KLlyi0CnAD2cQiKEM/iB3UDKZdbt1ikvZ8QAepC+8FsapXSo2j2y6HHNlB9vzFg4BHfmYEUX6R/6jzGteP8kKzhbXIGrw5EzKpvYyqffCz/sAPLI4PjpBVB83atIn2dnsabo6T9Jx2wPJpDtELdGaiIePfysrIx3F95Qe9Bozr0UgKONUaRv+FxllNkSIbmb1fLk+ZfBBChS+hWyMmoSoCLrNUEbAqUyEal1pR+rtfTBl+FB9wJ2dSaxdryNjr1taYg1+E9jG9xK4pkGyLXUsI+pqThNsiZZ1EuBegFs6mwokTRbSdPledvnvyGTFWcptldsanQiU8T6sxdOMKgUvlOOW9SKAKc4K1ozdehmwSI+yDICBfMz+64NW+rgZYM/NkJzGWEv505u7UNjz2MBLztpijQ4b0tQOq6k5TFwhGC5Vh3vgntc3P69kWvZXf2dfo9qiFDwFzTxquMLGS5aik2W+j7FuLCHAYMZA99GRsrK6Xma3LZWtW8HYGikzG6fL9PS48dpAO8YQTc13A9A34ONKBzpjpIysXzaytjZnvYQpQDys2DtkU+YRgMyjEQA6SC3VRZ6cmrB2y5ylgeE3KOqPORU1EkX0hUzP3GJ5/905G3qzcdNM2WGHKaOsGa3G2muyKJvGIhArZSKESGh2BwUyUIR+c0I50ylke04tCB0nKdTYeBVkqte4p+t9MqwczhbhzF3SI2NT6R0W0YI7mQofU8cnKZYGxajOc7RflROdkS4pehb/tQFaBDVscKABSioor+vjXE4qGyqU6FoiUneg+7mzRzY01QnyrAvbeYq6phkSTMEqmOMzKpsWHaBs/73JgZR/Vu4K5iJAcFWYFlHvjx9Fh5/g18rw9d2atC69USJazxbUbBdNtFqogBRgr0Tyc8sASbnocGZlSzkm2ijqBX5GZILyi+uICsBAoE27toG61w54LZktUTNIkplBGZJ69lwpimMv54lUkgAOzDl0RUsHOKOgapueg+dBg6T5IjhXfDc2xcAf0FAnJ1nEGllC1RaoJiPQZK2/znauaVIgpjXOe6Wf2R6lOheh15IXZaJUqF6zvJUepQwDnzFTb+ozeeEi39U7QIni5c4VA6WQ62HOTc0mdgPX8Fm1VTceuR/j7CBIRsIpdjpFqhPUXvLdQ47EHW+R0piNpbMiXYWzYfJbp0dTRug4Yr0jyx06Tdk22ghx/GsWuWEz8nqsv1PLWDwvu2aNY+BcUwMSAT4zkuHIZeMug6zZKFwzD7y92YFqB/Pato6reO+DgWYY55wFC4oYdz9sVU8pHkT7vZtUQ63SbBh1uwwadd5f6aaaxUrdNrkO3A/WADkg1x8g/3e2ZW0hNc91Bh1CRgYBnWzftb5ytBTcZFnrz77uE7YTReloPaygjt9gQw2vG0wUPTnp2HPoBNYtKMtBGiGYJbnzWaNHNIPFbWsLGkUgow6obQAx2JhBa6BMJP0a2gTJbQ6uKT2UWZ7fqCdWME8bwxoW6acMmLB7qTcj6TJkcRaD2q1zLdBTQUAO5Hs9pKY6w/YvZ/71+xwkKzChrlXnsKCbGtjmc4Ka96rzAgmqyp/EtXM9l13Jneaw25kGh2CHch31aAJGvLbDApkYJkoGjXzFUpYrI4Idw6D3YyyGho/GYcu2IPRV2J3eBvf+gL6T/9a74WxkCvp2jnj9sXy1Jmj1DKEBFGgIYv5vCmQ2cO7M1m0LZdvWOVOpG2dmrI6eM2NWy5gnHlQHFX4aaevxp7LC0LVseZ0GXOl9KP7xMoa2kGXEBppZRmVukRmBxuGlozgxOVGmp1H/wihU1Ckril5Hm+bl8t6789YIAAHQjjtOl4kpGFkoCUakJgzuJAbayuJvIi3B0a/C7NQzHaCe5iH6G5V+pLdyIBNK0tv4SonLeU3FTvmw2eaDH1nnvwRPWFSiFav5gVOi9r50/LKjHChAZDqCNuE888Rz1vNSQBl8SllLIKmgNW+DwUxODVZlYhEtAw3+YW2EIm46GlEMHgESPx2UG3rIYTRqyFxlzowIslveLlfNDyisMuZE3jMPXXsqhS1jiwsbP3WUrRDDOUtpVusGQ2ddSlEPRBnoM2T8rYxxDqrl9LBmQWvliEylP/V1RHLivUNJav3J/SCnWPfLSkjBMNeZ8p/XINK6eua2ViVnErjG4pyzCJIyoHamAR4E9cFrfFZ8HlWlCkbdlIIDPr8XC7pcaihgIOlR5JzlSKh5ZNxIqaoO+QSzd2HI/FntfMZMJiHmsb/qyiRKSWQBqcTt/9N+6/m9qNOd4+hgFhmvzNtmrWCi49V21zmIVMF7dHFSVyDGbNyLtXV00WMHHGWiuE+qP8gZt0ALMxJukumFvLamyRmWMc9rlB2LOHeifdRV9/+Qk6BuX+FEmSGvc3aom9gilSCS6plsdsgqO8oxaNx+sa+oA5TTIfWByaope8+5Q6wNsk4+4+0cgipI2jOAaKnZRYvMy8Gj8856Ep7X4bWZypxFhtt0aTdMVXs0zHnNz2cykeD7nF0XQEMnTDUYAgNzDQgd2ZzZlSOVszs495qxEs8QHHw1Ygk6cGYTtGht6E2BUszMSXdn3ZTXQlkzosQtJTjAKT5TnOGozcm2og8UzaF3B4kBAN8ymuG03VEpb/RReG/UtIjK7IM9PUDOum8AdPQ6MdXhCJwT44Pd7oKloHfn7KWwJzqnWT7zz3rGgT2zt++tNRw++wyfJUi8ym5sHqj2TrJlOawblvRWzpwEbU76R89WQRZqV/pJbu9k68PHCUC6OtTWWTToXqGv+F+SWwtCE806Gio5e8eKM4ZlMTOVkW2UCaoyg6sAsQWYw07Xnxu1CQ0/2MBIwUw9svD95KWl5k4RlK6XZch5rQ1GK2llYCXjbT1cr7vDH1QdD+niqsnK4FD2HVsQQbO41Myo91HDNua9qHokPSJ+hmtTl4g6iNEC7PqKQv+19dGysLBS5mfny9rKqpWbICszaR3+SkHCNKjMrV/jIiWSjx6Hxf64MSbXojgfmRigWWjBPDU9UUbH0CkKi+NR5OqI1b0guEFnAaIcPjvAO/vg35xoy4FZ+PzW9xZt7gwK/nfYCcMzYbjBh6MyISqkNCT/DQWMIZsaYtgqeXwG3MIR74TFAxGoTTvh2RSEFZST6tQ7tjT+foBSIZa+J8dSgmGH3hvrsWsOD4CcBX5+tbB2izxn+4wb9exchlMaiBwDOwZCGrImnqwcyCbgME57FEaa4+1dS0SvkqLQMxoaPiZH34se00R1c7LW2TVMhkGH2AQtCRzeMpx9IhTqTEZDQEMCuYi2nEHFkOCTQqQ2lQldcUWQERmsK9p8M5DJ9Dg5fOBPokCL6VplNChblFlSDlsFGRmIyBJW9M/bcHIvua+BMHsPdg9uiQhTDjUNHXvNGQJCbCKTRyQrD9qLnu5ZtmQo+JwMPrWnCujyXlPh8Lp4bg53Jb1Ce5PRTXMEfYaGnXtrgU2EL7fQDcogjaEoPXhWzpFo+f1U9oEc08Giw69MFAd8sa5iwrIxQvwS5dGsWVBHUJDbU1T4/uw6Vs+ey0CcH8pl0IZI+5Au4vwi7J+miwspdUfchnGJHueZMctGii/dcq9zwKqMhA0jrvOIMA2MaXXNOJCxyAYkAhe11o0Ufw7o5HDXVqK+zq0xDNkPh5uBjHQpFpsIuTsdVpvoWVdlAFRLYrxzDZuLLjbQ9fx+S8WgfonWndkJZtCzxG43A80SJBfSIWqswSwPM6YAwlZMxw0FchRCuiwx0wm9zf3FszAYow0yeTZ5lCOUqSjU85Gjl0zHfBVlGnN2Tk55tm2R7RIAwmfKTon0GRFljkMYpEexPb6AvDaYCQcPT02Uns6YHFpzwqzlqYbHgrfO+U0EKfXOsRetY0laZLZvw/cxUP0mo5PQ19CxysQq2I5mBnRyoz6JM6mUkowukQyQWffD5hxcfe2F9Ct1E/MaJgfuXKuTnvZMmQE553pf2REG1WRORCDDd5b/JJuofWAgw2ymaJZ0ElV7SCUoP6MHcatet+HBgwGRfduuRVc724vwjVigrWwcbQz3nfsUGfiehqjzxmZQAcRk0LmXC8lGzignHKcekRyAEyjINVHy8SS7QUk2aU1NfSgvAejRbvk590YjbQZgwAON9vle683AODoS2hBG/xM+VMrCet4sgF42mQlPncPXVftX58ZUFpWAYL6LnT+zh+yoaHtvTJjIyOV6Ldf+ntFChzv5g9TjMRB4kJ4cG9Kvi2yo7DTnxYA6xwcatzlxi/OMIVBLMz0zWWZmxssEqKGim2vIaUen1Tmvdqyga9ky2y9jIM27781agIIp0dMzm8qOO86UjTuAFsAUP+gjhryjBePiKvtfYy7FCor6l8uyemqPbyhTU6ijQY/2ibK6MlLm5zGFdNkc2Y2bJ8v4OL63YK0crUkd0BIIEg6uaV4iqT03Or+EUeCW1sqiTXuVs4p6AW4clAOMj+p1hHboANnh69oLZh5zpY7U9sxhhOu1UvvMbCxbZcaDLGWhNC8VU7RFlaNZkTpXFvl7csKE5CuYyTUsCqqomCPDkes35PBmtJ8KJ81dSe2XM9++ChDQKkekzXGwtst+mCxzkWtMwpHug76cXTAF7AM12Tpy1ZxuNIpQICKjw2DKswrVmNORqU5+VaLsoJbbORplxbs6UVm3LU/l2Ki3vIr9JRdyEDRXSWlyGVPWBtDhI+IZFAatQTa+fVaBqVtvMeutFRVAxv63iEWLukDJY/+VoXOaZZ1DwnONVswK1HtUU2su2ZEsZoql3iEjrpmXn4NMGbIMCChwoBx4pg3P6PvhbKyKxOndc3MQXjdqDeSI8twNdj3pjVpvVHUGGWzlTEoEm7367s9ppojxfvxfpXa4vlSNU6XU+TDBmoka0l59wKRiuJgNevROb24LqVMisMpURumOHIjnPazOiHeNyftc5/R0II7kLzsMoCWr3W7WTfVZ0hycJsh0QEPofJbNcLwIYmQkPNaG1IPsyClbtT09mjuSWVBrQTxpRGx4o/qKbF3l4AUIU50FIAEp8MvODJ0M0Tv51LF+EawzwIgMiGQ1O5/am4yGs+kAwBwHRJzyy7PLOpdaS1HXmrNtiOIjA8UzFQNENUgwsskKPuTQB7Bgmtrei9QfRJjIEHGIIZ30CdPBYVNayaYuFYhKoIH6TB2rVtwGRGZGAXivuzLIIx2tYJWBBh0w2RcCAAo4WpQ6O9PQQ6QDk3osEIB6R+e+bZLAe0TNDs463onXAPMF2RDVNnINa4DpKr/afgdy5D/E2cuZ9rYOR6tMPyZAYM3Ho5yuldGxlNEc6A5HEJrdMVWkHrNpSDeWUxsZtnyOe4ARz5OBMBuYOwSU52ZRvtQsSvIXVC+NR4j27OpKZkGn1dexLkV2wkYxmE9AwMJAEKu7ImytQIL3h2IWgBdyK2o4aeicu2gP29C63RfxgZcENzYYFY56Nyho+h6BR+mJnBFTl9kAM8z+QYagu+qcvMjyyNewoe2pq6wBqQ5iBSAV82Eq0JDILHV7auMcgg1WY0Q0pGbORtbxbmMmF4sLS2V+fr6sra5Y+cNG1MpsnDC/3V1RLZvLAF5e/5M82ztdNrK6tMqBmPNLZXZu0ehfSzbEbLRMTk6UTTtOlo2b0CMaL7NeRtL8CUnYMhoELCyXpUUcCM0CofJEGgm6HDNmcB9EvDOb0I6ZVC8KB5USenZPYtAZFK1JVkw2zQdP/43WxojsYMCJWAV/EYtlQwBtYCK/URWiiobTwKZQpIHwcGBbODFZiPB5Ipjiww82I2CqsQ0nW+MjhDsmwypToNRqPsTZYEjh2nM453zAufBDIaRJSK7SjpmHXJV3yirhflFnEAcrMhZEbCirqtVxmsMQw6tnblEzGe+cAmZ2yHqQYyBhSr1nM2fIqE0GZwq5OrPOeyfaYoKUDIqMVSC5MhI03iouV2ccBWCBbCibxisHqtdzRWlQvbNUDRaiM0kOOvJ7hdHCd4nYM6vgbdhTa0ki9m3Kn7JO58fk0w1NNuRy5NjaMYzcMLQYZzMjwtFqsaU8STma45fOjRBPympuXds6g7FXOINOx9S8lM6YVeTeO7S1mbr2vOezks+51l/r3a+PakP6ACQQ+6AoyEEPI6QsVjjZPPt8EQAPFnSswlGg4YxAhlOSiUYGoh57lh0UvhHWldOiNRspBrFpJlcE2CGT2fHV2oQMaIZULH4OfrTf+rzeTfqhfyY6KLmdZshz7EuchOzAhnOSqRZBfRp2fpRxzANjcyCeHYbQo7kdcpwt7AUzZcrg0qBKp4pOQqcq02yjTqWXjUrpHcaeSCg2Ed5MqVEWUdnAsHtZt0Yg7ZllX7qMqotKAxkRVUdAEOWeWW3sJdYO+8dsa9C76ll0nRPoPPQjp3qzVbHmmhCAsjMzCjnfXiAjxD9sN7MIdCLtXQvpmHi2HIQoo6k6NwV/kpPQF4MovQIh1gBmSlGsc5ZXMgjoqOcaSlqHlOHyPQ3Aw9HvVMMl8Ax6wZ7D9GgPxCQ6srXDjoxdBh/wjvhdD05lkEE1idrfCqKaUsQeBXslAqmgULLGiDZNPkT4G9FRbdj5zICmsln5OgYgOZgd9TLpsLj5kPwp4x+ALYF36vHISojGbPoLNVB1oLTkKnwE2FxltLO90DqpCU34RAr8AShBLtVK3uf2ZPA6z8ipzB0GNBlIk92XXc82jD9rWSFV1hEU+lDmGDwcWUuFBAL6a7bMW0DzjAjUUCMNz556bEYFGNfMYPkqWCA2eJfBHIFtawHgoylWChgYGkSqBhpgYmBcywTm0nSt0Qlc54DGnM/LRtbXVsyPkdMDx2dhcaXMzS2U5ZUV67iF+hcEM5OTiFZdeVqY6Ij/2mhZWR7xNst8KSBwCwsLZWkZSjDSoZz/gQ5oHB5m3WzGyFM0xxlCV2ehElFj67buj6c50cqNvd5xYMNpgCDY9Gef/J0ROG0+05LRs75GqSk9bc5tmrzePEVqLxj1De3cB26eu2g1nK3qVLCC/SAUnDil7PKg561IdOKJhgFuMzt2PTvE+SBFMMLn1SEIRzUOqDreROeoNpDSYc8NGlygu6LvrkKr6/NPWhINkTJXXlNgrfs0SVxGJJQ4DVc4k0qt5oJtBZJyIltnUNknWngGkTTSRMhYRMzfUSG2zQp4e83dYfDQFuwOQ+QCDRyU62wstHdyRCtvtG+F2x2NGrA6VaZ/pqwQs/MuR7OnNeXmAwxSVK8WKX1mVWId6dyGQ6cMDOU16CGEXALxEj2tGqDaMjUoCspq5IxqXgKtoWRZKLueLxty7XtwsoPmEjzdMBZ5KnnrOGnYpaNJCi6cqiTEUk5/Xa80fFfZEOkBUmCaB6ADAAAgAElEQVQZQOt7Ofil8ef5kyMgRJPv45Q4b46S5ybl58gOSGRM2uA/60w+e1AEdbba7LmCK9Y85bNVHYJu1oPukfeSjmucK+noqi/N0RnMuNXgdYiRz3o2O27akwjuSNuIgE2BVwbHgn4qapnqDPkMfQvTYBkMsWqDtX4G1gVYprMr3dfLx6CZjEwFa6BkJ1LmwcAW2XI65WQqQPfmGsp+FlKAR3lfqn7z7Ko6HKr1sVqx8hxGa+X+2bNjFcFSBm7o1KgGSOea8iwwJwJTyUycoTZjMaC/bOp9C/Tka4QegR8hnUZ7H+/VtlVuz0qg9Home2fX29zjkO3szNMWU/ZER44AjLpSWSJcRvo4gzNw/BgERetzXDVnZbPzrv2JdW6DdumRWN+2OUx/TrO+yNTBHnjKwEr+jvRF+H1RI8ZnlYwLhGznwOn3rX4h80hskqwbhwUysmf5maVH8HcFpmt2T5k5+QmtfgtMkXuodui2dpa5jrrWRma8lKHRj5Aeo0QOtpi21Um18wREA4SWXOVMm/wCgeuoDVoHyyXN9crvbqvv7d/VlEqZc8VwAkmXlxctqEH9JN55enqqTE1NlQ0jYwTKvQNlZkeY/KP2Zm0Ngcwyd9ucSLQXHCnMsCyV2dmFMr/ACZs77DBZNm2eKBtGLd/uhdJAcRBtbTAKDPmWXIz5edTcLNihMEF0ZNk46ZZmZmHT9MyE/c+6Mnk9vgmFaYOWl1cVXUKrkPAQGkbHE/QKtuQ0BedOaUYNm/qYLqrvOZy4pwa6DTvUeiY8s9AUoQr8HY1hdkDCkW1bR/eKXMpHqb96KGqxdkKqUlQsR1EObO5Kkg23BY7Wai/TwcIRFyVDh6lJd/rD6tlMQJMyl8HNxiFT71qD3B5mw/E8HUqD5IXNqZCZynTQENTDmJxlC2aS18A1IAoowy4D1WYbROmIYEkoeZVRny2gA5yzXFy/4B9nZ1QyoHXIf4cctIizgrBaaDwUyVUqfzCoyobE7pccRBlBdkeL4Jlr1HZR03vkPc5BQv69ZFGBTEbhxDXnWigIFrojQxQb1z9/j7Lm9c0OQ/D2c9AbXHrVDuTWrQIfKvWmm+mUA0C9k7JvWhcLoFaZJRHiqTOgPda/GQRHC9gsH/17MeiPzkZZtyjQrIGZZ+egmwAuSTdlCgllX7LKJ9P767/1PMMpXNFgIBsansWYERMBhJz5QPdkSDPwY+9Yu1nm2odAWA3o8GYuWpdYOxYa8+fSMblrGZ11nf3sjEQwGYF3VefefCDfj5q+Rc/xs8GsVdsSlvok1jxnN2JYYVt7J9lh8bo6Mw5mC2IP/TxX+mXQfhUQBYDgtQUO5kW9TlCEcP8447D7zEbo51oXOdjQJxUgSnRxqa82SBFAFsG5dEsGjCSz7B4W080lRwru0cmuBbMiy5idt9zoIHSUdFEGXjLFS7T13GKYkkCbH1kAOf8BbDkgl3R4PQO1OYQay8TexnUg0/i9Tev0GSrRUS7XI7bBE6VHoKSceO6dwDvWY7HBDNHz6oAmkFfjFjL3qw1WEMmyVbX0Qo/lDtt7nUMBiTkQy+uYdWCAD7kDHu7reHul9qa6NtulqK/NZ4++DANJvV/4bWLfQD5EV6dctLV4mUHh/oqoUZbR8LECaQhxpdE6QNX6rS67aUCskhCihmc7a7XbdRZTAMF1/00YQ/9UXe+JBwYZzrKqTYm8vix9uPJeauMr93ft+gRJws/kNel7EmjDfeCzLy6CEcamYpJZlp2AXQUW14TTUQkkYe2Z0Vm5bGR1eX6d6IH6pFupjdW/oK5l61ZkVZbLxo1j1jYZQ2vYNtnbaKLrzPpYWV0dZQ2AzQ5AMGE3MIXH9r9so4qXQGMB40yXNeMdo/Xa1CSmeo6yAbRNA2XuKqd2q4OnQKYa3DBUuD/Tpd660hz1QSNYD5xPUFWkX+lJ1nEs+vCr604Y9nAYs0OXUdWsdPpAJjt4gYIOttuzvhheR9M6KdGyWA7u4LOpJWk7TFSGm4eEyK3Sraq1yahKBDQqeg5jg5OgQCMrk9oyz62/gjLNHmkMDpw4m9Ss1rvqsoMe73z/3Ha5KgvPkuj9I2MUzoqUYigp8tj1JzuM4WgFSpgzbWq/2maYqAmykpNBD5Rf2TaludsIpGZQBmo8iOhEAN3RDLrMjBw6GZ2+riUGhvH+RP8C7WXAyvuJkiHZ7mmIeqbsVPfrt31kLWVXnPbJQFj75lx4c5A4Qbw/S8POln4WwSPfkwBD1GhJeSq40PwJngFlX7g+uaYqnPnBuQ+6dy8Hpjd8dkMEPEMi0GaIX274EP9dHdhGJiKTq2eoZ8y/gHfqQZZoOBEZqKw/stz379SfnWFBXV6PXidKF1AHREYu61G7Z2ogkGUpAs+W+hNnPYJfy+8n70lARx4yLH0Y8uMZMEPkWcfIaxPCzAF0vrbJfzpDrJ1oa6qaM1Jrg7iiWRfxvq3+znaC/80alt45jLXXTimQUXczOsgtyBDDMHHtvKd8R2avVYPF91ADFV5L7yadgLOL/+HfWWfLSamAYhq5kB1mPl/o6uqAVac0z3lrqc92jhNQI51c1y3NQbKOd95oJZ5VTUjcz0kgQ/OeaphSKeTBLFBWWTo126kc0PQ1IJGVYTcsHpE2UKWsqDNpO+g6Z2dJS9Zg1Tjruj/ljGuMnwm0UiCDZ6f+CDuRgQKdr2wP4jwND2SkY9udjeBKegjvHk2ABin6/Fw7hiN0bNRYgh7nJ8zrQRzAsB+3XRPtmqk2j2vTtkiP52ZpQGR+xKTxjqS1Q63TUL07mthHnKEYTXKyH4BAKpgU9lRR6+c1m3bO7FmDjYNP1jpvZ0XkhgvBYOGGJ1Z6fS077Qn4YQ0U20NTXwfwhXp2XT+CLo1lGMm9DqhDnIKJsx8jJaj7rCHSEurtER8gfiDLCrPyGD+QZo+/QTtD/dTi0gJKSy4bWcNwFzOMCQm16IGF9LPbVsrC4lKZmBgpmzZNGb3MXtTbNeLraLCBTgmiXSBA2bBhvYyDRjY2boEMAhYcCgjn4sJqWZhHLc5KWVlfcp4ro/apyYmycWbasiDmIqp18oDUR9kPFiEXeFkEr5aC1lVKAyoD2edhQ6YoaBvYCBkQGV8ZTSn3QUWLAsZW0QSCGiQ5PX52hhRFQyCVCQilR7upDFE/DFPKIiPcoezSUUvTsHNnJ1dddhBU1EUHNviuMpDxt7ixCgwDUVBLWuOU+tyeNg0Yz6QgRgrL9s/bQeLwMgpXj/zYOwaW2ZnPwVy0FWaRa6IEWKGeqBOgQGakoXXkqul32oOQvXBehABLOUYgI2NZFYl38aufTBnGjHhzHaJYXbxlva8cKD4bDRMNFBwnKbiWJx+0DFKPtG7ak4pY+lRn3UsoSa8cwzgNZheFOvfGVk5BFP5nufT//jdodEaZFNDJwaLcD85xiP0LZUxFHI6WzjiVfsws0T5kJx4KnEakdSTkrOk7/d8BgoyZc6t7KciQ7Ofn7VWcAs1+8ns4tGqvrNqboIPF2YoZLznjk53L3Dku0yzwDj3S2WfFpHt75z47e1l2tPYN6DHESevXQs+Cv0NfOvV0aGbSg9I16SghsYN/52dtnWzWCeishuNAo5uDK2W02Oo+9GTfgKLVL14X6NnI/DutmdYrn88Ahbzgt2utJKcyB+W2fhUoCDow9pvrGR2bFHir6FeynjsvDgtkpP/0edPBtRkMg8AcrOE9WAsWGUbtM3UK9V3UOUSXQ80zCr9lCE03jRJQVibLYjhrYfNykKzObHkPWxvkYKYtNHcvCs9Fc2oDPMmagFM4Y1FA7tnD6pzmxgGtfo91bOWwPze0F/pfAGk1kKlDP+VMsmEI9RUoSWPe3Uzz00K2uS8EwfU8eX8VaFFPqwlA2/RA5y1ASK3j9imlvS3qAQDpalHB0VBDQWT1Gms6kPKl30cAzOA2ap74BV071rnXA232jNTPyEDzWW0avQdA4YPy3LZgGjuQqdujqNukWtmzVBmnbyv5qnKMeyvz0h0RNo9uQem6Th7IMMhnDbrNuUlgDWrZrRQkdaar66N5iYmmJ1thQz99JhXq5/jOem+C2kh0GLPKnpmZQg4NXTV2F2poECMsr6Dz2QrbL1NZevcKFAhheKQFHaUszK+WhUXQy9bL5OSYBSdwz1eXWUuD3yHKYlodjhWKo9bK5CRbMPNlEaExkjNEa3WkLC8Va8u8sLxYFhbnCzhy0Fzgxu24wybrLc2sTB+px24YA9nbKtP5cz7yKDmBREPbaLqho9RLDTpnYVSUrRqGmCGIYdamRcskZEHRyAc1DEy0jc0CWJ2dOjxz0PjKecyHq3XyW6dGzlk2vkJ+ZMzwDLpudhizcpSg8kCG4iYXnJx+zsHInTcGPY1wDiKzFXMoKLw5Zd0aoMiw6dmkMOiUWQ6O/HQPWFWEy65qubaDAU/rlGQFzfaNfuQTjSXkIRvJ7OjxPLSBUihUPnkrF6o9yMW8sT7MJAnFUTME9vrPxorOgLjWgejl7A4/A4Ql2lVm2tP2HFMFOjIeytRo/bJBw7v2xcGDhnZgm0ljSK2a6XQTbMmZImsFa01IQvnn62f0XVzfLL801m1b7t4oamhr78DTaXFWrtMtemMOqck01kALIwAfth6Sie0FMqpRMgpgPVrMYkmmFKjCKMjA6Xz3tTjDZhTpvClw6J2hXm7VQGR7QW0E0GGQTJq77FJeZznkuhcD2+iwZM/kQcOw/WmD+WE6I+Zb6Fy22Q3arBzIMMtChDrACGX/M81LssHv60xm/ZqDi7A31D1Zlw87i8qemuwnIRq0M6qjiDlt/LgyVbyXOjbS6cu2Ts5SUKclEzo7yu7oPOiM5a5ouKOdXd8/difku+pPf/ZEd8cDqdkJ/2btaKZ9DtUr3rFT4GMOnsN+tXZdDqDktadVSWZr8K9Mmmdk+kYP0RFrGD0MGiKoSbJ5cqYFoKhGrq5rGlhq76HmRV6rEM62fB/f8QYElHONOoPc0rrtLgq/TsEl9XAM4Qz71TIS9HnZhuwbSW9qL7Kc43eNf+aBQ7+3eR3C8W99pLi+6ltzjUnU1WU9zv9Wl9c2yxFAoDqahU/T6/3+HaincuOUzBCSD6AAMRx60+E2I0odV5nZyetOECAHI6FT4XdjuGRbV+Tawh+/n1JjOtczpDmLH3N26NvZO1k2Jpkg9++1HsZosDld7mtYvbvmWrnu7gIZCyprcAb/njXwCwuLVqqC8TBsQMCGOAyO1i4bsVp/j4AWl5AdWS8TUxPWOhlfWFpct/bGcHowedP6wmN2y9JaWQKNzBD0YlmXmZnJMjmF4nBEXOxChowHqV2rdmjNEVsbK6srozbVFC3allaWyuLCQllZWbL2y5s3z5SZ6amq5DJlKAseDuDK6grbQJsVZ7obxU2GWnfDJ5UJ0MaHEogisdahZRAjg5oPnwmQD5xSAV0U4/Ho9aj7MNSBM3qCGy8Hwg5r6rbRFtIq3d0WlvfORn6GYYYaziK6yaHrG947G9CInhNNo/Itg3cuQeW6YTIt58XQ4RVHPGcEdGBbpyvSqsONnWhaVHbRMpJoCpVBtOt1Pqp3t+C7aBYSwnBXxkhnJupHDt64FpzRYAbVe/63BeBR9Nw7KLyWhpG2Wb8+mJFiauVTBpaOmzmKhqjSCeH8GPyFGrR272QQmHliC1kZYMkylQ0C8cHUOJUjlW0fmOnZh2WUssOQHdo++KGzwE5sgUYGmIDrcEo7zzQ/z99DqQGtwfXZOITzePKZDsdIma7g8PeBzDBEOEAFynne8/4Ma+8ETrTorSKL1pHIlEPpsxwU6fkp51F7JgeSc004o8XtTi2Iz/qLWU6c7XaOyrDMDK6JP/qd1kD7P1hoHEG45DbAknCGGTSpSFy0xTbTkw1/zmZmB4a6pO3QlJ9RWYpMAxkWZOdr4juQH+mq/vxROqM+RfpgBSwEy8gIjfSGJDY8UBSnaHwRZy4AFHvnhj5CPRvBrhxGzgPr30VOpdre9+ebtgrPRXBKk7a5ZtEIIgfaonGroLiC1t4hLNrRe8cxn6vCbmdhi8LpiyGiJucuz8qQ9mBcu98EsjhnyT0kDW+u3UwzgDgIRkpnDjZgUYczfEfd12L99fzSo/k5Y39YfyEbq/MfWR5mU1RjlHVqPaOW7SN1turTNMCRNk0OcAzNzPKkUQXhTOdVzFTClg4rvQV5NSkf2oJZlP3IxmyPZZHvKl1MKiIMUNRDKMjJ9kE6Jv+u0cHuBw3TQdEtMAAD7bfuwT1LgaQHw7mcQBnAWoclWnGawTNQ59NnOLyOMu4fwRXWRwyCGHbslDMPRNrvuZ1H/bn9nvXU4TsIKGkzXNoH+1wq04jgLwIhayRVU3Puj7nfKlqf5hkR7Ih5kQI7LNJI1McIYkgLVVe3WhdvNW3eCVgKxhs9sdmTDxH1RgS4Bphh83PLZc66Ki8bHV6UP/fDLxtZW19cB3ti69al8t67C2VtZUOZnt5YJifHjbZiQyut+EzpniVzWDeMlzI5saFMWpE+qVHIouThlTb1dIQBTKCFPBxVMRudCT2lV8viPDI/G8qmTdNlanqcKSvfmYw2QuhY0I85Iyoki/Rp3mxL3Xp6qqL8qdsYfN0YBEeHnofckfSm93f8zgyuZ67UWUzKoUX1QtmFkMXPsCmqDcnBxDDjnpUFD5WpUctK6fO6RiAn0ZoiK1shtipyxPfwHTpIrtw9q4F7ZKdIhlCKXkpHhyWcs4wk5KxBQie8I1125KTQ+LeG/kWXJKKJ2u9AcWTcRc9rAtZujWKPaSSrkki8df2MKA25xPiZ0EHaQHcUrC4sWt+yv33bsUaHHM+pepWMqktuelRVnfVYsxGFl8oEhZISYuZF1l7oqqJTmw/nmRg5OrEOolg54uRDXHHOa3MBzyDJ6OZgJlDzSEWz2JdgRkZeszMgBDiDFSrOt0DGunrRqasOmafQTbGO00CJEoXgjQrRM8S1jmhYVhC97hkoakZW5fJbcxLsN51BgRXZ2R12niX7Fnw6/UgBXu+o5u9Th8jwEaUNrvbwGr8+mzHoJAQFoUc+9VkO/eTa9AWjeQBvRcI9QyFZpA6KzHmsTyD4ygiRYqh6vNbxgB4KHRTZ3LYQvs1Ymt7xtu85iNKQWLauZucknT3tj9Y+gzd5j7kkLGzNQarABLUAphUPFLQFjPC7nvqZKY/MkojaIh2OZ7LBfGbwW+AmB6qmY6zJTlgG7SXfk9lm6efQywI+FGi0qG3ONEk3mp5b1ZwTnjHRW7P84B3Ef2e2NJ5N60i6SguUZNsWIJqy/A5+eb2khlqbXjP2Belp4eBnYDK6ROW9EqU0y0VPvdO+ZFuhgDnWWTqe91HWULo/jw7A+7OGNwqo8fucAYuApA1so30uzxr3CAYJdB/8wzP1PuAzANLwWbJu4kVaSg/tZw6YKL85GGttFBo3cWK76qzrPDn4eFb3GgCzdEzNCJsdJ006y2Zdbxs3AKAumonk8yV54ucpQdIDWiPZzixfkhUFRty3QVDY9D+AWQ+k8tnK8pZ1Sns+6buQosZmGDmbru5oax5E5uAu+1Q1M+eHKWfUAyR04DN1jIVfqPqM/LzKwGa2iPR2Hqybm0UFwBSd3+R72m08yML7K2tuqhHZExse7rogtWBnySFtNXUZh9tLZkrZYHEHMjGzs7NWN4PnIK1s3GuzQYNcvWxkcXl+HcpwbnalvPvOfFleXC/j41Oc6AmEaZyRIFvbsugHPwfNbHoakziBDEchEp2lQIOMY9wmv91ocvAhLra+PlqWFlbKtm3zPjQT2Z0pm4puwzG9zaAEPAs9J5EOtt+0r8GI1cpu8Q/98NqvPC2bBKlVWqQGZQWQszJm6MeZ+fl3f/Lhz04gAzIYs2h/GOl6oshSiEJ0dJ9I16KgKupI8Ps2lcuCMDoufXtCBmz5muKVNu+DoYnWEY4DRLkeQrX4yUBuYy/omLUKIl83z+nJRqhV5o62uxPfKi8Gm8xYDHbNyc+VZaY6cR6w5uLwHMAGYqNpvXRqrA4odQsyAwVl5d3ypESVTWDGoEVnuEfqkx+Bcw5idJ2q8JoBYzmwi1XNBlptNbNx4llqCyTzHBoFiXQSSxnZIEWe2sYO0tFdJlo5Y2rZTlTz/lLSVI5BvZOMthmD6Kmvfa7ButMX6976AFadYa1xfz7zXmQEqW99SfnJ7Y/zs8aad6CW/UL0uFxULd2hs8x10PsFxUV1BfZsVe7bRc/Bq64nIxrr691i0hnXs9o50kwOdwTaTCffrzeAvbOv86jARqsipw57ScPJLFycc6LFuTV2BPiib7iD0gGHAVCQaUFgTGCO2BeUV2TypMN7PZ7BomH6KwZK8uxG8JILhBPV2ZV7OMdyBCNzEPUz/v4+84oyI1oPgY7IWrb0p1hjXAM1f61ez/eXcyogoQXIOFrAwJQE3smpiSpUBbrMlDIbJfkIGzKA6o8jW1rD3BQwM9NoGWsVJKd5Lczw8J1Yc5mytU6FNVm3Z4iuUln2Yg0YKPD9eppR1EbY+tf21Bn8bGk7uofkWE42/q21VeBO++aOn/P86Rx6cOGZAq2/7NL2sm+hL2uuzIN0BTb0bYKWu/2ufJR31ScM0i65ftFMIJ+PCOawphxYyfWIejTSYikrsoM6f1mvxMiFQXoaa6zQMEpd71IWutZbZT3F/+4BW+rQ1v+RX6VzobXPgQiWB1k3BpFZT7cykX2osAoBWJBx02Zo6zkE2Jm+lAMYrTNtNmVmGMAd1Gp/Rx8pYgMpbQ2H6fEWZOh1Y14H2VEFTVpjBnph82W35YsZMG6lJX4G/IxbggO0dnuuscJ5kGAGLZeFeXYuY5kIvjduSR/VdyOAQVtmBDNQW+wat4qMzBquWWZnV8o7b89ZTcyGUR/INrpW1gpaKIOXhkOJVslTZWZmwihkGP9Cupm9mjsrXsRkch38XW62T39341MVD1o+L62VbVsXLZjBi05PT5bpqQkTpDywr99oQ9+dQiZlldFdbYgc74aqYcLRCpKpRueSZjpTbYuXeKjGexzTwK9wRnukOqO44Ti1WY7g5tKI58/1jpfWjcoFgWCbGu4DOwlpVpASzmzIemOWD6UUveguRNtVsBaf1P5ktLh/fh1G7JvVUWENa8FvILXaT6YnQ0nJ0PH+fA45ia0xE6UGBrWlLilIrAGFz4ipjl56ebtfgyJyIjfbSlKBEwET8ktHVrKUlUQ2hKqhEd86O3lSvHJmdb0oiuOZE2dWa5w5zHxHNN6IWUh6Fq4ZziyR1sbAehdD2iYiYqo5C6MrAxILleVeyo6ZrJDP7MxLfrX3vZzQ8ci6JShJPKPgdjDQzTVaQpr4/b5rVWu0odfkGA8islTUQuSkyMPRi8x8ihWqY11Rvm4obhhNBIs+ENAbVERnvGjdvf0gP699my3ODRZMSlIclJ/fzljKtNXMVqXrDhrtMOzh4GYnLuuNCE6IuspB1Wd6sKaXBdGjsvzVtU4d5qLdrDuKABw2gDomWonobhH45AxUey5dZqqh9MVz6oOCT9VqDEPUFZRkeksLMDkAU3VGm3Wra+yBfpav0HHk0GfKl3S4ZAzfoyyITx40ZvL2I5Dp901AFM+l2ySfPVYLXi0rEIFWBvpsL2u2ThlfTmKn7tEMGDVIyEEpdRtBmKAPN+3+E/WycUBr8wBzlZqBiKYPEuW8ghDNTDhm3xuQw4Go3s4oOMo2m+9F30C0RduP2krcwUajjbW1rJFxV3aHLBEGpMxoinFgTAmnGyuwq7WgnnnP+kSykUFQgUzZbuZGLwrKMqCh/+Y7BruizyBn4Em2UL5VT8Pv5VbfBSOoBb4EflH3tNnIfMYzm0PONu2zziSfKQLxQT+L2SjsY85OZ32c9QbfobWHfQv1vM6Yv2L7mmrimmZP/uFh9rMGFx4oC9DJQRxA5xULZkRD68Ew+RAJRPPPZj9Oe8b3TtkrrwHlPsTa4t8WxGDdPBGgzH9eOzQKW1hYta7IKBFhl0OMCGCDnfGJiTIzs9H+DuCAw7aNEonsz7J1Xr1sZHVtHetZ5j2QmZtbNuNqXcNGV8vq+mxZXl20FPb42FTZuHGjtUtGF7KxDVA0DGZgKWunqJTmZelKRum9U4sLoRVeW8oaL8Ve0jh8E5NjPoAznDUJgRa2byc7VNm7EQ+EgE0BqBxKGTNUJDvSjjwnitFwR8fzTKnrWa+UGoPjKb+ev6mMklJ3bWFWII4hoEIXos85ld+wriJyplWXwu9KKbLHenAv6XxmYSd9IDvYLdqjgxvP1EfyWQHq+lImsHHKFmQnsTGoKV3MRxM1kZmFrKgjGMq8UVEggicrZy3Wgr/LFKpMaYGMim+tjAwL7AOJyqhKi1K3aev8jApCMve3XyPrbmIvrjvkuq3WCFIxx15jYi7mmODdNHjWnC7PlJnRW2UnQRovBTdcZxr5tplFVrS90uazt4pcqX45ujIW9bPruWtMIKQMHnh/OS+tbCoryJQ0dM/oBtTmQaZABxNAEdfPxjKeMhBdyrYKX6XcYzJ7HxRxLyPwzoYwv2+ctyiUJfgAJSx9GAvHLBAzCZJLrVdvbJVtrWfKjYgCGRWr94FMff9uv3SdXFSfZVJnRs5QH2T1gaocOWZ02f1Gjl4GjHSdHBBlhJ9OnJq4JMe2ychEzZroDjJ60qs9qJQzSa1sCjXPWWs65nGGkXFp9WfWXbQ5cjbbGgU5vtmpyk4RHQnWSYYRV82Wv7/b0NwaVygubQIbeeDMmj1PFMzecczvXt/BZDtQfVJEI0NKSlN0JsvvLnmF7hQIxXUD+ED9zHdH1oU2WHImGSASr8xUUL2rPU61dFkuY20l3GoWEFnwWGu3YYpVU3DMZxwM0qpdT9Rr7VG/hznAgX6J5ySFm/ssvd0H20SpaxOjFMiQ0kyKnkAu3ptgMXUz58wYAp4c1KA30RbkZ273AIuhTEvQ1/Il/yQAACAASURBVHMwR3ljnaLd0TPIbMtsuYQKNOaApOp3B6ryM0g2aDti2Kj0Rh5arc6uAfQF84HNg2jLJO+tP+JAduqaGPd2O5DA2ggmY25RzkzyHoP2j3QpzvBq1sDvy1kvOutxDTvDzRBb6hBdowlqh5CCLFNdh9GHbUtPWBMQ/dnN98mynden0lZr50/qqjbLyoZLVY6MPsbabMyanJ1bLMsrnFUJKir8fvzPqLXWSZGy1fv29m7QrctrZR3F/ouLGIg5Whbm18p7782XxQWk8nCB8TI+sV5GxsBBw6aOMvqxFBkHME1NjZWZafR09g5hFOV6aOBKrBeiptkZlm9WC3nml6yIBw+HF5iY2ODtmqHwoAnpfOuQ2XEdSicL6kdVNrVjDOlH7TySkTIGxKfr5hEne3B7e+FaBdrqmxdFvK2DMyyixpVrW0KnXPSbNYywZhvowq2C0/6gUqFEfQrpYjEDRuu3vUAmlJ6K+qMzRp71gT0RXYQC3tbqZOWUFYiMJhUiaxByJqFXrCqKpXOSGg2YXKT+6kkm4h6kg1XHwFGF7GALua+FjAlhVCEmAnnVWNHR5H3lMMmpNcwiGUUZGyHPUhCxxr3y69L8KvCrQ1VpWMTfZrakpQjiuXBfKM+l5SUzlDjPMZnX72Fngw0NWieea6aMj9ZnEE1rqVZyMMJJUVEedzQbdduf2rggnEPKJhW7gSReUMuz3yJHlEUO4kUd3giyRxvQYIG1ETw/at86SD9VYFyd6NopTYWK6vgV+iYHU5LpnO4fZhBq9lPomRt8NGJYWeZ51gT4mILu+6p0fAum1duIHsbAKCiDda8SLUfoc3bmxSHXe+ncZHqAdG1rxCID1CJ2fLTIgAZ9TNfUuokyoo50+B4R5nBG8rmR3or7KSh3uXDHp90DOitZdoejwYkKktoU53s2M7BSDYo47JLx1taBNsFi+/79dR7y9/rA0L2Aen4qEutOsBBfgXN6T64l5UGBjCgovB9XSRn2YRm1/rzi2uZEOh2NgUyP8oadlq2iA1+1es3u8PkwZ2YQFdeayC7wvensif2hZ1ebaHVyk5Mvp5qyreyPOt2FlARI6HTzrstclqcIYv05rD4kqDt9MNycK3fymSUSIBXnKF+bQScdYGVFFMjXvbVsdypC8geVU0xfzOvtUiCjzA51a7uHrZ0WkKr6n35or/R66yewrpGd8ADGSG9gndoMm2cK/l37cKcZar4drpUzU7YWabyG5Kbai+0EMjxng6MLdCbkP1lmSHWUnmnTMOHtga+NHUyz4SIQY6YOzbD8MSodjs+tDEp0k6unJzVc4j7rLA96iwpkpFP7bGK+V5bxkGHJZqtRq5x2zajac0IQ0vZDXdDQfWx+yQIY+Ptw/0bR4tsAqhErJUHJCvx/NG7iOW/vzX+lzpdMCCMjs7aOF53dtlTefWfWajbAP8PMmOmZDWXDBNPKq8vF0kDWAm1p0Q7X+NhImZpA5gSzYiYM9WXxGu8OHx9OhtJ/3GC1Y0PHsbWytLhi11xYgMM1WjZtmimbNk+VySkgP+tlPQ2Eah3gSBdm4W0j7lzMRhoS/hglSNxV5yi2CqpbvE5G2H1ltSwbwojU3WBgpSv0xj9H5GxTTKetHrx+51IXEwmeAiN1deodzBxUCAHKRknPhnVAsyK1MM2GNVaA+2eOf3MoGcRYHZOaA6TBZvUZavarzQpl509rkle9Ok/qqOIcUwYyDMroCNEwUQYC0dJ65kJ5yYneUyl0GbkqO0bzCQVPLjHmJ6mAnG3GKy2hbracIf6gdRY4y0R7yH2hw6ef5d/hv80YYGq1nJZmOjnPWG2bmuiVRGN52BHI4D7MyJCzroyM3cOLLe1s1om+mU/cDlMNWYvAQOcy/x2yGghSlkEq1agRyc4J353ZCJ6PWE+9WwSibI8d2TloNga4vD47GLbARxs81rMnqoqBAEI62xbKYZRDnnv6UHbsa4BbJyPLeYRzizMVCTcGpXTY6DQTL83B04CuyxnndD4lf/beLmN5DRhICnhog2ftE/7ObX4VAKm2paVnBuVDcs/girV1NOJE2PEcClbyPBBdP+uBPLm6BwOI+Ao10LdwnuRYJZZAQjKVAchZGt1b2VoV6PK5mQ2y4vWmnfqgI9+egahZyIOGdX9zpkxWVX8W6HcFA1JGQHuvYAbPL1ugNZYOq8/h9CzN8VCgZLf2JasBR1dDmWso6ExjNENXDD4E0a/q0PSQ07RSnYIABMr1ID252f/kgLMNsZ8Lb/9vDVg8MFCwg+8LzafPEU0PqiOd6lpl22iTcla2zVZk3SeU2AATz8z3+o3vpz2NYJv6ho5athP5vVs7IZSb9LxKu7Kh36Sm2n43GSI1+hDgFu+i94jao9ZhjPdw6pZ/NQe7WSeFnAho4hw/+7k1W2q7ngnwFQOizwqF/pBNGizG17rZs3oNtXyd0HPITrUdLXOgaYFVpfdJn/c0q8EhuNob+S26X94znd8MCEWdTQCAzFYMB4FlO7LezpmbABG4f7Th8d/wSwG0S9fKp4jnFfjVRgutDouBu9JbqtWq7KHUor6RYX+e5aWVsrCw4O2Tl0z2x8cnytT0VJlCLTzqzFOL9arXa68Cr8euADFBWtQkW9ORMoJAZnkdXQK2bZ0v7747azz/6ZlptkDeCOdnxJLHK9ZymT2d7SIraIO2XNDyDBkNzH+Z2ThtaSE5Z7aQaWaHnAMNJDRenEXT/B8WaOMm1uCMj7uiralNBS4Z9W+pLNkRt4Pm3YuoLcR3zI4CfpxavnSoMVHvdqilqQtX+DYgzAMZGZk2kIpgSwdfwlBpcV1qVYdBzlWPmObDom45KvDWulfHzA2Jit1yUCVFYNQLBXWJKhOOaKx35mHSyUFnnb5POUW5OpweiObD0dNueuObD5yhiLhempwsRwVOkAViqVBU9471iwxWH9S1wZQCEzoX/hb+l5wj759ujqbqN6RAuNeQ49dee7VcefkPrOveRZd8t+zxgT1rtiofdClCORf9GuFAc3/Ysx1/VAuAv+lk0fntg1A+CxFZBkQtt1rP0aKh8S41eDXj3p4Rybr+lmzj7xdfeL48/NADZa+99i5fO+qYMj090wRsqpHQXkQ7T65ddo6rw5Y58qm+TuvFznaD2cDopJO7jmVaEjv+VZmpijIZZM8OYX0zgJD3LCOmylBKJnP2Q0id3lNAhGTNgjfnwFcdqqyl77/uG3LE9uA561udjNRxMfZ7pLz33nvlphuuK7/+1WPl5FNOL8cdf2KZnJyimuyGU0bHokx7cVpcAilk3OSE4FpyCpUtUPvRHLzL18sBn55Vxll0VtH+WtklJFd1tQ+/5XkIJ1a6L+uW/K55P6No1bvuebMCtXfnnkamJ+6VaUjuUDgI9Prrr5WrrnCd8O3vlr322otAh0cTPSgymCWI+rC8l71O788kC7H5DTkw8bfT1hKdqqUpRRaVM6dYfJ9nYigoaZzP5HAwyKfProy9dTKsLIhwlLJe6XWhXaBmPpSxE21NGY6g4fH7frKc9s4sgQfcdfZU6B1SkZJTmIKo7LTy2Z36OqQrYn32tfXy/PPPlwcf+FnZc8+9yteOPMYKlblnQQmL4HJ4K90ceCjbRN2+XoEoDm5FAbWzHGqDjDYTzTVO9XfVVosWFtnQHKxQRw4CHhz26Iwbr6MSHW9Ylq8FlNRxNijF2T5m0Kp1rv1TXkMp2cvrWP2wNGgxO/Q8DwLKAgjVucs6hrKbz3Y0V8o2PAeyOpf42+pFnCKldaxAjhufYWura4eN5FPR0efGiboXDYHqk3siIcKdDOCEfm5rhtozKPA/soYRzAAgS1ao2if+zIDUJXQiXimLC8jALNp4FXwfjbw2bpqxzsQjG8hoiv7EKaPrqr3a3jS8u9JPOfD1spHV9aV1cMyZGVkyRwmLbly1CQzG5I1AQQGfe3mJCJsp+5XlsrSAQZZrdkDRNhnfE9ZgeAvaz2XuubdyZjC0YosxZrQX8g6RiUEQg/kYRilbHyslF+QOdN7KtLXuEFogQ24Ko28KLum4boisWUGKSH1DGAiZuHubwjjEEjpklAxVrdQlFTSGQh3WgaQicqYEmZrOxikLew5ksmKhkON9otiud3LCERjeTz6oQ9mwtEgzaiyM25nQc7XzrR2n/PkHkkkVDegoQV7PQ0c8FG0OLMLotJS4RtEkRRbKLNbSFKHXtwix1EHVHsb9u+Cl0stoiEktS8PjPFMQmQEGuFir1197rVx15Y/s3S648NsWyORAVtQpOW+ST9dNlV5jzkPBPKbR8u4775Sf3X+fnZMjjz6ubNq0AwMMK8bnBijgCKfMchKeio/CUr0pnvOH3/8fe7+Lv/PdsucH9qr0rVbhck2zMdH79AHU1vffL7fdemN58cXny5lnbSmf/dxhiT8dnaoYyBARy8+P9QN6c8+dd5R//OPlctIpp5WDDj7EHWw+x1+ffbbcefut5UP7fqicfOpp5oQzcGPDBcZdbXAXdKJMhxOHnCsSNQDhYWYHkzTByKzlNZGTnmlS2k98743XXyuX//B7plIuuOjbZbfddk8UXL+/d2DMmYLGQU+6Sc4QW6gOB0xMts1hi86B8/Pz5af33F1uveXG8va//lUO+/wXynnnX1gOOuiQNGuh5WnToWhlQFmo3pDjERcXF8odt91aXnrpxfLfX/xyefONNyzL/99f+krZuHGmKTCXLOZ1lh6xQMhqTIKunPWknSOjETrg5EBMTqDLGcq1ifkaPeU2gmO2/rZMrDutzMYw2yeUGYwDfq5HcjPINlLefPMNBjKjI+WSb19a9txrr6T020xyPF8LkigQaKiMNiR2pfzikYfL008/WY746pF25nQue2cyB2/vvvtuuf/eeyxreezxJ5addto5nslNJDOC+B/rEVn8TJtj93DqDvYP+uS6a39i53HL2d8om3fYwWg5mjOh54dMc2o8MlyR2c760Bw9Lw+swdr6Wnn9tX+Unz/8kIGtXzniq2Xz5p0qzbZ3vPkyUYMmip2BDd7WWpm3F198wdZw1112K1854sgys3FjqkvklRTAaA0tyO9AtF6Xv/2vd8qNN1xXnv/bc+W0088qh37mcw7yRfeyCOpa1kLWsdGUIYIgCzrX+S6SS7ZkFuVa3fWUydoO9T5l4rP8t7NL2q5ith7WlS1kododMTgS1bO3HdT/BENz3aX0WvYlehmOzJjXF/nQR9VeRQDLGpN8LQVxmZaV/a/mADQNIBTgRj1wruHL5yoHJfGO9EOVTav+gINHum8f6PF56cAKEMDPCBJh8j1KMnKAySyUsmQ+ErzStcPWqv4rAwxBweVeun3sAljKuGbrcf/zHuIdQR2bm10sC7MrZpNxX8QG0zPIxIwzC2PNxJbd/2YTkHWr8dpAdggo1+4j0r4z7sg2B67P6MjIZSMry/PrWDwuMh6Q1J3azcJ7RMtR4AYEf3NhadEGKiLFOT01U6amJvxafuBqC1FyDdWVgJHqaJlCUb/TXnLRvenRNLNAWZt8uHsj36Na20MEgqfp6GybWWv4ioGoSoADGbP5LdbeLuaF1CDFO6dYHYtPMe5RhRzB5wNU0QQzIkHtiQg9NSf4Nxx6l7Xq6ORhfXR6PZDo2keHQlKNQwQ6mScuJT7MgEQULZSrTdPTMJBDKyczC2sgec4nTVkHyQLeT1SVYYhgTcEbmihnMQebns2pjR0iAKVnQiOeOe6mgJ1KwPT5oCP51j/fLFdf9SNzjC+65NKy+x4faAaOBcfXa6lKKe+88075za9+XTZu3FQ+d9jnzdBzDdjZ5I9/eKrcd8/d5tQfc+zx3ke9RUq0fn2AqIYKcragBHHNN9943ZxryDECrt332IOmvyt+zIryjTdeL1dd8cPy03vvbp2e/+W/vvilr5QLLvpOOfCggxtHHO+MfvH33XNnefXVV8opp55WDjrk4Obqz/312XL7rQhk9i0nn3KagSjYLHVvUoaERkFdzXgJPP+Vl3/frv/v/pxw0snmcO7hwZ0ctR/94H/KPXf/++9++StHlIu+/d1ywAEH1n0HIn/1FT8y2cFaf2BPOLLr5bnnnilXXv7D8stHH/1frmB8fNfddivnfOOb5fgTT7aAAftnwJCfGX0S9N2HH3qw3HHbLeW/PvHJ8qlPfdqyZ7vtvns548yzy8677NzQMwUaIPhBYHLtNVeVt976Z/OcuM4FF11SPvO5w6qzh/27647byisvv1xOOPEUBqZ331E+9KF9y7HHnVh22HHH2n1JTobO7/z8gsn5T358Zdl5l11NRuD89YETzsUzf/ljuf22m8tvfv2rsry0VD572OFlyznnlE9+6tNlbAxoWFvCEQHferGA7r67y3XXXG33+daFl5TPfPZzVf75H6wzeeHvz5u8P/qLR8r7771XPvXpz5Qzt3yjfPy/PtnMMJH94bu4vfDz+88337QsLeTxku8wkBnmQGU99u4775brrr2m3HzjDWV227a67mi4c/KpZ5TTz9xie4bz+ejPHy5PP/lk+epRR5XDDj88qCaVbjJYrP3XZ58p99x1h+knyMwdt908sL/bE0rI+CWXfrccdPDBtk5Y29dee61c/5Nryvj4ZDnjrLPLzMyMBQfYyxdf+Pu/lW/I4Hnnf8uACZznYaDcq6/8o1x91RXl9ddfL+ece77tA85463xnO8NbEjgaBBml25/5y5/LjTdcY071WVvOKwcedIgN6P7lY4+UxaX58sUvfbnssuuuVS/qRbBXACh++P3vlbvvvOP/+fzii1/88hGWvT/I9KGcNtL6ZWfCUQ/qM5qa6P2i+6WCQ4OSuT8uj/khrePdMjtuZnqs1t6c6Bok0AlXrVd20IMq1lLkc5OHuC+BCc7Oo21rGwq1FDjNmIkgOOxTUHDl2PtMsJpJ8zqNNNQyB6NBrnRVUWsw0ypptII3Kcm+GUmNXmNa63WD+qirDA+wzQFnjXYe1pkyqPUpKlDsjUNyR8nUDMdUVjO03OtDE9MmgNcAt/qA0rRXqkeVbGQmDT9D/5GzB9lMBKEES1UWy3vvbS0ry0tlZhoMr40WGyCRUPWeY0A50MygnJo1RCYt5kaaT4O6OWZzEMgsWSDDCCthWQ28LgF1py3NNlhaWSnzc0s2fRM9n1ErQ+4uokVmVZjc8EOlGhXvwIE6G2xmfYYsQ6CmCWntZqoIvcnfGwxkomNMdsZqRJ8QvIwGCRXQAvYBSCiykTKC+gxft0g5x4Emh7dFOHPx1faEnELJO8XfQjCig0uvPTMaIUNOxThYOFaTjvU+SrEK4WddjIoTMxLCtQ4Of4sK1BVyzmY43NlJtms0qfk2WCQqR2e0RRKC7pSvN7gWlLk+iAmZiYF1obzjDERGR6lkzqpRIMNAp0Vq8Hs4LQhkcNCQ6fjAB/as60/DmroPeRD53rvvmYP5lz//qRxz7Anlc4d9wTv50LH/2U/vKS++8IIFMQhmsgxqX/CzBq31D2mNshzjZ3Ku8DFkCfb4wAea60ox8jxwHYEs33Lj9WVm40w5+9zzyo477libT2RjqAAzK0R8Hw7k3XfeXl555eVy4kmnlo8cSMOd74E09L333FFee/WVcvKpp5eDD8nvy4wMHOsPfuhDdg1lZPTu9m7/pON4bwo6dt1td3OATjjp1PLyyy+Wu++8rXzoQ/tZ1mdmZtp04At//1u5/rqflF123aWcc+55ZaedgPiGYs+GgD8PeVleXip330UHHs+1/wEHsmuQr9vVV/6Qwe23v2tUE1IYg7anKci1bbODRmrskI3oq/94pdxw/TXlgZ/dVw488KBy/gUXWTAhUEq6SMlmOA5w+G++8fqyzz4fLGdsOafsueee5Q9PP2mB2YEHHVROOvnUsmnT5kp7UYYvy83fnvurByX7lRNPObVMT0+H0+4ygv2Dg/yPl5FRO7185MCDyh//8HTBdz/6sY/ZnucuVQYOOPDz9FNP2r498fjvLNi64KJLy2c+e1hTJ7S0tFh+dv+95bqfXF2wDvnPRw48sFxw8cXliK9+zWahhTPFT7FmZ6U89eTj5aorflSefOL3FpAokAkdN2q1oAj0rrn6Sgtm8p8vfumIcv4Fl5T9DziobH3/vXLzTdeV22+9sczORsDR66P/m3/Tob+gnHTKqWV+bt5kcX5urpxx1jlljz0+UJ54/Pfl3rvvKId87OPlhBNPLhs3bbSz+fOHHixPPflEOeLIo8rnDju8NiLJZIM4Z+tG9XjowZ+VZ/78p/LVI48pn/jkp+vjPf7735ZfPPJQ+eSnDy1fOQLrONbpm9ScoyYv1y2QucEyMhPl9LPONlDm0UceNhlDlgOZIum/zPUXMLHvfvvWQCavFY4BdNWN119vmdj333/vPy7lps2bLQNy+hlbLHCWLstfBCvk17/8Jc/QQYeU444/2YJayOL7779bbrvlxnLn7TeXj378Y+VbF15kssuW7/EHWajr8c5TU+Xsc861e1WHzzJKdHSl31q9PWK6/Z67biv/eIXZZwI7uUbRnnwgsOP7mAYaWIuafa6ZGn6kApTuJETGMxD99jME7TLQKBnqQdVaL1F1Je+p4fF6SGVImQkjyNn6BDmfSuEa7ltEsBbBfzBy7H29zlLPrzVogxE+WaYNy1+wtUh7p3eONfIabOxzqvWK55Fuj3fKfoYCGfk2vf/KTaP/SB8u0fx9QddhQ1KziYFArcsqbY8h1H4vZ5NbSl1ODmidmF2NobSwX9u2zpW52TkD1DZv2limpye8npllHlbuYMkKnY1IEIS9iXtjbUjRG6TIW7H/ytLaem0jqy4kTbEzI2YP62t6y0+G0cYwTHPbtgXraiaKGCgvmPqqzhD4vHUmAG1tAqmlGG7UUgH8UHmhklE5nNfQRpueTek4qn0sxgLm7RSL+UHLDjoPGh3lQU52KHB7FkuNRzFtKBcKgniVvTHJwjQ8gGuVk4Sf2R6liZP+SkXuQlGzg83ItnX+ed8olh0WEJjT1tE62s9FK21Tqe7wxj4hoG2zIZlLP6zILzu+XH/qajk62eHNSrVX0qZEu852faC5vUBO76JAhs4r3wN//+LnD5cfX3l5+Xvn3AxYlP/wg/33P8Ac0K+Y0zVm9LGbb7qhvPDC38vJp5xhyDLe6/XXXzVn6oH77x1ar5Jvc/wJJ5ULL7nUnB4FFtszBAhK4FzjbF940XfKB/bcc8CoQEZy/QW+A2d448ZpC2R22GEnC07uuP3W8s7b/yrHn3CyUemw1qAU3XXnbWXHHXcqJ56MgGPSkM6772Igc9LJNNxwBi7/0ffKfffc9b9dwubzxx5/giH4qM9BVuyG60lzOePMc8obb75hgcu++364nHjyaRbI3HUHsjr7WVYH7wPHFU79k088Ub5+3AnlsMM/b4FHj4T2AaH+LQf+lVdesuwIMjKSQ2QyrvzR9219hcjLUGUjb/JfpzOre1qmDqwbTeWaH19Rfv/bX5cvfvkr5vgeeNCBjk7HkthzrZWytLhUfvWrxyxQ3u/D+5dTTzuzIIsjHfD4739X7rv3rnLIRz9mGRTUNUl28gLj2XFvBCm2bqeeZjSy668bzBpsbyP3P+AjlPkjvmZOYQ6W3vrnPy04efbZZ8r4BIYizxhFCYFM/hyCItC0kMVEJuqrRx5lNZsIkG+64fpywAEfKZdcemk55KMfr/ojB8vIyl17zdUFGQm7z/RMOXPLuZUGScdirTz26C/KFT/6gck3MgyoccAzAVB44YUXTJY+vD/WPeoEAxCLjAye/Y3XkQn8gS3LhRczIyd9HrqrdRrwfjddf60FNMi+7LjTznZGnnvu2XLiSaeUTx36GbOpmAz+0IMPlCefeLwc8TUGMu4D1W3ImR44RHiem2681vYAzv7Ou+xisgnbhCDmqaeesD3C2mfdKudFf2eUDte8+cbr7JwjkEFQ/NjPH7FA5qv+XOHIBRD2u9/+pjz84APl04d+phx51FFlwximdgeo9fpreNbry7atW+1ZIUOBprcg2Ssvv2TyuLy0XLac+42y//4fGXCEce1//OMVy0C9/fbb5YQTT7WgGVm8nLmZn58t9//0nnLDdddYwI6MEQLkKQve+Yd0umtMz5y15Wyj0yHwvOvOOwrAqeNPOKXsvgepxciAA6ABhe/4EwECTHkg4/oQgcyBBzWgTna665qnrHkOknRG6IdE3UlLZW5n1KkmqD+vXH/R1Nosva6dr5t1WPw3gdAGE08UzKiZitl9unY+r7LHgzolDWJPIz/0uahjGqzBaalrLJfQ0MVYP6e9b6d9c/YP3C3nuXOQV9fJ69HoU9EVU7OP0B9ON/X64DzHMPvBCmRaX4d3oS0RdSxqZrG2fYYyy4tYSHoXXauntuYsObuD4pnZeGJ2dr4szi+UqclJy8agGxkpcgxkOCR0tYZ/vU3NulG6K+o1VdunKK1cNrK2zLZd9uEUyGAFyI8Fb42RMZ1JTjFnN4aRMrK+oSwsrNswS6B+cFTx0Ojwso5gZg3tm5WCYltnBDsaSlXfLdVZCJFYQbvkVfRBb4dUxuEWohntmeXwSmDYtSLoP80cF3Ri8Wuro4Qc5d6QZ+Gp0SvLZ5o/csSN1+2Zq5ySy4FAH+HrwOZNbQQ/UX4k8BltqMI7ZIrtMCTFDHbKxmREQMgJBC5npvLzUBmojWQoSDwbi57p+BuXN61zM809XVD3F/pge2UZoRZN6tcnZyS0f3X/1avdCzRDUdpq2fvngua8hqy5CCeyUhS8+Nze32NOPRMMIzIWt916kxlGOPunnHpGmZ6ZaQwUjZJ/2faA54sI348LaCVwroCU//yRh6yI/qijv14++rGPD1BScC2gsQgmEBiQbjXdtMPu1wPfAS/8qst/YN1DFAAMmxMjICC6T40akn3Fj75f/vD0U+0B+A//+q9PfKpcdMl3ymc/d3h1APEV1WBABhQYvfTin+upqAAAIABJREFUCxYYAdGXA4TPwpGD0wqqErIrpJZlHTFS3niDSOnExFQ586xzjVKGbMm++324nHTy6eXZZ/5S7rzjlnLwwR81hxwZGdBfrvvJNeaMnHXOueZw5E5ZWfnb/tW9J/ixgGzTXXdYkIaAEs+t+VD/fPMNo/Hhz8WgFhm1THo3JcObZga5uQMNLdb92muYIUCRPpy1vfZG4JgpjtGpZuvWreb8/vLRX5T//tKXLUADNYny6pu1XszZvPOO28o+++xjDQB22XW3upMZmEBW5c7bsY5Ez4FE91k3UMlALXv5pZdqsMr96Yux4zmBTD/4wP3l4QfvLwcd/NGC+g04fueed37NyGCN5+Zm7Tkf/NlPrZnEKaeebsg//iAQ+vHVl1v2BwEOzosomtLBQOGRZXnkoQfKwYfgPu+YbJz3zW/VAADXQsMOUAGfe+6v5Rvnn58yPKTbsvU97E7qZGjodZt9N/rx2noBtfDyH3zfvnPBxZdYltYy3WnGWtZreN733nvXAgOch9PPPNtAJWR+Nm3aZO+3C4KPUU69RiCAQMYChsMZyLQAWmQVcY6RnQOg8PH/+oRldhC8Qr6hr1GD8uSTj3u9DbI72fkNSgpuoeD9+ut+XP711lvN6T/s8C+UD+9/QFlYmLdrgTLLWULLDmaOl7m5ufLT++6xPfv6sceWw7/wBbMpkCmcPWRrbrnxBqujRYZlnw9+yO9BgNW6Vjoo9/fnn7OAB/rgLGQc99q7NhJSEIDPIhiH7nrs0Z//r3QXQIBvXnBh+dqRR1vWSf4Qrv3b3/y6XP6D79l7/G/+fOKTnyoXf/tSWxtsWEbdoQvVpIV2qc040HiPeh2ofDLePXykXD/mVOZEG+qHWmf/hCC0t44aqBFq31I+20CAsLzS1G6214/BqNLfOZDp2QVZDnn2fLCoU2gHA6w4Ar1vE34anWoFgdvzz+jcR3At/UmwOg5b9iXkL2QgLGc0bJ8MTG+70uUayeqHORidgxCr2XMfrgWwU614alKQz0CMYugc2MQAkn1SYKM1i4CGNjDAf+wJy1IW5hcLaMLw9dGJeHKKVF8FeatrbEevZ8r2nUEMm3Kgc3HOuCnwzoFbAbVsbaWLl30uh6V/apowkHdsxPzcQpmdnTMnb2xsuoyUcWvbjJvg4GG+zNQ0Mi5ekOQTTJVO5qFcNUcfinxDao+qA2sZEZ9KymLLtqhMaVUexHB09X0dMxY+ZaqXOu648CI6HVITUL/v320CGbXgVPeITnPlWhTcH3/wPrqGnMVe4YXADBaW9WgLD3LL/c3KbpgSaIOxlp427KDjGqzxGUxfu7qsczqE3Os56fTZmzdKokcO2Pmiycl5GpUZsZgREEX/UihaP9U8sXaLyEN2urNy0sHRd/s6Ha5hpHJRqIZ/59a4CsJ7RwHDyx5+6KHy2C8eKX/723NlaXGxfPrQz5ajjvl6Q90I2fL/0hwFT2P//fnnzfEBmogDf/utN5Wdd96lnHHWFltLII5vvflmOecb4HMfbCnc2269xRx81JR86tOHuiMQlLDsjMogPPPMX8y53rx5h3LhxcxkZGRGzxlp90HFg/WUMwPHC5kIOGm4DrI3CDiA9iK4Ig0p/kTg6tLkgAoU4O233mLI93EeyEhucL+//vUZuy4QcVDPdN3sRJKv/5MyAXT4zHPMKUYmAYEMMjKoObrlpuvNmQVtZ2pq0pxjUJpAz0E2JhtOrR/eEWj+7bfcbLUfw/6gwB1UJeyNnhtrcYUHMhd9+1J2rUots6Xke5kiFWq9oInCAz+71xxbPAsC5GOPO65s2ryp1ij0NXAIJG6+4Tpz1E8/86xy+Be+aNTfqmO9SxyD6GIZxltvutFk7pRTzzQKI4AnOYr4DBxL0PoUyMDBRBD9xhtvlE8feqjJEPbPiv1ffNHk4SMfYSBKHd62m1eQ/Oc//dFqcCArRx9zrGXGXn3lZaNmIujVmUd9xFWX/9CCRWR2UD+jPwhSHnrg/nLnHbeWzx72+XLmWWebbAuUwt8IYHF+dt1113L0MV8v99x1pzWVuOQ737XaEunqXz72mAW1Bx58cPnGN79Zdtt1t1p3ImqwOgfy3bxdeDepXaoNAMUPvvc9ew+cNdSjKdu9vRoBdJdjIDNXTjt9iz0nOs3B6f3yV75Kep7V8SxbIPPUE4+Xrx199L+pkaE+QJOHG6//SfnVLx816h+yOwBaoEeRlUSgakGoNdpgfZocVdmVcJTDwYPOgrwhkAB1EWuP7DXkA4X5yO4AnEBmCsEk/uAdEOycuQUZr6PLxk2b7F4IcBBoPPDT++yMQg/g+tAJH/3ox4y2KZ8ANgaAyv333VP2+/CHy3EnnFg2bwblVZTgFkjDXqFQGtlhgKVwZB977BflD089WUAZRAMMra1qnUAfhH4HyIGMU7Zj4eAyuGXWmRkZrC3r4VifZ/pw510aCl0P4EWr7lLGJ9hpLXyYZIvNTmGgMWSgHYgt3bW9jIvOTB1i7j/QmrIRQwQ+0k+9zubXooth76fkRhhhc8MnU+DW2oVMJ6MjmwOc3v4PCz6qnhkAmnOzBG+4kJo1xSgJ+mD9fTMoLdaNAioBNWwCkVqqV3pX22Y5F2P3vtyw8xV+Q2SYAKQDLBGAm1kYblWbIb74WaOHt9c6eUhAQz2Q6mdqAxgCbvStODcLPsnc3LzRe3fYYVOZnh6vdVpslsKOa3qedg8FeuEzTuev3YO1oSP23tZdFdSytdVVxQIpipd4lrK8ulbmLLpatAPP6JIHB4rYuiKNouOYdx6zgZaY0AlU3mstao2GirG8rZv1gGaXhR7tNIFBoaS3e8y/jw0d6kdUpLEBvVPGp6IeqrsZgvhnx6k/gJWDCqTKOcL5gGe+JRVABGKKtvt0a34T/a5GwB03Mjvjes5QTCHUWfAV5cazxx5nJZWj7pizMpj6paIU6qeBWdGWMA6MU9iGvHCfScmIEwVdBii6mwjdaBVfzGPB2kea2FOotSi/R7TivWqWLU1qVz1Ei/5QQTWhnbcW/dMf/2AUD9JP/m4HDVkDGPavHnm00b3ywbW9qwPe3CFIsz0QIIBOBsf9mK8fbwEKio1vvOFa4+Kfc+43rOD92WeeLdde8+Oy2+67GoINQ4ke63gWFOb//1LgWFvyTUNugcDLUCNz1Bd/Dz+R8VM4KgjIVH+SEhu10BwILor5X/j7C+WEk07xjlow5lyjZ595xhD/fffbr5xy2mCAhH179dXXyg3XISMzWU47Y4vVzKBeZt9997MsDgIZ0JNQxAta3U4771xuuuFa48XPzs7aA+9/wAHGjT/ia0f6DB5Qq/5Wrr7i8rJ5hx3Lty66qOy++x5VueO54cC//NKLdg/Ua7Dz0ro5Mbgf5BcNIPbee+/kKFCaePaiZz6+B10F/jxoQA898FOj1Zx3/kWWPeC0dtJDc9ofTuCvf/louffuu8q+H97PHPp9PvjBAeeL1NEWNGHAdF8B3Qc1DUd//Vhz+uVIKZCxRgunsTDb6mbuuqvsvc/e5bgTTrJ3xDr88emnLZBBsAFdgqwPHMhDP/NZOyNygN7+19tGA3zppRfKmWcRSUemEPSfb1/63XLY5xlgYH1QH/XD7/2PQXtYR6xHbr39+9/9plxz9RVGffvWBRcbzVHP/t6775oDj0wkMhygUiLrgqYSF3+bgYwyggikH/3Fz8sxxx5X9thjD6OsgYK3yy67lq8ff6Kdx1133d0b5FCPvPXWG/bc9/6HRhL9Gann66RTzEmWjtBZRyCD+yGIQYbttDPOKnvvvY99DvYR2Sw4yL/51S/L8SedZFkZZKLCfoRexj5gjX581eWWQTnnvPOtHgdgAPQaqIJ495dfermcevrpFsgEsBPZGLMno5itpdkVqJF5tdxww7UmE1u2oGvZ5vIIsjtPPF6+9JUjTA6yw9Kvg/YJz4jz+fvf/dbq45Bhgn+Bc/+Tq6+0IOcb37zA5BNrg6AIGVjQvvC8CAzreagOVinI2CCIwr7+//z58P77l/O+daFlmcY2jBugAX103bXISrXNMP7TfaAPz9yyxUAp1RvKfqnRC1tGxyysuCZohUEdokMdWU+BBL3jn/2CPsuDPVBzGAYDbRVO9nNk0jP1OAcyVoxttRNsyJDBVcpB0HZ7Bkz2H3INSZ/9zdfMGYcIyIJJlEsMMi1Ka6ui++2VIvQ+lt6fXVyjrTffrc3M5u82/211wIN+CX2y1Nrav5QDK/gXAPuH7a8+l/3D1m9kNicH0VkuhsltZEb4W9uLNJmBccG6zYTcunXWEh5jExNlhx02W6G/vs8sn9hQ7WgEXdfvYF19FSBpFAqCF4yBQVwyt7BYlldWLxtZW1vwQIZD/9BieWlx1TIs1l54dbUsYkL40pIFMqSOTRllA2+xtLRgN4ICBucTlLKRUUzYXvPWqhs8/SRBFqrL6A3UtG6Uiy8SvWQU07NvfduGty56t+KKGMMxaFOyzaa7Ix7dp0Kg5GT2qdfmdiYFEX1LifSBTA4i4rnkpLfZpF6A+oFwg8LWtpnNwsr/jq4m4axH5wg55Dl919DvEp9S3UmUOcrPqnXtmwrYMEJvOC5lxsCgPaT6XX4/O4xNS9oWXukPlr7LTBJS7Tgsg3SWgXvoQlV5xHcCaUgUNyEKlRk2YkYcnGucDSCmqEeAogDFCEYZCOExXz/OkM9AbqJrmaE7aaAhZAgG8uknH7e5TeDDg1KColfQZ+ZmZ41rDzQTAdTjj/+ufPzjHy+Hf/7zxntXuhfrgGu1mTCu45//9Acz7LvssptlEFDsn8+H9mR7aJE+K0P+zjtvm+MK5x5/kIVAYfLOO+9q6K66EVUl36FB+jmQHAQyQG9POOm0csghHzUkH3/wLtZ++Y5bLShRlyM+a5xfdBNC21OrkTnrHKMd3XP37ebgghMPp/qaqy83vXbON863NsEymMhI/PyRh8uzf/lzOfLooy3TwIzjWvnVLx8rd95+ezn0M5/ZbmEy157PYzzg1TVDk9W1DIETnHW+LwP2AC8izYufLcwvWJ0RZAu0vC3nnGcBnJeAei//CKvxPqC54NkR+CKD9JMfX13+/vzfhtmmgZ+BpoU1/eSnDrXCcmQOgJSjCJ91Ye110N0NxfXPPfvX8tRTT9o6otYGjvUD9/+0HHX0seXY406w1sB33H6L0cbOOHOL0fawZ6J6IRsGKhLqnN5///1y5Y9+YAEGslcMMHhWnn7yCctsQFZRa2Rd5RIPHIXq6Eq31957lwsvutT+huwga4HA/v777jPEHWcRNSgI9F979R/W7AIZA5wToO8AC/785z9ZwICuVqin0R/owSO+dnQ575sXlQ9+aL+EGNN52bbt/XLrTTeUf/3rrXLGlrPLAR/5SJPplI165+23jf4IBx0yiveXAwPKFIraUZ+BGhk0crjv3rstQ4YAbe99PlhRTYAat996c3nkoQctkDRq6fQ0f5/qrfBvAA/47P+h7DvcfK2qq8/MnXYLWBJjPrtJNAoqTWn2LtgRASua7/tH+D8SKxEFFNBYgl3EgtgbsSvFQmzcMn3me9ZeZ529znnf0WR8fO5w78zvPe85++y69toISGGzn37++aGj7vjqV4L84K/JCWCJr3zNZeV1r78yoG1IQ0J4IesRyNx4fQRFl19+RVRXbrvt8+XfITd/Rf7ic1/92tgH9NS1r2Eeys9/+tOgtr/v3rvLeec9oxw9dlp5/D/+Q3n6058RlMxdxhjrsiRgJhTZsI8gCJU/9AQ989nPjWAR64AMnDj+QOgY6LBLX/6KIKjQBHnZL0/mud1FJR4sfYBHojcQMFL8LHoG8ZlgmkPlXJBYVe0yYCSiIOD73cydselflQvuVrKx0snsSUMcbsaf5/qnsEH8W/gKAdlKaM9Y+fAgyCsV+uw2FNP6Zz2AgJ0i6QdZcB3epaqBw9AlEx5A8fcMSlWrEx6QjdCu3q7V2XCRUOz7h/h+msvT+yua44PfSep9+ivjOkcl29wNcg21aqefV3Pera1jDErAAoxkv5r9RxuvwBbPl30UzJ9nTNbYDDCclOCvv8cYyCDAgL+EFhNCyzZjNAn0DKCYQGsRCprkCGztyOpVVh5j1W0YNuQUCLDtrb2ysbEdwdLG1lbZBPvd3j4CmRMEQe4vlf1d9LvsleMPbETz/tb2TgHkDQ2RmMSJMhEnHHPo5e7uVtnYOFX29/ZisUeOIpBByWe77O5hojgOeSUqNlmJUAkqOInLAmbE7OKz+sF7cZCV1YoTfbMc6VrOqy48MGEWuRGeCfCoPz6v/o/zIxICht+R068p6HNRb5S2ikPGNLU6B/thr1ga9rKcvcFMac+jeTq3csxVZjPWmCroElZ9skrLYkVS9SOFXXhF+kS5vp7pLZ3YbGjNrEj2l+TldeYxHEb2VwVc0NjntOeuEGUk1Fugi2axRtq4rq9KypnnrpkiUgjaHxkcr7h5gJWZHAbOdEZToUm5Be12QO7Qj8EmV/wb+lpwR+AgAbL4lrf9SzTWgroVeHRkDeGMxPsMMhHr2N0r9917b/nZz34aEC1UBXztcAjed+27C5wgOF/nX3hR7Ufy7EoaMjYw9tBAKYuv3QHn5V0FDD/4rCc/+cxm4CQ/HnR6Nc/Pg1ncD5ff//4P5SUvvTTofPEVcK5PfKw85CEPCRYvOFeUJ1dciSyUDKJR8D8+ckv51S9+EUEHoCUq+SuQ+fjHGMggQILuGQ0pnn3zTTeWw4ePlssuvzIcODT3AxIFxw0Bye233RbB4hlPeWp54QtfHLAmfMGBvOWmD5atzY1y2etRIaAjgiABVQ4ECi968Usiyyz2Ld+P5kxVkhE4JTFb6L3vijMn/TJ6JGqPX7MfVSikmRYWysbGZpAU4Kxe/NJLg/0Jz6TMcrYH+7yyqu19TnQqeqPE+UHs13l7pQJ246uMZPZCZnbwZz9jsz+CKc7wWY21oKpyy80fiv1E4IKA4kM3XF/OfOrTyhlnnFm+8Y07g/wA1QQ4qtLF+LwbPnBdNIZfceUbY6/hPCKQAZTqTW99W2vCx3sjS//ud/xrMNY10gQb6IigAHBJyDR6sR75yEeEMfzRj35Urrv2veXYaadHNh/V0d/8+r7yXlR+7rm7vOFNV0elCOeMoPffr31X+eIXPheJgpdecmm5+JnPLqurhwOaBkIC3ENQMF/yckAbOfSV+8xzQWIBzGpPfvIZwTTIikfO88C5ff1rd5br3//+8pjHPr5cfgV7XrD3WAPQDMeP/7nceP37Y0/RC/Stb36zfPYzny7Pfu5zo3cM1UYE3ag2gvYYsLrnv/DFATuMO2hOElYGXQA99Iuf/TQqdNAxUVmrs5jwM/is6697X7zLFW94YyQlJD/33XtfbWxfLZddfkV56EMeGsyMHBjIQOZ6MMndd285euRo+Zu//ZvyoAc/uPz+978PqmSQmKCPDDoS+y/SG/R7IfAFDXT06xzBfkatpyr1nBQPmu0777yj3PXD75enPu1p5dynPz1mE819KUO8g6Ss0edGoHLiRCRZvn7nHUEWgYo5zgjPPXXqRKv+fuSWm8uv7/t1QFjFKEYnkP6DnGh/virWYD675OWElimQQeUG1V8mYAi17e9nJkBiYG4bCO6EH7J1GdhQZlgVwFdWY3YrzMllr1Z926XvIdmaRh8ybWRKow/B5/Q9U21v6kux4quKc9ohfdZIryzfi/NpsofX9VPba0fZNTj4SMF8EOObExX1yU59PgO3TGAKrkbUB30ZKF/te/NxLTFFvdCTIrmsqC1dia+xwuRkCR6oCLEUur/6x3OJ5urWNj/Gof+syCR0j7KYgY3vuQfq3V2rKALBbemPQ56QKNgox0+cDJ98ZXU5qjJrlb2MvdMI1BNelpVHtYJo75nkPXlyqzzwZ0DWNuPXDi2tlEVApRcWr1nYr14OBnttbu2W48c3yonj68FGFlOmo+dluRw7ulqWDuGSoz/mZDClLIFCuTKRoRoD/DUOd3NzKwQcDp3Kdk2JY/PqTgiZJMMvpdDjEL3ZWpN5ETD0+M3MgvaRfZgWo4/VRZPDCkdZF39a3uS/MdBRiTIddSniFID+0kQgF03vHula2dEGzdGJS/ymO/ed4HcN/1So+BqzL1qT3n9OEFUSZcNqKlTxvMcZBlSQgWiWUqdmwwM1h7nMvUdmdsSWkIp1VHrCU+p9KOw9c1vVNbmoagMbtEIOZS3Dimkn1jG0/0wrRdM5OP726A1AEIMsMhh1QOMJxixkhfFZmEUCfP0Xv/j58r3vfac869nPLuecd27QUjZMp0EbIVO3feG28rnPfjbmYjznuS+oLD40Gl+/4454HkgFkO0D9AqVmg7uOHDAS64je1NxqRvrp8onPvax8ulPfTKykJdc+qponkbCon1WNNr1A1u/ficcyXeU737nf9fkP0oMIEFvfsvV5bnBUkQYjL40tySa/WuPhcszoExwfB71qMeWl16ChnPAcfhurOChGvSbctONN5YjR46W111xRfndb39Xm9QfW17yspeVz3/2s+WuH/wwHGcECwgy0YuBL0D5gpnr0Y8pl1zyioBBYU9Q3QAdLpjlBD+b3oRSnvKUp5Wr3/Z/I4seOiIYi35bro2BiIvxb6h0RIC8RzKSDGrwDqIkBWxos3z8o/9R7rzjjvLSSy6JQHjxENm+8s5nttWzzoeqro3wqOog3C9Uh96JQKYyqD28zsrRu/j9HfVHR7/8ckKSpF9BHQ5HGGx8cDbRL4GqBBz9V7yqzj15yENb1Q+N9hjMiXMGK9i55yGQWCy/vu++8u53/Fu5++67y5veggCDfTDYO1SJUEXEMNQIwurateZvf/tb5b3veUfs71uvRiDzyAhMUZ37+c9+HrBGBiyLsQ/vfue/RSADmBr62XBeSDwgkPnGnV8rr738iqClhhxR1+5H78b7rn1PwJje+jYFpdw97QX6Wz58883l/t/+Lt79H/7xnzpYFYIoQOAQYF9x1Zui2jbqeQQyH7rx+oB7AUa6vbNd3vPOd4YTfvXb3x6sbJChu+76YcAmUa0FnTiY7FAV050RmgGBOKqw2CvYZjByhYy/HGQXlHGRZIAABPBPVUdwP4OI5Ib3RwDFysnpkTFBdRhVq8997jMBIzvzzKeUK9/wxuhXAYwLf4e5MydOnijf+PrXy0XPfA7nDu0TFgfiBVQQwbiG5nfJKmT8xInjAdVERRDBMRr18f5/7UsQVlQwAQOFvxLO0+5u+d1vflM+fPOHyn2/vi8CxHMC8rYYkEPoFUBxEdy8+MUviR476EjI3TMuuLhccOFFda9ogyKwfue//q9JT8b1g2nvzW+9OhIVUGIt4VdnlnliSTYSnpTrTe1bXznJngi5If47XsEa773WqM9z25z+hJIv+UaZdCYKB89NJ5u+UFYBsh9V/t8EOTL0uShpMCaxlXR0v0ytEEpAiuCHn1FnJpq9xNo0542+oQdf0qNMbgbaYdd7lfsEXXZz8B3H+y3/V4QggvK7H+ptF+7H9mdc/dSaKOnaByZQ+QELZufTUE9tvz1SrMFFzyESugT7gCoM/AvO9qF/jvmSx4+vR8wAWwV4KPQoiHVWVpAoRjKY60FBAEkZnEvEDbUvbC/6bdbJgraxHVUZjHmBTYnPWcU9REUGLTJ7+2Vrc6ecPLUZUQ+izaXl1bK0jGhnP6bvri7D2cDU7ZNle3szZr8cXluN8uhyBCwsRcI5AyyN/TQ8wMzqD0Op/KStydqjUx2elLJnBRTM6Dne7CqhGSspnaE36mT9XJ9hIKvM5GJN1po4xe55hlmdVjZUTpABnOcyd2WSWYxs9krllEHQeGHcGfHAIgOT/h0bJKYKpmaC6HOdmcODhTGAGdfhckCly8nQHsBOL3wGsuPlDQVpNJOeTRj0BqFW+H+t0oUS0bBWUWbZgt3xm3sP/DscLuCiUZEBxS/gODgjOHPvu/adkbG7+ur/F9l3UHneeuvHy09+/F/lpZe8rJx9ztlRseFX/TMa5H9XPnDddWVneztw0w//+0fEurHWkydOxhyFX/3qV2FMkcV+7vNfEHNBdD88aPZzz+wm1ee999wTuH/cUzgmh48cDXY1DceLswqlpGrdEPHVdSPDiiwv4F5gHMI8CkLbyGhy7733RhM9FBicAzhGLbMUyo7NxddfNx22+NeclfHfAYt61Wsvi3kOcP4+eEOFuVx5VTh5qBqhIoPgCcHBf9//3wEx+sH3vx8OFaiHMdEbww/hmKHpHI6VyEB6PaBESt479DSBUQvOIqil4TBjDhb24v77WWVAFgwsRQ972MNDKcdkeHYaEDcc+jaHpAG6+9GPfCQqSC+79NLy3Oc9PxR9KP8aoGeFNLn4Y62Qr2qo/O7AUX/Xu94Rz421BFV3f8+as2S0pvgMBHmQwUc96tGxX+iZch0FqNhXvnx7NO4jsXX66Q+K7PsrXvXayP7r7GG0McQRjFXIql/y8peHTMthftc7/rXcc8890RgPR1PrQSCFQAafjeDjsY99XBhD6TVUft5/3b9Hte6qN7w5st9f+tJtAXNDoAooHJ6DrYHTjsoUAhn0yCBgglFGRQjrhwxc/vqrAnYk0gPYHNxhBEAw2KB5Bjudf2mtv/jZz+OOnf6gBwdsSkEBAmJAz+CcIxnxrOc8Lz5//AwEYKA6R4ZfUK5bwUD35S8FwxfkGKrrM5/+VLBlYR2o1KICADigKneRUAsID5nAYOMALeOQ0sdGoKZqKUgUEICiqR2Vk9NPP73tPeQGkDvY/Ne+7vXlQac/KAINBCKA6cEZ/9rXvhq/c9nrrogEC6BlMd/mOc8LJjz0QqFahgDxoQ/5m9h7kG5ATlDlQZ/I5sZmkATc/sXbQnc+7nGPL7ffflvQZL/56reHPLl89nqOlWBWY4/Ec2KOTJ1h9bWvfrl8/D8+HJBDQBwBPf3mN75Rbrvtc7FHqNbd3Re+AAAgAElEQVSee+7TQ7dWpRrwesgC+ufwBVkGe+TqKirr6WVDdtG/86Uv3lZ+9KO7YhYYKPQ5W48JR1QZIYtIHiFJhX32uykZ4PuJVfOgOXvUPaq8aR/8z/R3pmMbxkptNE4P1fveX5i3AdI/WrujPvB3PW1uSrmSn9JjnQMvSuKaQB7RAFn1tubzoQ+HJCbJ5sjEYXXkW7KT+tfPQBC9uYqQ9rb5mpVV1d9d78+p80K+uJwICld9klY57atb7qvieyFaVDHLgDH3NP3jsQcm96ndF1TTdnfiH7pqmwaEOwmTJYfxyhF8NTKNCr9bVHWKgQwSdOhlAcQMwQzIMrDX0HXwOVZXlsvqKpiM0XO8T+INtAMgGYmENVgUd3bLScykObUevxu/t7oWdw9tLIhNFhai2X9/fweNM6c2ywMPnCrrmzvl0OJKKIGl5aWCgZcwTmV/B3wE0fuCaAoDbtZWV8ry0nI061e/hia5NvfPDWHsnFkbxJmleW64ghm/SD2+sr/cHoi4M+zfj6XRuBy1EtFn77M8yUCGMKODoDUZePUNbbEmg555abBTXq0sOh1a2QeBGcBgv6eKKKtFbhT9WeN+0oHpZ65k5E+hciYPfJaqIrwQGYCJh30acIhdzRUGVzjO+VHp050jzwj5+iOQiaZTC8TqgMlmB3S+9QMZwOgiVlYvc+JGZ2J06OQg/uxnPw5MOSoxyKgiiNEXHCH0E8BpfcubNWgSTDwnyn9+4uPlhz/8fjBOXXgRWKRWI+AJJ2Nvt3zpS7eH04rM38UXPzOy7wFA2mOTOxpx/8//eWRkeNHci8oGmtHdEXLj2slZ7cmAk//pT95avvOtb5XnvfBFcYeROT3zzKeWi5/13MicRJWuBjIqT/vnQpkieEGwgOndqKL8pS/ARS6++Fnlla++LNae2Z8e39zfETjjlcvfKGB7gy1cMzN/CgIQXCqQQTb7/vvvjwZ0ONNoHv7ohz9MmtbLr4iAFBTXgI486lGPiWwtnE/M7jj9NGaded/mJ4Qrk4Ys/E033RDQpMsvvzJYv5R1g0wA8oQ1tkAm8PvNdYlvoGMcVgFYEdYdgcwll0YwGPT1lqXUHcwmYSaPkL2+9j3vCurl/83X3/7tw0KmAdtDpd0TRiCWAOwPwXPAmyqDE84NPQfoN0C1EPcCQe6jHv2Ycvfdvwp44POe/8LYczgI/30/9uOd5WMf/Y+/OhsJwSQCGgQa+CwEMujHevNb3hbVL20Fgn9UBeDs4/5g/VgHoJjoLxl1y7gnmCWCXjEwYn345g/GLBVQUcMJhzOqht4f/+iuCIAQECGQwTuOX4wh98o3v/HNcuvHP1H+4Z/+KYJm/N2nbv3PctsXPlsuuPDiCAYBv9I9bU7G/n7MlbrpQzdEUI7AAAHKN79+Z/RMwUEGPOnUyRMh58iIvuSSS8s37rwzggtUMnGO0F9EH9C5ULIJPT/4HAQymvGEn0WAE9XOqNRw9pN0robh4i5H0HE6Bk1yOAO+UOFCBQnBLYIEJC++WOfIYCbNmU89K4Zw3nnHV8rFdUbN5z79yeiFAqRMg35pf9RDuhiJIlAb40GoZoLAwROc+l7ni6QFAxmwp10R+4tqDPqrUGV70pOeVP7xH/+xfPLWW8svfv7zcsFFF5enP/381tuH+4zq0+c//9ly4uTxqBQBFomA8lvf+kaQJTz1qWfF32N/eNakikbPE4Kw/40+hA5PiOrQO1owaNyayQ36E2fJmeO0pUbP7LI+9TsSQuTBxBjEeDJvhJBJF+pnHBLVHPnKUpifk7dk9Pecdtp9tuyRdVRMvqsHcum3qKKt0RB8rmBimvnC/SMrqdtJDwa8h6RpajF3DfMJp77CQkFVPCrjNSHkfuoufr/6X64/pmth0mwu4PNzl43qfMbogZmSD4S/i6r+znaritD+0JcK+1xlSp+Lm47fQ3JOyW7cFSZKFongMrSMwt4olGwhoNmK3hnCPEu0qKAYEok52PdK9x29WfX5O1s7ZePUqYhBMH8S894AU2M/qwbDIJDZ2d9HwHHy5Eb5059PlvX17bK4uFJWVg9Hb8v2LgKZraBSPnJ0pRw7tlrWVtG0U/PIaBazSJ7BQTYAKtPnQqZDC3ykTzm37HpezizXK5sk5eyO1dSQ9FG2G4p2iVq07P0rzgCUsyJ0mP6nY/3lTPgl9Ms/F0yMa+4ucMct3venTK3mAVmJlkBJ5ej7MLmYgyLkPgvjqTIxHC1W4HSJvBLThLoazi6oHwZ38gM8cJ0f3Kls1ihDgszoT17AeUxsVmTI8qS1R7nDvuaCYP87sf6AsQuOzFVvfEt58hlPiU/QecPwRmP3QilvevPbgvVIX5iDAUgHsqoXXfzMcE6RhcQ+wdnGcDUsD7COoGitQdfJEyfKRz58c1RSAAV5xCMeFZUDQHfQII0MeZ5nD8dslYR6+QGT+MjNN4VzhZ4FvN+Hb76p/O43vw06VgQarZkcGFqjP8c7glb3M5+6lcQfa2vlt7/+TVQKAIWbVsLqxO8bPhBVDzS+4jOecf4FAWshrGxadcN7wekAzv78Cy+M4ApfyPwi44lgGo3lcJYkf1TE1D/IymKY4Sf/8xNtXzQ1HdTHGHaIZvjnv+CF8XxktX/wve+X9Y31EMgXveSS8lTAXOpvj/fG/1swEGTaMccCmXScH/ubyHAH8gFk8fGFSsLfPuzvap+IYAdZuW5Nu4vokWH/0R1f+XL0aoyBjPabJX7M6ICRqM5r6wPkS2ifIZ/vfe+7IoBGbxQqMvrqMnpmAOXwRDD9kQ8zkLnkFRGY4Hfw7p+69eMhNs97/gvKl774xfLLX/4yKgM//clPyk9/+uPy4pdiT88Kubn//t/EfnziYx+dqLPxLzyQAZMXenG+8qUvlpe89GUxS0f02whubrzh+vKj//phed3lV5SLnvnsoIV+z7vf8T8atqpABjBDONxoin/a086OHisMEMW5IKv7xds+Fw4r1oUhiWC+m/sKo7+zF5UX9Iqh6gBZAcU3em5QpUHFyO2I69Q//uGP0TyPgBCBA+4OnOWP3HJTVBRwd3/4/e8FMxiqf8989nPKXT/8YdAqo98N/XPUiYRki8wC60JAGpW1Rz86AhYkVHAvEeBgvoxmNAG2SYre/YJZSJjpgqolKkSoMKmeiPsQwyFvwHDI1WDKYyAD+uVvB/3y2ec+Peb2IFEAqngwwEEnXHTxs2L4JuyKO+MM6g/Fc99V7w7ghAjoMoHW2wy8LwKum4LoYzXIFpCUCLu0uBhIElbx0+ZTd6MS97vof/vUp24N1knA/bA3Z5zxlG4IJn5e9x97BujbZz79yUqEtBrQRFTZwCyos1UQCV8LvUaobIHBD6QfgLs94/wLmz5MWao2N6i9xVyWjmnYwxrIyFmdq866/fK143fm/DIPfOb+XZ8hXZEya7Clukf0E5xOmQnYDv40IFz8HcbgQGuee+boP/UBwZSlK5zxOl7B9aNkkL4M9z0/y3qLWyLXA6vcA9wNVvN5olp7C7xFUFMPvAsiwknNHhEPKj1wdTKLaSDVI6Dk9zYUTw3kVCCY7HW8n8ab1HPEXak+CRPgIpmY0nVrnfHcmoxFQIPWEyReuM+sEuNeIGkLPQRKf1R8kJjajSJKifYG9NfEYM0oLhO9EARo+4CW7exFIIOKzB//fKKcPLkZ3OQLC8j6sW6DxR45vFwe9OAj5fCRpbIYgw4r9rHyO6vUxwOzq9gNXxrZJVqhrx30PHzDYVdkPRsjXDfEY0QrIRgPkg/NRnd9xlRQ+nW70fJn+fd+0Ubn2JX16MSN2RPth5r4fJ/bXgulNvRG5PwXOxBTwlImXGtWwbzEm81iNBi63AoupuVgRfSWBZjIQ2aR9E9eEZvL7riiwfetrKq+F8uYK5jB3rZMj1EVot4bWQtUHWaGjPr5ZgZFsJ39aPQFnhpTmMFqBDjR+6+7NjLxf+kLEAk0Gj/jGReEwUTGHFUXNK3C+YZzjd6CCy64OOaYRCUGzIDb21ExQQUGBg9OEIg3fvXLn8eQR0At0IwKKAeNclYGMztDRf7Tn/womnmPHjtarnzDm6JHBO/4q1/dHU7KyvJKecWrL6vZXCoyGh5Qmu4FBex/3fWDcv4FF5Qzzjyz3P5FYuCRtQbrEwINZGWRkWQW+e+jP0SQFDhfyJgiqwlY0GS2SXWm0D/wnW9/M2ZCXPXGN7YsLJzi6/792ugZAfsUHCqwQsU5mR0lAcONwWQkWA724vjxB6J3Br0Jl11+eczqwX5hdg8qJqiWwXEFaUH0DVQHaDRCqSuoG/DvgBReiwBhYaE10asCiIZhOO4Iot9SgwdlBjsDbFT0kGNA7zDo1CsyoDTlOddZS1Vh6d7ojqKHMeBlA3QBDmcEMiCjuPr/NjIDOUNjttTvZmTyP/qRyNgj6w8j/+t77w3Y5GmnnRb9IAgs4CRjFgkcQcBoACnCtHX0woA5rsmlZQx1x7E+9Mjcc+890ecCucp7uBcN2iBOwPteccVV5cILLy7bOzsxuwPVonPOPTeYvTDTJkAPB/SMweEVaxmCS0LLaGBxN1HJQeCAKiIgR0eOHoleCTT7o0fqjTEc8fmBXJAOHfXF9tZOEAR86IMfiGA06HYve3151atfS8iTJdOag1GTO2C9imb/9Y3yusuvjKAHARYCeTj/qHLdcvMHo6IKmUWgDvn++H98JCpR2HvRbqddpb1DNVUVSlR2lpdXw5nA3mIg5tPOPpv0wstLLUGDe4xhvxHIXHFVeciDHxxYDK0bFZnrr/9ABLevf/1VMagUVQ3oBwQqZ51zXnzW3ff8qnzgfe+NOwxYGyBsqJq4LZSOh3whKfHuWs3sA5lkp8TvyunEz0PeopcHEDhUvKrNQCADmwbSgN/f/9/lxz/+cRBR3Hnn18qJ4yfK0552ViQ3zjrrnPg9yBV6kDDnCMxlCHblTyBLjKARsDMkcZ70pDPKV798ezD0Pfs5nEUV/Vk3fqDpQyQNNG8HlS1A9NBT+fWv3VEe87jHh35v0NF92Fz6O+nkZoU6ZE5IqYGwR0gL90O8SuOJGNc/eo7ecbTvvb/TW7vxnrljrHXIoe/9PK8q5WeOVSD/DP+++QJWQdBzWm9OIy3g58uJJj1+Blr0GRKRk/Yz9x1+k/wx9xn794c9qpCrYV3+O3sxcJ5fI+116PioFuUd80QhA9merXM8Sz9n7olXn6gcnf65C2rqwiqqjPsWlROmL7DvQg9ojc7AqTNwKWElKOHYaEMBJHtza7sig1AhWSRj8s5OQKNRuVk7jDYWwsnUBxvQPYxw2V9As//2Ppw9VGT+/MDJcuoUGvWhnha5YMB3lhbKyvJyYNp4gHtleelQOXJ4tTWC++GMQ920gd3PVEO8XaMx/ZsE56CgYA56NJdx6K9YwkI8so6fMSHJyLn+dhv+o6pQVmvcsOKnXQH00XNm/DOgmqc8HIMivZcEvPVSSCCHy8kLmtkBOjA+8Vuc3Hw/Po/Y6TG40pkpizc6SXHJZigT/eLE+xpG1APK8XxSNvo9BgPGaOCachHcqK7DlY7ICaSUYrgqgp44rBrI1FkIKP1mVrRfmWf+gkXGIUazZdv9YLmBI4Z1v/Xqtxc2UycVKkvZNVuySHpsMP6gIRmDGeHoYBYM1ry9sxUNpWArevIZZ0YGem2NLD34TDj7X7r9C+XMpzylPO/5gDqsNVimqqFyUNHfAMcIzj2G/KGPQPKCd0M29+aK6X/Nay+vdMwMNefgCbs7OwGRiWbeOvDuD3/4fTB+YW0IWv7mb/42MqrIkAKHj8wyMtOSbf9cQJPgRIH5CA3El73+inLJpZeW09FUrCu5XwogXBhk+KEbbyhrq2vl9Ve9IWZn6N2p7FP9esCOhmFAj7CXgLOAOQjN5ghEQWMNpxvzKQApgtOxZFU+GrlssneZxXuAmhjv+XcP/zs2SgPSIkan+34dgRIDmX+prGXEbCvYqbeSmO0a0CCQAdsaeiAAlXKnPgxZpQfN+5zwNzb7eyDDABeOFNi6IBeAuSG778bS91psNHDa4JR9+1vfiEoFeilWV1bLE5/05KjOoFpw4cXPDFplGCbAltD/ACf5CU94YvnJj39crv/AdfGcy153ZcGUdB8aJ72Bd4r1vesdUX0ULbLLy4njx8tHPnxTBKrI8PvX2WefU65+O/pqzi0Li5wQrx6z2K8a5ON7zfYBS+Cb34qAib04WAv2Cb1fCGYQ1PjXgx/84JhNBPnG++p+ZcAHhMPJ8v3vfqd89KO3lB/ddVfQp7/oxS8tf/rTH8rnPvPp8rCHPay84lWvjoGbY3+MngU5BxsZqkqQry/ffnsE1whQ4PACxodzQKDlDjbWi+Z/ZPuRCEBlxG0PvkevERIwj33cY4IKmIHMfgQyqPCcdfY55TmYn7QMYgk6dqg03PxBVGSOlMuvvLI8RO8eyojQshsUyFx5VSRWQHkNtjU0sYNM4de/+XUEXz/50X+FPkBPD3qX0HSPHhp9uV7Ac0HggHUjsNWASbdZDN5Zkce5Yhju8spq9MigDwVfuA8I7jfX16NChrU9/OEPL+ecd14QFECGV1ZX4l2C+v673ym33MIqOPQLoIGozLkddtspVjhQuyOQQUUGw0cBc4MgQmYQjCIgBGFL7OMVVxXI01zyIGS1VsOkg7tKhvdizwxdlE6g3PckSO6juGyPflfauym0XnerX7slD4OJNpPO2is9b+5Z/m9zPsm4Vtd7fhbcL8J0SSPN38zPzEqDmNP47/wZzUkc1z/K51ywpv2OALTTHMN/VPprVB90vg1W3DZiLAwM7HXhH/WBmD9l9I19v5DkUp+u73WHJOosKYMYxgUKZBItFKYm3kVMaFEtabaevUhk+4t9jkCNvTHoy0fwEhTL9fvw9esPMnhkdTnkRuRU+0EYdc3C/v5GNPtvbu4ErGxrG4YV+LhDcYl299G0v192t3cLskv42aXFpXAa0CeDZNTiIlhQ0LSzXBv+a5+aUQs7nIsSxTUKb+cGZhRWPwy/gHNZhfHvFGGOirwdaIVOzTWTtXV0AU3v9HtgpXX2wpOsZWOgIqpOfYb/+6ikHV4loY/Kgw01mtyZmXX7PvdVtPmAYRrRJ3RLQcJcACaBRu3PS6tzDjHPQoomlYlkZAxkunOxgVJ+SRVEec2P2YSaB5fywDCryvYhzvqxuihsqgIZwTVa70ArHXPtmCr/rn/7t/gPsBqBWQlfiWkWIIO43c3N9cDwI5P3ohe9NJwUPGN941S5/fYvRCPq2WefG1UCTb5mbwXgRKjW3Fa++uUvRZUEGWL0LahvCz8Fo3zHV78UDvwTn/jP5TWvuywcqTG7g0wJMrWoeKBpFZSwZz7l7IB1jQoR+4tnA2bznW9/ozzzWc8NJxuwHsDusH5k55E1RpYYVRpg1pF9xcRvfh6VIf5EEywylyAGQK/KlW94SzhTq2tkzBtlBE4Denz+/b3vKWDLAoTpdVdcWR75yEdHA31OS2dWDF/BunT9dWVzazMGfKIygAoDGrtRQcI8GcCE/uOWm+LnEVA+7nGPbT0ioxxIDnF/4bh+6pOfKF//+tfiDNEPAthcGAU4zdUZw++g3yNmS1RWuAA7NppVKE3KB/bo7rt/WT5w3bXB1HTlVW+K/Ww2zqdHT4LN+to1SmrGuQYy114LevDFLpAJiaqBlzvlGML4yf/8eATNyEoDUgVmMjhlIxwIz4G8oc/innt+FQEhex/wLr+KQBVzi8BitXYE9LPTBmI4eu99NwOZaPavFZn23gsY3LhZvn7nVyNoRgAKmUIgD6cckL4wlnJMZDhtAjY+C3A/BHT33YuA6V8igHVdhrMDBApQKBATxDyns84uL3/la0I2kz6X8gkZQoDwBfSB3HlHBOzPf8GLyvkXXBRJAUJysfb18r3vfjcqSPfcfXcEIRc/61kh96hqSdezIvMBVmRefyUJInZ3QxYA40MCAYQUFz/rOZXSPaFCCEiwDsCjnveCF4a99i9UmhBsglkMZ4TqBe4UesUIfXtOzJjB9ewDGVRkEMhcFbTqKHkh84x9A73yhz74wdAt6JHB/nzh85+LvhLsLZp9oece87jHRRCIHh4EeyBMwawc9KRB94kGWTY7Att3g5yiRGALWnrX9Xov6uVkXlNFBpTbkEsFMqjKOEZB9gXnC+poBHKf++xnysrqWlQdUfGDrPeJxCllL/YPwSV6q1ShRiUHOgfvgkQE7gLuU1S2jhwJncVgeN4GMlHBL6+q5V3NgaRzjj+eK8dan9H6E2syUp/vv+93TXdirKKEzTbb5/pDPRTO6uVrGRPSLpvpczRg7yQQ57PCFW6yoPU3f6pC8nr70c+GoZ3IcCMhhwhmoiDQVNR0f9QByaTwuI8RXIt0xZAw7ecKxo6oT4YBnyie+TMigOF/ebKnnU9HaDBWn6Vbe0RO7nULSyY9enp8PFemJKpHCK5Tazt9s+TBkU8LgIBFYEObTLumChzJLNgfg7EtpaBfH/AzBDPoH1LfJ/4kwkgsvTU4jwXuX7Owu3t8PybhYuDMHh6CDD3+j4oMZhTwsDbXt8upk2jUwSoWI3La3dkqpWyWxUXOkTnttGOhhNS41qodQ+bAhbYmDCtWLst6XtL0izx3mH7pvDLimYi5IEOQGfFwyzHNqob2uRcEHUQrpzmEyXjVsVYSBfRxeRpLQne0NikKOTFeBcHveKQsZ1rBjAS9+9M2WmtOB6U2utfstSuZMcvgxl2VC288mwtkqGgQFJsmsGoG9yazPJ1MKLBpTYy6oHlRYy/QqFcDGZcBKbk43xrFRyRfqbbjgtS5RRDvLNv32GlWTixD06B11oszoyM0pwP7ePXb/iUCmdjf6CXD/zX0kGQQcBTuuusHkV3+539+clQxfvPre8stt4Ai9J6YsI0+keWllRqgJHwMe4yAAkxRYIACvAEZW+DPYVjh5IEVCM7PK1/9mnLRxRdHRUbvpYCCZ8j9BZsXmrA//9nPlCc88cnlFa98bXnc47Mh1WUMTIa6q5gH8eGbb4z5FwgIvv+970VlBc31yGaCLpZVk5zWG+xVt38xhlNiKvZLXvbycBQBlwtSiSVCW7W+NBasCKKacsP7rwu66rPPPa+84Y1vLY//hye0ile065W9yPxGJvgnPyqvfNVro68JTgecOTTbIrCBUwc5+f3v7y+33PShqCKgD+PCiy4mo1Zt7vzNb35b3n/de8MRDSKUStmJmSNw4J7znOexd6fCGfHvgNMF/TKyym//f3VIHvTrLquWZbFsbmyV//z4J8p177s2ZpzgC1lrOM2vevXrIoAQA1LcnyBjMG+i3hs46Bga+T/pPxnvnf/3GWey+R1OqNOe837JuFaTa71uMdfk+uvCAUfGmWxlySCUZ1gnzndZu6z+NchIg732FeXIuM4OU6tQYJp/ZhEHeJl0hNsWdxT7IN9MvwVDcpggA3d85UvhtMPhPf/8C8uTzjgjet+8KqrPb70qZT8IEn75i19EPxgqr6ge4J7izHFnUVnAPAZUMjHTBRVPMO4B3onhl4CYcS5V3xvIJMPno3fjaU87Jyq5YAuTTRTFuIICBISAW/5PvwBje8Ob3lwuvfTlQTDw7ne/M3qhAJt9wxvfHPTPuNtYA+43vv7+EY8sF178rKCtXq5MXggpTp48Hvv3zW98Pe4wKkHwJyRnhGX+a1RR/qdfgLW98jWvDWgZK8B7cffAsBrwsgUwKm2X393/u2AtxEBQVD3xs+jnOf+CCwOauHiIeP1RTnJW05yTyDkjCGpv+uD15U9//lMwtAG2ih7Jc899RnneC15UnnzGGeEzZZKyd0TjrGrFlfY+58QwMaEej2kyQPLtlRhCgTjXTr7OmEBUAky/N/phaSv5GfQ/eh2QAQXhvnLQcRe9SRw/5wGAn236eYaeqMMbPdjwey3ZTv+F/bD088aKknpXULUdAxlngFUFYTp0k+78dO/1TlHxCNRHfXZNOutXYkJ90Dhn/7F0BPeQ9iGYLGsTvvtatfhBLTe0F/AcXU/zB7pgLDaP/pl/fkvqyzmnGm3VbfhPpIwWC1yd+Tj0VML2okWq9Vm3zxNMh/4P9xBngOovKNn3ysbWbiQ+0EvDOX7wn/h/BJhERuyXHc7suWZhC83+O/tl/RQrMph7cuzYSlldw0HX2QzVcDFCZRQJ9oGTJzbL1ibeEkLN7PLK6lI5dmytrB2GwkDpin+PgGi/1P4WBUpYmJqHKm7ON1tC4mVBF3bqF2V1ZVjr5arZdz9kv5z5OeyVkCOvS6AyVp331YKNyJxOKh2qZsipg8Gt/SQxyZRDw+oKa4ybHPB8j7wUWUaLaHMwwjmtOBztVlHSjJ3BYfhrwUBHz8qLz+BKmQ5Cz8QOgu81kRfn4sGVLgkVVzYnshE5e2zS6KaSUV+LJTZmGscZCDTqQzDpLexW2VNmxaF0BOn45RerhgyB1hVSHAQFUGypnFIudOEXAm4h6Fooi0oYIPwpHEk0p+Jz3gJoWQw/VAYplQmDuazYSREDu//pW2+NZlA4II9+9KNb5U0Z8zAIETTzTsFpQPYPzgAyu3CEkO0EqQD+Gw3YD31owmAkjQpwR+pynCvgbp/51CejWvKsZz2nnPf086O5X0YVz4TTiuegaoSgBU3ycARAwYpp6shwfvXLX46g6A9//EM577zzI0v9D//0hAhqsAfopcCMHTgOcJ7hmLFBeZzBlApbPP77u7sFk82BcQf8Fbh0fK4CfbwnlB6cQmSa0V8CxicM1MPvPOGfn1QuuOCicuy0Y/V5VNioKnzly18u3/7WtwISAypVYdfbTXZhNcWke8C7QngD6JejR2ZvP6bVg3AAd3c+acAPQyPv9nY/kBWPTN2UfWg6R3dE1INDHdjDD3C+LdHS5afzRcYA/8C7uVDK8QceKB/64I3BoAViClQZ0IOFagr2nDpBCTnAt+4AACAASURBVIBMTOh8YibDHhmaRPeeiSLeeXfKejuhWRly0JKdq7cXIwmGKtpZ8cvqsSdiCAUNmGs1pDibGFaHODQaXgnBBikOKm2stiNhgsolAzDddcmHBzZyfqgD+H/0m8ERRiCDuS2odPzg+98N8oAnPfnMCDBhb+Uo+LviezjqX7vjjtALIAN42lkgWkCVEAyId7HX6VGPCeY0VHHHL1X7se/BTlToCPvgvbGSQD1SA1Scp8FXeB+m4wwOuEbNZGruEUwSeplQ3aKDLbnu7RB6ZG65+cZyeO1wsJYBppuIC+ibX5YP3vj+SPKA2ATN/Jj/9X8e8chKHNE31KcfYrDNGDfRs0Fhv5GwQAIHsDXQ5SMRgp7Go8dOj/O49957GPR+jpTV6K15wQtfEjoaTLFj1h9n2+8ZdYbfcz83yVFLTBr0ND+nDpu0wY3SEX6vGHSI2WtKyCJ57mU3kw2yuy734x0WK5mqRLJlcb6NiCfhzf2dkYOdPhJRD7SHCpTGYEn2yxPXuZ/pp7VgorJpNV1dzySDLfoLGcD1e8AgirAo798N/RzDI+FTo+GdOlBnQQhWogtyP0WWwLU6gkQJ5jFI5B3rA474m6pr3Ofxc1UCsaFPYrAue9OcWEaypX3g+bEhPwg2lpaCUjnkssX+DGTUcwPdur0FdlfEIltlexMIsD0y0x7CXtDfIdySsMWaFL5mYWdvfx8R4Ynjm+VPfzweJfsjR9bKQx56WjlyFDRnqh7aQMQoie2VnW1+EP4P9hFwPcN5gSOC5hzQpS3HS0DJQ+nkNHRGX5wAqoyHHMFRKMao1y+Oghn9jpzoiNotGu+b5SX4fdnQKyASPJ9s21UzWpNVRroZjFCwmTUlbWB1qVtQokyd/tQ7jhC3mONTLwIzN9VIzxh2OcYpiIyGJeziie/hZWzm7vHq2RTWSoENW54Xnc/j+3tAI4NFZXowZI0/15dTfY8znuizCXnZMXMDTZ667F66FLWy3j9xqApWkh6cSnp0NPI9EvsJhbuMQKZWd5jUcBrdQaHhonp61yBATcaqJU8DZXjm2ivhMq8TkKIVC9vEEREmdcZTmDM+B63T7yMDj19U5qEfR//DU886JyBrwLjL2XfjQTnYCzYhNK2D9QwZz3POBasPz2x0tDND1GOE/edCDnBuNSBskmkzCEKx79BI+P1Q0BhYX8t0doGAWGUs6dZnxjLj5Xvkzgi2HvISWO06VDbFoZbWq67w8+P64MAzoGFigYG/DGLL7Ddcdzr7sTctE5mNqplESAIVVDbnvtLgE2Pu/2/vMJOQlhyDEQgGD18aMjfCN+m4JGmB+gFlQDP7OpOtnsH997ahT0j4O0o3H8RySP0t6IqgfrWqWiEngp3gXwGvxv/ViMpgBraNGUQ53a4rm40Ykhm6h+6gaO3KLNNOCCib0Ba/d/77ngyU/qfOnjJzujMcARkch3AqlXjhnZU89s/UCIAavBlZhgcTHgDp7vj9jb8zZrEpkkDOo9vfPOHReZXc55/xhMmYB7ddqlq7/yFHWvKJf/v5L34WvUOo4D7xiU8sZ51zTlRbwEwI5te+Gsg7CicQQQ/m7txz968CfnjueYDyZVLVfQLtndAa0l+jzvYkSuxGvbe93ppS8o4ZfX5Ojkc46Hl+Zp6UGZ+nM/ZAxv2j8d7GZ1nfz6jbR1i3nXxdd+1zMTKgvEM9pb+qTjQn0hnZVzPqPurVpIOmTUq777bA31fDInudQx/Yg39HLCwuENHjett1gBKbeT+YRPAgTn5aq0q1OTG1ylLHT3gg5ndSdkCwNwVLAfeq+zW9X/T72hwzDdSprKL8eeov9jAuRDyBAAbIr40N0EIDDsp5MqqqIYmsRCeDmRjEec3C7v72PgKKU6e2yx//cLw88MDJkH6UPE877WgwBawsZyZNl0OCRuFAmXY3FoFyEKN43gJkqjR3ZnWNJfDIZiEKjRKVGvGtaagxLyVTlJS+H6iMwngAXUQ5RM+eceNh0RFVxq+/jCybugKmY0QDzSAkr1D7OYPCKAjJi8pMXst2NGOsgKVCBCozHKA7+F1k0lQxYAO8MjM5RGlUJGP5W9kyBQLc0+ooWvnV37ftkZ5XM27K6Cp7KkXXl6IVxCS+U+enM1PZdHSslXGTkzsaO2ZuIZd0HlIuEoMZa2p7nZebzvNfCr6UfVKAJCWVVbYOZ1yDSjcq+T7okejhgz2V5rQsHEmCcL5rdqZmzN3BkIyLojGl0L7rGkCnAZXvqZx8/3NUyG4IPFhueOgZozE6J37+4532AGA8bw9g2jpa6T6NSj6P3wVXvwUyktdw5uhdNthBwh5yr+aMs98P3X9fuxt93t2c4zGJKS0QGD8Dyn1vl4kLD2QEl2yBkWXV/G7TidH7ZTZQa4iKwXbPfDbK8DQ7l1loJov4Ne6DsvjCyBOa5hTA0oGpvyR7DZrc9FOf+c4qYv+7c/I6lzVuMlIx9HMVARnaMLa6Rw0aSsPb4AT8JioxkUEPyB/YdZTI6fHzc9Wl0a7pboyOqmekWa3PpFk6132WVnpeNkMJHP2J5Wufuv1SFjc2tg8kMwE3n2jQ+nPOV98U3LRUQwwMQadBWTzp5/ZllNXRmVIKdnQyfW/98+R8T5KJg3IdfYgDCpqTQGDeRrr/oGoVUQFpIxNVIBn3dbtdGPXmfDIjnzkNKM0hH8iC/tr6XdfLVxntvW9l+Ea1qiUd4v6UkhhOMYyfa+fUfneQnQZzhR3NpOBwjPzPer/nEDPNzgw+oCe3x4qkPwP7xcoFbPlO/BN7yYn84LllstftaPo/hLa5fpBO9wBK8qAzkoyP+j9ke4C4+d77GjwgUiIKPpeCaaE45mxGIF8qLD8Svei3h38QcH9RWtMHw/4gftja3C6bm9tlewuZHyAZlisENStW+NyYYVkZzALshIGYu/vr++h52dtdLJuboGHeCgrmrY3t0FCHD6+Wo0fXytraSllalmNfNVv00DB1wsw7S+9Y1KmTG9EwvLO7GRlz4PKPHTtaVleI88fP0BlOrmspEB6G8KG1YmAwnDzUdFS9ItAUWj0wKQQdbmYaazXBKOx6RaAMW+11aRjP/oJ4xEshkeF1o589CEmZR+MAgyIoGjO36E9SvxAJFvjFAYG8BOI2T4Xn0T9/RthPrsn3SMrAswO8V9mc3zc39kEfFAQvptbDFXKv8/sc+JdZw1TSUjLzWFnuY8qH5ILKrJ88L2XORaQh18VU9kDvnWu16pnhUP1yc73M6mNopSqHCUnkhZR8eaCCv5Mh1nu7MzKruOvl1gTf0clp2S4pJMvou1JRT0cfXPaZIzmPLg99yd0y95YBd0XZ3xkPKnvo1NTRSPzsaABcSWqNHiDg52MuRB3C5RlFhy1ncJIVme4u2LwmfP6ovJUM8PVNHBkr7+uM887mfuPfMrCRo5uf7M6LsuXZbFqhp40+s96nrNNTQ9RMYVZrWK9z50xPDNnroKfJ6nWQo9QHNoKipg6ayELpq0G5P/0U61x7zqdyfT3nXI4VCzfCfhe5Zp6DnPcWANQkiPZkzLTGG8oeVTtROyfZ8xblFlW/VGHOwXBsp+2/9HnKwkoupMMym+29cL2eirvU2RpLSllg2cOg8/1HB94TGHlPM6MP09An36qirfszBlw6T8xsGfd0dJ6H7al2hEiNSHYanfzoNLnceHLFP9PX3enHYX7VWEXwTDzlqQ/aqPD5JJdFPaMFUDXj7fZZ63OdSL9ESbbsF/af8fsjuckAzKsEVe/UB8lmzQXtvn73lUbdMOon7T0d6p5Nay4wH/XTSFTkttB1lKBiPdkO+4Xo4tDnaL7GAQm8PBf10KkJvZ1GwCc9QOCaTYbj+5SFuTV3srcLFi4FMkCPEJ4pncSf9URH3nkm4FgJPSjRMbf3fi5trUYK1Z9V9tZl9VtJpt06Z0d2C8iCPhk1DjJ1f0KDQHE46EkGlTkCmnj3CuFHDwxQYCiAABkAvxYVF/TIIVbA83C+W1s7EU9gBg2qVOjFP3Jktayshm4HtGy96tnKVLa7UNbXd8qf/7xeTp3kcLjllaWgWUYgs7S8WFZXl/nfSywPSbGLbUcNO+vrKBGdimZk9FUAA6pJ0f0UeF7ejFITytNHv33DVohwzZLJCZGC5map7NwbTVdYBtijSNWb3pSOGq0a4wIPuXdAKdwe7fJj+myZFIaMC/5bZTpcUjyCjlmWyxvUpTan87mM5Lv3GCoMYwQvgff9cYiKV2akgPNCcva8yphZvQJkhNlHx1C6EpKCcQevVyhJBqC/7xVzfjaDPu4/5QWQOAVeupAVAmnBlPCnkjEfcOVKxxWUzop9YcyIE8NKjKaCLOJYe+y9ss+C0eRnpSPhzx2NGuWCVYHRwfDfGw1BD8OpDkAEyVM5HINeGVGdYw81SDn1YPigd+idXVeUfS/CfCY8HaaEJaWBl+zJwAC66hArh4Zx30Vq0e9lVAwqHbfkTT+bwUY1ll3VpIeTzWXkWgZ/mICsKqYHug4LdEeB31cf2QYFswpSKzTxM9QFkm0PSNWgSb02Vv54eqr4a81elfLgfJRR6ZfsqeurA+0O12RKCwaGqt1BesrPrX+3qQ3w+9XLNQcq9oF56u94hvUQzL2jZEjrH6OSmBVhTct9NRucPXWfOygK5ZJYc86t8X1I/dfbgamzWO1Vlc+p/awPP4AswffVgxe/l7K/0r1AI1D/OlFLQho9UGgzugZFoWeNUDOdo96TPYDZWDwGMQc58Poc/Skb6/Isezinw3hfdKeyqsl18zdCpQaKIf87K0dWBfgL1LjUM8zON9iPTXCfg+6MOsLPMHuXrILp660v6+crONXc53qiw/fL7Ynreg+y/N4c9PM91In6yf0q6j+jc259fbQHrOaY0x0ooHaLOyKBqW5lFsebzZmY9AGeOvv6PCUO/kog09m16rOErQn4eo88opz1+FzpmqjkRMKYcuJBy5xulix4L2KXdGtQTfVBC04/JYlu9qD2G6Xtyr1wO6c1d3cUOiLolmnTd8J3QvmX77uDGTIbW9GPiooVdDUDlLVoS2F8wfPEXmDW5cmT6xH0wG9fXFwuhxYxKHvxmoW9ve19KGNuMjP9gDOgiR/N/6c28ItgK9uObDQOArMujh49HA/DlE0sIKLMihWUKEFUUHk5eWqzrJ8CKwAWikWi+RPPBNyn9iANk+x5wFP6OSkZKZXcTGXcVOnpSQBcYQn2EAbEMoa6lPj71njVAhlEhqIydEVujBgTKmRLecYCeqFN41Ax/BHIIEAcWTRQ6aosJdYbEzJRL5cUx6iYPdgZFQ22uGscrhfUAxkqFwYHXuINCH7Fis5dHKyDPTnKMEyNHZ3nNNZjQMDzkJLnm7HJW4YC0T37e9SDxH3ooRxqiJ+bjiw9Mq2MiBWGDpoyWrHGRvlYy8MG85N8ujOiyyjImJwXl+VerilnCmISItgrev5OZk1lYHV+4QTUQEZGU/s9NvePwUe7w3Vj5g0Bf0pGf87RcDiR1iunOmTK0tX6+1B6FVqHz8bsB7FzdYGM6Cqr3vHMrRR951hV5p/OINT14+/G4K5VY6wKMt6vdgb2D5KlcKDqe7gxH50o7V8zwWYJO6cv5JxGSBWbJB/p4RWUHWbtD4LKtCxmx+jV31N3jsd1+l3wfRkTRWNQ4u/k+msuEPcGWDwjA7XsORodSO019QurI/OZ6KQ+dfnOakUSwfj7xT6o96BqHt0517E6EWQfdZfltOIcpQ/GQCbvPc9Put2dhXjHpnemEDOX+zmbMCZIdPc6R73+Ylgx9TJVXDz0srNo6e519w2OvzVBH7QOD+LGc4DjM1a0Un7kzPbOYeq/mvgSQ6WgqJb8UOLDn9ufdQ8td11H+0cFrLORDjnI0fQ7FPIZ8OieXEDN1OE8HlDRnDtffXYGYUwyzgk/3SsFCVlR9c91e+yfrf3vdJOxXvL3shJ9ECIgbFK8f5J0uO8RnzM0o+c9opO7V5ES3Hf6WLGu+udon7p3qn1mjH6s/6uiZFgBmrKdZd9RVkr+YkLLe2+6qh4lm3q4p5F2/Y5ggIFMVmvGirneCzJFf7z6JtUVyvvdV860X77vboew/5JH/P0cTNr1ticSA1YcAUcljKqjL/AiWD+gZBsbW2Vne6eitlZZZVk51NiS43aFrAJmzcoMfmf91AYJAbZK2d/FHJnd/X2yVIHIDPALbMBSXCCc42b9xY0NMJSx/4XOJYUP/19dXSmHj6zGBorxCn9/CGWhBTAA7ZTjD2wG9g30ocC3LS3XbDpFLvZOn5fZ/arC+oC1i7TlSOgg1DjKTWe2wx0oHDgOBgwiUQWpAj9mFqYZ62Tv8owUKxI9vV4eLNafApp4yLzkHLxU+zeC4Yjlu6bwBphUCkpWJkYjm4YhHXD9XWdoq4PeZ0ZUZfPqFAzCbjjFeD4/K8/fWXMUWGJNadx6eE3vkGTGft6Y9GVVh4/AxKmKMo9xTacvHOJKPcn1ywnv4QHay1Ypa4xDNbtbS//Nge3K2D2zEpVuz6TE6lA2V4/GZzRQcY80BGr0xg6cCt7DYeQoOWuKVwLdydb7H2Qo3ZDLSOjvxmpNGKqaSdLP9hkpNrSHGbEz6c44EjiV+c8qLPo8QFfk6I1r9/eSA5lGuBqQlsRLCIv2i58r2FBCHH2tfvdGZ1bOTeRjDGKD32Ggxkb40bnp11qf0CZ3pyFiEqjvl/M7FM+sTltfKeBnjr2BMqZ5VjKg02RDvFtlNhT0wh1SGWg6IslYOJc1HsVagSANvCoo6pfs++0UJI3Okju7o+PlTrucZO2bN91i7dRzSqawyq/zx64o5dQ7blWuwwlPQgfXe/h+nCDushTPrCxHXnFs+yoaaMuYekCUsj/OyRjx9gnv9ARDW0uF5DEpktVNOkCZiBodq1j/TCCjdf2lQMvvsTTl/Hmm7va1t7Noyb+sbqeTx6co0aa76uvqbIQdzqhXpH8ki2MAMJU/c4AbPW3CzMXgh88FWUCfTMhklt91vwdaqgIl+UAuX/rez7R/96leTR0muCg/RUk++T1zOtEDXd8n3CciOqbMsVRSvfPnupJEFPCdWt2TurRWwVyP4e/dPqnno/rY3XswAaVkmtAMsZhE2TQmMvW7THtdlcil/u9/X/2L0gOyBb4PTM7y/vK9za7XwEdnq+R8yIz1oIT/2cGRvTqfKBbJsJ8dns6kItEo/OwMPOfOWfco9joCmbQh0dRfEQUocKAas7W5E2+5dni5HDm6UlYBFVtUxWgvhsDw/kDTsiEGOnqjjoMBKcDeHpr9t/f3Cc8Bj2SF+WCWzP6hOsVTlLdk0MFL4eEbtbEfm4vmJcDPmDXdxZi+OLil5aWYrru7u1hOndiKoZtwJiOQWSkxTHM5Sv99sCFlrUvilbdRAVJAJOzadPVvMBvnn4ffZyYM/NQZyEjo55xpZfbwHPFXa21sOGdmyGE58TmNI1vBWq1sNONeIXTQvLW6IXajLsqtvNmi8VTfCBVxb+BV5fCLi59z5yiDmQy0eJMh5Hlx1WPj08zxJslF32c6ubdp7LLKMWc8M4BpwUjXa9AHQmPlie+Ny1X7tGpmVMGiLqbmnOD9l5dR7SIVrL7ahFjDlUvpgM0PzdC4lHg+5Lxld1WmrTpU2RJnYOIzkm4016RMXholrGnqlImeuu8z0Nodyih57KoxYiOpZQ+vvrEa2Dd6zymzsVLje+cGm7KoSsE0UNP9yox6Pf8hY+Trj/XVQNIDKOmAOeiKjK071d0cGrOLqghlVdcdNRoewQj7ClsGwsJlzzkVvFK1Wmj0wzReNJSjAyhD0bF71QPnezfXm5+8gMbgcU5K6gRlD7X/krOmR4P+M88N/677PVKia5+6ZvUF4r77Rv7aM1Dn7ugdDzKCbhD9e3dOBSn1YCvvU57bQZXF/nOT4CHkyoJEr1Sy0sOqDGca4T0twa08W4Ox9j1HmiOkioYHGn5f3Pb4OhnMjD0m/IkM9hhgCIYkuU87Od+jJHlloqTPLLfPd+jUUFn35zurl+4fm301fiF7SNz2zOkL2SoRPiQhRw+/avbRNsxtpt6B/RUZyCiZo18b9aXfE34ef3f0C3SWowM+Bmru/HtlPT67LkLmKCvRTGyGs12TsZ7x79feU5OPyYj47ObI9kiFkRVsDGSkKyYyWZEUnR2tH502P6FintyUjWtBfCQjU/4m/p3pz9EGsFaXc1Cib9hm1WAvEoWx2FXc2asCp3mEClfnfZvT5rmerIS3sRQWyHhyhvea+ohJav4+76XgR9lGQZ8pWTV9vZ6cdTlt9s/uLpPzpCuWrYKE0b+RT+e+ndY0TXTIl1AQAwgY1shqDxFD9C/zbqVMKthiNRGBOOiXsYUx/6VWn7a2t2OEC5jKlg4tlcNHVsqRI4gXoO84roVni8+BwquBTOClae8Ezd3b279mYWdrZ58OEfY7BSOjXGhuVFp04JTYaNLZ2Ck7O8Rx49A4vAbOZd0kfO4SSQBQAoJTpwWDNrfs78TAnBhQ1TDEzGLx+cx5YUNGAZfCkTGTQzFm/0KAuv6O3nkbHR9dNB1mo9m1zCAvqzvnNjcm6KZ7XLY+K4Moy8Y2R7en86MSFZwsObtd0cZBGMVq9tdojgKD0ORj72FA7kRNA8S+UiJBlTPsjvdc8JfnQqc2YR79MC6HDUihSxkiTtnZVhNf7YWpykDrzexqr6S5JvVI8ClSElQ2VQHWipo7vpQBwrK4R3z7OSeT1IE94UKDw4gNqGabNAW3y7gb3DCripnFHh03nYPk1pvdZw15HYqVa9R5KOMGHndQGGfmp2WctaWTimiaNg8C0knxnrSsuOaZjf1dfnb52QhUd3a2Ko16b+z0LEEvPNAYccgDBLk9gBn/CvjsqF5rD1xAGxhs8By0blJihpzE0Nf+/Ed5134qYGcQmQkVv3t5T6ZzKtxJiJewauAcE9aoK6YVM82hyipH7mNSmTu2RzpsNgNvDok7ZyPsSM+Y6/FKg1i/s6rM3DP93ubd4He6x66LROZwkD4iFWrNxoYjw4wxekMjiImkXx0EF7aFw6MP/KrrF4wM76A1T4lhst9O76pkszvEDhWkLlMfX2bHVdVEIkcNxp5smXNaRx3o70THWxVuBeB4HpKe056+v8TMyP2lAxeOSk3iuaPazrpVnT3YSsUU52ikJ73TLNiOqnp6Vp+JzkQoq1NdM7fB6lRFdT0mSLPbgP6s6Nt4v6RpT/N1eAfx3kyywnFEILNSh2onjLjdkdY/Ivizw6BcltK5HO2JByPSF+1+thmAueImu41yuJf8LuAyNInuovaJd1L/7+FO/TN41tN15h1PPRe3ofWyRrBZmQn7qhbP3xPP/Xr42azMEIUy53/6fuXdmSenyD3tq9uyDbQZNcHiPdLGEquza8nACktsSUmDY4PlNqs1/fnjmYLckmWRzx7tC3UWqddH3eC23iXA7YeCKJ4dGThR6drcRL/LegHKC1XnI0cPB5kYUJpYzzLea5Gw88jxG8FCzkarlSYacVRkdveppNizwiiO0SMH1SxZxaOG9zWjqIwVFBkuOfBrwIRTQBdIuVbnIVBxYabCUlldPVQrMpi0uxhmQDChdJQ963SwnUhF3tMQ67DgoGmWyZxA9kqpf44CPIdHKIiJAEtc2PGX1UAZ9CAcH2t27YOkXjFLoFNAhJ9MIYyL2Rp/mUn0bIYbuKbQzZA2Ol+bAj1yjntGk3s7JUpQtox751li7p/WqPfVBZSCF7baAxc58X6ZaIzpVGbA4qVRZqR973pYkrIpVB4KRBSEMVPXzxcZq2pjJtj3X58zd6mleFtQ0ORCWZH5LKgHXw7nm7sBvULi5/k+0oH0QCuJFSQrTTEou1xhXAq2oOQcMuCOAs/azPIQ1MW/VyfPZUF3js/IoGB6P2o2yTKK7jAIP60VjM6e7u8oZ+NesrIxOj20tJGRdeq9yAhRv9WUi/tBTf7pvCT+3Z9J3dsHMi4vXdVq6Ltz4z+F+/T3bzT+2l/82YLp1rg6Vk19XlWvi9wZcSdjvBt5LxVUzBBPDDosg3HD2bcZVtk3lsmA/jR7eZT883wVULlDoGzqZF9joFu4F5UhUUFMzouJ9wv5ns6RaI7QzEDBrrpnwR+dqT77f1CPgFfAFBTrXFMvcb81v4LOSk9W4/ZvfLbvbMjSULEX9IXy3NO7pyzwcgk+7raYzhsJY+TEtSwwGI4Q9Bm1vuS5C8IsEaj96++akno+bDADPu+n5Hoy8Kgjrjq5mVQ8rGLw15w735P43npStWYGMsrQo6qVMHPJtqosSrblfc6q1RgkHFT9Gvest9GsWND2KqAY9P3MCCq3YS0gb5PgjT55EVWSXnY6/6YG6Xqiy+ooC1wjfZE4hzZDsIcEp63gd6NvMerpkO1K+OPoF1+T/DLJj/s/I3xUAT5lfq5qVXVtzDhKRIL07JiwEzFt6IBK9cx9khz3JAGuuyOBYGRN0g1ND9mQepcTv3+jv+jnF3O1oo8p+7vJarxXe1w2ysKhxXLaaUfK0aOrkZCInt5A2ij+IJw3bbnaJapcEjemioymXlZHJ0oYmH/BDanlmuYoCbfcnNzK4kXHipEgfhX4NdA5b2/hclKBhnGvAzIB1VlZBiRNrGWir6QD0HpljM1ijIzx3yNERpsZh77Ay9I4801ZseEyWWMknK7MaKQcp92XIrmedBDpycgY4R1AgoCKVtYemIGiIEuZp3Pt0KxppkIOkitFr2pQ4G2NQyCjjCAF0CoTRj0sJcHyKMvcrkT6QGZ0JBIKIeF3ylPKSD9XI+XJIDFm1KlcazNe59hV5RrVMa4jHcQ0XH6uzv4xx2aW2TN+poIpV0hSKqoYuiebspelZJ13429vW5ZU19pflxMx8nkw4oZBitNZ2DwYUELB4UiNSc9oZ8f+JwQXuMeq8ElZzgUErox7SchBoUogTCsC2KOpQtHc1wAAIABJREFUom3GtGacdE9keLr7eMAMnyZndRCl3wsP8nvDNfTJ1LskCFvTBVGpo6p1/o7OQW0U7GkwJedzDs9omON+Vic3oXGEOLTqS+1ZS+OclS6RI6TakZ7kfQ45rwyJclQ8iODdz4yc75NnN8cz9//WGWjfpu+t6DmTH+4EtKDcMqIZIBpT4lAxTCfDkHjVaRlJLuac49zPhF0QJsz/t1kxlRwnso0DRXC8a0sk8P26bGUjY8hkgCdxOkfUAjk/67QZqev0DHc8DpJLBiCSz4S4jM560/11Jhvh1Kysc+RCn1lvOsrpOWuwx6c53NKhbUIh0JlHEoE9XgmPcxnyye/z50hsfcKQq/PTdF/fTC6HNO3/oUq2kMGldG6zv1bulbxCn6qq4o5dLwNZPUm9lvZLZ8C9T0iQ9FjkU0LGKFvq+egHf6tS1ydDpzqvTzCksz2tCve/W/2Meo3HJNzYA6iz03qxzx4Aj1WLEbo050ArMJYPpuqeegNH3TaxUUOS1M8i3qdWaEf7Lx9g9I36O84+uCm0MdkwldSiH1srneI6HJKLmQCmb9Lsseu2Bldmktd1Ne+I9dkE+yp9cukS9y9ivyv6yPWO3h2frfEbTS7rD1KXMRG4E/eBiSH4wzgz9Mesb4AADKNZ1srRoysFLfXRj7ONmTu0UfvhfFT5r8zASsKKcXNhYSEDGb1kM8xqJqyKR0IqBoMwhjWrICeTDhCzUzEg8xQCGQy74ebxxVHhgaIC1owYxpXlleCOJvZOcClmakD5HENvusvC3WrZ94qB9XK2G4XZsn6Vghw0p3IjDeTcxGcp/szSCwKXgUzsowKZPVa0nHkkjWwNgBaqYay82roY2CsZo79U0UjnY1qqbQ6bBQUS1C7ra/SuaSjGfgEqTikhX9vBl1lVgintsCt4/b5/TlwMc+QSLpSXOA2xsslplD0AkcHTM8d9deUmYzOub84J19wk/DkaLF4bkhEQV58ZuAwI4BDnoE4pCDeSCkbGLJfW478z7h+VWJINjM2KvEMMVhsJQWtMZ0KCUIseHuFZ71Hx+17iM4XbdQe1V4rp1Pjft2rGQLrTnNtq3/O/e2M9OiUuP1qzsp/62bn9W6qVFTVctx6wQJotlP2KP8ZnZgUmHTuv6M1lrWNd1VlTEKpkQ6yzUt3OyW6s287HHb52RlVvCn8vxjzq4jqYrIPmZDDHYW7ADrsM+GBLVU3y3ukd5HQ44Yrund/3+T1JxzWTQplMSXmkfFIHZtWou8/dXAhB+ijvrlf1O+6IZBKLlVtRNdNZUjWYsOvxPZrz30GHM/jyOzQmonz9cb/NOZDN8+TQuHZPRPk7jnAv3QOdCx3w6eBgnSn1mViRNMdMZz9nf6oNaVXhdsPtrYYkoL08IXGH4n7Icev1IB35LrjpEoYMZPQ7YddrT2vs0dDT6TpVenUM2ikfPZNVBp0KxKby5fYBn93uahuIWGHg3Rw2JJPp1On95adpyDJ8Cwb3vJfeW+cMj73OpT0a980DhRZ0tYRyb2M7vd9V/dUfknKkuSn4nZGF0PdZSUTsb1bmsr9JcjraDx55QqaZLO9HQrg/2OuHqdxm4i2rwuOdHPdK76E/5wJrlyUPXFK2VU1KOD72zhOVfg8Ofo+UpWmgmNA2/ltCXV0e5vbadaP3T0590IRy7u6hskqUFu4ihlxi/htkcz2ol3dCfjGv8vDaoajKZACFgdYMhPQeo72LIGxx4ZqFvZ29fQjX1tZWOB14GJjFgiI5tDUzj+qB2d7igEZsLmBiyyvZ2yGVi8/DDJmTJ1CNAbwKM2gO1dkzi6EsgwVtaysGXuHQYwjOGp67XCs09FQwuV0ZWb987nDL0IqRJMS6ZsMU1fuBplOQzdTODJVKY6qkmdFzJ18G1jjCGyXyQtnfzWZcN+SxnoCj5YBFvRPWJwGe/E6DhfQ9Nfo5zwzie36l8LrioKHIypeyA2PgN0b1fQTfV5BcyXhQMDoveR5i5PDyNderqpUqGV3Ttg3BykAisxReTRHOfN6ByoDRlVMqpDkoGLOrZNCgczQ6wfx9BuMJj2Bx06txCqRHRZkyms1tdCimQ/1cRvQ5VDrpdHYybRlsVQnYmJi0vpIbVZNGQ3mQ8vJsLgMFTjQes20ul6LY5nvwXxhA1UqbrVfPbXJWv3HZnaueeTZU+zVW5NzZkMMCxaogJvZ+HFIGxVszRkqAKEMvUhHfE+1FOgpZfaZxy6ok3ikqosZRPQbMIhlRlkp7SFnJioQHrPg3OT/xbsruGqypO4ua2XNHaXIO1mPkVY/c93T+Mik1xZPr59uzgJU+YCgiZTqZGfPOZg/E/v5i5+zq7Ofum3SO2wegEujY0LmgjujhX9KzLmOyVWQs8kTANJs6rmWU7TzTDMScwt0djDEB5gmY8Q64fmalL2HECcPl/qtCIkcimvnNzs29Q3Pwu2BDZ469xPOAiOjJQbT/qBjCxxDBSiaAMlGg4dJ6z/6dkkAF58ZepzEb3veaeTJhzh64HpN+cp08tw+jA9tsRTQtq/+4D2dDftTsHAFkRSRUFMXObm3snvQ29j0YStJkT0SiFzIAsyz9QNiiRIsnUpqNqbDuHLGQd0T3BL8nWcLvSef6uqRr+YysSkmP8zOycp8BJ941Gb3Sbvicmfnb1dmvYVZNc5qjakr5c/2aNjNHfShhMwaI/nTtoXSx9oC6uA+8+raB6TuMgVnoQrOFsodkHMuKm8sv718yZ/ramw6yNoQ+iOdPZEU34cM6HwYwu5V9Ub5IjlIAYuuPfzwZyC3EG6eddrgcPYIhmPCtHJKWyVbZrugfS5rpaxZ2d3b3tza3yvHjJ8rJk6dCaWFw5bGjx8rq2mpZWkEwsx8Vlk3QL++gefBQUC4HTXCdrOoZcAys2VjfCHazxUWwERyJJv/lZSoWfhaIAvaDknljcyMcnpXVlXLaaUfL4cMrIdChPPeUkeibz6VkMjvXZ54Fi1B0PR5MCFWFd40VGBeSEAijuOTnxZUxCl8qIV16CSUvbokGJ4e2pcENUWgZRSlRKWNRMfNzWHr0AWpyRnRBPMqn88SMlAywLk7HSmQZb2WulJ1XZtizqnJsI+MwNPPJ0R4dN3e+tEYqKezbXK9Q4nGlQLIxti+zH+gEGJ2vOwKtileHrTksYlQ60TkWzblJVuDVCV1kzbYZnQspZp53BlmZGRwrSVIGNPY9pXSPnx8ra2Mg5YaH8k2YwPjVVTotSJKyZom3b853eZsPDvkU/ZxXCqbrVIaTzonw/jRetTJqvdRdNWio0ioQ8EDG1+d74sYqgzRlmWlQVbrWvA6nbY+BXLGnNdkzDDUcM/7uYKXh7pvtvbpE2cpmU9dfneGbub/SI9Q5ctQc2iqnqHf0xnvbQUxmenVyTSlVOkPds3RY0li7DHoA2v+sOVyt4TqJF3R+ox3oDTV0b9+s6858wJeDsWtei8jR69ebwZeC/95ZlKNMhkskB9P4TpNP2YMwXYOeL+YtD0p0v5LVrHe2Qu5rADFWb3QnsBeeLR/tj7Ku00BmvgIdNmH44vmyssjPl45jIMMexdQVslUhi2A+jYy0WE3TB2g/Z0nFdJq5F3heOnLot9GA1NqVG8qvr5K5cw/Z8aGUrtPcpskx1f3JJIHmB2UFxEk5+KzsO/bP1/upGuODp9lzUAmDGgkTN971nTvKPRNhf191B/skaFZC5vR93jPC5seKZMoCg5tRNqTDDsXQw+wxY5sA3w3rip+rCTk52nkP8MmNAL1VrsLeqHHeINSyw9wn6ddc+/gO+BzJnwfRslHS8fy5nN2SiZf+s+fkJ96gkkEoMI5nHaCTDtK57US7cR0JLZyrNvJ3WJGRjXb77HZmLnBKeclquMsf++1zziRlIBNPW1t75YEHNsvx46fK7s5WWV1dLqcdOxIDMdE7H4iH2LR6XnHXuWruUZWbvXLNwt7u3v721nZMzEQgg4oLolBUSJZXlsvq4ZWolOALNGxYKPDzypIEyfDuXlRXMKhG81kohIfK2tqRcuzYWllZxWaRAYo9K8xmb+3slRPx7JORXTt6FI0/R0IwMF9lb2ebaDdvcm+ZMZX301kfnRUJjwxeMwBN2DP7KwGXQ65DieClBTB1ZxvON7OCEkhVEMIABI1fj2H26N2jYCkEKUTPRITIDdkSCuC0Wdp/3zN0eWlobBvtsU18dUdfBpjTsdnUKiEaHUo5YQdVDObPjxkV/W6q1/47L6v39NBsVnMlOWdMRyXU9jEuxtSQpOKFwdhueM2JE1SZPnrKVu9+5PsxWAvp6vDODTpRP6c3KMoC9xWhXlF4gJUwPmWI9Z4MnNLBOmifFZg6dNJlaTRI41r8bgl+0SnnFpAnG5yUJfZWsuMO7Qgt9bVPnaRp52k2F/cGNQNBOjcjLIO6ICd2MkiSkU0GswVjmNHa3LCnMcxEi+TRDZbLqD5HDFpwZNNhz8boBquKgJtG042x9kcBseRXFVU8x51cD2TyZ6dzEubkZ5rdTdraued2AbT1IKaOqvppGNLrOpJ6Wfp43kb0+6GEUyVisB6hPLsDb0cSQlQmIU9OMSggPXtW8NhjlJXx/Gzqw4TPpn40GHWXWJhmVcOZtGGK0pOd09GxvvWVJN3X0QZplXJuQq4qBEXjBtzOul5Im8n1MnBRv5yC6Rx0DH3eklUV7uRZe1UM/VRSxycMZQxiaC/7vjAGMqyOZTCnPoK+V6l3dHvYYvoSfXXO9y2DmUxWuW3Muzb2MSjoSXvPO8G1R7a6Vi0SaTBNcrnj6ndZvU0uKwfZbE9AUVeMiVT4HhwUPpe8pL3rYfcKgBo8r8YhWAOCfoe+ZhCTqA3JVPpqCko0T0aEIDX5Vvs/dDZZ8WEiVfrD/ROdrwJs2QLp2FFDZGKqt8HSPZ7U6hPvYuOlHMUafE5V+HcplwfpXQVOCbOUPEwTBNKfuR9Cv0z7ZKb+SeqPMZHkOqDtZS0UKFZw/ycqwHulbG0ulFOntsv6OoMZ5CwQ0KytAp21Ug6hgqq5ikEqVhkPoziwX7Z3dsrO3i6hZRTS/TZpEwEJoF8YNnTk2Fo5/UHHyurKaotisVAocVRe0CxPIdyO/0OoV1bWyuG1wywLL+ECwuHEfJndGpQgij8UTiQef2p9q5w4cSqCIVzUtbXVqM4AS7cQ0217aIoETYJFpSOKVGZxNC+ERqWf0ZHGUjz9wln3zDb8zNoXUrMCYqjxSg8z9qrI0EBhjag84Z2Y1VdDHpuoZexCoIbKhgwksxIJA5lz0uWouYHX70gRpYM59P74nIDKOOUZEfye9lLrxV63IMaq4VnNEf1hz2KTa+jZNGhwei78NBRsJM0LnpUNKhnCDtOYjxm7vPoZaOXMDCoxBoJ+seVkJPSBMqB1KVNNDvppoCFDTBkR84yUC3GpVFzYC8y1yYxj7wiwGU8VISkIz5qkAyW5s2xTdbznAxlVFukIqjTdssCVIGPMSI7Oj2TUg7xGEjBAwqRnnMZUw3UZyPjgRFLeutzJoOisQuZrRtYrLGksxShFR9+riZms4IwgOaAekIcDWksaPP887wZpqNBbN+Qe4GW2Ts3RgznqJj33RivuRVXYLmcZJLIPSxlhOAHSNbz7oq7nM92JSEdgYMkyL3jUN9InCk71GXNB1Kxhq8moLkFkTHe+MyFPtSLnc04kA3kHCPGU4+lBZFc9HmAtzdGcSYRQlnEnElKWrA6wfYIYKjimjkq5l6zwjeYy3alweObuNDb5aU3+PdOT9AARAL0DPkhXsy2Tv7ceU0FP5pwT7TfWSKgXelllv/oqX9oANbszcenMa9J5JBNJWmL9ruQ89qBB+DIodv0DJjTaIzqtGUSKJclmwARMHbPE0vbyWerR4w75OuTkuk5w+dLwbz3f70s6rOkgyq6PiUZnzuP7Uc9QT/owT0Lj2v2baa7CWseKQSZB0vYqePTE5VhRUs+fZFgV6dQxDGTmEpF8pnpE+dwWvDh5k1VbmQTnvJJIpC+jTzONSJ4Nzyp0cteMz2Cm2aIBgaDzaYFytEiglYHPcVvDO8izwPu6zRor+KNO8uSJ/IbxzN03o59B5EeDdFoF3JPGnXzWNSYsPFsJpMYzwHdo3nwFTWtVMOmkTHPvONHXtZe2JfRbjliJOA3n5EVDILO3h4LFYiT8NzbWy+bGqUgeA9KNOZQra6tldXUt5IEkATtl/dRm2dzcYmIxenzBWra/DpAE6ZL3Fsve/kLZ2totf37gVDl1aiMOeW1trSyjClNZwAAv29zcLDs7m2VhYaesrixF9KTDkRCi4cqdXjfwcTnA+R2834tlY72Ukyc2y+7OTjl8ZLkcPYYgqESPCfinZZS4oekIKqM/Vit4GVjucyPXG7oeMjP+m7Lorqjc0QwrUTNKWbXQTB1eSgUw3rCVRh6Zrkr/29ibnGmE3Nt09Nk0xcwMs6TpjGUWT0xaoeQby05CAUaHiLMRUiQJI9ipQSqHGqnXQoZaPUvK+Lasm+avVCpO37fk5++zDPoMvUsGp6mlpVSq+qqzhdQ/QUdUl0dK/qAMsV9Id+48I6NsVTJEGaOIkVZQvhPzTgPk8DAIq26z+luscc1KuqNSyPX0zoKUjeB/nK49dZK5nxhyS5npGwanxmHMGsee22Rsd5CzopjvqvXLIPjcBKeHlTERqw9nV/VfnrWKIK8LIDz7KOeDDmentBt+X45+VmSacQkngVVNQlHy82J/a6M7htIRgpM/I30UrVK1IuK/L5kletKbg1P+U84kN3U/LZhwnenBGuUDgUomaaRX3Knzqo922T6+Jpb65zv8xY2y3xfHrI8ZR79L49kq6BJ0hE4Bh9TiXbv+pppooYOamevmENmHpy5STwudECdtkY7JjD8Nawv6Kk1wn2Ed73SFt1lfh5YhfZeznXjPEmqSyR3dL+5vQo/yHtF2xprrs7BXqh5O9VxuxliZqSiMqpus4mNVRjpaGqDX91EIkcBmXbGSKrGTFRW+qyWKLMkz7lFzbMPZnPHIW1Axl+jLPjLpX8m+9IvbcsotKxoTiG2XREzdEudS6bejz6oxd5KpMO8u7Y8SHapmcz2J1pDdkUMbco/+1NoD3O5M2G3ux+4OMtYcW9Gc80ZEVD+/0SPn+cvfYcCdgXQ2xFPmdd/wpyd/ch5d6iPZZe9bwe9whpCSIe6HJGTYWe56Oyd9m3MIsT/03TR4sebxDUKnvQ/JGVhZ5d+4PIy+oc4y7AUgYYEwoqOfdzVOrEKvqny2hHXaffif2GOhbphcrZBj0bIb66KvT2sc16wAUrDXTl+3IBew1e2GkpJu7tsASG5B/ZYQYxJ2edIQCQqeF/2/ZA1UVUr62deqdcF+cli4JZKb7Aeu1AWDCBrBxmrsoQCcw333osd+cx3xRYkiyvLKShAto70FhRYM1MTvVOjfNQvbOxv7WAgOBEFMRD2bu+WB4+vl5KmNcBBgyOFv4CUQzODgeQj7ZXkJpSBC0VrGrs5PCBNvjaq6OCpRIpABj/ShpdWyv7tU1k+hgrFdVlYXy9HTMBF0IQYiIispAZFyn2ax0qnqN7tXelK2UhyuYP335Aw4C4hnL/CzsYbGgU+BCQUUbE3bodSzopGZGVM5WVKsEZ8c8AwOskdHgZGXx7sRFwEm5BlWFVHKAiP9UcHnezvltQszs0H++Z7RleIeg0RXVHSgM9Mxiwcf+hykFDM72N2BCph0OBicESqPMRhRj8vojLlz2DKzbSDrXGBCRZv8/jWYrGXrvOxTeIL34DgEzQNKnY0UWzqifPfMLEvxM+NI5cnKjhSNPoOGU3vTY9r9jNzgjwqV4FRlu5NJxWFYfE46a7wXDqcQI1o/r0frk5Pma2qyWfunXJH3hpB079w/q7gYC5f6C7yy5EqZgUze3cn+7e+FzpOh83ujJI3uLN8pKxyRLbJBuvrdpicHRrTmyMc8r//ZVzy7GkpPmsi58iQF380+d+bu/SVH1HXI3Oo82HCZnvtM7bMcY52hwzfSeewhEp60SH05krD0zqvW2ycaSLgSazF6YMpvzu/gOkSN6vBQbuZoN0Y9Oe5VBlQVRTD48XJaPZDxbLnrupRHBcjW82PnS9uVgWLuB+VV9hQ9X33wl+MHtE9JN50ZcN156ZNR1nvdTP0QsJmaRBsdPMlHu/vVkdV7eJVLgZDb9PHzMpABC1pfgVaiRXucdxh6jc46A14RtdS+Gs+aG5StTwrl4eoeKHAQ+UC7q80H4JlwLkhCE91W6X7NzSLx9SuwgvxqT8REiT0e5cqD+EzkjU38vI/UidL/dZJ9BLI8fZ2xEmmThvYqJHRi077ir8NBtcHiHpx3d3iGft/vn95xdphp9EH2PTqUt0yctIRcF7zyTIUkoY9ryAmHh4V+yDvkMlB3qSXQ4sndHCNWXKljqGccMRNn15GJ9OQ+VbFlwrv1p0kPJAut31/d4fQ7pgx3eb4Jyw7qb7Mv4X/sgUAs/U/XVwhMEHNQlrO6BpZjtLhsbGxEhQYvvxgxx2JUcWBTwy9CLIK4Y2npmoX1jfV9wrAI9cIPbm7slgdOrJf19Y04IBhyZHfRs7KyvFyOHOYkzuVocKoDrbxpsimdpJeVwm/GuuJuAYpbXl4rC2WprK/vlo31zWAqO3wUwdGhggE6Pt1YAs2yejpMulAyEsJ9sq8nBUSCLWPhjoc7l2ksYuWdg9KELaJd/XselgIZ/Im9JfOKG8ZmRupnt+NtWbOWqaszCui01uy6Svtxn/wiejWAl0vZTApqH+zJQMv5VEMgM8/EN2sfPRusvUnIXu5PZo5oECF/jvPM/bY+gy6IcxxmYlipDDybWB31wuFJulhuzNy593/3M88L6aVvcwbq0WgfoEjwxaxJxe7Wy+tOYlPwMUxL+9hTvo7KQ+cwGhMplCx9ZyADGfO7lU6QlA/ksp/DIGlTRbFnZEqnkevgHRzPXz1WHsRMMcQ6y8z+yBhnhahvbNTZhMK3OSnuGGv9Wfo2etZ8OQZYNcMj2JXOW3tG+AODGe1/gw6GXt5rxi7WcHACuT05bh4cRw29bM2rw0DbMPaZMYtqRTC9GDxiZr5TFyxVtjk5R968rXdT9OIBt4xj34id2XS9TDpPnnWeBqdiRfL7R13bk5SMiYPmVDbmNJPOYXK5ZFCVCWYQkwlprnpEFkw6XPq/OwacHl3ltAs6M1nCf0+sP22PUUTXYEZOoYmgZdJ7GFXnPA+BjDszxJIPlSp/QOf8JOyo2UPT4Ql57auTbs+8x6dZKVUtWs+JV13mm7nxu6PjnQ67BdQeWA/vpXNy6HVmzLUnOXNiTke4Z6Vzy3eEb0HnsFWIrR9X9o3+Q/Uhqt5XRWwqUz2TkxebVI304KG/N2P1zwJtg8/RrnGzWJWw2VJdZtMhl0KxVDZIONuT4D0Dc/lC7hP53VYyAT0dqpj3jK46TL83grb1dwd7mPa1p/9WBc39l44wwdoi0/dwhkSdrwgERl+hVnwajFOJLZujJrp1o3qnj8dkb9o0EUf4hc7WBgUICmaYKExoXgaaIomgjysEjLNgtne18Qrao7y30B1JnhAENdWeZAI6z0e/p3ukZ8jP4e/43e/hykpcqzk/7Fi1r+M1l43c28/+J/S/gI4ZM2Zi7sz+Ttnb3aq6F5/EwEdyBoV+aHm1HFpavmZhY3M7aqVw+FGJwSwasAlsbpFtZWUVpbdD9XbuBUZzFSQAUYWRI99noptQVudbk7FzY2rzeMxhiFi2bG/tl1OBfduMkuvaWqW9g6GPw+rZRZTdV7l0LqKkwBMnLidQzhYzCqqgTPs6dJieydD6GZywsTMMhilgXcqtLTau0elV1OolyVDTbX5Hy2LYJHQ6XYTGEYpB/CjOQELbCVmlhmbFiw7umCXtHX1Wq1yJY63EpirLn4xp7ijg3z2QcRuUFQXssTMz8Z1ZOpcGSniMX8D4PipLSV9Nh8KhGnjHvplwNGYeWPU4WDVIJ17Ug4B0dM2xquws+Dmn+laApSC6dwAEdfGGbc3wyL4WN9DuELmh9Hcbg7ExCE8nMis2eqf8Wac5zrKwHA6/Mw4Py0BWgXGPYafcinYziTi0Lw0aJGY5H+7VoALChyNrlhUTvbc/I+8qFXeDyYSZR4KGCtj3iHsB2WHFkvulIDVpXw/V6cRNCqqHqM+KXhlPQ1kxNMr0uJPW+6P7l5k5BY7W5xdDyqQzepKATNhYkqEG19qTcY+0Px4gZ8LH+giqd6Q1ukPtGVFl9vugfuj7qw6W4/xDdznpRJ3E7bqj+77SmysYcliLQyjGLKcSGH73+b1XJntnWkEvdee0Qd+TCbEvNl9Dd23sN8j5VdmbkPp6aES3LMiYlQ2jb7BdyXL8WXsIvUrjOl7OkztRboc9oeAVc+layRRUtiAn/ayZ3vkd9ZDrCtkjra8mYtv9cxlL/YWERp/cElph7MGY0/28+0wCMtivDE3qnbUgEfvZ+ShWcec+JFws5DReXXYsoZ4teGrICEq13xvukyp/6cy5jiYKBWxrsuM9RFwDk5WlHwP5DOKUfamN8EYnrLviCaQOKlork9TnyeroOjygdrVqQJ+L7qJY6QiL7yv6U7+k7yXzpJKvcc4uu90ebaTeZbo3VdO0IkJWBrJvKnUG/BhVZ4AigM9ERkL6d04TLv+G1fJeu7luViATBYQ6K8X3ST6eElD6Xfkf2UQv+5V9VZJPBs9iTjxUlpfQ44bqBpOTOztEDvnd9D32Z835A+zhyuRu6PcKufc7k/aS9g7PBGMx2urRPsFgnC0r+D++x54eOQy240Phw+8vLJSdXcYmgJ5tYf8Xl0pZOHTNwu7e/j6c7gceOBk0aFubGPyFi4VGmzVSoaHBLBxyXCgIKoakkYbZoQEUImXgWMEJnL4NUlSFIhzhhVJ29xmFMYjZCscdw3FWVjEBFDdCgpL87z73wAOZqSFHlJFsW8L/KYutXpPUw/GFAAAgAElEQVQRMibRc0EanYOWbbKGMneURb0JgfeLpgssoeDQucpHjuMKvP6UyQtBTFRYogqm6k6PT2bAI8pWRc4JfRgvvLJKWiuEa8yYu2LNTIJfTod55d+3vVtUD0tfPfPqxUHKiQrM4U195okl/OyRkYF04+3OjLCn7gymcal0lpaRG7NR/t9OCzo6Gb3qGpvEKc8MhBLGxgCtN3Yto27YcymcKdSJDoWcNco6nTJctAxMvXrGQCZ7EKS4p4kJsoVkVsv3un/frOgAAins7Bw8TM5SbSNp8EcqWOgPOBYa9kb58X4DPFeOYd5hDS4ka+LiwvJA5sB3U6legbACejo72XcU1fIanLjx9XfO7Fa/EwhgwKqieyWZwc8zecCzkd4kFJDvpD6LhInmOtrdGTL5ghuKgMFX42v3+yGdqZ91/eT6j3d0mv31/XIHVdXfsWHZ9zYYCGeCmeaMtECmr2jqmeP68vlpGJ0wZXT2VdVvlU7DhxNW2zMgqQrrVaTcl6zstMpk679IeLOvQcbbjbzOowV9dbCfzmeExpFeej6RIAdw1K/87D7j3GSluxv82zgPC2To8Ocdwc/0mdqE+rqD7M6SzlhVEq/WSJ/SQZ+bb5WsZ+p7mRtgzXX1FZfY6xaQyLbkRcogsjLQGdKE5A9jIq55CzWh4ZW8RJPkO2WPpPpZR92Ye1PRDJVCWHuk8yTRSfaojM56OvV8P68qeVA/ZtozkZa21+0oZaLq+QiyCNHifnPkREL/ck6Q+x8HJVtGeZH8eYCi790eq7KlM6cD37PFZjUiGR6FG6TuUHI2kR9KYLS+ldoTyaCeuj2TTvJxuN990JJ2UetmoIPhkNP5Oko6iQhAv9P7Z6mT8e9YTzbqMxFGX5n6gQnBZKDtgxzd52yPcN059v3p/ba3c5+xV+HbWL+M8noJbU19hbhjfR2zJukji0QENwz/vbK8VA6vifQhhCz8241N/t7G5lbZRFVsH83+uzv7iCzRD3PqJIZUsioDG7u8tFIOHzkSHwhFsbIMBYiNgRFmSZel+SmrWETUcDRqA2WDgYiuFExnaOrZ3ConTp6MCAuZTcycOXba0XCA4lAqPAsDc7z5KYU4M91ulJuTtMeMvjZe06olgGI3k9C5URG2M6FWPfTCf4cHIUYyNdKNdKhThenZRDE4KZChYjKe/ep0tkpQgzzUbFBVJqEY67kkle6QGqj6d+6955xUVx65R+Nz8wLz4xNP7vhiUQzmgMuD8QVyXGXAxYDDXhplq5gtkpPQjOoATRqzQM0gWPl1DF4kU6OzMQYGzRHwqc015djW3hpGBbtQlTGhbI5lZyDDqp8HkQ6tkUTpfJQ1xM/jLqPSKqdDjk0qWJXZhWdOuJzuD/eIGOZskpaD11dK0gByN3BvpnMgZiA+dfNy7bVSGeXlqW7ROqCleX9x35gZUs8NDXWtgEYgl4G0zkp7J8fe5wDFeVfxDdeksQ5mJdb3ZsRgU/qZmyPtKyGmhENZ5sx0k847nDNzYOeCwJozamKnJI1nyyXfU72ovogMcL1aowBB75fORToA41lLZ2QgRNmmsz430KxSIA+4atc9dLDoDLqDk0Zd0IukpE49xQZcDnDO6dWux2Q8lUFMmFFWA+V8eaO4Vw4cyePV0yZjuDu1eVaOgd6RTldCsyY6xgLa3omt2rWy9om21s/En+G6SbJAh0i9X7VRZaYPoMmOBTLMQidLWFbJkzk0EpX1/dyhHG1LLy9GcBBQHxErZK9t2kjOsHMSGZdbmR8mDRJ1MAlkwuug/Ukdan1zjTVy6qRqX13mvB9C8uSBZu/c9vZzXIOSASN0Om12W8F4xC05ws/0oKOvTLqO8A+hrcDIDTSVJ3uqBxRM3CZ0Gb+fsC8F70w00jfqe3Aht0oqu7y6TxJ+ZIPV9X1rsonSzdmw3/tpLSkQVW6edYN2wm5oplytkuWQzbQZmmnWfl+Jwu1EvhBu7dXaybF0rHjs38xAVD+dfgqrieop116MgVzqGup1/D4gtWFvKuqIepijUrhvtE1KZDpUXj8b99Z8KMln538YgiL0jzGvRYKoJkZgA+Djx4iX7W3u0wJaVni3EcRgNiWol+UzBGtla4mofsheKduRVN2Lhv9TGxv4vGsW1jdP7tMRQH8Mm+sR7SCwwbpApRzOQlRgSlldwwOXymKl/UQwIoiBlJc2fBnGGw5mOBSZURSNHyKqU2An2N4mO8EqhmceLmurq5GpxHwbXGIEMcsrPXTBlb5nLXUx4zAqO4M7QzwkCocyU17uH3H+f8nZ9s+SsVTErIvpQudBC4UvcecUElGmWoP1Avad7BO80HQQ+Z7puFEZm/NWq8l0osf/y7nIrON8oKJMTgYKo7F1+ufx3xhMZVkb2VdmOPJd+E69k5nrRc8Ay6IKzrRvKpuTfjnpHaX8PSDQ5dVF9LOZf2+uUbJ0UKaLDjDX5gZ5rhm+KZJh1oeUdO/AKTjve5zScKryUqsLNdjwf8e6ZCgyC570dNpTNcOLSGIM0OYMjNbsFUhlPj0zq7OWvGa2s4eJDoWFWtUlfTkaXucUuJw2zlGijKXB40A0fvX9ABNnxyoNckrxvKiY4NlgTKzTo+XsN6ey0vPKUXP5j+fA0NtsET1bjh8rKMw4t8Fk1blMyuGsIE3MYq3AjpUy10G6Jx5QyNjx5w66f9PZNJP3a4mT/gT9frk8uUH2pII7hL2+DFNrejID7+ZEVWd27lxDJnecZnwaEMVZGuuUdAWDx6xyyvH3vsypm5J/o0CTjrSIOaZDBhOu1DfU8pNYPdAeuqMdsl73n/Y0p4z7no+Ihd6Rrtq06mA5YbpPaZPYS6KAgPdRiaMxeZVBfyYAM9lIBzltsDuqrgPTjid0izLjMHPxe5mz3ipKnsxjIM3es7qfluhQj8fUPrPCgHU15q1WoemTQMyuq3dRFbKEtY2ykjq0J6lx/yVsa/QnTiUtzrHSG/fBRX6eelM1e42VqL5HZLqu/Bs8dweN1yFb+XtuZxYW6Lx6HxP/PVnL2mDjdvZZ3fdAfs7W8Lk9u2zqCPZgj3bdA6ExseLkTSGH6vuqxDnpQxmVa6tm9dBU2E40pvMdyPjnAX7e7XqbZyvaGQj+JZ/RfZD+/Sif0s34XkgpBY5CPsMfZl8P9ow/l0OB0wdT4ixleprEZLCRUENvk8DzhHaC7gPTGNBWGEWicST4/cNra+Hza53QrU7J3iQRjMoxM2Y3oGUi6ME7Y/7M1ubGNQvbe6cw6QI4s4Yn39jcLadO4aE4oKXIWGxvrZednfWyurYU0zdXVg7VfKOom3nbtOHYUAQyS6BdMFpN/DvxhduxMMDYDqGEdHi1HDmyGpUYfKFkBZgbWnzwLMyUECSEguuXJzP6ci5lNKF8Yy3LzIjie2VE8TnqdcClj4tr03wpHIarrQwXXpblAXKC82SYU4UQ4TL5unqhTCFkJkBzEVhxAPHBEt4/GvxHtUMHiMpPe6CARs072RjIn3OGEGUqM3vm50dngUO4DmIcYVk0nR5dqDSmnlHNC5+XVkwwZDjDlz4PQUzAGOMd63tVp1JN0mqGmwuG6MgQpuTN3lJ8ruT64Cazc2Om3Z0ElmYTuuUlZic40L4ruBKUcAz8xqBKBnQctNdJQT12ylcadDnjJIgQPGvEYtPJQtYa8uvBuMuBV7vcmXfGHIfFpUMgC6yAmOtoZerK+qO1672ao1Mhl25Exz2SkWfWj1hlyGsEMmG0KXOTIFuJg+oo+542WN72XlnYh/7S4LLp/cNsrKQ1zV4IBTLRdxDzhhwGkD0PqJhRhqhnYq87uGrPSOfvEfsUxokzvPDM1VXw7q+0/j2tmIEt9RS+iOtOuK7gatQPgiVSJvxOpyxldlO6LeEk/UyvnAcxne+BZ40BUtoROfHunFFPiGxCRtptQ3O0huPSGSR7V8IQ1e/nfS0+X0oJLQ98FMjr2QpQ9T5ybD051gd5Ob9ICZiukbnOlxDUYjyHuEeLh9p5eaVEGHgnjvAkD3UX9SLlAVVA6/us1WMFLAxkNB+GjlAf8KSzmXd8vtKe1cPMyPtRpUNbnUQ4Z3WOG3WRQXKHM045rrCryHhn31y+Z3a26dzg5Hm/KP9egYxscKWyVVNI3Qf3K3CG1XUNRIV6CNzutECmssR5xa3JQO3xBfzIq7IZjMJ5ZnJQX9LPvCNZ/fbqs9aWvzWXSCTRDoNw2jkFnS1wikTOblQ08g4z2FQFRvBp9zvkJ8npVtJQ+yPH3PVKu9O1OkM7HJa1g3AdZFN9752JLM64+S8MmqgL+v7PrIolRC/6d2ugKRtFJr6UTz43gw3ZtkzEJXRaCT/vpZqrJvteyGeSTLgNVzJPlaIgC6jVNZ1PzzLmcpQdVrIJ6r32Khrm4OlOQs7jbMt+9eMXy4kTG+VPfzrO3vdDh2KUi2wUqi9AeUFO1S7ChB7tdtxb3KUYDVPKdu0BR+I6SFwWF8rWxnrZ2ty6ZmF/bwP5ZGa+YLALcGioyqAUtFV2dnfCEBPegvkiG2V7l4MrDx8+Uo4cPsoJnIc0JJMZ9DBGtV+DzuQ2G4vq3BQoYfweenDAgKZD1FZymCQbkbzxVUIYSlnqomsQruXoerlAFDAXxEQGWoGMMdBQ0LiJXhKncWXjNOing80pYCNJwSy8ahp0DgFllI45PDyxcP5j0F0dElqzRHKS89m78fk5O2DMEuRMirjSRv2aSiGb9pOKVpA3VXD0u8KUJq88mqVTpLnhdLjSmVD5XllBPTsVbp9V1GXGnwomtP7xgo+VEV1UXp6qJOp6+Bl6F1asEjeKn0V1kAMwaUj6nhCvGsqIiSFDE6iVKd9rwXnSWroxkaE6FGQVqqClcpRseWaOMuZlcdKlyKHqKwI9RMvtuSser5Y6A0ycjbFC9fvqlKtysLOKomfFZxjVRSpsvQeewfJxwsGyOTICjkbf2dPDjgGxZEpy4vLu747v3ZFKUhAz2zL8Vqn0rKeSLQ4FGmELbnR5J5KRx3VZvp/6S6ZBtVdQaLwTkjoODO0NNc/G5c4hAnJwGMTkVO5cq6hoq+GtOk5zBhRcyXGZkz93sHT/RKXqRtUdrLyn3sPQV97iPY3yVnsy3hcRudD5zar/eB88kJTsyJEf1+kZbqcH1vDVWFr0iGjAYs4qm2u8lmM+cfDFhmSOaDokldgk5oj1MiHZY5LJZ4rlTBo6g3QwqauT8KZVBEPOct9HG6I5KkywMbGm7LPOswWAVRDknMq56XgwjDkTe0+ZBCsg54bgM/WuacuyipIshf08J527zlhVculwOpnSY3UcgCo3jZK2p/9V8sZtqu5mv/8kJZLuVuJL8qcKiFcgvcJG/dTLrhIprEizItz2syN+QEC5UxM2rvcy2Is3t4LpaONSl/O7FoRXFATnC2bPy6h/0Cutani+M4Pa0JmV1Uw+Deyp5hFFkCNUo+BvdofjuTUQVfIbz4esrKyCjVDVWlWtcwZKONtxT+m/uD3xfhdWUpLBjclsPpeIFyVSM7lplqSSGuS/jT6YI3pGfyiTQjx/oShIIuBoGNoWyV9WXXqonBIN8qsCEVAT0fp9BaSxB0LCTCER9RWxgUoE4pjZs9wlLQPeTz+S7xe3I/5EU/6JkxtlfWMD7S3lyOG1cuzYkbIW8DEShXkSyP0KJqGBisgeK+2X/GH8fC0gXLOwv7sde0ahASvAftncwpRNUKDtlENgKYvyz1IsGMEMsn8oEWFTDi3+f8LeRLmOZFe2TEqcNJz3vrl+uPveKkmcyTaHY4UjcrNOq0wmFUXuzIyMwOBwOKRgZhRQTpXsncClkqsyGlEOsQMwh0+0MTakHcTclPtk2+nEloLEaubbm7X90Bj6IP2TT6yDJgU2N8+fqzxJaKZzofRYpVSflIVkxUFHclSOwvct45LpqjMznwH9NKBO1bp0O4zMNBh74PI5AlabZVSbMlMjQfJU/1rIcCuTEYiCzuJAKQnOgImAMAH5Tu04I+rzWVhnVyJAwCanFfQ61K9FyRlUsN0YOwjw4XcCuhxHHyQ7pgRBC42papONuykJTt4mep3E6TLYwIOsWllX9HAYcz+zLpwbBwy6KYEL+69Ukj5PxFag0ggGqj1eh1ArTPmM/KPXKAHPggo+cTI2WJ9RivZkUg7hPIPnnLzOAGoPyif6SjIYKksCl1110PuzVQ8XMrkHP3XNTVxhpyhMpzGDkHPwuxLWpTKWpPV8bube1/UxzBONnT/j82bHMH9NVH++L/borE7YziSRnEAByOEKzMrp+30ZtNn3Q647XPknycNZ1ewzu+3Ab3DVN8UoqspGP/X4uu/JqcdpgtT/W5L135qh/azh/wOYgfizw70XWu63kemdxru/n3Mww/OfJ9nXKg5/Nx35soulLuQm15ngnveD1zM0SmwafnC+u7P94vxN8C57L+CZ91cn7bITS3xjV75bwe6wG+z33f470JQq6qzGxz+FYjv9BPfLZ04ggGfjzzAGjPQmATuqnw7VNyd+u603NY4gPhLY+EHeK2ubyk+ADRrtSF62JMbm/eRP0lPm1+legknjTbXA8UEmw6cq5ut0jNKLN+0M78g799/2V4nnbtWJ+R7KZ7bYztm28X0kyhNgrHfe/cTXN5EXnvuyfr7di+7V9EkHtVV5V8/0iaJCAhiQ0Iq3nyXbfneM8CA+QngpNGXtGcRwdEuzod52OTHUBED8/Gf6YfzltImAUQbQdoEC7Dvx4r8r4fpNTtCw7MHVsYB8bLvjzbbtiklOA6eXbangnfEWPKeTGYOl3Xu2eoyc0Oke1Miv1pFnsRq+fDm+3d8dP6poofO+x1AzPlj7sjaD++xrlRsonPbMfqH6fv66en95/7D08tPxJA6baF+lqPNxXN9cHz9+fj++/7i3BHMPrVHGKtrZ4+NTDa3RxZXMKDkhAHBGrBk0HfyNvg7dYwLVoBkE9HD3vPCXBhxjgPGe6Db8QPpeyHSr8VOTUCvD64aom5tKZGiex7GwB3GWM1i1EfXLEodeqmtkvmxkv8z3on1A+bLB0nVjvPT5VcVo+dQdzQrPfzU9biVcb7flWBYinIY4NiTGuDL2arBDZtLVCQdLZ+TL3PF5OCY9i2Qm/SCT3teVh1ZV4R0uB9c35v8PAXj+O8FoKea1Q6HSsFNYQLToNxql5qLb+etCf2w0TTlK4rIH4zMIMcXGPOWIFWTI5zS8NA+yF8uIEGkvR7JTj6DukVjNoLOcYiEc0k7fy+czkVkGufsdCGKh59kJyECrutlJ9Zq/tE+Gn/svhr6DyWXdgtr5S+ENz/3mcxIVvWmgHTTsz8TXvKeN0Bb1qZXdxuWDMA5Bi6VwdCKUs09xehOdlFN04rjT6iaVjnXwu+4mw2fbEf3ieye6ljMTbvE5aSWg+rfEGBqi769VZ4Yx9/VCH2G915oPxR7Weq5hvbltcnxThTpwM4c66mmTujm39YwlsJOhboWOMmmX2aM7Ch6bMpNp8rjQ0rD7NKKeA0oCS3zR3GvYmCSRkcSflKVtv3WAAAWFxMbI/y6rPoEoB7beJ3DKN47+CHTm9ZYfWXYySR/nKBWqzCbagwDbxekrOVuTGj2Bw6l6l/0Emu3rKBmbVFfOU9795NM37Xmr2s4+A6HCDTi0r8GO5j15EWal+pxIzCAn9tC2f/WhrcpTJw7MLXp3LLCrr9rmTftO0k3FhaTR5yj2jDUGSJmJ1TmZ5N9oiD7bf92/2R/pMZ4I9pZgfyLxbot1kpRe/WDpOz0Hv2sfNRvAVZ09CK917mRAcwYJxnM2XO3jXQHGpMLs5FX2/UzDZu+tM9GJTCW4NRsvIOdaw77H3fboqlGtPccf9a+NlAhot+9+q/jAtk9D2U23xKYrmYKGPcEM7nXGgH6OMDby/gPKQV3k3+YZXfTZ8WyfDfaM79krg8WmqkTmpgoG+oWftE0SNbXEwC6o19Mfs8f9DpkbJEEwq3IaYELx9qZi4z9//pQS8fHl+vj+Q8ytu6KROT/Zgcdpp6fNqudS/rD8XidAznHy6+NQIvPxIY787z9/jt+/f1Ui8+VaHLTb4/7+7vj2/b74aJV7v6mU49+iRsmZPz2VakB96JlLb6OHBKsWOUokLvVG6u1c3p/o2H44gv5MBEQLQJVH12TjIf8J0k0Sg4rQdSNL05H4xY2vnAodlRh085G0rHFobELde23isuNpRq4J9Op56SGiehnK9zy3YJ9zMV/ofNHzPlepv1F2nGWQpEFR6cGaocvI+FChsMkD0V2IZD83QRy0CXjEen+oY/jQgkAMKlWhicgL5hmnozoHHkEWbUys0W6Dl6SMRul6W11lmQai0Wx1gFUTmYdzKplUgyLcYhuexqVOAXahQM/O+v1u6ecJr5V9Bh1xOjimBhN5nxOQM3oY9C/KIqKIzv2FUYlR5N7S/7IjtyCq9Hp1wtfcYtMNPx/UWca8OKw5ANPgplqQ0vhODenerTl0sPfI3CusixGp0cNxq36XJFI4iTg4/w2ECPTdPWumpaoCp0rcDDbyDCTSWUMSBJLLs10otZSRyPBZM5j6LEkjScThJ4AM9SPJ9dznQemmwzKitpfmZ+Wl3mnr+5MwQ4/b32HmKJmLzITuBK7Y9dknd0b1/d7zWWd7lsSBCmuc2awkbElkUz/n/pvvg35GJTQzoWBvzaSFvTO/5p6qz+bfjHeS49N7DdTzsoF/VpFDD9JAtynpnXNqexvAive/fM8aLJ3KFX4MnrruH+VN1oZn5R1M/0Fic06sbcdoikctsUWAqkJn9cz1jI2qTj9JkL3thZPi3Pk8zSnq54RAnzcR6VmtPD/rOUjFrtsmjNlSowJW1Dt56O6/mUnfTIh8X5e9oOdrXtq09J7weRfveMZjJ/EOndtKsHpe3Tku0b5nKOP0O3zkZzY2/QyfU13n+SA+m+9sDzRnVWP63ikU0sl++9BZxfBapAd5q4SOShj710mGQQFGUNRnjHhtgrb2yb77s++wvfB4DtNEBTC7YT9KeBVZWL2te21nEj3t6DmBIR7Ct+p68QGhiU0J/ulDEGHhnU9/8VkP4/xZrm3/Z1BQMbHuYfaA6xo3N0oUxhpxiOtDXHFy2bh90igsFL2+qzF6NtuG6zpv//zzcPz6/aC+i2pBubtRItU93UV5JeYIDZGYP2ups2lp7/rajMPPiczH68eHpdEejz9/Ho63j/fj7v7uuP8mtTL1gcgh6qV/KQWLx8eX4/HhpRIZZ8ZfymHq5qmGYBCUTRUSXsmMN/2qbpBltjQixh6Dqv/X5yk5mQeKTU3jkQ8eXMDWzgZBazWJmb55M43m9Q5jJ1K7Dm4j9/2alyOLOomkqr0+LP40hr48PSYq82ljvVdALSRCmebVGtj3eSAwD+Bnyc1ZYIAN7XVyMOOfU9Nyehe8Zl4vEB9L8Y3gqBdionazsqXPVcOW3hGHZxo9y/3BsZ0NgSnhw3vmOSe1KvSWzDzQHgpa7YZOHbgE9vTI6NoOcuv56zXom9V3BM1g792Zhqn2YSfubkhm8FMLJKB6c5EgRoa7ECePS8qv/p/ab30Yd1Rp3H+NURpnZlQxEiy3gEIf9hlE894dRO5yt6DqSIROgzv3v+ZGzUCYYDjgQoI+AiGSZTjK1R/Wyf1nvUGyEbqG7JAko/U9RknVgAw6mmQzAU94u95/OGeQfs+70GedgzQ/hz/7MzEL1oegbDqHKdN8dpAzYJ6OC1oiNjDBhtF2/YrKkP8f8RGV6QF6WH943nGY6a3agppFiWTAJk3a2ZJrL5Scb5RtbFt3+VPsi5/TQcqskJ4DId7VObGZR2ImIdOO4BzVhM66AbbU9y3u/k772cCENRNoB8283qY4z3c4g6kKIkDmF83FAa37O/Yp5FM4JsEPqouXRHTbpX9TZLrsYTuvmQNd++DdTyQR/gxgyXpzbYNtExgk8dQ1AbCcyIx+jeqbae/IcNu+yXzdds42e09e8z0Rc5jPuD+f/2WvqOa8T6ByGltAjtkjU8+6+n0crM5zy89jP+mp3Mx429tzRWCeBWhl7DVig1kRm+eeZGn22ViGfX+/y3aUAIOBVK6BDzsn9jOp4XtSiUnVhvNKnORZT/Mdx9dCd7v0X4NePN67/UKdqgEeRuRk+hbdL3vXP2Nb5JhQvX1jTcbRwgfkPWSPXiSeZT+cyBjodJxgO+wPLeDqyWIqxKSrerd6bLMm0/8WANmU1HMiw17Gfq53ugF9UXk9C/7Miv08t7W6Q8WM6pX8ha7l1grbrUpkutgg+tfF3ql95fXhPqFW11oivNAxpAGnq7KNv379Of759XB8XH2pBn+pFyua0R8qHuA7XPnfhz/zDgvIGCq96/wNW9xf++tKiYz+R4vhoDxytm/vb8efx4fj4c+D1W4qexWn3s09LlnddqPSe22wmvfyRUN+jFh9vL9uOuJVWh/OgcPb69INT6FuBMmbDW9TPrhpTCdKCQkPBixopkuFk9JxKrgMe4WV9jk6zxlQAiO1NxKCaQwt3xpEwJ1nzD1xsuD7uEzUZrJmtHGnTyWQ60B+3PEeWJnKVvLEPewpiCsydj34azTwf1aNsmG5lM2cKCROhvunaZjptjMR86HphG5RnQYdqRR1RLvbneVEFOPUaJYMvYwAVAm4UZVWWFEiUwkq6AvSzXOmy9gRywkTLEUQAYOM0Uxw5CpS9RCdgIRlklcis6vOnB1qgUbNSeWsJNmLIs45CYvzjFwpQgUUoQBfZjl+GsVp+EPZdAKwHE3vTwz42ahawSZ9aLO07f0AsOB35AFbjuzLeDf1YAYR3Fehb6MZet7vOcGA28y64DQdLDlpSiWTnohd8IPPJFAmqMd+Tmc0A3oSGgZ+JVAKaJCfDSOxbHLLZZ4DEV8bFHSvSKSabY48wf/cIzMg7JxkVDupyuzN4Pz8eW3tlFONja31/ekcq4pFFYH7q/UYcw5mJfEcVKWUrJYAACAASURBVHPN0Ep0rmfy+jkFmSTe75bhiBnsmneBbGnsIWeV0Kv22xBOgKKLXXOFJ6IY9f1D/eizYDuy+f8eDBGoOohrVb6BUF6qWfqpAEtsj3OCSOqdXPrpznbH75oBgU6SqchQxcKOzP0891V6HMLd3xUbfY3pz857KYnTLtnO90FF+yyYKyp8206DdAEwDc7utGb8VpJuI9JzzgzvGmACXwkYMKnwUKvSKzEBtwbYGmTyWQakiyDItDEEqdPOTIAjNG8S2cRGU41tt6X+XmwU66q1UMB50yAT12af1J+9B88p+gT1ZxILO8Z7EZ8NzXvfg0nE4peXryi6cfcvteLYufLhdUtP8mcJPdQwr4cBQfuHAJyzCqjPFAOFalB986lHcCYyrBlJvD87s9pIRhAROfsP+5n0ve0xbNaAJIMzMO3oBJ7m/uZertf+22fCrQRL56dsiYFcn5lep2JsKH51TGBbb5GwX79+Hw+PT8d1CXr9OG6r8q3ZlAalqneKPuDBiCEmcJI8epcHhXedA5Lijys3+/u+1FT8pZr9NTlT0scaOCPq2NOzZsqoycoyyarWWKnMDyD+vZr/dROio+llV9Clakvz52jKFsIQXrlu1HLDvjkCpMvmVH021Knadl3SqvtelYZhrXvxzVGOOtYsX1UQ01n1PNyB0Ads3oIIVs8wClIN/ENPOxuqFclat96HPxsvxtrBtAONqB7ZADfSOQL5GSw6cIADjWLELmVaB79obAPxGvLLdpAzgId6ldkKDhZiYDHySShMtzo7oGTwO2WOw5gNe2547MFNTXFxMujnwonMKtJnTiIHFgcO2mgpvyAWTmj+DRVlT+4o2x40ev/588/3WOXhQq13YwQi58/f3YAdBFWZxqHaGWMQp8FKA2vm3syAXve3VSD781NlmxWgQTMqxNvvguBkorS+h3+XFiUQckWkua1UYatJMHMveJ9aj9l8bRTKPzuRtvl++fp85hh80XZshIWoEUjPCq+aQUG7bFd2ytAM0LnPc5Jiyqzf43Rk7An2xUabOqnmESSfqxszAD0nM6CUcfoOSEzHBLWMZZtB17R3BGG1rgusIDHBmUyQIJRV7NYEGGbVxIF/pOm5P9tyVyS8bgPFbael9aP6NdfcwbzpgjNQukyi08/Bs6/gYahSzs+e9qnua/XwtU1eA+W8gjOpm/bpLA89g425VyvAWgICmxdyT+poxCWRIVk6aUBslT0v6vnz/P/YESfJPt+fASH89JoMvipALcIxA43+5nkeozqVXqIJAgAmcG5mAMa1V7y8KiDZh9gBvvf87njXnD/EFrbEb8yduTy7rvqdbcxM1ANuMFMsCb2fi+AvtmF/K6m44JdINL1P4rsvAYTuue34Ya/S5r7PtCj27UoGlrCHA/9FW6wWA/cpbHvdxVhvr6Eeu9uUbD4lgqkgCCSBwYKy3s7WmPeXwN+fbl/tG7Dy614RJrHLcHKoYfTApPpUwfJX34PjDAPPPgsIzSTR2v1ontaB/uVh430BFE4/IPsg/yrgjtYCkkn8k1sHosK7P1t6y/AdW3+u31jf5L8kiVVs83/TfnMe96RMCxORgPLL5ZuteKzvpXgh0EoMr6fnl0pkfvz40b3oZvyUVW2w0nRmKvuoLM7RAG74P6/vOguF9F79dfX+9ljUMgd4N8fT0/vxP//7+/j9+8nN6ldq+pdymRuG7r+pd+Z2zXXRTajp/59//qlg4du3b8d/fv6s7y0kvBGshci1ckgZ+lZNirwsKkzhUfNzE3nQonuRHWTPHomJGNgIRjZyBhZ1KL541k1RvDZDuUy4qyh1O82Tba6kf/7rcdVDgUDqFq2mtfk1yHMlEu2wa5qr+kY0tfX9eZVMI7N8qhG1k2ewWnTYLevMepxRzJqM2r0lFVws+hGzIkDkMLIn+eV6NlHSSKz2mRIknjRN46TmsKT9MCRhI5GZGuIpdXN4nXicqYMkTjZ4QUVmcL6oDD0dnv4JDzf82pKS0jwXjWk/yOyFBMz7MLW6fu8JzxgJ8sUacG9SdTGm4WfHwHrA6XBuzku9D1ciexSwoKFd53WM8w5VUl+b9A03iZtTrCG21Tt22loEeLtz9f/JMD0/xdDyDPqTRAYkC+euKu1Us0uAmivovjQgi5kmE3Wcxp5EhsT+XDmaieMMxAIKyFH5/E+6BgGDbJP2wjxDoObTmdrBBM09r9X0YWencn5v3OdEyvg8AphpQ1D4WffcCb3/n4RiT67nPvMAx/2OYyNTAa33uZIYxAX2CgCfM9/DeW14394/Eli5FFKYQiz428/2IZ9FQkP/FHvN/oP+hUtZ60l1PtNgZmJ8RmtnYhjEtZveO+hnfgLPOfdNqpeWLWbg5p702BnMBnsCyPgiV0QmSDL7IBeXf/UO+j1jB2dFhB0wwUJRFhl2OPcj95l12JFq3l/mNCURmvu9bJGIHCMZI1hzbw/gS6umnsQToJ9E9jn7+LPkfdLsCkgtVoircKhPkcyc7eDyJSOpdiKWQPlMi0X62vszwAwsBdGVKmwbSfolUHGm5w1f26plVK2mX7LtEwgX6u0MRlmfs/DG2e5YZdYiMJPapfs2w8a9eNuvNnidsp0aiuPTSDIADwPE2dnN+GHu8Uk18jPXKvbm9h8K8AWSO/HYqwmJFZEtpkcXSlVTmara1EF0CxOVRk/N7REEaXlrV/P2RSgbVFV8g93cPz6Sd6Glmokk68xaF3BWLASrZgKqnc/gOUmxjUd6fX8+/azpb7v0tPei79X2Shvc8Qb+7uz3/DPdI/dF/d3ueXcscXXoI8LUsdKqnll2XxWZ1/f349u3+1ItE42txHt8KgxwdqzDGk2wsSrcSwzik8Clz9WhZv/nt//5+HJ1e7y/XR8Pjx/H719PNcRGTexa7O930n6+P378vD6ub2UQGl3uuTNvb1fHw5/X459/fh8vb0/H9++3x3/+860etm75Q1bWC231pCDXWogIrE2JtfTTYGhnRsYmsaFzkDlRtVAr9PnJqC23ut/HPPxk/8xIacBvGCJ42c1rX1y9j5qP43vx7JeUssnsL7NiK6GocmUjqOtLVpD5GkG09kA5ARyfuWe0WSsjCyQCQvLcjzBLz5GXtNAWfSeNtoxS4nQeRg3kJMQdRd4YWUWjrV4/BqBaCc9zH/TvOmj6Hq/dQuNWUa0VLiohNBfcwf+s/rxXxePfgvF6Ft1BizNYH950AU9NjuM39Q+bTBXFRornToDYaPDJvs8DbZRBV/e8ohmcQEW0Ux09Sah8rYa6SWPLxVYg2gkYfUYLqaKBf6ldaaAs1Y3hGJaDBRVhPXqNUeY7SUJqHep9ycD1bdlAuxIgecXhetrxIEn+UrOpvEc9I4Fp3Ys7DZWupD0NJHyWyNU1twrvJUXGiH0M/XQ4TqZdIdYv+L924gZuFIQCmlBpIHgmgZkmdiL/OU9zNpAXzJ+pn5SdbCGUVriJEqF7DEEh/d53hSSjnRHTmGDGdJqTl39OvFlbfnauS+gqSYioWjFs2O8v0uSz8qPPhJetz0WNbgX1vXhrLS9k0Jkl8VkPIZXOcY5hvIw5IWt47qp6zwph3sekzp73CWuSJNn2aVZJ5x4lYHC1AxW+2PYpC3ymxUxeu23snIcVdoHvpeX/14DA2ImZVPLOHCgYEdc9CiixBDHUq9iJQlkFtum89oT1JMFRg2Jt+EzAHAKg6bsnRRWaOXc873f5mob9615aKtuBLJRrU7uzvxNXV4/Zi5NFNXK7X1dsg6YWL3noPUjKe3RQK59Re6PQ8Z3Oy72vZKPsWfdcyKxUoDvsatMToV1jI/QdE9CpZ12JTJdAahSD6UbM7zJabXvifU4/ohNgg56OLaI450NSe/c0AHzGUfjc2Xi+u7xTEnZKAhe1vMcXOEiGNfIv5cK5ViN5KfswRGNcAZfN8RgPxxtDJr3fU3KgIWYEKFUNrNO+u8LgJNi0XiXCts8Rw9DfqXq7qjz9+2DxtMqve+pcldZ7MD0t114AbleFfJ7cFwxo+xkbg2SAe8Per9EDgwnh7zlTa+tJ1vNNoKWt4orPtC9IngAgnKim0qWf4Xzr+wVW/vnzWHG/nkPP7bmRbqdwvdFeX1RPtbZIbIxeKhUY5IMj7HAG5dYe+uvq/ePxQy/r16/n4++/H4+nJ2XnX47b+7vj+7dvx/d7OfQvx5dr/RCa0nr5X463l6vj8fHteHx4Pt7fX47bu6/H9x+ilmkQkqOkq0pk5lCvbH49gtBmKx/syYgD5QTZ8wAlY/cBB7G5cD5L9abpbO1hjc7HAJyz3fn5FfSXM3E5jJ91lSIO9Fz9sKHprPNU7eHnCr2toLMz8qUKYydZB+A5PQPTmbJ5RZ0jsUmwHBobma6MnzYEh6icWBkxFF123qnv0QbfcsUJEuN49E27vOPk6WK06h3XM3bPUFdZbLx9nenEelWbSuZEhjKwD1sbQ/VzXRYZ1lbRO6g+puZK886NAkiFz4id1Z1mUETykkb6DeU+Ueks6jH5zZl3A3rpwIa9b4MJ2pTA77LyEqWoXbKYYGGh06OqyPqANFeCXFSjmQS2qRqICp/JPqs30/seQ+b3S0L5UfLjKJeEc9yUmJaftQQo77kNPUp7Y7bPPBdGCiUfmUR1Btqm2ZivvFPXJg0tSOlngWmCMirAmUVVicwa3AXFJ1aoUO/dq9f/TfTV5yvnMwAMgIEHhtb+bDtm5Nh0NyTb2R+cwRUYLjvefPExeHQinGcHxfu1DbBK3BmR9/eQnOT5QZRtM7kB2wYC60md5Brnad7so3PFaIISTtCgkERZL4AKlYIGOmoAH0miKalGWEO55TkBrS5pj6EWnvcbKOpMCkmyzxRAB968/zmscO/FmhXUGSyU9Hif13/rAyGYdaXd/pJBnbpHVwcDgvkdGH3H9kBdoioN3c/PFf9LMi8fSKWXxMXXjW1hfzqw2nsc2FerajQYcLOyydHinKU613ar1/e/UePqZ96d/ItiLU0aGAAg/J9dkyTUwxiZ3m7ghjEF57NIMlGJ6wJnpD6rBmdkfiNH7701ATPvkVkV4freW0pGSgSqg3bbjBVIbvON0hsEW2UCqwC1jiHyjtmLofdmzsq0EabIzj2UveIqHJLx3o+xP/GrgJ/zPM74hfhGPsAJJFw2doab0G1TkacG0KU6pp4MM26INZidZUyI/g/sg+8VYMhVNgn2RIKZOMZnNeCN4z/6Fl318LgLfQZxoqte7jFroLbBEL7XZ5QenQzvnmct8Vf2I3EAsVLAqlAeF1i8qvpmp2A7OLfTvs4ZRexPXd/23/lArp2zru8Rbe7h4en4/fvP8fDwp75XAzH/z//5T7G66h3ovTagoL++KoGsgodVEtVbk8pTWgx2Gyb55Y/3D2Xlf/68HH8eJBWpzOn2uLm7Pm5uvxy3i6PuAMSGxQdFSc+vX54lI6Tjx4/749u3WycxKnvWsB2rZY0QYCHoCnCV9XpuTRowJ8IzecIE7GR9kc5MXwUvC0euIMoLrQ2dxmcMubNv0OJdhpbg2Zw+yoc2jIQxlDE93FOLHk6/g+ggRHEeGOPpqGmmbLnbhZjEsZJx+7AhlZmy8AoOOhN3iW+Xi6V0qXVxYmZkiyqB3isBsDmRUc4gEAuCa1WO+b6mMeKgg3rYyPUBb+WMVMQwSDTnG72p69fsndAOcYJ1La3vJwOd6uAL/enNZ0MQQi9oXfHEy9LMpugE3eeEgUSN6oedGwjn6G3qdanrNmLOWrN/bGz2ZGmuH/sF2WccggM0ftsREUzMd2T08K3Lwa6AaU9uQ8rq3i4HStZz6rw0/zWfnwC3Cq5liKFxuOJaa0aSv+Qsh5Fr1By6j9cywbL2iAfuCslxP4Sey1QlZJWNcuvMFbqz6H1p+s4ZIeCdwg67UhKIL6XtctbtmGw/Zq8OjgmU8BzwpUKKfZiUIJyc50y1IkxXlYV2ATas+QqnjGkDQlbvZdDISVECEELsABrJPjdjqj5eAhZB8y+57AQcPGfO82WaNysPKwHvII9972TQ7+szRb1zwqXvq4pk91Px8wSKrmrvFTE+YyoBEbhD9Zozs/A3qIP9WwV42nqSgAA4l/L6c+2wqRMwmdebCfI6+6qIdkLJ8zI1Xf4OWhrUF/pFV8DcfmImoD64SfxWIDoqCWZJ2G9cBj9OapIohpI5BXZmRIC06/a1Fa1NYCJBWXwQvrT3DHunASwGSqpyK+XUonuNrZnqy6XdcAB63fRmbMjesJ39dlbZMuDmcQumr5aNqSAfn3mZKAASuVoi32+w0/NTVNEcrIoGP3KuageuikIlSqXKBdCQe59VFsc/zBtzLEbCqQSqBocuRD72eK7dSuQAD1aGmITH/qvSr05f2+6MYcJbNbercGbyNHX0NAMPX+pqecYjcP/MuEniTDDaULP84bpXEhnWQmJDVncNzTlglZNI+yNXNMUakRiWfv7leC1fpa+7SrZo5WOcAXtxVW26/zrsBANd0z7GFyuxzViFs48CSCMxJZaZ1L0zuEYSz5+uuhBDu4cK4Qh/3eyFqf44abzag5on8/ffv47Hxz+1TlIxKyUzzYpTP2eLvijG03q9aOxFxYcC3yU4AXsnfpdWjqenV9nAv64en14/9DAqwT49K8O6Oqqvo+SSPw6teQPQqydFidjry1GTO//8+X28vj4fd3e3lW3d3aMXLem0VvzoZn4yLx9+GmvfV0VmIsJBPIJET4RsTYZttSE+E+SbIOatKxa1V4c6h5SUEvTt1K1krt6gvhcC7WwqByRGXJ1pi1ozELdRsdkQqP56BYDF4Y2MZ2X1tdGN3huRnIOlfD84EKMryCinqjLXYxmBmgUQzjYHog59NbdRVjWiUujwkL+dm97rCw0taNxEvlkTlIlAawgSbD98UGe/VFAcldCFGBvScGIZGWE4lp8h405F9hzaySgl1jie9dmbgkyC0Vmx01plXpE2R5HXfDYaeQlK5CRm8j9t8GcTL8+G2MOlqh4B0k7ZcTUJ6gSBJMmOz4Hft2bBuDnafVmu4pnPWogMrNWVeMfBCIzYK6qjWbKbtUtPvhv4Qx31e4JPS1A+MQ0cGtf3nkWGWT00bzUwj74b/ftcSz0rwV4CmxFs99kFbQ76t6OJpixc0oSwIfo5qj8+ewmelp0ZtJeJSBOwh78fu+ekjyTINoBEZjV0OzZZv2ZACzAwn30mTgu0KJ726zb/RvvBCZOdBL+wU7Y9UU3jXCdIDShEYsZzz2TCiUaQ5gk0zcB12rTz1/k8Potews8C4zrzKNyczhr+hc/fk64kgrFPGZY4+y9mIjMR/Xk+VxzeQjSilkzltgn+zHWzLXJAdYl0hobKmlS1u6aeSyKW6hp9k1COwlxw4GFVxfT6TUrtHmhqPICrNk4sC3isCesGv/RrvlPARpKjaVvnemOnAkrNt+6/mwozOf0BGj97h+yhBNixtdiKVPeZj7UrhW3sjHpG2c0g+vVOKjEB3OjK19Z0bt9tiWcPJZR/s43xneMbZZsRH8j+abGjV51BUdtcudFyGyy1iAlJQdTXorDms6vfoQ56rQM82i+bmQCtdiYsusdKZNYcnl0UomyffMlWmQ0giQ9iTxPbANChFjBVZLFvlawv0Y9OZEo4yjFqlGIZ6G3hg5p9NiTJ0dJxBYY1g9GhgBAJ3djAjNeIfS4zvM4krQ9TVTKMDiplej7TrU1/o/q7QJPZ+9qslcRPXkeP78jcGf69AI+bL8fdnVsFPq8I78WBJLQnEZR+9MukXrbFfoA9q+8JmNhMmbZX7JPLpM2SzB7x8ud4fn6qOEQJyvf7b8fd3V0pm0o4q6h9nR94/TIShDMvvynK2q9/VOl5UhXnr6v39w9Ty/55Ov7n71/l8O7ub4/vP1VduTlurz+6NPfVycvD6/H4KL6fD+n7x1OhHN+/fzu+ff/WfLYOIYkkV0CfQHvxkYXsbMZ7zz4vEpMRMBCYTCoYm2QhBGvWQZQpbISTmMTp7NQeggKoHjQx24n4BYN06uC5rJ/ZLN78/AbRJUAmkPZn+bBPBbA0ZM3AKUbBKMGk1sC1jMRlntOJUSdMLTmbMnYMlJvPmOVhBAhK0meoKZNzJw80iE4UWcjwK5howQcqe+4V0KLOahcJ7MtCcIy66H5IZr4eX1Ve7obAGUgshL5rMgRbE53V91CeXo6lEmP6g4IKe6Kv0ReCQCX81ezHPIV6jyDavddHIoN++3peP/Ty4DO40d+dCOTMcBbSnGzqBEZsJpqucL727CKoDd4DDEqsa3TFg/LtGW0uR9ANi2f1qSrTd8G1jGBT57ym3ptTjnaeTaNg5nzXvhrrVqgMgd+rAyYDFwYJqBAE+Ojtc0rEvE987gJIpEI6k0/O9OIrVy8dfF2GQxpZuwyYgmDj8Dgr0zbhyJI0MWQvQAXJnxDkmcFk7ZABj31g7QJuZL24VxLNWXEKt3yHAuBSz/e9KijdUwTi6fuatMlwyUNRiciFPmeu8dl5chi8/zMXjO/jXITeMt7nOkn7XyqMHw3XBMczQNvR5VQ4p73l3fNuJzi1+51UKgo86AGtJEgzScln7YAd9pIAYoJVZ1pP0TGeUYYLzcwUMOjNvifZNp8l9X9N/4QtGr2CcyCe6CSVMHkOhYIr7x8HkgHLotDoZ4tP5a2cE7VJ1eMcspf1J0E2SQbvZAEUVTm9bPg+UwudPMEsyfwefd6ZXp5rhBo1rxe7AoiXPQYwwr3bFptK5iDc9hH7Hv8KoII4iWyq7Z3uW99PImO1MCjR/lwL2Xgf6XqaySVquv1ckll8jt+P46AJvthunym7GaY452j5feHD8N+zl9WovasVkR4uyvrwl/idHfQzG4NryL84zpo9JKqAuPnf/sDrBHNCimvrtXfqVz1Gdc9yDCQybUeWnQjtzspiu2jJTAq4P99DBsfCkDlXSvx+XLV5UVDdlFD84Nwj9T43xoOBc1du1VPNoHlaBLxeAAXTfuXcce4JzHd7OYEAhRCO9f292Ewqx1prrXniYFdvAMUFlJo54e97enqpeZVSQ9b7LAC938GVzoSogNc3XcUydU/JjF6X3oOExR4eHpwQPT2bxnkl1bJKZN6Pv/9+OP6f//efynAUoNyVOtnXSmTMM7w/3l5FJ7Mh02a/q/6Zq0Z8B++vA7Q64qt5e5bk2jgpKanyKxniacryJ0jp2flMBHKvTPTLWZN8pyFWgGJE+hyYTEfqA5NBcjRmL2PbL7YkmZ/9mTTcgUgt9KE/eEdP+zD1vyXQiezeDLZxbjh5N0LN4M7IHIcum621u1t9QpdzEiSUIIkUMsJyVqb12HB6s+5oTL/iNjJG0d0c5wOf7w9iUhSs1mhHBaoEihe9D/QncrbT+Ww1lhqWdHVcf72u32de/gqW2siydstB4m2az0xS6LklJFYYUYIRECFQTfednBOo2TRMg6L50HtDZpxLnH2qgaa6gZjPwCZmR/fZFa2mP3HvkypgPjJoLqVJq9glSThLHTe/vpqBd1TUz2GO9tuHpi23nOZQmMu5iUPckqRGx7xPdsObxEnob3oxCKYxqARpU17cZxYeeTuni4qGjXISGf8M9zdFG6C8zqAcJ8E5nIHZjjrnM9f1OuhP4MQec2JX9z8kiWt9TnM+JigwA/490E6Qyvk608tmQE1ioOsx9Paz6s60ZxW87z6wnR2Ichwg95l5PamOzj0/16/OdJ9FKl+z4isHSFDI987kYtnywQAIjThJ6nT8rIk+V78mTW8GB/o3AC7f85kC1WIYK8Dy3egzIg07G+aTELI3kPo3MkkFjGbytsuiGZfttd1147tUGUNJ9hqZxuqz2+et4WqeCyCNQJCvU0FWnPDyLP9i34Da3/n95Tz44NHHMRORuc7znfuc7MkP7z4B8wS06E3YQTOSa3qkAAVIKgHbpv9nv+zvdQ/2AopMe+pTGgpQ+9SOX0gqbEMGa6ICUkYwhNI5A8n0V3gY6RQDmhTA3l1NLZuJTNge/v4xD2QBWQocDdCE7st+9XN6P5mmznBIzjSJkF1twEgDj91L0lUsKNm8y11J1ft4Kh0WwNY9mR6ACxWe/g56wVqUonvA6ozdfD1u6FtZhir+T238Rv8v/b33LfLIeyWQZFE/rIodtgLBJ8dNZuckNnDyAghZ+7PfxfIj1a8SIF9/X32C3XqBDfE1G5isXpURFXQyyxmD1jxBvTpnJ9t9BjErQSyhgswVW+9tNeJH9MQxjs+vaeBWldO9hgbeQKQosSoEVLL9WqNeTCeTzRdY7fhUTC+tpX5JPECDNtXKol9iFHy7rzEwf129vj9/KOt/fjqOPw9vVW15enw6nl9fjveP5+Pr1fNxc31z3N78qDKXLqZs+tv3u1Inu7+/rpLnPHysT23SRVzhAdvJNVokLWrdNBk0DmGhKT1tepbUeNlnmsLZODrIbMSkDbudOSphbhh29hgq0UInWmGrrtdc//XnCL4ImqEuuReD6Mn8Vj4fQ43hMYribeXPnhx1B77/7XlpMJvoDxn7RukoZbA0wTnJoaE0kR6VFcqJBI9BQPfAHbGCyZtcAURVqJiczXDO2QCKM4jk5DrsLR1MM6rXD5nZfg4loko0e/BVHG+/yyq90VszDTONklULXHKA5aR6/XNgGzFo9aCJaKPeQQncMwegqHQyyiAChzFb4oA6nfcEvVr79OvzQCzQDoxnDFueE/Q5Yg6z/2cic7vxY5+tYIIGy7Z461x0id2JjCSs6RFqOzBEDUjoV2Lf78OJQ2haWgCxBnCGVAXOzdoz0ClHuapzEzlNOXoG2zMQqidfltz7f9oeB10GGlZ1rwVJdkAhc3rONmy+12mrsGWgi5wtBEKSqGhBgrDzrqez8/lMH8KsDNDozeedkzJ9HvvpDOgARlidB1WgnH2ebWGxi54AJeiyQXfeJ3t0OncH+e4zXDZkILKhLzZYMirrVI81TgAAIABJREFUQcvTS7fe3ehRm0AYz38OHgjo9O9UNdh356B92tiZYC5/2MnprNRPDvkplth6vSZ1kOBpBhKVAKhCuYkKuNqi77OfM+0Z5BQ0umhPXSXwZzbS3XsJX4pNredu+qjuC6VB1iOJaujVe5VqV51b+2eNUUhYxTNi89e9japL3V9XXGdF5wwqzaora8IcuLNsL+fLlRJLxfoX99ZB8NqcUJRs272PqIr0Ty7FTHpwEgdByZp2acYw/jxXyABnArRlvaCnjvmeQ6FqDjHMc9jW0MjuYDwJ7eJhrSRmVqycDO/03FWUoXHS0z+Oqy8WO4COB9CWGMtrR6J0FgVRMmIKOckUQgIkhPFnvseuiKgKoHlTAgBmSQZVRMQsEMRosC4UrVb16zM0/S6xlmIfxyf6TT+uEzczHAJkmRES4ZcFOjWwC03eNmSC/jNuS5Uae/BZJXHGmsRvu8/Y+43z7maMNGOSfbbafk6a6ngCC6cqn2NJ7YP0Gq13+nbUiAe1qdRIBvWQlSKqqjVfag7N9Y0TGT3r09NT/Sk62s8f345v9yqyHH9dvbz//vh4vz7e374er6/qlTmOh4fX4/efp+Pl9c9xdTxWM8719ffj4/1rNeFaoezL8fPn3fHtu7J5Snnh5q6zPggStQGqga0zXDmuW5engxjnoIPE4ICd2cE3jKqZSt58j66B03A2nw0JZari26a+TGpWkEsqC3XU25Qp6/WhFCpC6ZVNQFBW82FKUpkynKg8kRdmEyzDAZ2qmsVQ38n8l7nJQkkhGfQ98ZlsYGhSlP0lpoAMY3pqXMlJRQF1udAHyomvjDp8epyF3g+TxydSikEsqt2X7kUqlLyR8paktDHtXo1GcnhGv3tzNEGxgig1FacD7bMO+jKSUhUpZavIQbtPC6ciR2SOMEkefRsY6+uvLnNykECpoVUYtSE5puyN2oj55pWAtaF0hc3NnwRteg8EdispXrzkXWxhJQRLX78r5P3/BN1lEEt1x+sXtNUnk0SBc/Pp+2tHV6XfFfQOI+hZWOVoeW86Y0H+Qc9Ozb9LMhkdeZyUUSsSQvZzjHESRQdCRr21H3EMPgvM7OkZCDtzKrHjoBEkATWt0uipOc5UPrWvnejPyqOpDLNnjyCNifafKZf5jGSafGZOWAVOtMCyk2MgKe9gImyzvyXBIU7ore31me4zwRICrjQ7E0yFFgeYkqVjnenfSbIX6lslak2lSZIXQYwkJkYU9T1LmrQvVcHAkovfG5JrPUpevpHaThqorsr+WJkw75Tr4FTP9t/7eHfoM8GdFCpsxAwCt4pqBTT2FStZ/aSEdUZCWdvOL9aiU2UNddcbG4qz7kdcc/3Wz0JlTe/mOVnXPvPZSzJj+1jnYY01mBVM/xsyv5eJTPqheI5ZxWCPOvje/QfJM/5sAXxryKtjjXyuab3+zCws/scBMrNg0u9gGxyaE2cfG+jzPJvqeQWsUzerI3xUN1C7cQX4JFB+zlTroAnF3k5F1znGwAEic2I4B6yJ1aQM/tjmUnlJpWLddc+b0k0CIGXPhVo2QboJbGDP59k5Ax/z/KcKpuu9V0JIhQTWSS3YAsjoU4pCKyBrpVsNGmftYLLEsHtWmGymBKta+VGKV6pQDl856ZTaH2/dk1k2v4VqANN8rneBKGwNVSPHN7ZBvs8JXEdVDJADsEZnsmLGfkmonk7fWTuqpJ0dVziu4wyE0oiN+3fKX87HBByishZWzjyzAVdj0xdA0+dNts0DipMIe42ouEdMaM6cq58RLfX9qnKCF+UFEh1aCreO8d70XkcPOdfXfvr+TcrKEgu4+uvq8fXxQ8oWT49SF3g7Hp/ej+eXHhx09eW4//r1+HZ3WwHvw9PD8fT8UNro3pBW5dDmuL25Pb5//16lIJAwVKc455S7PchIvTduhJIoADc4kcsymKfmx4Xwin6xKoJdtqskyaVJfZ8k3sTLNN9+bPBWQXKWaooSqIAb5DzzpMQB+oVNpIR7KDWuRa9og9qSiA6M5RVBnT9DxfcZKtrMszlsJng4ADuYoVr1FkP4uWNNc7feIQONPJhoRKLLXXrTc6CCvoiLyuyV/rmeM4BOPZUtHJKRGCvF8CzeC53AVNP7LmNNgJcDU0drkzcO39hBOkZiJTBDNedr9/hov9aWQekMMQVm+fR8oX0fap/bkJFE2RkYDSRQArU1kufE3L8iLWgUB2lKLDhPRkUAlMn/XkptPfRqOrJIEl/2ZmBobZi1T2jW5T04qcHYUDY+BwKggdelipIG5AQJi2lds6BIxOb6+ZldQoZjS+bjYCIVyGnoqTZ5Xw1p3S6Z57P8HGd1Flcb3c+CseaZOUfQJNQzRCA6gzLQ1XyO71fvUPRaNzxnpkfoKFYUpKfKQSf0WSevc3/gWLZ17QbxhWp1wzOBRAQUbL+malz6pzqBLtVGBxKhj0yZTDj1AVsIskxpYy+THILAJfioRGEJSITS5iTGjl7PNylCnPMpn8seWAFTz1kyBRJp005gqz/Tqm+7IIq/17Ki+l5GBoQ1gC1PktHUsBUQu49vSzBKXc6BsQPH0H+pGJD46f7P/RyhkyUA8RmfqO1YOwPNtiInirU+ewYtPA+oK+cOevAE/+Yz1fqVmEpmZShJN1ipIMwzVPSnaSneb9g/ARyTTuJ7HYpn3YtZqPiQ6+V5iqrWNGb8DHs0lTMQbs7zqfJMIHhChOsdvJpTLxRX967BfLLP9Aj6WnpGlDRDiwaB35HsBv/WfA6AFM5Jz5uRvWtGQfybqzlen8i8Q03i/E8fBuqOnYHmbYoVFXz609z76Mb/JWW4VU7qmc4V7Fb1m0Dweo+6Y53bHqI4g+miPPdmqq1aTeD2cfw8qpn6NvqyZp/xCDlqH6mnB9ri1gv0SfK/EqchVKA9A+hlW/LmJKbPUCn6lYJYCzLJdxRTB0Xa/FlJgyTwr77Yv1QwbVs6k2kk0nlHvDPiUIOwsh2mzU95fcdLsr+7LbHznwpzEf9gP7LGrKEpk/ZJekY3zXu/GRS77PExcMTcIX8Sa+X9dTkWhec7Fw6Ie1Jxs93S8wqYAwBKPOnA2aARNjG9qFobVWd+PzxWtcaAumbeOA4t+/uhJLnsw19Xz+/PH0K9f/96Of7+56ma+ZU+3N3fHz+/3x0/7r8edze+lobVqEFJY/CENGNQkRMUem11JFdoyKpLY7uTFRlKNfzopYoSVPMS+m3MbK8OdGXW2nyTejay8F4D8xzh87kpW/cgdE8LS1Chb4cqQVnegYAb3EE1SrJRlI36HdTYh2MIAvRoKmWNaGrXLTVVrGghfFZXrdIHQ+aeapIyazslmlz9rA5EhgRsr5f5i+auTkR9bnKcD2iMA2IaoLnWZ43Fu5zkQvBbaYlpvdD3CAZ5h34OT1Z3FShVt3bPuKBRs5umLQ6crT7Lz1HHqqfdEDk+xZLN8C17Em5Jgrvvo5DMdgoreOuSuYMuI2Q+aDQINrq99oWDeFcFfI0lCz6cKwbCqGo3c6ppdvSQee/sSY0SGXFGDQoIocGRO9AiKJgrx2e4ehDVOwKuoHpBYs6JOvtYPeegeFM9y6t+ybNNRYigJnQzBydJwtnb+jPJr7mxZTB7jlH2z2VpBZRu9iWdkzKj4Q7ICZZ9Lw5yz//OXrZT3JEmesFcsYFSZ09L8KO/29CjaGhuO8b+HLSw1qnuesfXmStwJspBBBMg/Lr/2cg/Ue2qlHeDLc+UwOzz/p1KtjtQrs+qal6QZvYo61nPuQYF+qyv5K8nS9spRjwhew30nur6WSFJT/feVR1PqnYgIRvmGVeuqIL6pcdOa+mEdiZAoQ/nffVcpNX4PnY1ShdFP81clqrIlSAKiCsVx4gTbGvY53omHOyVKYM733+qQKmYzAQF9JzAbVaFJoVQz8n+Pp/xQpBP9JeqLheQ6aoFQJFth31RfDtKXFnXMwXJvUtePyfFnGHbVao12C/O5zw/izY49uG+lpNOGEto0ME9o9XTW3OhvnaAZ+MFuPpZcjivsXzK6GGwb+kEb8wR8727Gm1Q17TonD36JafiqM/YBHLxQT7TBjmR1Z6CAj6TVKdm1cj+ZIG/ncgQg9T9lNrmJe0P+645YQri537L3hWt2zGSbXga5B0vCBBWM3tmjexxQsSItEazt9cBdquzDsArNrwV7Ya0uj7jAkxYw1z9LooGtnoOv1Sito9ocDLDuck7CXAVimzs4tzH+DgnAmHmJFlnvbRHcgZY17RENKA5BrfiO7If/TdX/5PIrIHjPVdrB7j2Z8Q+KOlLFYZ42EBf4uaISUwxmCSqlz2xsDUmNXgCPbYnTqjwuXr3zy+vx//8/XA8Pr0cNyqUfPtW7085yu/fmnn53HoRX/66ent/+VB58s+f1+N//348fv9R5eI47u7FQbs7vt0eh4KZcojNV6z5HFXKU1KiZh3Pd6CSQWWhHv5WDTs3x52mZF+pOmLjUtlzcz8XtrsOHeVjbcyjSlAO5qLsopsUjiRLXAeykxleqDatDkMSmX7JzfmubFg/M9BTHwQbCwIFCj8+mKF0VeBbuz2Z7+Q+m4PsgaAT+VtmFq4mZbh1INMwBfJMgJxgzJN93eSZZmiCDA47k4FjcCkxGrGpoKgcfQ7kmb/NJqTR09fzU0zUal6bv1NqdQDOdebhtHHBofm+44jm3xzUZQZNJZRd2fnM0dmwGg0ALUli6iTZiYzXGyfDMzloML3NQVGqB+Q2ZbCqr4NA1gkn8o9QrniuctJjAKpktbX/QF6nkaq/O3JYzn4958YN9yqRQGyrV8jFmY4jtDmVKTc62hlfUImaioD2ge8pV5iJzER6eYcTSfYgvaj3EGia/uhzVWjSOJ8KVr3un++Jus6Q2IWWh5GkUja58EF6CcpcRSN58t5NkG+FqyB1MxHiruZnso/YE9A8K4mp8vtYv9Nmd8CTfy/nMxpEcbAzESBQmtWkvMd9TgXPNs/ZfFY7MSN7zPEREIOTIdiYqNrasyD1jViW/exm1dnAOwPvheyPAbOsNc8DvRUuetnCMUvDdn9y7D2nw4Gf5b8nauqANdTBGeQZ+OiKw2ngH+us8+RgH3GXTLOGwrpsz2k+03xHBAeoBV6+k0nBm3TH9Cdgq6jyQVHFT82k9lwN47x771v5iQqgbXsLxPSQVQYvk6gyYJf9DMg3kyj7r7YvHejj0wx2mnbnZDMN5UFvM/5g+bSu+JyTspms+d8mdQ36p/sW6pwteq0q1/SO7kn7BEQmyMoJPZ9DwL6KDdpHRlkslNeqCDDkeYAlPkv4nU6G1pwvryU9ONi9upcxQ8X2Z4CpZ0rwAjGDRAVI3u2sXt+L1M+W7HH+ffmL6lF1IpmAFXvuCoTvx1dhfxg4NHVX54Z/m1UV1unffh5gzE33gOeRFq8EbczKi69okLac0N5cj313zGCKv+mL8XYzHutJdgtUxF9gyw3iRCSIsyoQTQ3uVQQ4iBt875bX9l74t3hoxhxaO2jM+rxKDFblKWuPjZmCJ2p7qH3cQgPTvxE34ZPpCSbWcEXV4g/6tSckiCYl8ZnKZj479k8IT53jH8WaEiF7eFAic3N8+/atNvvDHymXPVYF7/3jRr37f129fUho/Espkj08vlUi86iGGjVNqZH37fm4+nivxObHzx/H/ffv1bg1eYeUBZUh6beMPI2G19e3x93dfVHOdMNzw5oh6KF9ZNOqogS5NAXJ6BSNde3p62AoiTgnMg529UtGUotjFZ6dClLOZgwUSyCXPp8KJDSRqpFXjvG6l7L4thoOWOw09bkKBPQitEGYgzETsQx4HMZjzNaROgjP4UMK7YgJwxMOvzyMpvRozeQkUj6kr2BRpAYi5zWwQWBTrYpVD6WidJyAf0cMp5G37XI5tpKlNhpQlVyGpALhn4SqME2qDJb3FGpztfAryPVhCHUGp1eypCWdqLXw7JQqc4MiDUgSp4RD1PdW/89rgiIHiHaSFXxTlq513uUfUVvR56x+h5Yw9MycFhkYlmruD5xtJes0TiI/3U2viza1RC2ijFLr10G+E7I2pjU5nndsWo6MffnDBhKS1KmSauol724LxPslkbCcja6fnd9JYqrE3xKwBJkzWeD6HgAXKtzaE32hTokXPXFVDavpk8nZ/imebTqqWUEL3Ss7j6B+9fQNZD3n45LayP7zdeEQWyGQRHBVucZGRxZ4OfuNkndZrfOPpmLEM1K9/W8JYAUdw5Ri03RtlA8rsfzqYWfa+yQyk6YgMQ/stZ1+b7zVnGulK32uqQz6fgfJ3uMpSbKm3IttgXyTg2zbHoNbalvz/u/Bj0sKHzTVARLnFR+yOfFNXbGFDMYZS9VriJGM4XwkdNOBcyYT4Let+GRWB/uc/TID5+lrpi2cAXz9/FKB3EVYtrPYCSpzbOK/jPI7kLSflM+QreYdVcViNVF3kFR0V197Bqoz2E9SDg05Es0wODbWRu8H9585HvB9GIwse9uVgZmgcbbnWhLU6mtUAwM2zHkfDUI1kDUDtlkR81ruc4YMvHD+qNh1BaHPpdkPrhzWdw7Fzvj/va49z4B7TawISjwVWxv5Yjm1fDbVwSQXXqNObqZ6ZV96T36y23T959f346nPL0BqKhbXx9fqIQklegIR5Wsb2MO37ZVK+20lzdiWWelmfzgG2Yc2f/a+7Z/DXPG5mtTMVIy4DvtnnkHOofa3joYTbdPLiUcrnqlqm6uWn9kVknj2nj7ipuyfKE4GGLXfBWbqGdd5aBEm9uC8x2kL5t91jSWN3sp4thWhV2dPEycoJnBcvNmYFuKpc1SxY6jI0//rZ2SXq0m/k5npFyfQHZvu81d0V8ZX9MXP9l+Jyq9fmlWpBn9XNNlfftc3x/F+rTPy19WHVMu6V+L9XTSsj+Ph6eV4fHo8Hh8fjmd9yHNP2L69rRdxfXtTiYnmzNzduSGNDaPAT1UaDawRP1WINUmCfpbyLpviaDUtbSwbLkk6qwRsOg0bp571jGB2MlNo2YXWdqSVZ9mYA1ABTQe2NV10qZeFpvCmwPn1uTZduPLITHtRRbfTbcnw15Txr55ALok4lfq02He3d2NQpntcgjJ0j8iYTE7iNQ81hqhA+iWukHvhIHLgnf26dKlkSjQ+6Co2qgzVQo6RSsmeFM0DjgHTgbSTl8znVCk6T/5OpWIaS1eITPtYfNUl22ejPZ0ihmCqspi3bZnDpWzSGx1Ez9UYOwK9SwXWX2ugpRRNLEJAs/oM3vXMdh5CxI2Cgc5smvAds4XyZhqDh5cxcM1c3ThnIZC3pQRYDqD39NyXq6IAFauNMcZm3iulWJwMzj6fFw5uBV7w1isY0ftTs93uJLiOwApP1u1m5U+kpl312psBd+fQlcvtGTJHwbQxB2FacxkvPYPuv87USGTK0LU1XohXvd99DsRyRC3Pm8qmzwtnxEFxUw57vsmZ2jGDJgKkPdHf6W7TYFOBouK1mjabfujkKTSDWaoPcGOKzwzO5lkn8T879lmix/mM5TOlpva4kww+c+4x7Y8CYeqs+1/0cx6KGBleNZcbSUwwrceqa1TPhc+F1k1+YyUyn5ATcWa+oaYMv1/V4Ff2RvV1XHk+hftvHFSQyKbaZ7Qf+hY2aKsUNncdMY7YuJ2OyNBB9hZ0FO5zrtvsh5nPA5LpdwZ/PSILG0C2Igvz/pP4J3HlHmZSPF3kmYhJ0zlBue2kaUuVyHR1nypiBZAFMibQcgXFnxyxloRBcx9mbezj3JeGLaQKTpAdWhX+ySIFn8vCs18vkv8KCkP1Y5igbSpgpu93BnCXsccebgTQS/+b7YrPcL3nMQcNMYGb29i3z+b2nN85AT+0Mj/fpOcG1MW3e4+5Vxl7NqnofZTykvgbiUwZ7EE1XeduJjLeh7oW9qKCyUHZnWfA8cEiFSwb/2+g1wSNYr/9iRuQ3bELZwzq77Rt6/FaCRSqF3/WPTQTo9oemj7M2pM0a+9//frRs3sYIJvE86oqwYqZLUs947UsdvffVcynAeMGc7Q+9V5Wr5OBxpXQFNizV/C9FgF+z8Ah9q8qzhVDKZF2ojiTBOKLigegJY45hpm/1qMdmk45NxA+xfTN53r+S4DBgK3tiUUKsH3ep96ZnimXPtwCrl9fj8cHJTEvxfgi0ZUtur27PX78+H7c3t6yRpojo2Z/PU4Rj924q/KmPkxG5/GoD1KVRk03Jb/8RXSxu+Pu7vq4vjVCthoKuznq4cEPZ4736/H6Jp7ql+P79/vj+4/7+jvZzznRIJOrOSGNvEEtm4tJHrnK4o3mwE91BpfgegaLRtOUIUuV6LYOpJ20q0k2Eiq4XDYb8hI3XmIhzD68uqYqMkIy9DlK4LT4Z7ndGGPQfwbjcYBxWqby6Vdl7W3gaaza1mQgV/UcYhJ1BYCkQ1aLqoB7nfbZL9MgzazaieVsdlcCOScj73rrkwrjtffPVzLWpWCCwom4zVk0Lps3stAH0t/r0rQN9kwuR+9WO5p6X0I8rhyUlzNWEDlVsjczb7REiagCqFqv5tuD+MAz9juUk/beeXlxo6wTTiNlCSRTHSvjqU9mE6OAQ4N8TU3W71S8ViCyHKY+IPQLnKLWOpxTO7nw18b6d4kg9LMMZixn0oZOewW60oaaFJ6evgbOGoEEPUr0wjmJSI+QaQROLPUeXdl15U2fcadzozlGi3p0HB+NbJexe387XrpHg9c395WdhRB97wnuazmqGm5q8ARbwd5be3dSpVYlDAQym+acJMSp0KM0K3YtR9pBuD5llt2NDHeiPSZxu3oVypFpEx2FdJ8RiSxOD6BgnmnsTq3hWxIZACeuT0XiHBDTpG3nnf2EWtiSde9kRnMC5myIZd+bJkZV7iLS2hIZD0QrJ/yhREZ7xLSM9A5EwnyCLoBGCX7SuG5X2j9X1NUMLmSfuDqAHWrwRcn3ko2lWuyEkD0IuJDnDX+8KmJrJEDO3dzH/rnLgHv1ni7O58XKOUiqgG2nSvJ1zpqZCv55B3reT+4jiIECNJoDbg0GBgBjz/nP/rwRiIfWR/8Iq78/40xEVtW5xR7S30GS6wRpimtwH6bL2M77vdAvAsIfys+8ptbd8QF0230QL6MGlp0ryvs4l91rX4n7vYcCYx82au6gkpJke0+4z1d/2ve0f1vVeZBpvWCmvvdMvhZHOQuC7Jh7+yQqsqd/XHtTjIZSlJqzaFohsCtmpnam54K9nxl3+/7js20fMy8OcAk77aTCfYy8C+I31n2COzOBJhHS3iwQsxVAHULlXen/HGPSo4F4Snz5x8drAaVmFHUys+a3WJ0WFUt93mSG7EmqYmp6MkPXpS8F8Rl9j57Lc2gMPp9/zWRm/ltsCvOe9OyDjnhK3rshYzFbau5OJVCcSyfq2AJ9ftorMoAz1c5Q9JOQc/YMxpFE6e8qasi/+3sByV6rCKDfWtfjkLpZV/FbqEJ5x90d91nxz0hkPpzImHDZBsyiSxWsPj+JdiYFAQfnVSupIEKN9SQyCgjMt7URsLKFAvrHxz9Fv/n2/fb4+VPqZt3Q2/KIs2y8SnE9V6AGcg66Ey+P8EyVFQcCaliYcpKoPUQScgYxiiJvOhDWZ9rQ7tSEm54siqGpa3ZzHA1U3sAE1CmD15AfvQxRaZqLDEVsOpQpuYdcKQ3/Mr4Yt6ooVCJjpNGfESuEw2ZjoJQBem11H4Kf7jlqDu40FjMgdgCva0YSmsSgrt/Skm5iTxNjDFOrv9XNucKWnqg4Mt7pREVqD/W61ryYRjFAhU2FCGJN4DBRcfVzuYLUjfhSUGue8EJVm7o4jYL2Qk1GFvPyfefOE5hAjdspTUZV4H8GDW462ZRNxpGMDb0QX3jcTQHyntOZS1OlaYJWHZp7AarLkncuCceBuG3XS0AQxMrvsfalGgg1gffU8L3WateJGM2lkfeGQ+3gxgGplb/ErQ3iTDIB4qeq2b2aPjuwQCQBxaZKokp4JM2kCVZRysogXD43AAfXTqVmT74BDoLOE6TNvUKiypmeqCNnjkqdf87AhBPeScuw7RGwAhW30uh+d1yHz1/30AH/ZypQnIXpVBMIGFyYza6h+zjo1taavG/2GdUm95Cl8gpt0QHoLrAwbXwlB1VRdYVmJshU0AioXTXEvrzXbAr9rmF7Va1C7jzNqquKu83PolF90M66GliOVFK2La5gO+kAzcCA54rYHiUR0tmYqnnTjuUemMTtBNW2O3097jsMxQ6bW7NMvrqiDH1D66Y9DgW73tEp1pn7ZCqfUb1bZ3sML7ZNo2rvRIMKEv2U0ITsixc00qhuqnHYEb9vK5Q62CXpyTvjLJztf0CR+IhJ4ct+obcnfS4rqB1qbwptLBVLU30k91n7eVb42gRw5r+vpL/3rsVj0n+l1+l90yp/qxcDQZ9G13re3ES4BeZYZfW9QB4BoYql6rl6oRwTqOJJNdyqZVbFAnhK/yt9kVTvyqb00hLPTN+jZ3lRYl9AZYLRc8JQbQGfgMVG4bPeqUYSq5FEBojk+tMmTl8+bW7saIQULmLElWCyahGccJLvtoasV6p/TvQVv2lAvG1ypOH7Xbd6YeLdXZQqoZntiMZg6DxwnmoESM3ZM0uA5LUG0leQb4Btxni730nPOGfLdsz3pwT0RaqDY9DmPGe1AxsdrWLErURpkiD4ukJSDDJOIRgAP6ot2Hp8i+PsAEPzPepZ9XPfvrkYYlqrq1rqfVESo+9Rpf/25q5HpVi8S/dYlf9i+in4rDl2opY9dbpiWTOP5kABQ30yNsLwAN/re67qoKnpBkSHzWejdXXcq6emKi9fK2j5/fv38fL6VDf+U4M0Jenc5ViaNedCVdCBvOmMFAbfXS+lFMOKi+8kBvQC2TsHNv3wVziqnmVT0pyOxOPo5ezMY6wkZ6nZNBmum2EnKuOmRSoyJDJOrF61qWrAD+X5GJm6/27mrQBpKZyFdxrUzgfAqlhuHLYTSLWK/FaeAAAgAElEQVTGQVaXuTtgWjErzZxLOtRXNKLjhIgAPQbb6EuhcXcqiV4qp3EZFEt8qEfj5lLA8b6KPCQlcic2lPZnP9FMmGbQhvSkDTnKH3nudf/o5jc3+Vq9NF0lKQevxEpBUTnlAUu1/K0oU8fHda0Re9OcUqogegdO3EnQVrWpHZgMBAkP6+zvd8XPW/vEHev3KEUVB46NWCiJ6TlFcL8FJOyKOIlqdF3v/X5vq4EwwSe0nGkgjY44ASi6SQ+vvTCifqOWiV4VNqg8l4lTUBcZLVD6qQbT5fY+j1UJakSoVnjN1mnUW7QTUc9OghWbuWhgQ9dTMEhg6uqQh42x73m+vWJg++H3MOkmuwjETF5y5j6Ol2cbc+1JZjgp2JioK8ZfP5dz0BOjR5Cayt5i2A361V7pmmjxRDt9H0Ygq/9g0AXP77eeeTgwqBOxM5Y5TsDrszxtkp8HMYU0pZKMOmgPUOWAlwn0OtP2S+7lgqrycXy5li00OFHO/kL9z08DCAT1Q18jOE2PWSddVFafEVEBALH/8DDCNpurEmF/SrDHO8p1nxflRNdVQGRkN9XJc7VK95Ug8LLisECnHoGwbE6/V0CHKYQxWQ+ssRFiVDEZhSC6aehM2D2QcXoxUm2dssg+Hwa1WqVOMtnV/E5lW3tv9sHmTGEL4d3L1pZt7io1yUOq+LGN+K9tpsVCeS2II5EIfNgZDCDwOgOq06cSUOb8fF1DMxO4OZlxfyqJWwYtp5eFKgvUNCjamXskO1H7oIJLI+PYIYN5l4lMejhiOMoWbMmNk07HX23nx7DGqtRWVejtePtQAOTrn8+qvVjiD95TqqFhYUzbwufra7e3d30mEByK3+AdAWBN203g7P5T+UAniNNPFCW3E4XYQ2TUncgqkdEzEDdx9mSrZ281iZlsjnwejA35Rmy2GTdJ6CegYAliJzL4Mb3DqysBdczCalp1JTICs7oq34D1OaHhHBOLEvO6d0fVUrEdb1YiM5OJOi8CiisGFBj4VvZUlQ6B1tpHRRl/oT/RlbHzL1ePWg0QYHbRxL2H9GPYXO6Z9UYtWGvivvKXWs///OfH8fPnff2semSeX57r/pT83Na6+B5Lmv+qemSKO9OeEZglFIY4ZTsLGypREl7rw+tGmyPKBtWf9XLLaN8YUXo0MqOX8+M/ysR0OLqm0l4oAXQ7M81gedfPuyRVMwFG8OeNbg1abRrPLLGqjfnn/vzZjGZD0LzkCgpbJ7wPcgIyb64ZlJyzSv2/X74Mc3u4ReMP5Uab1zKQ8rZuoKoGt17PhRbdmn+sZ3EJ7uN4f7XSmw6rGgedUKgXx3f2pSfLnm42Bq/L0TtyCI/YfRKzR0EbyaiBjW+tF03qG1ebBvA9YA3yAsUOjqNktH0wxVV+/1Alz0GwucWooMUxzoB0VRSW5LCN+POzlZ3O78n/HxWaciCtFONgq8u83aeDAYL+5n3iFYbO46ZjkLD0ctCMyj3E4RrFFT1yR04x/tq3rtTken3n7YfYI0ZEUFtKBaYC8Qp8vLY4E+8fzzDZEScHfmX0e9msXOYAjcDBgZgSmaj1ESwQiJUtqCBdCDkzigIa2FZ4zVwN8VnUnzxLOVSkyddwQ1BG2yXsZ8AGVUBV7lfZOSo9lShxtstJ6VLuA5roOM/vZ/U6TSPNv+O4ofKc8JSLIzcdLo6Waqs+UwbfkvBOjDXR+OXFjtX7Tu/rvQMugqTLZvi11zXTpFXpZqCa+94TBFRm9L0K+GS3aNCfDhg7ruQPO1TbY/Qe1B6otSd5Icnu/dJzVvSuQe1QhuM9IgQx7f5+hhw8WTRibwCnCfxTsKM/hIqlP7+HrwkMqGHF3vPMudLnJHBhP5gKajCsex26wd37xed3lkQ4PwRhXkuG7dmeKDmbAJIDPzj0AR8YhodtcIIHldUCNqbazUGK451Xs7ieWz+jwMR7nXMI1crVJvyAq+Y1xLnR9qouKOS5+nq8vV21SqmQ+Kl0yNyefUSB7s0V8VSzoNvapl8CUDmrsb8k47N6MvcEdEjoPwWmaWr4s5FenXMlBXf33vPzLE+7Mvdi7EfmqtWeac5/JdFLHe2SXhhw13NlQM3tc2fvQis4tfIX1c6KaeSzVtWQXsamgpfdNgtGa1pN6SVZrGSqqf11bkwl98wa/4YtU5OEilJpiqGTYIZja7/YT3uv+DfsBgMBBgGhPa+EEGXAGluQHh9APGyJe6JN2SqftJRsOcRTzS6gFz15dXUBbU5Hqu9PwLmeicRmJqAE1PbZWs+XYhbxPQGxHGApHtK/+Z0H1GLNakh6gZZU7WcFBc4Qe5wKd+w2e31WodhjPpceJO5q3K4MJxGOl9fnNRcJG732p35w9DBD60r1t+HbZlDNfemKMW0HocxO0ImYDAACUQrWkphF9+V+t+sh96747eX4/c+f4/fvPxVHIEql5FY9MDWTsoomb8eD6GbPj8fH1Vv50PtvEhBbvfR/Xb2/PRsfboPc9rmjmjKh9WFqembgkRFgV22qVXA11WYmSmXIXcmRQ1TPjAJO3cSPn/fHt+9d8WjayxYVdBApQ/TyHG40iQyon++tu1ChEI0GcgyBKUmXXEOAcDcLd5VmlEntQIKsTCfrgzgGTJYB6XiwOYZsGMpyZcgqaHGTPE1ZZa57WGUZ2eZFV4nw1Uml//2qkzSteauWDI78xRquVI6ZFAxSc+XKh9qHDASx5gQ1naLU6ZR4tCLQ+vqa62Nxg9CndtTaWfZL0RJlTD0F90vRofwuncn5EMP1RQ458pxL4aiQgyC+rhroIfc5F+fAiKbUOM4kCw5S9Rw0ZQ6Jb5dtQgOp2RGuOE7Z5UKEt6oeQZ+RMKueOFi1ytDsm5mOnCQ7kr9V4VzUjH3OxnSq08hOmfBC6Hr2A0gmBt78Zrjxndz3QDUn+woGzCkGJTeq3PSYxZl1ZSZ9BPDFrcqyzVNR019XODgfCw1ryVc3/bcz6uQ5SZoD+wIsqmdkABN1dhOwOQE37QiUmj8J3P2cGQY5zxDO9vyz85qzSjGTiUlJIbFdstxdiTWi2gCROxMrmdF5Ko707S45DwBTtrUTPCebGXaWpvD0Y+h+PVNIlJWWvkcRasjA0nMHmj6rJnPdnCgZTGE2NVVDqhOxeQZFoKyBWhKQY3cVMEzEtc5kU0BnEKvnhj5Yn7WGE+7Wz7YYKivAXA+0fHawo/fF+azAt2cL0Y9oICRS/IAh04H7PXgfTgSWuwFAmr2X5p3PBKiToiU3ngbx9AgOG0fVo6VlnaDsCW/Zo0pANETOASIKYwAbCDhAOzLNsFkKs0K97tcqh7Ln0OE6B1tBI89tQFCgYuSVnZiNKvQCi6bN3d8jAZy+OitFJNvuIwniO/cpdkR/cqYsDOO94XuJeILP9fD5DZTqa3vfSgY8+mxFHjt7XawJglsEHdpne7e0ohrV2p6pN5SZCuQZZ8DCHP28Cp6/KikzNcmAkINegKKofLrPxgm0fVetZasGYuu9hwHWKmw+vjSFE3u5+owWKHiit49gW4E2YiJQo+c1sCNOAvoMLbl9xwHln9p2YY+mD2pcrPZ3yUVrTuGzgFKxL0zHO9sPbHOBE53QILQC/RggCr+O3Qm9nTlkAkNc4T5XZEAKSd7qeZYoFSpjZlTY3jmWXXawYxLvgd6n01/rAxftGFYE+xkk1KqkswdzAnWyf7VjWvyANZ9xL3ZtVuTYl/ikeQbwTySF5f9WsmcgU8/49Ph0/PO//5QomBJriWKp8JG2CvvuOscvL5arVmy6mCY9V0kVmSQybZCb9uIV8qGoSZovH8fTo3s+9BBLLar4akE4/GDZhHLWv38/Hb9/PxRNRQGjKgquLEg96rZUcSZKikFx+VSKU91YtJCBmWAwZOLUe9FNsuh2E5TsaGwbrt5cczPnZfxLEtSOi5KjDGW9/NVUuKM+3iw20vo+IalCiyowrq8z38NOTZvbSaUdt0QJhB7aGZmm4l3f/rrtP0Hq8qwNvFfAUEGlkWp45fDAfT1oXtl4aorX99PQtiHXY+r65I3jivz+5PRELbB6WuHO1WCsYUamrd1cm27h74c7S5OjN/68v/YDnWRICjylb9aXA5YyLuo78NttHHzYZlIXmqGqjvQ2YIR8mHXYrH3/b9cLwpOBZDgmEFCC0fNnoM2O5KBKzxNd4rMniuReg6YjjVkE50RG18JYV/K45hQ0oliI7ajYXdlRng06PH/1LriH4nKytE8DBd9o5cfgk8AaBKB3WcH546Ok3FVmFopq6fZJw6yApYy+UWZQ7TKwnzZIG1nHAPvF7YncXNfsGwca+k21lsSV75n7wI46VDsCOtBMOyr4wwIqQu1UY6kCSaOr7oU7V7AmCm1KwlSC2VFDgJVJTz03KidQp/oxFOiqmmL1uNB5QqlLUFpP3Wehe2rW/BujeSQyU/UP8ZE5ZwbK21QjmtVInHytcTd/rsR8DM4jkZnJhc+w+dhVIS82QQtzNNpMwOYiaVgIBL7ufYNim2RkIcot0wsgGIBIds0VHNYcCkjBJW3Xvdc8cNqVEyrVDbgUBD6qkDrPbWeRCV8VjXIpHuyM3K/t1wRXvHsp0PoMDJ4egJlGHVQcgEKT1i19f5yRmVBNFLvAm0HTXsZzJTPzK53sDCZLKlwBeQwcIKccuz7vRX/XfVgtD6XO/Vo8v+1wAnNsPj4S6oue0ee6J6iPZneCbObsnK8EnOpKdRT9ZnwSu2Lwr3ooPuS7ncjoXaUCFfoRiczc8yu/bVtnQMOqg/WuhuQ+YETviDr7UqU1S2TSxGLTZyIfK+BPsBIZsvv05gJ8u4Ln84zNNJWzzj69wUWFpzJMv5ppkBaesOVRNUbvSTNvnp7VZiC7ZcBN7xFwj/2JXS57VFUp+78J3pBcTJAy1cJegyWpTTJjH7zsSFMjlYzZjo05QfXsFryh0mH/kEb6tX9Wz1rATu8ZVcbtJ/SeAkYhMmMq/IwVztRa4g/uzYInjj+ptnAf0wfy/gC/px/UvVliuXu7qmfedsvAgJSN/xwPvx/KD9/f39dvJecAB7yLSvpRPezWCNP+9eav9e7/unp7ffoguF8buZMZXkZlukKxHrX5xTV1ElIbfM0OuDQOOieSYv716+n489ta0A40qqBZgcv117tGFmKoC7UHHWuj6upKpFJngGTjk4CjMvBVQidYnX+mRGeJ3SDdO7LeggWnRucZJDtTDwUCKgWzdi5XZZZKdcj3RCTfD0oXpRVTJXzwrUpC4Pp5P8I00CQybtKCT2ruuYM0O0xEC2aVJQZ+Ku0YGbJBgVaQiow3rIdpVZn3sAS0nkob//Xtua55VwF4aFE2ssgvm/rD/dV+XCXuL0t5LclpDsp0ZogyENh5XSydaNrE1El3dcHN2FLbe1lVIxAJG0j6OZJUT+TH+xdPbEeQoCSN0DMwJUCePO1JEwKxYY/oGsshDbUkUCiCe60ZJXytC9OuSeSKJ/3uJHdSTzRN90bNdtWn0EPERv+CAz07kKJodTUHSqd7qyy7yCwFQA8bSPdobdXSJdPaPTQ9NA2bkCRsMcYbXYX6MFSlmjrmBHI0vjaYgMOG2sh5gVY35ZDZMzOh1Nf43Pnn7sTGiW6Qh8qNzp6f3+szh+c5YPa+magXgfysvARhiyOrnymnSRPypTKhzwON13t1S/8ylar2pMXPNOLM5aCU2LJuBHw46Vn9hT6Tys0MUphdMKscfpaqYvecIMAm3gkIbyqP3lqF3q/5JIRbph6z57Xe9DliZwpwWiqWBG/pd/B1Tfng/fuc7BWSValfwEmq2GcEVOeP81/hGThdrbj9luxVScgrSPgiOo2D07kuAIqSiN0DqzO44N5OMwHCKmDXzqCYCodU6PRr9VkV88J2cAaMMDcSqEJhm/b20nclIHLv0Zw8vwMMumbQ6jPAYKTblM70zvSnd0A1/TP37yCuBQoqAPX/nwNMJ3LpEXMssA/5nESQWodVBe/qgebuDVr7ROXr2VRRq5cA3SNVLb8bxwM+r6Kjem4INgjxozRen1Qme9aIqGdQqIuKVtLrOhOepcLn7ZLbujDzVE6RzkicoJASHAMeer1llwx2xE5bGCiS6Emc4oNlI3ottkSmKzLvUiRDhSsSyJN50+lPaG3DLxCwzwpMRJlCtWLPTaCLBOi8H4kJOCsVx1XzuoFYrsVem7ahYpimJ1Io8G7ysPic8WnHdU5fm9oJWJv+6+2M0xe7ACgsfIDdCVLgAZhPp3uvRKSHmxpA8GgW9id2Ws8ioPLPr4fj/fW9FJClZuxesFZNbiVCX1N26cshLS9TRT0fkArt8XH8/yQyjaCU0pB+uObJqLlHB6bla/EL2IcxvFLcNldjPE9GQZGVGN6O51fJq6n5VgGpA3KjGQ5s7YiFPtgYkcTAA61lnp4UVKlLkTi8c9IxA5pyVKcsHB53Nt1E7kmGEmCUxHGvQQZ7MsNGiLfLyRhGDqz5ma7IlDNsehXN1/XSmw5QnOWRpYPsc6in4eKQgCLVxVfD5EzafNMMTArvdTS0dtMn1yuz2RK5Qqf0dW1Cb15Q5sglsr5+Rm1SN7Z5Yrs01VX+BTHZhyeCLto5gDSbygaqvoz1sKHnPcF6eB+gsjbQEc87HZzp6ej7HkczuVEvBzC7E8w7JnHyNHvQkPwM6Ij/zNyDHe0I5cy85Fn1bDMymllTyeLfeA4nrQS+TmQEKnhAIcMOy+g2FWcG/nFwDgj3ErwRkTN1BXRa73dOVsf4zZK7zv90ukFe3e9C3wkJzFxzJ4eimDHg08aX/WpGaQwx674M+JqUvUWLqzIIDWvSxCoo7sCDz+G9zUbjSYNJYOqAQL+gfaCzzxme6QGJ8W47orwFJRIlIpLNtf8E6FTg7z04k2I7WTdyknDHgdqw2ib4vPH/UL6wv35OV+QmB7t6IxqVcwUzyjyTjgd1E6dPQOaA8HK43YZoNred+17B3KBpsHbwt9n3VDBJ+o1yu8eAX6kEyXDkzMWnxHafExn2K+fOeySVlLUH28fORMDoLX0zPpfYEq+xkwjmUUiiHX/H57LXq6G3babtt6meb8xU0YyxZkQkGXdAAc2Z4BtlIV2rFJdG0GK/tlNsaaauwdMCzzrhm9fjDPva596VXU57JjF+zkvfTCLpPSYGSNOzmiI8/X+uiUDPTsFZyUwnMtNe4gtR9OP5Z0Bp8NU2KFk/NEeQ+QTy5/Pp6omQdVgYHZh/TZ+yZ+N0ItBiQQE2XDGjKkj1A/tc/rkDRfpiiAlMg9XaMa8JfxT/6HdAApTzsenmrGpIRE8s5wvLYFCBmxHivRu/NUEi9rKT405wankbtS8aEoMmU0X3nqMaDsXeLRIeyZDK1jqb3T6QZD5sI0AMbAQ+gf2coN12ce4P1h86O//Pz0xb6ESUYbKuQAYg1d5Kjy3nI/7es1oApbHjM0bkvgrMXKBXn9cGAA1KT0Esr5D9kyt7sgXfum+F6xSTZm0GYuajQKVfv/4cv/75Xafy54+fx8+f3yrOm60D8dceC/Pa7S1Fya7e3OMoYswXyS+vHplLapkBJ3MpS33n5aPK1KX9TC98fU9oBQQ71RtRsstCVpWd3Rzf7r8d377dVkXm+eXJQyOfml7VJWBldVoQOxgZzPdSDyvUqFQhdpQuD9vJwEA8Jv+apq0V/LRSztQqx1Dh3BxMw82dXFajWPo+lbjykl0xWXyvEiIQL1VBmX6egUcJDrrLqJuvUymiagJlDSTWWXtXrLrJOonMjqoW2tGl6DIG/dLsiDmUc0ZKemZKjUqGuB2MAxdvIIJZfW2WRGdSqLVxVcq8akszu+lQYgzI6OkzKwhngFMHWKA4CtKMPrpMvJzdyCPicJLZxijgYL22ej1WO5NRCAUynmYir3q+BALub9mTChzqin56nexQaXwmmAzn1yV/lYNwFKkY0gMwHbuNyU6FsjFxUKzEkj0ynekM8vR1HL3+1HXcMOfG7XMTbBnp18imYryiktI9NBWgMKchNISVEA2EcJP/xENUpu1nY81qvx2uGOrZdE0ctO6dv9ccESUzPUCMRMbgR9uKYYjne1IlRj5mOgbWx5VLc5dBdPWzkwbFeuhnAGEKJa/GcTd5Z62izMd7SJM2SoYEOY1u11nbHeGkaK331c+ne1OSasEOz81xI/C+txYFscUYjPA1Aj16BD3INb0rswpke2BE3BUm5tGYjrZ/r78HyiTr5Ypyy/A3qLQnALax0PLy/nfHOiuYoOd20K52WcnS/oSeCgUui26ELcm81U1xaoIWth/MLbEgi375vfhZsIP+esvXt4rh6o+ra+5InEGYGDb+VmHdoD+jFOpElqnou2AFZ2TNzWrayQq8Rl8HUtMJYtW/2pXUpmnajkBJMqCp6zuQN70rgTgVHhInZImVEDrOmElzALlW51rxRERBCNLw9/hxqEizx4D9QN9ekhtfH1r1BI4ADWZVy5RmV+d1Pe8ZDbc2rZi1vESqe5TDms+Wyryb7tmT8bfYJT+P7UDNJmsFPcUJFhZyL4Z9cQsyrLO7g3X4JgJXn8tuTO+EXfELVVEDICScvo4GQgIk2x9lzwY0nEyIbOvYc3qnmR8Em8KVphKW6D1EfGeBCAOY9mezvwoQ2zFK+Q7FaXona6YbyUqqOcQw8QFmouiMZAj7ZUvA7tt3P+zY5nKg9Ep0ivGivg6ex8koyQXHfWeL+IqOV1KJNljBGgJoGdyddCz9rGOmiEctsPCTAsB5mLyvwxylpvq1KAdxFWs5VePM+jANfO2VqwnkOunV5//+9XD88/fvesj//Pxx/Oc/34/rW8W2UwipoI+l2io8nH72irtFvb1WNvPx35v9V0P/qMjoQUr5Y033tTObdAy4pD5oMnDXx831fVdbXG5Sw3c10L1+9JwZa0crkfnx44d7JhSEf0ilwFQ2lMhSqjcdIzroVsBacrVLOjQcwYVUMR9lII7hOWez6lrJuuMsamMoMKwhog5KoSStfo53udGb42slEEbf9ezRltfhbPlfGjjhAPZGmlk06K03Q0+r714gO+7whL3RdLSbU/sVNZuUkFHpcdIETxu+KgcFpGLXESdgUKA0nQhfl/FhKJfWUCNDlAg7ePMMCO2vUplqxNjPhzSpNq2DyaVQ1fKG8fUIMXwuyEA1isZamvRrEu9QNjFFYDbOkfykoY8ZODLuplUyHGuvDHLQ7QA70WiEyAEjQgG+hhwF9BGcexCV9HTgjHeH7tIy1bc49zQOLqfOALOBmpoGaedGv0FR8NsxViDeHOeJnC7wYEsEsn4l3ViIaHj0U3YUDnTOWxBRJbSL69/Up4lU4VTWOjc1kiTTQW/Pj6rq2Y70znJ9VVdW39i+hzhLSAcDKJxntfDOvN9RJbOxPkv+kvSvM41NGM2cyzEvJA4pW9ueJDI6K27wrWCgq2WyvVQ8/L2R+7WNoIH4kx6+RQ9yEvZScxQin6ln3H85UTJQ494qi5KE0lGJdtGzzHOfSQz9i8WBPs1jwfF6r0UanuCTQGAm93D/A1q5/05zONzThey11Y8stYpddA5BomEfg13saupSDFNy3Q3vrZgIDU9/GpyRsmdXBdZQ1Z7F1Y3SoRNSqWuJXVQEx2ITFKZCiey8+ieSTMxkX/cvQQzb4QQ1taLQHPWeB+0OdbLqi1tiCfTMhApk2xW59JnIbDQuegSWpLPsn/c0VeRpW+b9c7YmiDdtQQXYjTjzcwRY2DCftUjpKmlzFSF7me89+1DnUxkPsFMk++V0xZeEVveBrWZIJ6Bkb+VmQRgMjSLirs7oCqJp2Umk3CuLHLyv6egjcQqz4rp3cflWK/RVX7JUwhgI3f26vlek9v15quYhcZ4e2LYbo6/F69TJafeC5H6gADUg1jYdG21/JuGfXRltifDQONmT51Md6fhGAHG1ElhuWE3+dW392XOgZtLMPq39Muxv+kaSXM5r0WvEZ/FuJIZDI/4M8lcissSiep4dwGjThgs8OEk2UzlSIusEG0aOK8DMziqQ5FYUZNuqS5lqA4wGo0PnxKzse2b2MgW8NBAzlWQnEyV+Z6q7pc9RL61jZlGom0au66rA8evv3wWAff92f/z4+b365peSsWXE8jO90zUXsPx2Kba9Hi/ab8fx3+WXjRg7IBMv7fHhuTaHmm9vGWhZ/Hr9+1vNaQA9xTjoJV+La3993xOYpbxlpLt84MfH8fD4cvzzz+9CE5XRkci8SR/87aUMsebSJJHJIDk7cRtjK6nQVE91w06CgMROBrT1y3F3bwpDAtDGMfp9geJPdGHxtOUMGjn2AfHGsRyhoN6r4/rqpmWHVQWU8/SzR7oU+VInYEa4GmVgnkmhZ9rESCN2Q23J0jQq0btzoq8OHiktqulzR04ItCk9o4qiNWLj27hHPWmin9poRk3S58IhWfNTQExmNl30CCmLOKCoYGVJP2bSK/x1JzIOyAhw3Diaptjl4DbKV5AwG1oN1pN8KKpFNPr6oMMTB/1J8hA6hhsgHbB6P3bgbxFy76N23nXNd6n9iZapPeekX1/Tu/TEYAc3UPboebFh5fN3jrbui2Snelhai3uvVlIVMJ+dfUFAnqqa+9bq308yn1CSzqgziWv92etaDMp+l0pARRvVOVl7th3RpJCAdrqKaWdIA3RV5N5dyb2/99BEB7wE4z4jRi0bfavhmn0G+16MJqYqEXQ2KCD3zb6nmmADnoDfgMbeczIpn6b73NZaTlTefWSo2iQ6NabUGux1tif90M/nfSHb6opHAnmrL335aoBkAgg4nulYZ0WPhOaUlVwkRErylKhoj+kzbTuV3FiS1FRRnQM7/xoY2XOV63pL7MP2diL2CUhnhT39g6FKpl9B90vV3AlIkFojkla7I4E0b/vuuC1U108reVbPMHLCxzlStd/V1jGbhsiTvVkP5fOs3s8SC2gTYxvlAYB1nZJq91TxArlWA3+GFhbirZmSxLcAACAASURBVDlIJVyhiQ6AcKke8660D6J8Niqz49yRXBBMVwBcgirpZzGrIRS38gE9ZHcON7bkv2yHwTefWxqRPdPMiW0Cm3MluPqOavaYv8/BI5RG09UlqAIwMs8hX4vdCpLNmsiflvw3FCMEJxYP0DbFtl8xymsBWO4LtZADIiXsLQdh9PU5QExFMKDVoja1D1r326iUeg5t1iwIgI8VOODErIPLVSVxlYc1KJD3WSMbBEQyDDCsBBL8PYEzSFY26jVKhVaNfHMic6eqElWdPjMLaGiqZK9X+Y0hBrDRuehZXoIkVgerpLgFewwyjL6rrjjSW+R7T9XLsaaDHwAbqmK7D8vclfc3qeGKCaN5ffrteOVL2yXWdK/Uptap8zGb4ScYSKJOtY61rkC6gBnNYtF+sX+6ZDQwesDxYBQBO25pBVv5OCi7nF3886yAUV2WONbqP2GOfe8dAwTeN9r00ObO8tCukHvWIWJajivc9+U1JL4zCDJBdXyHfuYM2uUMKcZ3E7hjWrOC9IzaJ7/+eTwe/zzWuompJT+vZEbnWuqdBhustOcg5uOoRObD40gen16Ohyf9XYnMx2NBqZaQdIBVnPeeKF55URkwNe7rcBnRKNWmlmWVU5jo40JYaujSew2/VCBqxxuUtBCfMgRW8Pr967EWpSZ+3t+WzvTz43Pdl37+9u7WRnHEp+XGS+bXA++goFRD9ia16FL4MmjPz/U595rY2vMUnKM3ytHEYNPBFJx2L4eUWxptLTWuDzkgHywQR56fjN/lYm++8BVB/6xWFm7gKIWqwenF6w7SuiFWy8Hy+VG3MkKYmR7noGX6aDtJIcje2DaSZHIkhKHWrQMuDrKof1UxcwN8+JF+TTj6bPwEHDbqKPlEehCjpUoKzZ5VOUClZCVnNoQ2sOkpiUOwSpHLkQn2cBYEoQQANGpikAp96WRSxgH6VigGeV4bbRS8HJhj8IoK0gILMRI9+biHjHr/eCiU9rH3klZA54ag1YFrTTZfCFb3HZ3mMejnPZlY+9fVAoI/39uHUQ1kDYeWPusjI3inAHxRw9LU7DPRNuPi2l2R0TNXct50xNL7V3OinDtoLmIOTE+fssEKxBxIsOfYR6BlixJS6JWTRNPF/D4qEGsajO6Z79e/VfB943PILxzoNNqeKm8aEY7GgI3UcRKkgepxHSXreldGQWdwRMWXRJz5DS0PXICMgQv98tkMXczOwApMOn+yoVAzdB3ZSt2Lg4TLM1jvrm2oHZHfz+xxqRCsZ/WIImqaloEWKVeZq/1WTsfDG9H0z/VQn3t+8iwKJXkFSBRwRNAGZWRvNOe+oJxiX7WXCgSoJFM22QlpndUhRFFnudHrzSZ1cuhqoxFvbN4EgdgHprP6XkMpcyLHb/0cvZ1W5EuiYdpJ7o/KFBU8/RlgwomQaXAOzCym0VSl7ufUWngugyd/T4oaCaJtT6oefp/eh3MGj5OUeb8JhOq+39nfAHWzR9FBj/dFRApiVy0MdFPStKlir0p1zy8JrSiMAtZWj0dVIOpZ7VtMJupBkfTnDFbCCTwzuNByt0VXv6mfZd9rjfAFXt+2RdN5ns6TAisDlz5Qs9+BZMP+yIlUyX6XwFBTWlX1aNvshCcjLK5Kiv3tuK1BngHyli81hNFRAEmlE7Taq62KOn0fz+fAWfcg4Z3YFoJQqq9KyJT81/ut6hA+IM3jVGM4g5zD+H4AVNtjr3PTtMuXR/yGvVN/wmro6mGB4l9NhV4VoEFr9BkNJdjAp5NVVW0KtBBQ0QAICUwF9bUXm5rXfSflN8awSn3/tc4682RaoKVo2SPQ9/uxGq0+UyCU7Ld+4SNszzzk14IV8XHsRwPfpp7DCtL3YuN9HnqefW8K1kBFAe03nc/b7k1HwY0ZOCRjgEPYIlOF9bOy7WoDsMwxAMjWA9WxBNVHwDbEhQo8P8WB+oqeRwWM//3nT6mX6Vl//vx+/Of//Kh4sgCK3kCalaiqh/y7xrE8Pfm35JhfXv5IAdfN/tAS9HOWwr2x/J0MwTL8CqYpP7KwNtAL1epSM4FoTVIvDqJRGfddGMnxsMX346M4dOaDStlMfTN6Ud9/fKuSmBwZKEYFkPdOZlb57RMlG/jKKp8y4BC0SPcLaqc9cFeG/aabPKGX5LCZnuSAzajz1fHyaoRUiFw42A46ZkBdRmlNzOXwIn/ZyjwKTDsQB9WJ3fS6WLffSM48CC6xuQSHAyOZSp9FFMnI+vVMVsFoUlwPW4SDaa50pDVtiDHUqc6YPy9VjHDiCQZWwnVSh8HYLXSxE5mgiJG6VQlVSaIuXfumeh5sDOvg177apbuTpPgZQYhwlhf318+VZAbVF78FAmYUe9zo6kAqzcF7iXVXEpPev0uzDkodPOn/HfwkGfI5NJpiZ2D5TZ3HCghuTKUwJYVKVlD8WeIHcVEQqUfkTLBeTtJaoKGTmHMyKIN/L/TuglLUpnr0Fkxfv/4Ox7d7PXRu3gowCbVjSn4jC4tT6OLWeg8ki3z+rECZUuoE5vm5e/oq+XBf2txfC3Wr4bkKCsMDXkFCrY0HfoYiEqlX7yfvewf5+9l3YGdn4EGYrtSwp7zWPvuT6uN+J3rG2lYuIZBG6juY0s9qW6mqQ18MQXXoAOnHw0aQ3Mi2KiGbIBRJn/e4JKBbBa4ni7vyYepUgSvvz61uRvLkoIVnrWFmfyTsolkBrpCI6mX7kr6qT/fPoMzI1uo+XeWT01cQr3tR0u/+KWwUjrneTSep7O1JHwbA0Wcn+PJZ1vfjjPX32eNzBqyo+GFzqVDpmdxjmT5LEhmCGgIyo9ARrVAzvpNFLYIPWp7B70b24LOjyfulgkhwTJCYJAHaWdQvJ7jjwMbDqF2dYTAgAwD3ns4pMlHXoHmhdjg+CipOaGk81/IZ21Db6b+YG0RFKbOrLBG/LEPHB61yVNVMqkiWz65EpZQnNXDvpcAj3jtnAOTbTAZ+D4wPusu6bnzGTNRrHyzZ42ZXQMcv+4Q40F7dUqB6LzASGtJomlpJUucvodOHzlzgSwXKUAkj+pEKvEExYrgJRmKXqtKBeluZwAa82znOpH4mM3uCakAcinE9M5TLQXti7644oUYgDDngrlxndlOoxE4OfJbLfpWaasuZ62s60/QI4dg7CS0qX9HcTEubfUPlo3roupLy+7Lnnj1Xa3SajTRtmX60ZtuUH3ZfKn0/JeZQbIIIJBFrOa6W2JATPT8b8bZiBgVDrkgC9NErrZ818CrF1ZZB7l4jJzoZrL0ntoPiLf9Vg6I9biX+pOOt8ZBUw2fv9KrSq8cKVbWujpbNO5TgvR5///Nw/PP7d8WR6o3/z39+HvffYF85UvDzvB9//rwcv349Hn/+CERU35EHy15dHX9dvT6/fjhIeymnraDJSM+X4+X15fjz+Od4eFKlROXJVGxsOPzC9ZDfvn0rZ80vHcK7W2XA3vZsdnOI4ASDJRnpUyKjKZ/aIMrOVMlR2fDx4aloZ2wEMscyXCPg3lG0lM9nQ5U+zwnZa325ECqmVC+aUBRjHGg4u65+mI+jBi6xMbWQlKKhtdiBmRLyLAP5hkSiqz0VSLVeuis0dmAkWwmmFEiZUlD32xQ5gt/in7dc3gy2CNQcwFn1jY2oz66y9dYQTG/RLJ2nmQxhg3lAU23wAZ3OiGRBO6wMS1OHuC+vzzyUSY6mk61GrxrK6KqdbQ9iCp6F48bNOICZDE4Hzj2eA/qJACVAxmkha0hzZXj++t4yIJVYxFFMVLucgwY9VYOo9dFNvzRdwMhSfiUJS4OcxRGU9IDWyo/Mfo4kMufPMtUmCWvOIA7XFpi1yT6EWyt+bZK5DYkhaihHOnmz84FML1KgWPuzqDa1cvZq9WtW1IwupSm10d//dolG7exeEQdQD9RIYgrhNqqoX5y1CsyuZQN66nDt1ygZKtB3X1MilUmfYS/N/ae/z7PBNZPEUK5vyfFubpy9TPWe+rryV0bRnSg4WWP2lPcC15tVW0ALv9M57yNytuxVno9ghurqedhkXbubW6va10AGPGrOtf6k8VM7w4ikA0VALJIdmkNtP3aaWW+PVpGjUtDDdRvAsGqTE49pO3hPNZ1+UWUBICJRywBPKIPYRf0M/kT3dV4rn3/bLWwIXwPVnopvtdOXWEeCS8AjB30OzA00RUgAYClT0F0lYr1mHP3ZUfSecULuKm3b7GJWqFJI83oCXZqf+Tn7f6sTlUBIV47yXBGQwQIYyItqntfJJ9X7MkEdNnRSN/3eYl8XBajBUBgO9m3IFCe20Gc9Pb7VwD1dO9VKrx9UOe1PEhl8V50J+bWm0AEgbn4a0zuEWDaDruBzVXNThTEw5wcrpdOuUsxEvKpnQsML6T99aicm9dUmqFC1UwyHQh9sB8dqthP4XYAK+qd2QY3hk8azrepuY7sOMK2kdfYtvo7ZJiQvERpoeqO3elOys5/XnqrmfZrd0zOEDLHPm2MbPc9MwheoUMUb2UvHYALl6PdJWZoKn5lJljM3oOTYrStKPdJDCa4SIgltKJgu+z+Gl7KX6zma7aL9pTWij1K2QfcLkwiaK37CPrltjPsVmlXi045gRj1TD/Wm59AAj/0d/05f1axAl90eQGqALoBZ223uTWesQFWBuEPAB580Zw3W/ipat5kP1U9eG8ibtny1WF4vb8eDZsbVGVUuoSTRgzF1/gRUmc6s+EHxV4sdVHIkH3ora/LX1cfbx4dVBJTpKFkw2qUASiXHh5ffx8urLmIDAQ9cwVnNl1CfVjVpOxC38emhl5pM/ZUSfCgEIMp+I6YPKfD48+fxeHpSRebr8ePnt5oxUmWo5qWDVoNY1+4pgxDpZjdiG+2rX8M5FgKn5KL6Fd6twFZlQmfX/pl2C+PvxDGoKEkDW+jy1zLqY6JrX1LfL2600HBxcktZqUu5Wh9PYqYZOmj55LbbMHhyPZmu0Va96A78G/ETX1vGWhuO96N39Vp9CpZJBonXLa6gaaCArhh4rW0Q+j3W4FJoMV5UG8VUdawwliwfh861zgZ63stKekayy/frT9PdzKOeB80oku756xo0Wq97DCN0U/neQ3RGgc99DwSefpXt6Iey0p746FBc6rST1JFAm2fstUOVq95tITKgzDuivwxZJaFRPvI+TXA9EeazEy3n9goHPoPQElw3srMoFQ56nUiYBkrFgM/mXC2n1klGvk7ToZyA4EAnUjoPFYB3mdhc3FAude4UGIumCg2pemN6Xs98tiCMDm7NAe+ooqsyRoBjlwj2QaDqHK6KicEIO2Yn+WeKgqlTiC+AkGfI335/fj+WT6Vp/pK+YaR/qoW52hdJ7I/j6mvLz5fDnD0JoYfp2ubgG5AiUK0ksdXkQKw531pDgQBQjThbRvfacS/edVPPFu20K7RrPo/Xg74gEgclX6I1+LzbXlQF6MWBpc+qK5YTqfTaTcW3VIRBg40oQ9VNxY1AzWet5yx1MIKtIQFd1KETFSxT6z1LCns2Ucl1nlsJ7fzsdY0SLnHFzjZ4VwasQLuq7ZGDDTUp9F4ojbb98W9W3ATkmVUD7PQ6tQts2Si2oq29WXlsglu6d/ckfi2ZZqoZ+v/aLz3vgU9f/nEk/CSWpnjarbqqFQQaCWeCtzOoBNKstUNBzz017J0JAoIUR6GPvkOdCX1WcfBvRVGBKrrPj2NfsJdXr8GgBE0GAPsiTIf4Rnyk6YgWJJq/CoQr5TCrmZJo4OecODnhcgzjGCLVviTQ2MMplJKqYcR4PruGQcoAzbv/7NlCHWfUdbrCSKxEIs71pj+vPljEhtg7o0q6yhntKHffYlo3ts32oJOmZnGQPHFN9s+qyCoRvAmDoWjGFNR6r65Yo2PJoveJBtiJDDObih2kexAIUIBYN6NrIOUXn0kr65rqSXzE/CqSgZnI1Jw9geKdLGD7A9S77xZaWWj/9p1u+k811fvRdsCPJ+BB1EV/DYp3xb7V2+z7PYMfrKvZAaan266qiqZqrFkiVIAK6j9Rex1HuC98Aa91T/bTK5Yr8PE4Hh9ej3+KZvZUOYGBu+vjo/ptnypm/nrztao2ajGhd7+o+l9WIvN+/PP3w/E///NPoWc1DVjORWon9+LI+VBNGcKiY43J4LNc5YDbLxdpPWfOWoQ0SNcLerVQgJMY0Q++lBTb9x+3RpzGQK9CdzvTrIWrDefNTZJFUy3lK1RHQKWMECGFKtRDgxr7ZZ4TmWGYC5tpWpkySN27Od+mL+j/caJxxCLCauinkaeavVMOFhUfZ5imSphnnuns9EyoLynNsgRUNu4dNHY5VWvgRnRLcj4+KqPWxpjiCKPxu9+HDWbT5zr40gGTgdUhQKXrXPnwM7vB0EYGSlT4wjSZxUBmnsIy7J10zuDYBqzlZwsZN+qT8qr3qAaGuTIYmqMPkdAGD/T6F2bUQkidXJhTjkH2venZXIUEfZ3IlsUwXitA8bs7SUQPaozXyp8KDUDXgkZUVxuqczawrhiAaGGwmaWD2sk5uXAVIU7HQT5UO1eVCCKNZF2qHhnd0bUTDEe5Jpx6JSgz8dTfCYqUyGhbebK4zoksmwIJBzVaXwfSVvUTavX49Fh2RhSk79+EzKQKMQMd/g5Vh/0lcMVoowy8k/MZGGMnHKwYmUa5qhDk0SvEfjeNB9XELWVZaOpMslkPX1sgjR2Cvj4BH78n7tHAhlXxTCU0/zlOk+QPGl0hu71vCNxdbeZaTVUiiV49Ce5L0724GtWDyEbfzDwPJBUkKNcN/oCEclbP78d9YbZrpZRUwxtNZ2OdobcSpIGsrkSmuDGxWa7CGoGvZvlGrGc1hzckdLrOl8uAy9ny737+faBvSbO3cp72h9ZSn01/D/0l9Xn9QQk09oqtxRp8VvZqF34g8rqe64IfSw+Qg/9Us2L/m8I3qMln+4wN8y7Zq111JqraL1U5mpf3QX8GMdysK3tq32Kp9uEaY8Y/K8yuPQUl0ewCEnjeCx9CwG576h7PBLPMHGk1nHEULSHL/XdwV5R1Vyh0z2sPdq8RVTA92xTkKLvfyQ40YWzztP+AAROA3M+AeyD0Wfpl+z0TE1PfZyLB58/9SnJDpc+gI1Lw3p+6P67tvelr1noWBQcRnZ0ijs27rGYo/vPA1Qlasp5mFCgZ0/7O/plAjOKc5xfZ87dIV/esEMWFls6/rjjSz9t9I105MuDbvTJjXAQJJ7aCbUD8wT04uVCy25l0CatwGppyVmMxOtku31GT4pt1oyqKh3YrzpO/LSBI8ZZiOMUMLcJE5dvS2R4wXffTFYTEp+kl1rppfz09G4TWHpRqryvvoY6zF1HzpKLHXD79/6SsrmRS1LSvBqSx0bqO18fyzPq3zHoZTKmhuoqCnnvmUk1mT8+zm0pf9xZeoVoWCiAVnJWYHuoFf6/ZMg8PT9WXp0SmWlz62SQMpV4dtZzc3yuoUx3T/UNfv1z9dfX24jsWX+3Xr4dyunB6tb/uf9wdP/4j6eSoSVH+LkdVqO/lZOE6bKoK1MRvl5cqydDhaMqRaFdPCrYf4+hVifm///fncXennpq342ooHayX2ytXiJYUoVpCdaIJPhji+bm5rwuYnQ3aUZQT72bO2MSoaGBACvkvQ2G6mBIZvYyb1szW6QCRA2nEcbgMqSTmUtUCSp/Vb0zRo6RvQ2VupecGoOudylcFoN3/QAIUJMiDtqAGzbKyHbjQqZYQHvMTFoqlhvN3VXgaaRhD00DbaFY7J3G8JyWIRtXFv9pLx7ZcwxN98lf4p3PjU8FAmcQVvSSRGG8bFiXPbsSzIwq9YzqkmYAShIKKGAVJIFVGak3upucrQwoJ7v4/xt6t2bI9ue6aa9931emWgRce4AGELVmSu1uyhIOA4IUXHgiQbGODUQAOf5LzabgEEIBkW9hYQpIbyRaEXojANrRDDtvYre5Wd59TVfu+FzHGL8c/c64qgUtROn1O7Vprzv8lLyNHjvQamSPOeerG2ySVTYnLd8ZZthMT7aAmduKWVpCewG862NAy5l7H2X7KkZlOYP72xzNPfJeE1skwV0XvVC7X6+DktTm++4BeVU/xkql4nGn+waYes9ftwfOlGKyns6u9QXjgwUiSA0dVZLWOn5is3d8DIh0gIAknlBQCrgS0kz7CnxHghjpJYNPKWFR2M5iWAzoDuBk859712SCASUVGf64qthI0PaMrP49y1OkXCidaAVcGURrbq0SxEXdTSsdMAdopk/j3gDISonLARWNINTrJXsCl5YAXVZUKEu/btC+fmUWLTZMu6zzXQ7bNlB3bSvqEgvLn6gNM7Wft5P4uc0AOPpIQGANJQELt/JQlSTKffaMq19/H3leP5Jix1KBM88PzfXb8Ffhwt6jKBRXf2xWShQTtOktRz7QdcdLEM6FqRNChxJL5TmaIr57O2NV8h4LMaZ8TwDQgsj+zC7mvShVnSF+xtyud+NMDmUTGwb59BqBm7GIqTtn/uT7sQSpskVbvnpm80wSiJiiU6mA+e4E2AYlK7jfosc5dRgIARJHI+FzZJiSAJYHAbkSIAEBv0dnqUNErQpAdkMYJjkckCAjdqyLOhKLtUQC8SjBcKT3bzgUorB6cPkcOXpX0l/JdxyIjKHUPTFHVi5KoR1bSxvfyAvjCPXV9ApenAMS8SzqTmZWHuBN3UUE09oUzmvgnAbu+jyrao8+1+5uL2RGbhsontKlUzBOQ2yd6xEX1Ui0fDwMo1bzYL/08yrWzgqoevyQyqQUUlXm8ZGy3emNcuT6ob+rZKr3ac/kiBc+XYngEELHPfC26dJTPimIXLdvBDpn9c1RN0n7QQk4kMlCIY7OCDXQMlHi3wWniC8BxbBrnmcoQAMmMMRL/GUAsxb8pUnFqS2NHA/iGohogID8fECLVddsvKY2FKVP0X6/tvfrhoY05rim2AfuKsIVpfp5fWT1uNVPwQjbIvlnn0DNOPj88PTwfndkWEm/09nhGyUsSAWfILWsjozazK0WW3PFEpZoKdL4dDzQRZDFD4VK2Ll6c6FdCvXMx3r693m7fyohjdBRqMRSno94E0kI7Hp9Ks7/Q9D2qrSSKRIb/3o3hODBx/bSI0wmnkXpKwlJu1IUWT089MlovoYI5dJ86SL5koRPMXoPsfEmGRtVCz5iJ0/qRGOcEWKeBrh2JZ0XE6e0H9sUhChGnxN30FjlK1CEmbQND6qDbKkl9WRI4ztIxlDKc0nSiQXkUygvJUNVrUqCm0w+aNC/PClIDn/gZRZVLYkcArDMT6cB9AN3zZVDKm2hA07JmYjzXdgZTOXdxeOvsVQ9DAtfsURxXAmDTe0qKNojKnL0TFbt8Zz6fYKIqd4VKs0YpzYZC0QMFE+C00eIOpYk4z4ZzK/1683hbvCNnJJ7fHUl19/Z7TwUB1aBOsmcvFvxySVTikCIg0s3iqOSxRvqZ3MNC0HxQEowNhLGql7pfwdcIKFPWhw8dJxnKVfo05lrHKSZ4iyMgmApVYG/akxCv/zqVsGpeSvYx9BSdH5XFpcioddS90TDgh3vdoaq6XSDNvpDEIf0cx+bnrIoBNKE6FRW15ByGhhSnCY2JXoAIVqx3LNUgnGsrmFEpbnnlpgTzpQR9kY3uNYrTtQ9x9TqzoIa4RYEKCuYjvpKgK4FXqDUgkkHyEVhJUA3iul+Dea+pWnbyseh+wxbmHeb9yR3qYbwAUdmHXMVPVYLavkHr7J6FVtDT35ftUuwBYl99mZXIEFy3lHiCCCo0UB8T3M5gOXcU1LqFRAjCGzmfQQgKl80G4C704OMk/NxP7hjrox5ABV7iqjd9FmCpJGdLVS7/DV9Bk24oWYkd9tXw7Ck2IYyOVT2s5CK2a/U0uKk7TcABuTpRjBw7QZ4q0z2jKOuZngP3iNXZ2geS2GUlSYqVgIO6op7zl6RU1VUSMmg2oXz6NAnIKNWqrqzX+pl1cua4I74jCV/+6Qq0NwZbrLtgJk3RYMkH2Jvp4/JdBOYtSJE7kIqoqHyy/wzWhcatn9H+malRiQzsAkCLgGbZc31XaImp5q17U/2AxDoEtvkMVx+v1K+tpCjKaZl3QlW5Z7p1H2sC+pl4Fx6Fr1rVyY4pvQYF2hhsexJdn8qhqka+S1pH41qqyqgiI/GaKEOmSti9Lfa71b8y138l/EsIgPfWukVxMnYm8VEAFN1hC035/rdYSs5cEkkSAWSKJ7jGWWiGSWxuqIyckb2/CzCx6x8tJpE+i2fdx+frzEWoos6Y7mnUhafQjwASbBAVK7OcxPR5pO0kZ8MMkGDgBQa42f/1+XjUHzqpeHw2eqpmGwWOD1LzUMYkGbYrmvyQh6wXLfsbbfhwoEUR08GzE7y8MZ2Ehh0ddIIMH1zLzL5aKe329o2dvIfiuBwmg0Qi42BloPd2TD5M26YEHM37PS2IDTGesPiMk2OOlJ/QkKbuJKhMk2ujSTUMUshSBfo6UHKoGPF9o5mDd6OqFZit5QqXEFQo6yYKmEtqRi6ZyZLAKhWe0yQGR6RAgy/Jn+dAB6nQ5bO9HAGKfjZ7OWlxfEY3loW7HTpXDEySt/z3oCMYsP6u4yvDTK9rmOkK7peEJYb99OLkP/SgN4J3X2Jn8ZKl5MBj0FvWMEgHPTtQPRIo58Ll0jUqnenB0JASDKoiJX6m/n6oJXn3edUVkFiavIKjfA+IXxRp4uyas4yDTi9KG5CJnHrOQahi1XfRuu9pON4n+v1eUG8ojp7y5nmD2XXBmRvVrYOcqOhAPbk470bQwR1NorSr8pVx8x00Es5cGAMl1dcmMCA9UFqHUJB0JjyhXhLpNcug17T79FJRzHqhL689bwEKlalD7ZjBRgfgRaksxTjt/UIwh+ohDoK94z5Vj1j5L+5X99boM2KYc7731FoGxN7dSQxB9D1mTDEX49U01PDXc9YIfJuOerom82zSgN9Bvp5XZ1R2hkpYUUMqeQximwCGdUC6E1psKg9JKJuqiV5DoAAAIABJREFUtMgahVpz96pZvSapJznTOkZWlWBeZ4B10zPFkWGLeXPQcPp/kCbn2eCk95ysOOjJEw+amM8Bvey9Ch0pa6zna0SUzZ20twQCTrJOEs1pE7DD5YxLrj8B1vp8AwiZ65JAt4P2NNQn8AnoBICk3jOApFSkJz0o9JvpnyZrgD/HPjDBvemFiUmS0HTFGslt7Kok5bX26oECRaZSg/1g/2t2RrEJGkVPkhbfxMTuBL45PwrCCNhQZkpSqeAwdzDd7pzbDG9FwCd9YTwTfkBrSqO1zp18SWKS0O+iRIgilWzVBKdWQC375152EpFPAVm2aVeyA0gdZ2B2+jZFm6fxOQe9e1V8fnQ/NIJh0R2hbufeK4kRiCkfj8KUaM6bx0lMCuQ8l58CYRKo2tYucQXunOK/UPf1nCS4UJOpsgL2aO2nRPw6O6WaJnvWzyT2SeYCSdCHpNk231ROxSfX/n0oxa5FES4VSc5y+aCSP9cZTKKvd9HzUeHo9aV0isXKqA1iHk2UWbgYsQYzSlZFWP/DVOmqLFi22hL0zVoJrX3XD3cimIAf4rfsnxKmyDNPIBARCMWJLSzCOnMO8EmtKtkgBolrqohJZBIb7s6we+Ijn99xUFneus/pTyKxw0ZGUj0xXw9M31X4ypgwI5F91nNcXujsSMESESPdE2ikspsqQFAtfn44M9inPqLcbxcUVH2r+344nH1+eH09HvXh3//+F9v3v/9DBxpf+exHtrdvP7Ohfn7+sD0+3vvCfPbZZ86AUdrQjATNiamZEJVx3d+r3+XRnDc1w6sxR4uqjZIMpx4mi0Cz4rPpD2lwBXmpCchCc62j3YO0bOxqaCS8WBQaphHvoF/BkxDBOG4UWoKu8Hc60J1l5ji8DJbKz6XBdFYAYkR1QXZUBcsEV8OVaDWVBK1StxrLXqr69XBvGlyqKCAXJD5xSsl+cxA51PT8xAHPPpsMxU0AZF5qBWSoVTQHf63ZmidU6LYPVIyGWa02vC0rypE3vSDDEasMLFeghM4Svpodscrf5NQkFE2tSbZqY2tKjQy7votLECOapjcbg1J1iiCBg6MKeizbXc3UMdId7FQfjRXrkmRMHjnCEHd3kyev85xBmBXQ2biDGM/qTNA9/TzPFnR04QkruZiO5uNgKI4LJxdjEO6/AvWgbjPgWs12h5ddRSrBPM4wlYuGYOY8I6378xOOlIAvQR6J+5Okb18ffI5MH1MDoNCeGnwnA+8+thqWG+M798AOvgZxJdB30C3jbpSKAEbnM04KRyfeMkinVtRDCq1+IsdLIzvBZgba9aylSVfh8KbfjMnWCXqNYD8hUgBa1v0U2B36F7Rmod1ReRYnP467FKYW755eKYMxDqZITCYQEWTa9969Mk2tyrnKeZJ90b2aiBqBWzjW3FWetSuy6bXAzuV+FwHXjprAWhK/ApeibkNS1gIuPViwA1g5eAft4pdf3xTKWHO4BhUonPYE/di5UpEs+kWrAkYoI0kS1SioW6wB82x4VoKXGjBcNiDg0LynpwjlPiBnjgt/79n2meCUakKFvqx9DdTU3icQd/D1eu7zr3OioCRJvwNx4zja3+5fiB/LPcU3dl+hg+AaGGeaj8VOeM8nsRNqdogqBcjb6rB1j2EQW+ak6H60xfm4upR9Duq8t0H6rtcXzZOjxy0RYhJ3B3MXUWKbfU6lRngy0DIBetZP9jtBs+W2t4vVkynbRAVCex96VTf64yvTv6k+C8UAJBaevyGOvcCIJ0Yc6DtzFvQci+K0elhIqMUCsJ1zH0PbTRK8J1NtD1FbU6Jb1S5AF+7ATBQdHK8eBnxKQBF6ibSsSTQvUIEsNUXsJYNqPQrB70iVgkrFFO3o7+19bl+UU2C7tIJPqaJCcdd/CgU3gig6632eNSqjWgye8ev0HmFHsqf6Z4A2AJL+c2hGJCCWq/fZJJCPSm7sDb3VYsc8LEoVPr7PABURqiiTNRL7Hzsf+6r7ozOROMtV0BosmgpmBDYW00LtD644UVHQunfllv7Sab/zjBNYRF1PIM2T73IEQkhmOz5NPBjboDNIj2PbhzUHMUyQIX6jZE3n6UnjCTwDsVkO2X/WLwADAIBBi+3JvrRVdulTTMKmfQLY1nk99+Dxu/vn7YN8sip1FtapytzF9XZ1pab9s+3iijUKGJOCBb6exKlnB3E3VrUw4jPHw+eHx6fno15ISN2XX74vTjNyvA7sSyFLDubmhkYbVxqqgcoGpUqj4UXf3SlhYXqtnlKG2s61ylFRbjB6PoKpiYZrYXURFQgno/YLlOoJKGvUD/a1sGz4LF1NmeRwPb1YlhANjYztXGhtJtOWkSbJioIUPGFUHQgEuASUtWnIxemk4Z0gu5vi3UQu6p2oc74Q1Uu0Khg8Tw59DlsOIJQLEMbpAPvvKLXIAFEOrQPDSPlaUU6HNPLJJdMaua0KdtmX8HcZuDXLjAnMug+p6CYy6A6GCDCckBanfO80O2lLIJiD/OA+AgLTTLCHUoPBMR+0GrFzAQk8yuBrbda0YBo+/SxrKNZpSTRBYwkAuP+qBw4uY+K9EjXxyg5tlm9zfkDF4zjZvf3Z5Kw1oj3KjrXZe0oe++3zZmRDZyNqVpyTRkOLanCuZJKJ83FEHbrwfe249t+vSoxRKRs9nAn825KdNRAxZnBkndQ7F5ljKx+19PF0NLlLOM8WZdB5VpVS7xm0SH8vicxCo0yhcJdP0a04F7OXCMfSiSp3I/eqVqL+vRsZeyq2egahv+Gs4uTWXhadIwP0FvpnxG2KLsw+KZJCB1pLvQsHHBuYhOX07gewSOJUrYjrnbAJqTi0hO/8nK7YEYB230jOA0mWn80DL+dAT3qGSGagfEJ1kx2VhGXTj1BFu7LYyQIXTihdBISpbrUyDmBXZied9ri11G+efa4XlVDOaGzFTGIm6NMBJkE7f5a96QBsNtN6jys4So8E34eAxGM15wekiZR2KFw5k94T8KISwGAvYm+4l1SFQs1WwhT6MRWhDFHVdyOP3SCTzpkqXR2c4QN6GG8Q+LYJ+z7C/vOeGZPZXJbdfd0nYhlQ6qTNz4q9nRTaBPMEXRlN0L6ubST0IdD4Ui+1vysJcvmXc/nXgBT7qrbW8v5OAx9R/lNlxEl59R4Rk7B+sQsJ5CP3ampVKS6aSndB715oe6lwEPQycFO0IzlJv8dBVSDQ51kxnXadymM31TMD5NH3ivNIYC/7w5kOUJGzo6ZzxHkCVEb0yD5xhEeDAfSRHTxlRlhN9pG+YBKZvlOcUdgu+PKIlmQt8X1XNesoQEookZOSNAP02PuAVwI0+fxKAovaNqmPu5it/JljOiehnDFiFMlZQ1/aiXYUxZ+eDcZcAGjonWi7AHxO4kdJJzMKQ72cz04sUjZlKEF2DDfijKU2SayDTSlJ9GOVhOYFXbHB6f3qqt8CFRbnAlaTkjVJklPV6Tll2YO8e8cS+v5XA9FW6PU8mtyzJEJUUZy++r6qB3Tb3n35uP3gi/e2h9dWHLv2+hsMr4HOKmQgdILvSHLualUlRlPRclYMS7Fe7/X54en54UiiQX+FEpr37z64EcfZ/aVUFC5Xhn17e7XdvoFq4EzyjlKjAxoHxaUfXocH5KQQrKIuOamoYWuhX8X4pvkxlCDTy5YqR88fCTUC6syeq61DbE51DfCUEXQfifXyMRj6nc+dGXPK6F68nZRzJzvmA5cTCa3FB2HkQ2k8C1p+WsEJpQHD2Lr8epZs1jIsJ5zFeRncu1P851Bbgug6UdLal3xw/h5rp3KeVLHiSCaHdk9DgiKRgKczbw5/Atn16T7MOCB0G6Hq9AA8BlnO70szaKR0aeBWAOwkrWT/mBUwaXxykNZXXEHIXGfqeOy3ntMzQywnPeiRRV05tRPTmea8OEC0HDRJOighwWd+51yiz69zMig4CZijSFIzCqanSVKxe54MT1tqSpn3ACIXB5OziJFnYjON8xcMIrQ6WPcLxHlPjvpMiB0UB2WphrzJbw/9Rz+ndfG0ezmCmtuhfZb8+sfyoSS1zRseqVX6TSxbrKCOoDIBxgz0jY7JAJaqUqadryGjpwnLySbHqSeeJDnpxl7dYegSnOFZEZ0UjyBybgitCgpD5JiGnUCIqiL3BfRXtisKVVBzVoK0JM47sG00HYrvkklelK6mTFHtEO0BqkzLR6ehuXtHmiaHTGwqzIAzJHAdhFXjdBmnJAgMTpNSYL6rxCwqSAiKGxUoKlyijzCdniQ1IE/AJO2FKvitKpUEJZUhZL2hWDG8tFQst6qALtW3FunQd6tfaQ5XngFe7gVhgdakPr8UigiqSfBTDQ8wIlSeXixmRUGBRbUyyndJPj+VPHQvCSBfaFwWtKlhoARiFUyLNaH77sqe05SqRPB3VbFQAB/kfq5/1PGmGuH+ipCsstZQe6mSQA9BIVDDpDMHjO8ML19/L6BlAscE/sXw2VGZTm1w/N9KfEqJkUG1STKfbV9cISs/kLvpPapZGqlSIB0d8IZE6WOgsILMoiGmh8uV2ZKfBY3Gp8V+KoGRopUo1QHkVLRJn8S8200DgtYzQaj0A+i/QdcdINSaRdSgFvuRexnAkoow393+9lPnfK7z3AOtsxIZSYRrTVOtnNQh4hgqMwShTVmMGmz2PGc7Ps7gxkPLcXPvsEtN52twze9Y8SCVAgCh2LdpPwk9EBvAFjbAtebPmV3SMUXiJ32OKv5avxZWSU/oaeWxwbwkVDmLvAtiEvvB1+nrjlJhgIzQ5Kn6MeiYgb/zV865njN2ZfXDVfN+2zDubmI40YsV2zPMPQkbMUzixpzN+Frtn2l6t/idNQJuPdQEKqkQf3j/tH3xxb0rMoqVv/KV6+2rX7m1z7q7e94e7hAV0wWSnYM1pe85367tR1UtIa6Kn5z31GliH43PD8+vD2Ix12Um24fvLw6ssjjKueayPz25bC9KhwykPuf5+ayCu8ftcPa6Xd9cbNc30JZAosjAIpELt7eQryqN0uMRRBnuqjN3I7v7xiSqFlVS08DN4m7vnUKcsUrHTCdeyFWp1gR9C4qfv9+JDFSS6xv0sN2mU5udMmOaXVcFJ+pBq7EW55IEJxdU3+WAxtxfjH2cHD+z56rmUMYgrGSP9L3QikHtqEbQJDJa/wRpRfz1v3uq+TUSffwC+SIpw4nx90COM8/Gf3corEGnKN529aywYHCACUT9Sf68RuXpCYAP2bMUFHzFMKrMml8kSC2p68vps4kxjBGMoZRinH5jQJ+dyOhsUmUMGghiNVGhfE6BpQS3pufQeKbSrLnNhfjO5COIWPj7QXFAiZN071Gy7E0MfTsKekqCjhMMlopayV9GCjfGE8nkFm3QPSKgKDn0ojOFrx+ka5b+8z4SkpAThZPe85y4OyXR7jkEBDnPkux+PW6XhfhqBsrxAAU1tLdpjAJ6hDrQf0YGIvv9cA8ieEq5mQkrdArtK7TUUBibBtBV1t33L0NY9KExvK4V4NLYiqAG3PqebdQJLH1nCcwlCqIeQKo5nbRzt6svopC6VFdOn82J5BMSwkEyc+/oVWSdqMC0+k3sTPo40tuTJKBt5WkFkHXQd9JQSmM9Q2eFTNKL2NUPfRJVm6Y5IM/rAM89UDyb9q/tJLY+QY/3q/pgqLCQnNAATI9alKxCQW7qJImy7ICoTqKCqoqGIIDAKO5DPi8AUvfiKNAsmepTSNrVkAQRRYEtqitURj0f6xFasvbEAVQh+VohuPrcv9x1JwhjqOX0X/nfDZAkUZNfy1woggDZNPeGFQ2Ds4a91/EQtSe+RWvAQF7krxMIdXKYuSzpnwoSgLKhzoSCIH0Og+uisFR9daWwFzrK6lkZ8r99NqvHycPyAiC0EEv7o/yvZiYQXNYwxlL8nPa7K44KutqfOmHbie7MIHl/FxwsVi8c1NjqTfOPscYNbCh5ETjBFHMDPAEf7f7qXo1B1ARo6tOlQpDK5KyoC0gViq39Ca06rBbbx+pXQbwDn0mMAoofAGIfWPNgARddfVyxDfuYGIhqq9D1qs5WkjHP6gJmHMecOf6TLZ70rU/hsA6Si+YU/x2/k+8nYCdusPCT2S2MVUg8Qd8V63eakGb2UDNu+LyIXtjOvCiZadU5764rMqmQV1/iEIaYIGxmuuXZE/zjT/XcYm0AZgQMii1S3DNZCanG8v3cYUCBTmSm32MfW5WOuAXRm/hbn4chDkOclpaF3PNOZGIfs/ZQxeiJyQxD0wFrPl8SiggCCTiWzf/ii7vt3bsHK8CJXv/2VoJhkrZ+3R7vGQouCtrFxY2FgKDQ6RzL1p9tl6qclh/J+cm5yB5xD32hPz88vdzbE9iwlqKIqU6eqK4qTQ+rlGSaS0Dbix7HL3d9+RWQ6fNXBxJ6WEknK6mhEqckJn0Emc5aDcyDapPNIzgkcHEz27kkWBv1trFwyVoHWptIlj5/tVGjp0PKIDJ8ONXQhMIDBEHK5Q69Q5/h0uh1Db2swGEazATmOKdGuh30G6F+NnLUkoWNvmKI9N3i2AfxbTUX0I/9ADUHGaXu4ca4apAlmA0Hd6hymUOuQJh3JWFtGW1L+56Ju03jJr8mKkw5dqJdOG0QC62NexTShG4EugMRLgEl4cney2XkDOIAOskpKeMMKl1lzHIggxqU0jdNeT1HZgWX1bdDtVBG44ChdSIeVK4R5vVcK6ABkWWSsO6DAnY4phiDcrJLGanXPkZF/PSo5gmVibx2mvEwfE1hmUNf9ekgf1EmK8NecqnQBvrsJzgMlSOOLvzvNo4IE6QysBK3eu8EGwIttFY4SCp/Rifj1G0vQLQioalOKanUWdZcMy7EkY9ySZ2wVcVczYxJxrsioh+lR4depUntmQ6rG4jh+6dnBAPfCcQ+SYjoBmfKDqPUVNJHErokiLL6ceiNMl3Fhlj3BgWmnF0FjPo5fa+el8Z0pEpBDcvBL/Un6AqTEhkjHUeSZng+q/nl3PdKMCvoT4LRNLe2UNMBxunuK9IBLEohzHOkdNebhsG8KJBgqBZCYtNAXRVIzyUo0KcUyfTs+n413nruVqo5q08u+wD9IYBRgJNTkCHyojTDozJpBctHOUnAI6jQSiwJXl01rD0O4q0vSw9bPjN3gX1gThT/jYCH4G4zSu3g1v0A0G74Puzn0zMqcfqu2EvuUVVTl4T1qNjuvNjJv5R/sR+T2t0Dcs0J6vbVPvkZ+PqaDt90jKYdzvvPXWv6bCgyrWSGjeedlciQnGX+E9XfiDXgExbwVcBLArwVwFeV0FXbnd2Zd7bswVJBi60MT17+Zm+Hk1BCaUuQPtbyU4yHVYmNXYiMbts8qh74w8gGh3UQ+XmfAfdJlMJdKvCVEM1hu9xBJTxNmU6glsA7VSRFp543IhEl25MIK3SKAA1TIkGg+OmHxS7v34skhirdaTVoUqRNqzoy96vBi73qFRVc6EGAsswdtM2vqGP9r5EI8T3b9vqMQlgDa51oaX2gF9WYg3N6nKY0ec5T27ddJFhtA32mAIc4x7QFyOB8rLoasJreNypvVIZTWW0a4/zGVLfTlC+bRN9Li3qsSMsCFopj6YNsMIrEJf1HE1+JfYqNtMhD7W/uGHEAyZP+bnxnqOGKJwCTA1wUcFiCGfMcIsJBHE17hnoQZe/ofaOXsgECx2QPL9uXXzxs798/uMNJdtq9euqzcaJSg5LPxPSqBLT6qKDlMptP5997XdTwFdfVWq7kcTt+fng5Ph3DP3UYqx/SgBo7oRc3Id3dPdoog6rpwRUY4sgvztU382Z78+Z6u7nVy+q2l9qCm37PPdQy5eG+VJIyfmGgZQ2ymk7cl01Ijicu6UJFLlHcW7T207SXDcwBmc5IfzfSozq46bfQ56oZmSalRhmTyCSgkXGisRhE1hdmxzntBuwMrtxls+OUx3i0NOKQ2B0UHioZya6pHHTwkcSB+TyhjsQRz0RMAbgbpmTsncwEVaxSo5NSJVKz9CqZQdAAfTb9LZTRuzE7ksZ7TjKXmF4oow7uQYJes5xAJVL0EJVC05L/zLTjPb0uy01ihHPju9SMiHNuOl33fOgHffg9bwcKHcYhsns0CUcaEjnfHsqVRJNEQOcRYQsQwcxRQP4yhjSVjYke+BlMf6IM3lSw/fybXNTl9IsydbWGbXYQSPBRqOQYRhpAgHPADAfK6l0JS+AC97XVuAio40g4uFX95X/XHCWqs62cMhNd5VUegOkDdNxUUEuivRCjUmzJ1dhT4nqQGLYiqNy+qpLAq+968XQNQKg8DTVgKQIluHZVoeRTd/15SvpD+wrnPnOdOvFV8JqkQs+fszgrxVoPVxiVeGzFyS4Vw2k72l51RTB7xXlS0EwfXlD0ub/ZkyTUjUSjBLO4zAmoxvwTnp37AQUuMz5ia6pZtxqHvaeufCjpUyCPtKdsPeIsJLwoPpZdMF1ZiV8UGVOx4v4xbLWFA2ZCnbve5xxln5mUI9IRapn6pEAb1XcoKqVANU/aXnOysBUevHp/v6ha8TsJNrKOKMeBzkK/piqJnHeqZNBX5ayhFqZXhp/R++cX/WSg51SLejgez9BVh2nrpu+M/KooXrrVkdrFblVA6L7Ei+3G9BglYN2D1jSi7nsk6UDUZNJLAqJwv6H0KgiEls35Ep0c+osG+l1sb95I3OHS52D1clS/VZ4vgTp+EttE8JWEHx4+wF31BK4hlqH4VFJR92Tat2UTXGko9bRiGHQfQ08mZ91DKcVnLkDDEsjVY1GVGO5mB6ZJThVwXamfLL17EVsd9m6BOIsm1/4ra5/1wR5zH5sOD3iCPyIIJhaiEmRKdiHuXl/7Ks5qqro5j5z3j4UmkhwshkZVlCcdLuwC9gghke6RK0Ave3vy97PvrEWo/pF03ws2hCHiXoqqNPHdxTIpEDhA7h6IwJvl/gSMSw/hrD7k/OTZsladuKTPi9jno+LtuuWDnmwwAyAuCeI877uqmKn0GVYNY8l+7Bq5/vYVGPOOFRgSq3vJHZ5DYTMkNSpzimOhmE/fMKmFp8Cqh+U+ybYQOxqmOjxth7PHUta8sepweuCUeKoq/u5LzYl59iy6m1vZIZ0JBANur9Xsf02BYgDT+rsCCeUvdAeUyKiSI9XbvLNtRRIZxYD0FH5+eK2V9UVx9gXqpvkuUg2SkVKArkMQlEtZsVB8OQRJo4kn+/bt7fbmrbiccN5AGlXexrE5OAeEWA5agyXvpWhQhiybo5/3pTlcuMeD/hn134gvjfHO5Z2bHIM4D1mCPaEZOpxKYLSIaZybC9QOR06IjF2Tt9VbE9UenpFEbf78jt9dDU/aXFUA4OXmgoZG1yc/QXlUP1BK8pPVHJw0/Z3K5LGeVo+rysXuUGaIVM0JQdWGkidoMrQ5rasvdZUQ04uizxR1D4nTQg6rApBhj2xoB8DTaBiVfpSsdypeclASQkBJiaNHNSqVCgWEPbdEk3/pZQrCZyR4BGTqn8HgdrNukgrKTIWu2XHEuWJsIq7AeaI8TeCU4IiKGT0Y1bhcwz1zmKlytaFpRKaSwzWws3jMO6eWalBX6sJDxiDrz9XnADXLe1xBCc9ZKLSRpRat6PfH4eL49kGD75gQLtELawDjTMApwWv/pEym6mh48GUcK/H2GVGiWxLkR+8Pyay5ycJclpY+CQKVCdDpIG6dnHZPCclgDyXMHvW7EAS1M43cNpWirOVpgtj0CamLEfTpjrPmSWI6EcizgbL1rAPT7VajcCgsCfhFmdy2izMZbRly1rvaMbGPq4k1QE/3pwQBTVLbwU0HUEYXTcPqqlzsDAmPEMRKMMa5w55GLhMKWZri/fdcQbr0vb+4hP/uGRKmOZZ/eHxBPt9KXqkckzSEZqa/g03LvrTN0/cYJLnaz7hIAsfGdqIYedfMmeA9m2badBjQW4Jizr0Snim40s6aCiP9JZ1wzMA6FDQShSlu0RUMKFpUW32uPaOkxRCYdZL5L1CzGm3tMxeKYaq12qfZDwIFd0oSMzzuXBK8RWlDvEboOImB/F0Gys5EdwUytSV8V8QG8AcEX3shmIjYdIVdgRS2Td+nqpsSugaL+IIE8ATksa/dF5XgefZypYpGgA/IQHN5JGNJBk9jAP2c/s6UQyfqiA+OBH4LFcRmhvbTPWaqKAcA5FNIYmIPW4hB8Y6keaGVAV5poHDO4r6XMYyXrjjrb00gEr+nod56f4YGJvHgZ3U/dfYyQLeC3JUUc4eyt1n72JQWlcgeNbCWIFuY5qTQzziGRKtEcYYd8vcVM+PoWINEdVYlWG8BiYDj+bP87Pw7WvPIM0NJIplLokf8w94GVFvftVNSJclr8R4BefRlNP2OtSDpBsBMrMmcso9p6GE0tXWr9QwF0qqFEY1If2viBtaQZFh9vFCxHA9V79lMtOd3rFivZlLRy6U+LZJ8v4fPTkQgWqrZ9mcNaR/IfH0BAJfAIZ1P/UbxTLbl9Xi/bWcPALPnt8R0dS91zwVy3b1/3B6fXrerm6vtK1+93d6+lT1m3EZUTfdiH/KBFFBUPFERRT/35oYK50x+czbwf05w1eyPYHnQdBC0Rycy+uX++CqpapJ9yudC8T98gAcn+oec9Wef3W4SA8iGF8t0gZCOKyug0ndI3Uylp8srZYkqM3UzP0i6gk/J+gndl947OulowYsfLAqLMtZWUpiBfA6IDJqyPG2Mylo3Nzd2bPx5l/bb2IJQCX2V/Gz3EAWdqWbHoV/eCCKJG41MQqlEufs0BzuIBMh50E4dev9l1sMDPTmI6aWRQVx0lM4hymDsHQeN1wRKKvmhBgVq6QbM8xE8lTpYAkBzU8/gLQqFCApjvurQRu8SVT+MnlfG4D6JTElXaq8wdHsaVt4H1JIGTvNHK/hr1Ae6ldUvCqmYBiZODodQl9hIgiopZ4UuwPukUkJDfBxZEBMbwsWvLmcxZygFSSjO9DQwHSRqY5GPJliUEejkahp2xeonAAAgAElEQVTrOLtuzCTRijqgzm76E+JM9U8jlkNXfjp1ziS9LFpfnHufXdOwzp+hA3wikTONKnz6GjKXsjTrxLmwCtNZzfRRgmOkRPLJohzY5a67PfcnXHqcMqXroI2mIziRE4rT04pJNrLa3F9AmFZrkkBAmoGhfTTosEAS76/sm2xXDQ8cCAif21OU4/yblsQ5zBRi1j388qK+OKnTWW0apqrZHsJnVE+Gm8GIcZChjmqvkogokIqT3tM8E+i2JGUSHta0KSRUTFi4cMQnjURBEnvAWijxEh1AgYb+j78D2GVA4BlJZwMRBXIQoKI+k4Z0xDCSbIJ06x0dVJuGshnFll2m2ok9cnIW1chUjSq4TpLnZPVMdoCKGb0wz8iCW8UJGk76axIkJslT8u2E3YhjnaMM3nPwzP3hwKXqK2CB6ipnqVTALAwTn5LgTChRgJYMxtzLtEPRKzptVSTynJZUNh068zKEBmfmELz1w4GkIdVy0Y1BkxFMUfO57mISvUkpcsWlqKGn9LOocYZBga2CIbEUpJbICYyGJIzpx8NHtLBF7m6uWaiq8s0BYhKQcsMzPHMm4+HzlgJn0XJiEWLHk4hF+SgVlCiW+qwum9FiLbHJ/hzbX9TXCNYAkhJEL9szB5pqTXxOn7YXKzERp0R1TO+3EjnRNJ9adRRmgMZVNDCm77DQQzW2O2iuJNln/gJw14lj2UWAhRInqYp2tdMuUYGmbbLODnrH/SI5v6BXwWDI0OkeiZJrQPajkdYh9lFLAuJtvbYNIGUPtbavJWtPQtpBezMJ7OdMB9PZRmRisVoKhD19dtYQ+W0KQ0mWmBnDM2v0x8t2c0vlvamCgHCarSi7J9t0fUOvEmf3lEKeBAc7t5J1U7Hb505/b3t8xvR6++VnKFVKmhRDp6pZRa2TeCvV264kZqC9qGwGqkX5MrjdiXZXtZTAibYlIQlig3l/FhBa9O6nh8OmVkUXxOy7XraLK8VoDHQWOL6k5c8uHWeZ/vr44kT+zVuNbtEAdn3PyxqgDWgNDVJ+UgUR/VPxqca4CAm8udYcwlT6Z5Qlu/2yvX93t90/PH1+OL4cj9qsD++ezGmjfP9s53T75np781Z6z1dkURUUezMLTb1TA+AdvFktjChmrthIDMCGThWaMkvV6wLP/tHqHlYpMP98f1H4u1o4OTcycoxrKG7leM+gkKxG35PAXtUNBe+qyCggl/ICPPYsSiPqGKbmKmqDNOdFC5zAfNLQIumImkM/v8PjlTypN4Mho0J9JxJGqTNNrZTn9SuNYb6MhbrqEOkCqy9F+tuZr7Db2n2rUGFC2Ck7DdNilBipj0HB1dl2dlHomAKTJx1KrTvVMDdjb3eeFaJfvtDXKiWmLF8XqRBIgqeqwFXFwFWg4kmH1hVBCaEFl9dCIC62cwV1SqLvqoJTuvUxbvSCII6gs6nP0nqeHzQQDI4phqJXxP0tS7605tF4gKpKsXXhp9x2oS0xOA4kq4G8ey6W3afas4nikUC5h5sR6COe0JU2+oesxKU19nuEa8pZYP+jSqSzWefjCQEMzyooBRknH2UMSchxPgRU1V+iPE1JZAWbqr69vuqOa+6AnjHy3KBmM5GzlGKV2JIAdMIlsrkMUdWmauHz923urXaXpCKKUplIPpLxSu5Ec/P5Dse8gIbsxzzrC7kvJ5XEeqoegijt+7M4o8V7PklkEphQ4RFSr3VqDv7u75bqGCi37iPvk7/LMD99v4AY8NlZueBnSQhAvaHkKtFxtddVBaR2Gy1srreeJcEpDlg2Uo6Fs+1KnJHkotaUQANOvO6Kg/BqpC1qz06WtMCVVkV8tFw9TouEp6vB6qvsoCXiHwAwBApaK/VSPD4KVFJCd7GdHa6Yju6fA6DSGtKPIf53DLWCQiVNQv6rQb+GvZJUQEEmsQfpZ3K75ihh49NHonONYhrD8qig1OlyYCFbmTkG6w+q2ViBaSGbui+lEBi/kLPq/gOrUV4sKsS0TFZscjWIaliSM4L9ifxStdR+ymabvmbHzsWrXvKBWLYT0DM9PD2Y4rhAMxdMcZIzMcl9is8GjAtAoOoiPRDqmRNlT+fX1OHHvQDEDFbpJ2GtoMD1EFFiiG7aj+9LEkdFRHstPn2p9NWA152tr+GGWVv2kmHTNl8eio1PUwJue6TKU9l/v2PRx/S5JP+VpHr4oeZYcJdyR4kdcomQ6I29A8kOOIhyIJ6gKVTYar4jIGUGYS9pe1euMjAWuVx9Z9Yx998I+WrQBxCC6sMeKeZB/h4AgvOpz+Yu6341gEFVupPeg4NI+rCaLhpgwt4j4qR1hgMALoaEEy9sk2IBs8kdwD75+59rZMWs5CUOy5oiPkIvsz6fGK5miM3ezepJDo0eMJxM5hQI8prpTF+8OlnDzpKoYMOlqIYcs2ydWwuUNHvsyOirdd9cVzMzGiEJdPxhALydsNOQMU7FSXEjlU1V8gXuUwVfv6qfGHuR9cfXqwVEdi/DRgGCSdxSYcq90vs7WRVbQJVk36293XE8+JDWAOikNPwTX6CABg1sihkI7Lu7u9se5D91/0URe3uzfeUrtwbIXi2g8roJV1Pcl/12wWA7X20tOu/pIQpQo5/NmRMAeP/hXnlBJzJffnm3ffHD90Z3hRbqYL397M12+/bahjvf5gNdyb/RLNPQMMZs+Pl2XkOQMCCdyOjlVXJkkjOIo5rjkForqtHukjM0TIYmyjzhrmI5UubFuVhS2AYTB+tD6YnWUEK0MDqQKt0laAstI0GMni9oBSW6IMU946EDK2WnKk1WdaMOpnP9avbNkCevm41608PsaIrytg8UQ4tBLeYxpbYzpOm0xqh9VeZdRtEGvhzEMrX139zf4EQG2Tsmq9ZeVf+D/uzDhwcH3kpadIjEhxR9ZNHRatIxAW31DQ0lmBkMhvrC0E4alT1jpySLFaxJPdnNYElkNNBQEr5GKYPQBO3DyYSPmTU1en+SxPH+lDI5W02LCcXODm8XNJyWwVWaVeIHFST77PvAASyjllk1DnVXQyg/ogCqkiejpapYJOkQtQaDTP8J92IhSL5r+o5S7Sp6hR6ZcyQqZ1ErFuqUiiDqg+Kp6vugvtRgUjfWNRc86zBL/wlU7cRrjYKWzYRiydQv+sj40yGXKkcWClOSLhIK3h2paJr8FKhBiQoS+3Hpey1/Eqbd/JQg0PqpnukU55r76+9yVYDmx6bTNPXFOzpoCzwTpe5ThDlykfmeJCoOihU0rJ4cEn7QuMzsqhlVbv7EqYCSz8B2T2tgpUPdTf9H5t5M5Z3QyJi3o/W2UIsRORLqPQBRvXUOThJwUW0Jwo7MMknzqqauKfMkZ04Gn6Ce2e5mnRe9KIh0aEP9vtjnQnXtvFgPVIsYtJcqQpDoJbiymsN7hhQ0JWyLPjdzxZQ4r3coIEuophTJJo2tv5fhl7YbpRamhHcGCDlf5nIXPYSEN2uG89adsGJTNTufJjPYpqaoCbRwUqhBcnKZCtITtH9CUcpBvIP0QopH1XL5O1W/rK5EMkygABVPv1CRQywFKeeLJcOaAXtJjAniaaSeYgLzvnBmm1LbSVWozulTbCluKU9qn2bfF0tTYxROALRYIL2/Fd2sIEi/UhqXUR0TusO99/4NO0+V2ZQIDxalglpOxvcy1WA4m9M2JplBvpx39X2oGXgBuUKzDe0Rf5d5MgSQri5b4bSHXaaJOz1XXcWkuhfVOhKS+m8OuPGnAC/EForfuA9VlV6zrGQjVC0dgkMxw7UME7SigrXzDPTf1dBuJbz6fiWlsjnya+qffag10d9MtdBus6p9pqArESvbk55lBdO2O4MZYhDDAERk0RUop2qxr7phOqluTmoaATnqlMSaxLUZxRGfz35rr0qWfPWYlcjV6KGKDc/7hVEzQVdEZATi1tiTkt3G1qxojsde/56NQFkus2GSyEz1PEQZunJv4EUxVs3VSUzlJK7ug+mBqraUvcRfkMRkyLWKHukxZth8C1KJzfFByp2vYiUpmbl1D517rtP/pfhqUSfpQdZZEeDe8frHs2tytu4+PAhw/Pzw/PRwtO7zh8ft3Zd3fhA1yiqRUcAvp9FJRqas5lIL4TgzChhZRjcZukIBYnsckQ5I21MN3dw8P0Xf47LoaSBasWkM7qRD6HMIuuQQMvUdykYrQymZ4ZTLgOl7tZFGH1wmhgoCqt68XcqCodMJ+SPASJAXJ4Wx4mDoz6ziUpcrfxYaBcgwyR5OAkUJ3i3/DYca2cIYRhkbVSk02EvPLjnGqxsZYIyUE6DiQ8awdMBGyp5GTQe2VT1zRcYoaasMyZgrk9bh1KEVKiADns9jTgNIM6VnJUMkPLmUqBr17IsnKZpYWx/0P9xiN4sqKVESo/WtxmYHGppdUTr99EYp4ycQ52LvD4sqhZ/65TSjKiMERrM60sMTg2gloA+64IGnTxru+lQOAA44U4d556AD8xHsnDOPxBWgBPFB6EDntf63t1PWt5uIoRuhSmRHN8raoDskxV3ha6TdJXVLrSKXqs9K4oMRybR30b+EqCTJDHc8MwEqWPxDFrdyp48cGI6o++1QHSNgSvBNwCSOLZQNIfUo1yDmgWKPaA0VNK5nmCpvJIXTkWcvuad6D1E1aiDvkBYNcJDEhKAtzZYEVS6ji1pSc6pmYkUgG9rC3nzl7s5+kqb0tWP1cz9DxWDwZCY1K1huCl3u1gwYCY4I9Ok3g7qYNYTmw+ysNNRSBXiyLdIZF4UhCn6zoqWfEcCie7vUvIZ6YKgru4Su9nzufVTCtCexy2k0NWtryejWDCLvf5L0np4+E1D+PH0Bn2i6nRXZ0UuXiegBqeC/i0WADUsVE2p1N777DpZ4RAu+1GGsamV6MpLMOHkwCi5KtBDxNO9qzdUMLxqdUFTtB7Yh5zbnkn+GGiLEF6GB2ASrL4rqukCGVnxbVyXB5Qj25tBXks0Ad1UZcpKLUp/srHpkBTKgSEVAt3oGFnIWpD8J7KSwckecENWMH/d7mBZIUjj7hZIMcRehqUaOP4F+7pfcu8/imlO2j6Qzi0wUV6t8OijLbB98sHwQg3+peLuv1WdClFBESz4J4BS9iCEUp4BDAkz/yYpRULFTRZ3kwfavAucGVnu49UwUAF0Ewu5lvBP0c36IWwIiAJLKtis4v1oVGQGYej+9HL29e7GjgHteC9PiTzMUTlhm5UTgY+cmqrov32OZ8gcZqRppcSuhAoGEx+3h8XW7r7XX30/TPnco0uYNyui8YEOwzyVHUxUv6PMGa61ciPCC7sgEVqgGK4hnwCNAeVQa8YG508R2JNFTUtr2t2JLZss1ZbtjRWKn0DP1nZPREABI54tG9wefQ/1ifhCVksQ7uW7xB+Ty+PK8tzaV8wvd1lgux7D2jP5VJ+8GNvC/wL7Q0ELvd5xdQN6l1lLMLFXVn15c/bEi48XmOFE2TT4nCVMSog/3D9sHqib2xwiD3VZPtOJr9d+CthOfEQMpUdJ/VkwN9TtxQCek9v1O9l8/Pzw83anFu9RBXj13g8nDKgEV57t0vKvlbR1i+Kbn292Hp+3LL987yFUS9NlXpGRWyiPV+J5DrhdSFqWF1Ea9uaVfZWans5n7ZWV4KKrksLf8I/J9HvJTMzP0ZzgnkHMZqlQjUPAiAQpHHnAt9ILwlVFFU8VgIqN5ThB0iR2IdqXDQ+IXOeLycYsv6eC+DEYSHf298LcTFExjQJBMpq5BpcpWb9/c1NralBQzNY3zO1NiC8yM9QpsS4FOiQjoniiDonswyyUzSMQLZipvGim5Bbwzjr4TuKa+nDr0iD7QawLNIP0jRh+V1Hk4ZfF+i8ZzcaYgVgYbGoBK40HPYduFioEDya/8766yrD+p6lyoDNUU57K2EPum6SQp5ewINSqFq2VUk7S2Q4Frnd/d2KrgQ0wcizd4Qq/cXvTSUUtj4jOqHKEkMESxgpaSAA+XdcUONk4x5IXautITBL8nRRNEQC8w53+p1+m5JLbRsr7pj0LfPt+xP1/5jpxxUzYGrWglvtXXk6CERnqUxEAqmVptGmOG/5WMp52QUVid4b0qnf6uPlNJ76kTThJKshcuNb0XEwzpk5GmcTji2BeU+tQIaurVkure3y/OGRWVRbcwAq79QFRDJf8MTUQBkOSTfiUUYWwblnxpK6U5gQolcAXlzcF2lfoBBA1ZfGa6yOl2lRhxjdP7qzPPO9JfwZ/vm6SppIgqjF3bI4PVXFjnyX82ei1DmZVP0DqRmLbyo4KYBO9RzNIzxB6GA+/nqnkZKIUx2wagAyqM+1SKZqYeEipjhfobImnqT/dlKEAvyVgDSNxBn6s1QI+9JwkTYDOUK8dRIKAIpamQ2qXmRKU16wClTYo90KWpEuwrwUmuU3ECHRaNK4kqw31dndEzLaGKTigcGFNQ+KgPtG1VI7SAT4ANVKuuvI7Pz/eFjEqVVL2sFR1V8E5FhV+pUPbSYMNCvaESziBRXX+oLSQyoNutKJjqlNYiyU1oVPZ7VZWmyoWf6r8D8Kh/R2iiVTPd3zJVJofqlui2+myocBIAYQ5ZqpV+vzH7ZwJqp8n2Wo/yvwSq+B1+NjY1FPwO0JoGRR8fCU/m7nRA1/DJFHKh2qczp7hBQads7PnZFfSyY0AFKJXYoZbjX7TbCroDdqaylCp6kuxlAsdQ6PgH9lTjCnh3fT8DRUsFsux6zp7WbAJLsvsId0CZJkHoigR9YNxz7amqI1aVvGcYLWqzxJZUCgANknRQlbuoMSMdX+Ys+iyUL+i+rwHsRtCmmB2cxfQitv+NrPIESnseFoCFkgfFsFSwa7zFlWip3KEkGr3nJcKxXRjk0DsrudD9VSJz++bKIOjp3cy5owrJnMX4Ra2nK9/urwLAvyrKdIAVA+v3qBjLPoh6D+1OfjyJWzFdDmfb08vRicwXX7w3iC468fX1m+368tZ3/+ZWSRt+lD4oBu7aD7uPpyvmnKusB3RNSDeaI/N8f9SHMyOjgos1eb2ytEId4OM2zEXp/7C9f/ewvXv3wRfo7We3TmSgJVX51fQEDJ2+Q4mM5C/17zcy7DW5VuhIHG7K7U8p+1aJFvoaqHiUUTD09H+QzJAgmAN9QZbIlO5yHMUXXYh6PaeWhuZQZuFYUWdOZq9TEaf1YKk4VNeSlZLIxLAHfQ0/NglTI++UgntOji9lNem6+uDprkJyGPJGpYSKV8SyPqpIFLxa7tEPoQOu9RF1jOasM9PLdJGtfHR88aXXwEg5SXFrhXRBA2Nf2G+oelbhGI3r09AFXbKzqUZyXXISqiWZV9SvfK6cKBfg0oigggaqbQrUXOZ2go0BjjNb6MRIaPZOJeoyxWMto60kVO8zEXv9vVR+kgTHEOSMhW5CoiUjwrkiWNdzdVMhcycsC7cavKmkkdSwTeEDFipRCRFnSJQ6NaNDA6IyyBOxt5XI+E7Oc5fP5GdxJiBV0EBbPlVzMqIcNxH2UA3gznaQMgN2HoE9mgMZO6jJuakBuB4MRlMlNC5Qupz/ULsSpFg69mwqNaUSGzuxn32RYDOBEc9R50uN07X3ob0YFT3UHJwKRrvSSCJTPaMrSPvo/YsDTuAu+4MNUpCsn2XYWmxK6FVBCEl0sEtQzzDe/FyQ0Ol8QoPJebO8vZvdoYJAgUoVuaTrnWg2UguFIVXG5oUHAU5VgCblDOs9rX7M6lr6DggSqDB0Q2yApQTBAk4i3pEqGHdP747KGwhcnfVQi6WUZoWxplSQDEM3Q4I2/WBAOEIsA0d2lRAEXtUGehSKPjg48tiQGnLo6mfovqDB3BXjiCNu74Skrq8TCSWsaWjX36PaESUmEPrYfeYWwUOX/dNLuPLmhFe2UAIaCroeTMnQaIP0OCQIdDJfim0+O6tCGkqpzig9mQmueB/4/gQMGnnA3dM5TCWJJLx7eiZToReCe5eJ3T5P+mz3SkiVCIqz6EKhCuNfODPcQcAs2/tCvjMc0JQphOEZTDkYCbm/WgP9HMqjoPOXRYNMYqVKjc+ARW26MRpEutSlrOLX+581BvBJX1vTP+catFgFcQ99HiQyC/ywqmYnM6dMh7Y/szLU6Ln9RJXGs28kMjUg91lnWL1oUX/VPSOuoVdyLw2cRCb78fG+cD4RCtrbjsR4oOtJzOgDtPJViRZw5tIXuFuxtferV++QiniC8rx7qkh1Xg2OHQyyir1CIoPU8CndJ+8sYEB3c81COaVnOi40+lc25LR/rSoelWgq6F52u4AdqpGRYt8nS6Gb6p+cVe4kTA1RsMrfO14PONOjOBxrGATUUPoMA6Z6qhYE5vwFxCma6QALbEdfGXjfymao7DpxNo1/9EG5PUHjWO69v7brkrhf6mqdUHtXC0jXGn94/+DfVuxXX7OrhKq4vBYrQAkVZ1bvpXhajIEwEzrxj42tRAYr8Pnh+fhsapmC0/fv7p1gKKEQl03ovwwixg1pQR/Aimpptnnc3r+/t3HTwREPTtQnofo+zKVag6GmTwHKi17q2UZIiFKaoHQZCYzUmyH5VsHM4e0SPE5edq6BkhVdXh1kgv7MDMEBT71ywDqCPWxgNfT6PUFxM1DLTfW7ycPJ7gk+OoMW0lZUraCBCz4fQWY9cKobmaA9KTFxlDTr1jTn6qtwr4ab07RuEmDoexrEdPU/SIrTTcZdDWGaLbSbzEawY9pEI5HBRy3KSIj7AYTkEKjEMIPo4UykDd4l4L1CUBCscPAXgl+9EyptOlH1rBuVg6kwqVqUoBq5P5X8GYTlykTQ4dEaU3aj0DueT5+LqEQkRBNYR12K/WYd+DsxLnZURqUIkrS2VKNQ2LH0oJMzUNyeXq41qGDMAhZ8p5VlzGtP5QXqCYFZJKVnKTp9AUKFkpiXYSqbPtGJVTsuJ8IZ6Bk+OG/Up+DEF3XF8ta9PlkH3xA596gyGY1mwJbWKe9rOeiaQzHL8ymN4+xwAOLFplqWaoWVsMZAUJwc/QT6/iVMUEBGHH0QrVDrCEabq44DCcJDpaWda6WBKwadiGZz9Sn90x8VRI7eliQFmePDjIMEQKnne87DBX1MBEBw7ZOg2MErkVGC+Ygsr9an6VxQxnK/5vPnrBL4Fi21gv/8HBx4grmgXPDnE2hArdXz7hHXptLOyhbqRZ3QsA6hAjzWdPlW4fLgs5Ik5swwODHVkiQW2JVOfLC/KL3tkveV0LBeiIgQdKdB237KIglF2fQQT+5a6Dc7RFyJjJPA8OBTAcC2K3jG/yUhqj7Hi6tNdAsH4mvA6T6nUX7iO27hl/tVlUnVkHPfcrAzmYPCmkCxBSuSICgRedIaPGRQI3crgSgJxvn26hlsTQOKkqPXovyU/KmUPAVs5d5AwUPIBPpWD1zOWek1Yx1yt7UKk8pDgozvZ84Yf+7/Xn08M4nR3vP+IPed0BZltWw1fogkPf1YuRf2H6VaRbKb3rZUHnm/V/m9SyrjnjulKtRLq+sloWmZ/UKBa47Ootytal1otVUBKOrWPH+EYLG/uovxR0niksxmyO8M9kfivP7zpBUDlgLcRhxJe5PKLFVG99i+4rtlo2eClopE2Ah59tiCVO0BLHnf+E2dpa6EJQkQmHzmfYeO/+w7t+z1rGi6envlIHZR1ndzx2K7BzJfcZY+X8mi5pgIcLVy207NrWnKAYTku2bymzNMUsZsl4wgMUV+9GWbHl9AGKMMMhakAPDanyTOqQhNWfDc11Qd9U/ZdIADYh1ATX61YmyL0HgfXqUsRuXLYL7V9gA5DHeW/4x/D5B4OLZS5eoBNpW6vqtA4/Q10xqC+JOoZkqY6HdZD8j/QAx5MYIs8HSvuZQkjx4Ub9uruBN/n2czU+tNzcAamGwnM1NswZZFiczxqC/58O5h+8EP3jnbStAoPqybFUUx0OHSkLnijToQf3jc3r/74Czt4vzKSYxKWqFE0SrQiFhtRTW+Kch8MlIcJD78SAyhFGoO24WaoRePdmbE/EzQLBszK5tRdaket5LlxJB1c2gjZ8iDgvpkc+HwqpdGF7ypJdPZmoahm2M6BIg5hhCnwaGD90fgUNl7XUoSGfijDmTXoT9pSrPVkVFOf0mpdkm5R8YgkNv4+5SLpQryuB2FaLgsLQoCmfDSoi+1DSglFYwde/CUyoXaV+av5Bm7goAUNoE2yde+b2PkWEU7adoVcoGv22P1JVAhLq38Wq/wNWm2VxM4tMckeD74q6KR+xP5ViUyDBKUYc9l8cyTogtAhQlijyCE1i6GOtQnV67EpTZioKQdZRAHS5edBDGHh0TYRtStX3sEoY1amuLoOYqsZwyG3g1KHlxh+r8IiJl/A1eYYJ9GUgxtUVvkzKze1HfEQdfQjg+ClkRDK5izA1oLrQ81NAY7xsl1P0kS3m6Ad4CTgbUnhkj7noSK70h/QAy1nEMnlwYzitaXOwVyT6C3koKagZHAI++SXo8kCJlTkarhvNOniQIOHCWgJBc659hpzhkJSKP6BATzLuQZFSCdDm4t2V9XiIdy1jz/ll9ve5LzxfNoPyMFDKWEBLHmgGgGRfXNuD/PqjMMI4NKxdmyZPKJ/Wg6YIsu5N4En+nZKMUPLwln1itVJapv8ivqv9P+6A6SaMgJSpmn0bhUy0IZSt9gqi6mlia4MAWM86K7l8Z0EHiGTSKbzLpzNrDtng1WiYiBliUi4t1dTeKZu9XNskiqy44K4fc5937jm9J3QqKg+yPaYH9/B3wZbtvN3RMIoKpSfZxWKErAQXAbqe9XS2IXcLNocZwX8+czmV2yp+75aupk+g0TyNFLyee1L8wcr0bUCaxIsqD8Nr2LQDB3PDS97vvoaivUwPS4zv60aUOxTaXQVOucADhBtChL8qWrClE9ENDIoA4Hlcc/F7otFbzqxxNIZnu6enO7z2klwBEUqVlsqsaZ1mhbjH0MpW1WTmG6EOxDc6SSlKoeMvRdHdtTy6pyYTBsb7/70sYexdI3wusAACAASURBVL+SvLu/ybK++oxLV4ftV6z+RxwR2lrsVmh0Psdl/wJcxu4RL6DAiSgY/j/xW/48c2Lw7KIU0xfsCpieQWtXQfAEcrP/AEnsPUl6gdPuGxnBs35qzT+k74x4xd3PywdnveLvPMC0qI3Y7P1nhvHggZOmXuogwVCJdDeqivWcnonDPgG2Ev/Rl9ZxXdYHKjP2yDe6qoCn5z9nl7vWQ8MBCDjaitEYYi/gRHEMA3NTkV5V9t2sPAH+L7ZjzQIo8MSfa6WFlJ38rBbDKlEiPTfV8/j+hdvyTGy8/xnQFtENAdcIMgBoFFhR9ilFDQDBBhLd31s924kFvJfb9vnh8fl41Ie+f/+IatmztKwZcHN3Lwm1h+3s/Hz7ka9+Zfvn/siPOJnRBZbhUXn+UfJr5uVJqhlKWQ4qRY9OZCJxmQZFIdx37x+c4QWN7EsMQnbl6cxRiWLfguAytFLN2CUv6aoFvEc5SDteI+fQDuT4rVLh+RQoqiHLOBb6UZe/laNmkJeDk0tEEzpN20hITzWrySEv5GL1UdBkqUQOOeRW7EiZ0YbdQaQ2jz4Co4KWk6TPYtOcFDfS7ykCCbaYrK5Eoypeam70UMX9LyF2yJ0iy9sUn5JhHqXroNEODC9VAqRCFE570M64jqrfrQnzpklUAOjGx6qCSbWMuQYgxpp/wD6E+0+JM06MKbgooUT+8tS42WmuBCsN7IgL1AUoh0/TI/KFzE9KUEKMF4oHz9McVoYGmlcaSd/yhF4nc3iRqyWZRYoX+WcMo5OP11ZRYl5B8dodtAnNvVvSkzG2FtUQinoJvU09VPDwafK2cSzFNBIcuNFIVyK0kO+B+saZSBk89CAnelHGGgE8Rlc9dSgcSoQidLyFtFcAQsBcjcWeUt8TxL20rqZINlTBJw2FOScYe37F2eteRwPfHTRqav1wtz17eCc/TyLZkuhd6ThRQju5DElQCIoLObK5mEgoTsq/P+Kwd8UivQgJ7mRbSZY9YKECGtkNAQayVRn8xR87CLbcNjQK/epqcTVziqqourWBgeqFMgQ/5iAVvc7hRHG+02jKWWd9U2GhYi67qv3V83Emi+CwqDDIRLdoA4l2BovyN5qSCUjgJPSmqnvl5dhrprjL5iEMkqF0on8p+TlDsdGCH6EB6ady/2mezzA13kunA1SYPeA3iQzzMaJ+xtvl/xM88YtgROsLHS69ZvWzFsqgiqZzq+dfil2Z51Hyz37aoqHEjvW6U51JvwB2tJPMDHjtxC6oKfKqoexCa8x50dqoP0z7IJUiAKGFvGpi9vXVmHbMuWuAo88FvUWS56ffhLMiNa0evrn8YlVM4kfl7+HeE+SZtlKDWq36ZGne7l1gTT5uPKYCBGU8CngOrqwKGWXTppfrXglxJuhENKb7XbS1eln1G5GIoHbaVV18RJEHwyJwsIjtdgLiAaQ0j09a1gRUutKqxJ3BsolzqNC32EO/eyVSNWw0CSOV7qqO1Z0liGf9wpwgQFT8EBBEIJTOQvmCKzEcoBHFpzTFMUF4JUa5CXUn9B1UfOjxCw4SkItkCVqSVU+LQsy8v1C9AKodmFd/1OmaEd+hNkuyjd0PZQwxp9iYzPzSRgn4VSWCikqSpHx+ki69//V1lEFD6Z8OIT2tVBRN4119P6oukDSRKJI0SXkTu1hggmlbfCZr0oI6qTAwl6jnC3XSU3N4KpnTGaWtoCtL9DkJvKL/lwQBpVn2gX3H//U8INZEd1ezDlEFPG2oTz0lltD2s86a9gXRJ2jToRouE1r21III5feiAgdoq3dQYquhyQDpU9VTKp/3Dx/8jIqv3759u3322Zua98MTAQz4xnx+eD2+eo7Mu3dqyBFiJrTsjdqctocHVVve+TKEI8zlroVUoHLx6kDmzY2SmKJPDMcIbSCJggJ3mvI5TKU+UU1nCZ6gPUGrUvBKokCDJI1GnsxDs08dEP0zqI4+W4HVmzeXbiZvp5RgpGoF/kdVTKz8IIUwpopaptElnKDqExUFKZNRaHQRTvMshRuRG/0DykSRFe6Dq2fWr4l4J5Fw9r8J0Swqlzn3U/mL91fQ7wBbfSSlSOKg0perBj5WMApKUOiA/ttRdIJWjUuZHg656F61xi4F44iMctpAiG6oAFZcRpQljBJX1myEzIZ+InIxkvCE1YTouTTpyyqddiFJkaYOggWvOKXWamA20hhedyNDyd7DvbMRqSbP0PEcLy3jHB5rD4+bgWjTloKsYMB8Tmp+ixXlLE+IY8E5gw5hVLxbVeatqor5qM2/dzBQhg/E+367f7hffU1nByHYNZytJEQxrkI/H7bjgdlMPAtot9H+hcRpoBhIBwnWvmIKFzfle50LcWjPFh1U1VM3j57DQUcV52y7vbn08KrsPT05qgoymRokNpVPZiK4j82DxtJ3wF3U+UfBRWeH+UkYviRfVeV6fNwO/8ff2y7+u7+6XfzO724HOb3CEqKOd5q1zzT+JDdZP5pALeXxFeIOBCxBLolYgh8SXuNziy7Fv8TygAhXEFxJRIMlJyhjZmntcqgOtOJgGjzY004Su9tSniCY7Zz2/2sih6nuxWYk6M565G+upG43rHSuwahK1kN9/DidRmSxsoahRTAbpIejZbXmPgZoyWekOXuu1f657UF2vvoU6Om/2z92uk74oXzW6T6MxPcP+/CRK/u0LBu9TlrDm3XIcu76vu6fb+5sKhHxlwcJnfyRr26Hf/ff3g5/7t/btn/lX64vwjakCkh1tIFE70n1W1lk5w7JeNvgomKyX/hLqrNdrSDgDyCV98Q+JtDMP10dLkDLQbZBK5B9MwtsE+iZmHs6Ewqqv2J9VANxzYlx8Cxp5gp0s58BPNxvZ8pmD5rUO6bXbCmELVVKFA9Z39hQ5H3xi0ne8v6hK2J/ef8GFQD7kAvv6ihJeOih3Gv8DTRvpsPPIcBd3UivUfdp5M9yvxPgp7Hexyw9mVForKXO/SWJ7B6QmYxATe79VgXEleRix3Bb9rYpVWV8i9B7AXSZPUa/YcegfTa7CoQ9tqd18i760p5yGbDKtLqy34Bj+O8A7etQhWble6HPxU8pNlIyQ5P+A0lxDTpO7ydtCSQX2iX1fqhtQ6ySxAWc146LkpQiF98gVuw8dwjAXkAFQHwNpa3+Pb+/UYk6HQYeo9ZW36eb5LYO9YPC/giAQBW0QSLAyPg2DayU0NWje/QA11q1l+oL1F9VhMMySXyuNUIZWVVtGE9bUUTTO6YWkfcfPjj2UWXwsCkhu/SB1PZeSElOQAz24fPDy+vrUQdF0svv3j1sL69CBq+9QC69aYDNq2RaQdQIGgsx0eXJ4DYFJeK2qo9BDVbpBRgc+HADtVidFWcYZgLsRgatCvZw5/NEc7+CJ9Bd97KYHgDC6gpHcUL188hAw7NF+SFIUz1/OYuDkMuicjBMDcqTq2p1GISy5e+nN0KLn8ZWMu0cxv6eXKZJ19GFSVNyytD6uVCz9L/DScUzSiMcqhjIDonMyvKTKRbdCLQtjaJN7lplyFVtKMqFwOHlBwp9rABVz5HEy+u8kFBodbpkQsJ0+MyjLoOdwNqHWXzYNXODXg96LUgA/H9Lpx8nICfYVANoHHpGl8ur2dclejeUoviUYCcG6aPm+CyFHEZ9jpo9ddmdsBYKmM/Jv9MzFWpRqa0UrQg1MKoqMpahqoSqB2WAddY70sSLAAXGKLz2DnSWQ17PoxkkkS7GsCj3jaSxzoGqTkb2XmUsX4yywTFPI1596hqmVU7Pai/dbD9pVj6HGcZqbjOJWYYJ6ozpvayUYupeOSjnuSAs4qA7kXU1iCFfHhCYnpm6MwkkY1uC4qsM7fmLPiMfNy2e//53tstv/q3t7Fd+fTv7B/94O5yqH54GjcMJ75KYLM+UqfUPrPSjgtSoDfWdiUPfJTMjkeE8FaI3Em6+ch+A6Ut2wflo1J73lwAAXU2CkOVyy4m3veNPPp7x4GRr/wgf9RCtsziU8KhkY//z/JFfJcDot/J5Gk3//vM680n21jrsc4kK7iYlo98x9yZfFgffz1Vvve5YfcuuF6f3NrYdwCQ0h48r19iE02dqrnoHI/0z+ewk4jOB26c7u+O225yVP2fdc45Hz9nu7obWMc51J6P1l92ecty2r/3x7fiX/vx2/qe+DmNhSdunOZjzQwWvVCRLXl9BrLjuq3Jea7eoYBVURWF0VgEDFhBI9t6OK2G7If8BwFlVyqUEmAJbznrJEyf5KBXIVeGy75SsP0MCTfsVwGoKFf71lNqnqpHnBTsYIBhe1X8jnFTYCUgjW8v3+CxUwkbvRCHeFRSPG7sS6exzJwkg7GGyxE7iB6l05E5FCjk9b8RY9JuEkkxs0bNt9O/pLTp995xXMDV8NTcivyOi01Tu6Tt93rSZZygpXrjiHl/aycLOzO7OayotoXThI6kGyS901TH+5NRGuqIgALYSqFBj9ZwRpxFgqj4ZEm7FmAyhDEuBfjsEkJbtW7LxVZEya0TJFtUuA0AWYemYMMk9/S8Cf5OAxlbFRnXPaPbQ+2aqIHPoSCiSxKZnswU49C7Z65clVlCqimLpFBtD63ZZMXTELnJ3EU5J4rhTGLK/p2r/5IHASvxCTezETfum+KznBppdc0ARl8qa1oeRLpwD4l29nYHgYkYpcVTlS71PkupWbHHuGPciIiifH15f1SPzuj1YEYbpqx528wh37u2ba3+JEFI9iGU0LWl3dJCyZI9NezhDhUxqYTVgjiE94YjueyngPRfVY9qyGrTJQD/RaqjgsEEd0IRios9Bkai1wJH7bApNO+UuW/tSPxOIk2FXY2glX5n4C1Wus3q4rT0ttRFWnHsPWIoDKGNYcn7ww0vWcbx3O8o+3DLmD1ZkQ1ovZUgbYW30K+i2kwI3yYPua/2dXDDzq+h44SMidRmxAvYnyEh4nbwLykWRQ8YBeF2qL0MNXFDEUl6nedEcTTWuuWkXieYka7t5AMt4xa2XA7VR0HtJcQVurwJbSz8/sw6izOkZlWQn0ZuJInzSICKCEeuzq9SpJly9S8q9eUYSMQxS1hv0qqZTxwmWgpv2RokdzlGGPVOYSSrzKxK0qUzULu+DtmpFWtSTpaiH8dIzMcFdZ0L7rwQKvXkSJ8mCwCttBas5xPGEJVVIWyNhrJHP96v2VuBGkChVczoR9564ehljJABASko1xV4JW+kdTEpTguBVNRmIeECSFgOgkTGIbap7WruL731vu/zt39nOfuV/2c5+7x86uD/c3W+Hx4eibp1crk/866yO5P7xz32SEZRvVT9WHDyziKrODNWeFezPZGBVbeZ3EDDMXwn21rOMzINhr5yJGRQloZr27vS1+Ri+ewbT/p5dhpcEO8FMnG3bUDvtSqhmIpZ3OU2OU7Xo6kUMQCVn/tdPrUMSho/X7FMVCX3KjkZUXzMTkU/ts7/d7mDV+3mieqTTvz/XNgFVPvf0DO1/tt7z4xzzDz20H52HP+wnRyKTvVnPL1ni65vteH21HXXH/8SPba+/+Ke3i5/7mkEGgjX6rgjcQ5VEeUt0aARKZO+VFFzhS4w4hLrFyQpY2RXngDfZjAqLExufvI9taVWm0lsCxQ0KJTL8/DOVFIL2Urs01aooZQraPFfk0n2+Fu0o4IJ+klYUW4FxUehFjcEXIKCQHivRxPJceo5WKyyBhBplMfsF+/TW/fsomx1nzZUvKgBr7x1ER8AD2qWfy2ER+7Zii5O5JV0NZqEX3XdVfVJRqn4v+fHq23BP1EhiEuTmrE/aVvypAMbHZ6nTvrLuRd9DNGpWMPf3fSW2ybkXlRFatuc81TyeCZLGRuuZ/AwFvipwJxbie2lNQD1VlbquIiEckf4wnc4WLNHqdvIkAFPDN63+6kHT0MBDn4La25WWgsWLlo6Yw47eHTM47AxxHfeRuwdwHLEmW8zqYYmdTZzK/r640JCKTytDVeUllJS6Q9jMiGQRb5ttU8JHOT9R4PMeVP8X56AqsavYISojrBC3Qngmm4oSorLpHlIFauXHTmSmG9L5v7t/2b74AnVkxXsRIRJj5Pi6fX54fVZ5g8uiisT9w8v27t3d9v69aGaaAK/qDA2WKj+9eXuzvX0rZJUqyL0Ud9S8I5UxQcWlRU2wSgOqFhI0moY6K9GcNFYtNKI21NURI/46aOFcQjcL9SqBZpIKHciUsjPEKBc2/pGDTKDtpiXLM1LhCeqwJkRnSFD4eEvmsbiLpZjDgYKTukryLmd2lYIguBSLFr1kX735lF/Su4pipQxYz0dz1SXKJM/0tPiSWLBAF1HRNA4o9L0E5iBbPc3evGFJAfvgBWFhpgvOG15zdNxbI514B1nRSrJKSpMqE3xdvb+U76TA0f1D8y3Tr2T3uXv9FTAK2Sh6VDTiUwHQHuuOgK5Qsdoh98MQ6IFRkTq3+p7PABZhh9js0IxqEs78n6hpxTHrgZ30C5moc68Sv1VDDpuRF6mvZKhoB3x1Vpy09D3JIE0QvQKGTkr6VCtqgNvTi0uudhA13yHVPFMMjkpq1POmsrn6adTwCadc+4fRFjVxrxyWRIapxyBq+fkgk6kKruCtEjidRz26HJcVTUqGfaGUQepEPXEk0dS2GMoEiyC+PGNzwJuPfvkHf7Cd/9bf2s7+6q9th2/9g+3wL/2L2+Hf+be2w0//5Hb25hq3O+hOTob84Rw1/cPnoPrRjICFfpiKYfVYYa+SwJf6W836iQHHWUbdib6FUEviDPjeUc2ooJ1nq/6QAk2ixGjEW3SGpTSXyiUqf55bU2eJwDNgStFYRyUE+9kDWoP6hT5EYqIq3z757UoMb0CFDgndrHMusBy4naABn2ogX6IOrZbFfYQ3D4JdQfNJPkXAJfRTQ9yKS63GWu9Ri0xghwlUjInaERNM4KS7fwnAIc2mUY1qOe8AZwE38m5JqEP34XPj9AHlEtw1JfjjIYcJ8gOKYW/35zVn1H9WuWeCT62Hq118WcKgqr5VyKn1dWBL87GB5u9/sb1+83/fjn/zd7bj93+4vXz9J7aXX/yF7fiNnwCEsU+ongQLNgC66SsAFqGG68MsyHBx6WAXmweAwT3pIYtZu6YuRYiB6u2sTp9WrMaYGq+BbJaCOVe6h9phbFbsP8Ep6psWchAgVxLMqCeW+fFZ21c11/4V2AfTo97H54o5O1eeNcN+JxmSwA4UMwCyli+PkAB7RV9ls1vW3RnzdNSP9PKCbHWYKPHL/Dv9oy2DDICVAa8+T0M6v5OHPV4x8Yuc79xvJXFUcYKaEysoBvEcuurt0P7H/1J9Ovcg1buHD36GWw1NFBvBqo86u0097Gph08IWAOKBj0lMa3jrE03yBm1r3ltAg4DmMABafngGF7sKYBKH1ac3JeT1t0RlFAaq98Ov02tEb7X2OH2n2gtEltS7nBl+oWtRrUk/XQSBSL7aPk1VSGwuyaTiDBJ42Xqhg4qL9FcVv0Xco+O2eDiEcYi7YwfjBxNHdzydv09SQnxdg2vLr8X+7GlxivkiGBWlOn3W+XY4Kn/QIdS7a8C3JJfV71SJZema+XnHfKeYNa2zMJIPd89mjOku6sU9SL3EM9zs/6Juf1VcHh4so3zvmRgYedwkfPw0XSNVqAyU0tnBAwW1qTSdsyhP7tuwsdNMkJp9wnCbMiLzZE1brP9dqIM59p7wWQOqSsUF3iQJCIEgByHGbBqFmaXvLzKlYJXG7LhLbSpSqSmNMtwuDiZ68DwXyUJ4mt2c6MBmgQzIS6tJyzNaDNBnaF4//3y23kRdDCUxTOjVoby9VS+Sslwcdg5cAlwGjjXdYaKEpzxKhAq6+T0JmY2kB1HKgJVEo5vtUGaTsdTPJIjXofbwJA1GuqChkAqJGilp0EspdbftlnkO9QZ3/RGhYyVoKmdSkWFqL4phCv6iqBb1DBlVVRC7UZzvkOPxvB+rb3kXuGOr2jabHPcN6rwP+6XfQaRQy6sptKVZr2DL3+fqZSRkcfCEsRXIrlJq9XFNcH8gR6FH4FDKifue6YbqTKHrH5ql3o2mY1VTHqqUe+tzqLttUYcaLNgzgkIlaQU9iwO8qbteTY6d9GQieVUrCyAQwqVYphMZlQRT5elALc4kKF+jzS3mgVwlZ3Ei+ytw/N73tsM3f3vb/vKvboe/9/e344/96Pb0n/z89vKvf2M7s5xqDzAE1UqzfSOP3EWCQn0uCBznfAa+egeqmFJtkbODVoMNErVQCV+5j4Giprmau4GqIcFIO2366Kgq5szqZ11iLzoBZy5gkIAgzhBcctbJSZ97sijhNzqbQJum/TTRivpnBTwLAOgMifIgxxXJ7Kb5WnbzAVGWXfBdgA3BXA/WAyFHvAERB5p8VeGTiIyeQT/jtbZENWtu+fdKthQQ5P2R7MV2iot+0G+jh/o7QvegKKe3AFvXvPMg9gSWTS1KgNboNBQjAJ+u6iSAjD9JZdDUzl3A2j2ZQX9De44qoj4rCVLOdQC4nNnYyU64Mqx00oyjeAQVZh+QB4VGWU3Bg33vl19ux7/+m9vxv/gft+M/+qfb9nNf317/0z+zvfyJH1/DQJt+VD0NRQWOAAbNuulvLSRWU7ir6VdnKkpcM1gigM/ZkkIltFgU+FqEY1WPcAmrGoGPKwZAVQrCmoj/zz4FxMvnLjbAGKrXmEZXBAJ85M/wcxqySDLTwTqULb1DaLRpWE4QGcQkIGF8cXoKHEMVTZ+1CX0K8FIDBDX6IKyE0MoDTOpZQgHyAF43bzOgMApsJ8XNk6ir/3WXQJb6oZIYeppLcMVAaeKs7u3Up3Rfb59tC/Icn/A/VkuUbalqTMVrERiY9hCb1kph6stMFQVQmxl4ok8D4LWdCkXQCYZERdYa71/99H35kKaOksipCgKVTWMm5APYL8DizG+yaMAN87tYCwQQuj9a8RtJUFoQ5r4IPJvARt8RYgWdK9lfz4BzKwAxCIAVaoTzV5JR/VN3EilnxKiSNwUojv0JfTF+0gmZwWES1xYkYECx7gfnGJlknpMkMEqYFrVYYgPyM4z3yMwvP/+oYPjZRilGirTys/f3L9uH909miek5FMNdihVm1T1lW8fPD8fX41EP/MMffLF9/wc/dHB0++bt9ubtZ0z3VbN5TbGfWvjLEHvYFRUXyzMrmBsDKnUItDEE8npx6D4J6pKILONlyhTNYzRRCSVN34ea32XI7i0trJe6vhLSDDKgX7oE9NYkkG2nDAqS36Wdbo386tMYpcAkMquaWqiNjNmHD4+mOaXqcTpMi+AGlPRVPUcZiOf3V+IwucgJbCYqVAi5LnMpd5DIiF9564SBKhQ/J2M+y+NRLqnC/ai2BA1iv3T5PPSzezlBNEsi15WOJI0O9ECiQCQKvZQjd9bPbBs9F+VfyRQ/bzdXMjg0dC/nvKovR5c+KXmSxExn7KChKgd6PyUxcihwg2n6ZRYCw5k8QOn8vJoP01MkNJGkVZQCn8OaT4Cz6lrQ4t4Pq0AgQbAYaVv3blixgwueqmPkXoVE4WRQA2HORxLuiXrki3rGwmpOLRocQQVoYBL1GMP8bAKjJONUxWSAW8FHBkf/HbVBAlIkbvXfQbVjQPNUlmq9inhDo6HqU0LmHLTOCUAG8FmP89UOy2i70NxCltJHFOqDE+dKzHKeUubvAOhjispCcL/z3W37zb+9bb/8N7bt735re/1jP7o9/YWf3x7/5Ne2Y0mhJhnJ+iVIS6AjRM82oZwJdq3AlurLQkGQxBzwQMANKnQEYmfbuQbUHlhznVFRX1AnyuyYzGqgn46BhcxW6GGiVPZYp+7LItkrx1kT7KOS4zNsxBa+vvfFDoj5KLGJE9AIaulKaw0/Cx2ECdnFQ3cAA6ARm4pzRHwlTdwBEAhAOBdes5Is1TmQDdAdtYpNgRwJPl1tMsLIOVRiqACIAJH+sCTsGRYpNcaoAfLsOOkOglBw6h4OEu6WdW4lNhK+IOsM/OWOP27PLwzNPKVJBUWOMtdMTHIfc+9nMpJzOAMGghwSoinhm8A/65q+Qf13kFb2gMA2gQR9eZxTJp6H4mK66bsvt/Nf+5vb2X/zV7bD//P72+FP/fR2+M//7LZ94ycXSJIKd6jatnPVl8k5iuQ8KDMJafekdqWhZ2blfifZtRrVUYwP9dRit5Mg535rQ0lUmoWRoZhem6r4BR2YtNN8Xs6G76nu3QyknfWsAu2y+rtYJICdQFWL30DDRmHTWP2Yo5YZUKifkVRToWl5dZJAKOAZcNw2LjY6sZb+XdV07XXOqM61mBCyw16rmjeXmVczWfdL7Zlb7Yc/QWtbHumwuckaJVPtMfsjd9uDLTueiJ3x1w3GQxrttVahO7tXZvVHJv4hhl2VrfJdYZCgdoZfoxooGyT/1UOiSTqZUaifM5hWM7bSm0eywnPj+6HodqzUzwGVHVvG8MZqKXDrgT6AmIbmdSUzEbtJPxcxixRFGSwLTV+/7N/Kr8f3zCQ/lZrcbcDMVC+pkiDxTNWx9w12UNoG9Gpq90hfDp9b85vmZtdB0dJ4PuQ9w94TaxFT4K8B9stvVi8N76SeY6qEvosVp53G1wtUqPtIZT0xcfaD3jtVYtQb8/hIhUejA0SBVe+PfLIAvbPzjURGDkfzYN69f+8HfPP27RqGaefgHhkJAmhg5pOzUaGDbvp5uveDa7Hevrl1Oc+uyFxWTZK/Y2jk+eYM+rPPblyK08HgPKW0FnoL3EX9XfPvX+Cl4mxqIm05OVEXrq9vxzCdnu2As9SBmjxfZnPQfCcDCgKYeT4JuMI7NOUqHJ8KsjOlVM8G7z8lu6aWJTTWdz8/nm0a/KjM0TJ3TmRawz0H4mNrU1URyzRHhlDPfm3jH8qGPvu55kVAFYMn28497w+dKippytC1V+4hMc0ne4FDJ0huxRRK2SUtXtroeuZofjuQcC+O/h6JpC7YZ291Jq5XolkWZBkSJzFlSEiiedkXzwAAIABJREFUMGZBaihZ8lvBoSkVmR1jdEToM2IQqvzgCEDOMteGYEYJtWTClfyqh4hmRE+fLmc8k+EO/OIFuMQKcj68134okWVeSIx3aBUOlh38ROq0KwOU+6uCWMIVICiRdyX5oHTbtJVw1nN29b0yHJ4VVGVggv9OCs2vfimaYQ25QtVGNNEMgSMQSoIfhHAN6hs9NH7GkknFsPYUbnPTPfBWVC1VzaCEClVBYjv9VqGr4JQyrDGVCJLDQtmKGogDZO7HTDYP3/7udvyNv729/tLf2I5/51vb9uM/ur384p/Znn72G9tzBeRuwKwet6DpCRpDP10DVguJzHnjnwS0CClI1CCzT5iWjRoRd9rD9MxlJtHV/YfuidSl3teKTTVnRpRJKL0kq6Yd6LOqP0FOWv/ucxWOjc0lVSCf/arqIWOJ8qLPZomwTPQ2919r7eruGzk4zqYde9QlM7BYcNgYlpo7QeUKSuOu363Q81QNtbdy4joTSIcWiu0Ob0KJDEpjzSr4doMutEYSNaoN8gPuc7hShaHoUuWAc25D7/XdVnD/VAjpUE6c/lvPT3KEvL391oMCOKGLj9vrUZUjxCym+lYCtzmt3DTFUg8iaEFwI+cOe1T9GQafSBij5Bk7clp9DCUkVXudn1C1Z9IdYCPJHxV2yQ9HZfJ1O/vii+36N35ru/zvf2U7/JPvuCKz/Wd/djv89E+VT6kejIdqfi9eRiqm6cFMFdEUKssX09CeZ8UHNa2vz5eqDVQfXQV1D+RebAUfBuPDFfeSDCYAJZhz5apkiOM7SRh7JgvBJvGD+wXdO4q/d/Bn2hn3MXsUNNt7aZuMPHQnh1EXS/D14nluPhs18b7ljNt3+e/bnhSl0VXmBPGtZJp3cOXnXBPaEW4xEFi0SX2W7pZVHc2O3gMmszLPLJfu7+UOr7j3//N/+HtqoKfuBjLsWo+ilZYa5/SbqZb7PbyGxARQCKlIXJmWBi1sMlH6/GIr9cKZe5SZQyTCsGFSaUwgP+2bz4h7ohCh+VQi4wVdzOZeFMe11cyuoF7vxBByBp6HsQQIhT+VrTaVWmyVmr8jm5X7rX3IkGgYEzXXylXmrhzPyhZKEwClAFwM3Yygk2locxhlVfq1DpHQ13gOVcOUyDhWqaTHQMxKgJre5rlOBRrrjAlkQlKfeWDEFzwz4yUmnTRzdDJGQDEShQwDvkXf02f6PHneGAADAWjNjqyYWiDAl+/uXDhQHCMRMvlf+cr7x/vt0fbZ5YTPD893j8eDMu26JD70ks/NEMdqIpMQgAI4yc2pwUblTiMlx0eUCMQTdtamC4vUoR5emyrampyCgsiv/sgbJzNCMLnJQ6VA5SwdjApcGbaE6oE2UX9/Od41owKNfy42/N0gjuZPb53JE/TKKeFkrsX/LSSPkltQvgqu13AsrTOoqBKZOy+snkeTTdNQvu+R8WF9PtvuPmiiafErzxVcQ41QIKLnuLFstaocXKSUWP3vVR0xMnAHvSwGxdxUHToHw6BClsm+VGkZXmSqICkbQrnSfIhnP7srGGIGup8CIiEqVt1cmP0J3S8DR9d8FaiNiyMJD5T30KW/Ea2wEow46uU0dA2W/aAqkUZ2I501OCtlUCpgBJDu0Ui/VOn4GzEqZ2bjU0oxaY6UwZNEcHNnS4Z4GHY7sgwg1GUtbrDRku3MQY4uls4pjZ8E5OmNmtKbsxEVp149OpYh7iF5MQwJFvLvOKgO4gkO6J/xu9vBU1r2PbM0uRIbqmdnh6vt9eUSnf/Q+A6V0Eku+UaS5o1QZV9ksJSIIuLAuSdY2Dd8chaLuiLOqxMZKf8JLRSao/WVnShnVo6Joz0rU6yFPgs1E1GNIq3asucfed1vf8+JzPGXfnU7/p/f2rY//q85KHv+uZ/Zng7Rp5emfuQ7QauwTalKhkctO5LkPRWwUsWzcEWGoKqycMM98XmsptXV4EjlqvywK8pG+K0yFOQ9AZ6cHvxv7JsqFzXbxCIJzIgBNmYPeH7djeJG28nJzp5vT4/bGrBr23KrAL0U7arPSGilHATUC601A4ez91FEsvSrbOmRfdHMIqHCutNZQ/jc01Y0NYOKg+R5sVumKboqQ7BLokH1VyCZqAMKGH0GblVdVYLIZ/ecEbj1YjPrvQCR0iNTdM2FsCLiQvWMKhPUwjTkFh306sLcfTlIFAGlCIVCnxHuCwUPnJWuJDbdifcksEzFpFHkVPaoBmViPRUsPiP9bhZzGf2L86zr59fA5aoCYBvis7Ddp9Qy700Ni3zwez9ux+//YLv69f91u/wf/qft7J98Z3v9mZ/ann/x57fjN36S4ZGW+weV7cSKe6HPl1/Rbz07Qh9FbfH71AwLV2n1s8z8SJWzA3zevXLZNaOnJ9EX8iw76f6E3tsEw16Pa/nNAEndb6Lz5mTJ814ImhzAe7lkq1UhYdbH+eWraSp5Tu2BkizmZMiuSimVc07ATvWLxFr7+mKVVsnIk8hhT/UbX953y9WADG60sFIrTcWP5AxhCzVHT7YKMQKLynhtu5qr96NvMQBZvV8xFfbUUQZ2NkjXidRMcPL8gNHP20PZcipmsaupDuDXUg3jubkrik0eHnjPKmEA5CzhE2IXeQPsSNtmgIMCdWpwp+yklatc4SCBhoGbHjf+PtVKgQgCnQoqH5/fgRYgbsCSMGxIZB7sT7W2YsDQFoEtTUXett2T6h+3s3MlKrAPSDCVjKOAFtaC4i09U+5+/DygyN4+2Ra4rYOB5Dqzih1FEb26ViU9Q3jjF7KX+FrZ+fu7e59zFRlgxWTGY83VGn1iS/Cq5joBNkilFDU37Q+sFGiGBokMvinBIJ6RvaQ3CXBMvkOUPKaYiClz3B7uZIOZ/+dKVAkMQD/XOBOxZvD/UhO8u3/cPrx/cO++WAfcd+2aYlZdNissU5H5/8vP7UweRakiuHFWbcpMD2WLVKIQOB225xddrkuXHnSgRXeQKfns7Zvtq5/d+iXu7zGQOgQazCP061UG0yA7xlJIqF5KlCrkW2egrcVk4I6mRitI1y85Xf28M/F6O0pmjSQo0PM0Uw8H9Nb4N5e4gjZvdPpdoJMokNX7yTl60vy1Lk6as0HDyaShWL3/gA56GsQnYgRdhCFZSNIJcSzEqBobHx0I0fNBVYHAVr88MK+G0gWlCvUiUpoJQZOla8K2nkElOmfpJSvIGSBYj6HbB9ZdM3JfiKocHmTWvRIEXC2jbYqMudmUYHWBzZG8SK/Rs4qQBFHiPCsj9/8UF5SgL0joogAtvfUMzhMvXgEBpf9Jq/OsgZrsjIKHAhMZJjkIlbcjF1tBdT0j527bXjRkTYOmpJBjg0v1prnQlHUnzcOIVaTAVQ59vdjONfiJ1GOpeEVxJw2AMgBCdBJ4qs/GPUaFhBl5LY4A6y/URUYhjd7lwDwAMOohTUczx7WcPrxXARYXCtVqxgyJJ0ZKVKrn7VXUIs2JqcbpyeOnAleoTokTEAxXf131lWVYX+gqNK5XIKgdP+gEEzRlHY3cy2nY87cj2juAbdv+6XeoyPzyr27b3/mWe2Qe/+P/YLv/6a9trxoiK0DmQHM4QbO/ZQyYFWrHedSaqX9DFS7tKTMkZN+0WK1a6KBs15QImkWs1RlxntXl8Q93nmyv9QkdSOepB4Oy9qBtzK9YfGZXXnQ39C0EmiT74kxLOpQES39f51K/6aW7cW+iUO1YeAJngjwFaj57qv64eRe+Myiiki4AH6hncZo7CvMO2bWPKGUdVK2qw7LuW2hDobE6yanG8aDg0Gg0X0AINIksM01IipQQeiDjHDI3UMo09gNKtVfL/wSsy92Bcy7nKGdNZVUgRsvT+m576C+9bmBNgF0EQHrHGUiw1kkGEapB4jc9nW/f3hrI07tKJOfpWXZdSdCr/d75Qf0+V9uVBsOeb0YdNZRav1IRkt9NUJW39PGrAJo15l1SrY1fO/vh++3wP39zO/5Xv7S9/qNvb8/f+Np2/+d/YTt+/acW8KVzCnorW8eUcAIYOPcE7fSH0O7XTAgSgKo+et7UTQkybNuZaJElPAAtWOdR9hVbo6BrCWeMAX6p7MQvha45q1GnUYwBLSXiL/RiqZdX7AUlze6zNNIMLSl2zx6wAn34/ohs5HzAcigbWUmbKycl9qDvSUCv71f8oSBSiU4xo1Zitg+7CgDS3dS9NmVM1VjZMOxzeg9cAXNDPxRpJWbQ3ZrSFRpohjsTe5SssN7R553+kcvr6p0aSmKpSChIl//LZPqsf0APfSeVRwW78gflRwPuVJU3CUrOaujNsRMZEJrKTvZBsczNddtCwgT6pBTrkTBESS6AItU8GCeAIb4Nq/rFUwRMM1A0wFSLp7wet7v7e1eTZRtlS2WTZrO8gmwr+D2EzYLf1F3mTMi3XG7Xl9r/AkGqP7wtE/8rdD19HzQ2gAvPmjlKhhiQPlRCUQ3pe0n87TciXnaVd6jabU/eH4Zn01uds9K0SuI2xjrot+4zvTBWo5Wwiqvjj9uzwJDXo1s6bm/f+Bml/qq90GfYfmt+o6i/pX4qO+H4Z/XQ638Dwj9YHAGQRMkO4gIat0E1CxvKDBxmJdYA7jda1wtPWtyO1SNzurC7fy9qidAN60aLe1jNZJb2LeOuIFGBtRo0URWRoTrbnkohxw/0LO78uTmxfjn5KfHw1QR0Cf3KiIk400bSpPEOpUObG3pJSqcKBu+LBsFUc72kDl3rdC+d+qo4NYe8aDF1CYXyrZLromtYg8rGBwlgEHlz9h504M622zfdxN/Biw6DyrJPSMX5uTKgMIhO01CENOg5EzCcl/qLDD2lXQJpUGRlq9poyQ4/WWc/Eok4ILis/q1mWNE06qJam9uUKKpJypxtmP3n88J3dSiVOjmbJAoYNFQ7PPSylN8q5CyHykdazq8GnwbVCvpi1bW69Kro0RegQBGnDPpWMoolnRgjhAVoPitBfanLVEOgs3eVZiuHp8yu3BoVG4I4m4Cl7qKPdYk6U9I1J0fhb9ERO8Ds6l1UmmyIFz1JlUUFJqJaHrgXcowOzrLWQ6rZevUETPB+u38kil3uFShk0AZ9IcdaYxDqBDhKRLxf1mLP0CqhMjg0I4NCbtSDJeO06HWgyC7pn59tN1b6QYlr0c9Cjau8fRWb65ztnMaavFyymSWR7qBfn3NOihc0uu84HPRL7ZWrAJyJqLI5sfz2d7ezb/5v2+Ev/9q2/d2/v73+sX91e/yP/v3t4We/vp1dM6DX9KRKrkwDMn2JZk29Z2YbKGilD0aJQM/hiVpZo6ygs/tfVO7SDK19SvXE6ohPoO3Qq3AoIL/IyBrpKgWioO807BJcowqV3of0sJHs02fAsL38ouKsIEioGDTfoGnpm/L6JTBfk7ihQUHrbNWvVBMJ2FpS3rOkapq4bbUbdKHP6HyRUKlqzefyHPyd3XNUEKafoWpRg+kyc6MGEeq8W7mnQBSCBgmK9Hyq0Gq1HgZzysEniYHaQ5DK+ofi05XtBIvk/bG79LplSGKOAGe9MyfQ3dCkobXhE8t3qgJUFQ2BUwzSo5fF6y6l0POaNXFFkKAkOJTgBM1RPYJ2Wfd+1+uYKjHN0evM/uCL7fjXfnN7/S9/aXv9h9/enn/m69v9n/v57fEnfmydn/gPUECBZ/QBLP9ie050aNiuQJZQ60KvczCi4MhnV31PAD+IBCkEEY0FsEXzLBTweaBuzaGCysk4gfjGlbyM4PQ0fum9gQvNzA0YDI9W2qwkxec+TIq2QStgXwAOVYfYfmxB+uWwS6E1zT4mxTqi9bh/MINcdX9MMcTOGvTyXBToqOnrcnAv0MSKcVGBo3oR+6QhxJdK+McCnFYI4y/0eVDFSwRDIKqfZe/7kky42d3UfuTvE/w2yInV15pYzdS9hpyT0GEngDD3KDRqi5QMih3PDp3dPlfqcBfQuUzzX1U/BKWgmTf4mn3IOUUdt2iElXS1sETrnkeGOzdZn4NCKv1BPnMFoNr+WexIYNKDf0a+DEXX7rUGgD3fLg0g1ncte8tqOPHQXJyMg1DfWM1MvLm9QThJa6K7s8QPeiwEg1YZYeKKnuMx2Uj6p1whuY74Q1fj1l5UnAVNVMlPqtGReKY/Vn2yV1cS7qqsywqwUL0l4U5VWeIAAO30C4nS14LdDGcvm1Q9kQYy3Cukc02/KKwShuzOeAdQLTYY1oI+v47GP0NFJomM0HcpiLlkXAjDynJFEQI1VERIUxBG405Zqx2GfqOWxJwJFIJcIq5ymQcPFcrjRnkPP+phVbpcs/Kgwy3a2kwW5rChgovWRYf/F0TSk/agmCmgt9OLYpPeoTL8UZFhABblRAYBvjqpE38yamzmlbpZFMTOAaadF6XJOFQCZr0fPGn3FXiwo4ITJs6am1gza1KdcLlUKI21+8O5bZpSAi7QQgLSOLFQDxBnuNpubnXZGNyV50mTaNB/VQbcwGwJaN7ZyWgN2orxkKWh7NcVGebN8NlJXnYBYRl3IxCXVPhsKE6HpI1KSWgGCWoJRjDQCaqQhwwKxQUHaVXVr9DUQnpV3MTRffwbJInGdRqcQVaWTKxL4kFCJ62mqROiWyqalEz5nQyjJVNTJ9PFpmKwkr7iv+u79ExC3U0HKlpBuPdBuGOU4PGG64+ClJWm7gneqUBCJSJYVYCBEQVBzeyZnpdjufBPzbkY7xzVtzxHEl/3CVVArz8DUYd+k7PiM1Y0s9BBJ5WOAM0m3+euBQAIjA6//73t8rd+dzvXQMz/6/e27cfUI/Ont+O/8bPbxZvbmiOFFdC9lHO6u5ORbylV7hnPETlTo86hJhSdwGS4Ze+oPHFX+O8IlDS91SDN6D3i/NAzkWBBaOfDA06TpmBUh9LvZZTTg4UFigjpjlR8UTeFWp/tpyo3SF59V3ZSfL5+BxAJp19vksCeXp2kpQRv+Z1qXGhRS2ntWY21NYeqhrQxz6odO7Yl055rvlSJMaQfMUGMfm6q4TiA9R6UbVnUHAQnUNPs85G/b3XCukPdCI+dCM87+5lnTaAUukvQX4KZQsFlA0whGon9bi5GFW0SqDi4QKZe351EJOvRVXbkVAWqCGlUkHpxJTZDpqaDTOYOBOgJTVp3P1Ri/mzf95bA6fUPfrgd/9qvb8f/+pe37R///vZaiczdj//Rmg1DAsueQUPVYGkrBaVfK69Y9jG2Uxdhou9OVJS8+gxW4pgeR3Hm61xE5dAIqyqLRqBFHwq/niQiUsau5lTPE0FrJxkzYE61KI32MkeuZFuoJJPQucvzudsGkXAkeec9Q/+ewWiGY6entFQRdR+qn9RgTfnB86XuhoIgwjjpw7p2kKhf9OhVL0WttftGzvFHomzLVuG/4uub9jjXgr4a9oCGbZ00EHcqd7N6Xz1L6YktHx4wualk5U+LVkRshu3UP23bl/+P5HT36FQxr0Cg7hezEES1Jpyb6g4VOdU6/uzjXp+ZZBEfdL9Ux09Nd9QHh4ux9jVMGAHRVvCtuKEocAHz3FvrmWnEafStEB+s81ItKQsnpmy/DIRFtAbbJrGtq/blJ2KNE59pDxXsW4bYFdKowgocO5SiZs1VUt/OtRLLqIU2WO39LpBMlSVEHZTAIBzDwPlKGC4P7kmELZTxBWEiqLJCAqWWC/koxfO3b8rX1dmkjym/y5a7z6bYL+5NlMTyh2JWMcNHlF9/kyvvWmMqdC5+6Hlg1/4zJDJlkIUcKkBfiUw1dpMpF6rhRmZ6UlSRsWzaHYkGw4c0c0Al16JHGaWjCUzJxNs3N1aZWCXrVXZjbkY4ogvZP9tcetPfD5Kng0QQwcurH4WgvlAZBZX3D6Z76EK/uX1jipWb3o2KEvR5dokjcH6TnGWmBQ29qUSAMiWoJcvWgbDK2NtScivDlFJZqhqmHrg5jAxayZQqMggJXG5nasQtaKMDi+al00dXE5dL/i6ohtYBFmJ+8TJcaiVgqgAwlCiIKlWXluClpNfZdNAOaA6t8JR5KElkXJkoJx51qyQ9qxwvpN9OSCV4Veqq+a8ed1LbSNwIyAjo9FxJIqZsc3T+qxlZfVpW8RCNozTxRQtwAMT6qKSZGS5WwrOcoi4MZxsnMZU1VtheTnBSbnqNubyijFQQLTUrK56QKOszUbCreSaicMB/glfuhIN7E0erIIqggsAFTjaUjB3FQVOxJVV6L+pGmqip1GmP3Iivc2euaTWaF4rEvCPdH4ZVzeQ41As/ZF2Qyc3XzyrxFYocakOSruxnZER9HgrNpHzc6j0RD4gqUBw6ARnPdP7d72+Xv/2724USmf/797azn/ij29lf/A+3s3/zZ6X/7EcMzShoFT0iz1BGjLTRrBjHlyCwG+45R80t5zNJjCLCASUlwTj3J7K8aRJvikQCaKH1Yg0J9CCwAv2LCpH3ta4i9DLxpFUdBIVjSjn/DApN8M3629kVVSbnZzr0JFX8HewZIhNUcFCdAe2biX4SEwsYbAyCJcihmT9UN51dy4bWjKd1hq1iBl+ctSeZ0t4gNQ8iGxtuhcVrJaai4WLPqn84loJ+nPr75s8Xit904VJ4dECC/eMOoRDn/obQy9bMm6qs11DnDpS4b7ZbNzfIyhbCPm2W7Lb2WH4QBU5YA7HjvoeWlYYKaqluccRL6TCz1l7ff9i2b39nOygw+xf++e3h+mZTzwvAXiRdsy6IoUTil4G8PVD2+bvf27a//hvb+X/7V7ZNPTJ/8uvb01/4he35p3582ZjcYVUS9Uv+8e3bN7Vf1ZNS1TL1ZRJkzpDLXmZU+ZldZeDEwbSqjAKy8T0GE6yMxlogFJKG7/pvyzdTScheiIZHTx2N6AnoY5/c71eBH33Khvd8uBqEw+5gTznr0Dx5Ps7iUFUaHnX1kJZNim2ynZJvfqZ52n03z2JQUBFJImwatWewqf/3FnUpI/6wHUQ3MnhYzR6ZHu9zlMp+ASoBuQA7KxlpAgB0odB6ndRpYCUJ43zuvK+f0b1FiRkIJBcQYwo1ozAYAk0Vlr0gkZBtyZnvM9miEKZiGrBue5rkXoBpIV0rCEasqWejQPNkj7J3scMGlkxfbZ/az0ecZj9cQ8ShjmW/SIL6XHPG06QfhTj116FOCL0udmAdEVOjR0PYAsuhnArclG3QZyuBoSmf5C2Mk3nclDCoxUO+h1i1knhRxEsaW/ErNlN+ouLg+hBijbL3ZtmI2qV4SswHVc4VCNOcn6HyEbLxqAykeOuuCYygcCEGksB9t578v4y9h5dc5ZU9um+FTpIAg8iYIIQAkUQGkw0YMDljbOMw4b31/ov5L35vgu1hHMg5JxEVEMEymCiSTRBJEkgdqqvq3rf23ufcW83MW2vaS0tGUnfd8H3nO2GHDuytI7ntuBdBcfN5mmvFJ0OhqplZcu/Nycl3z73A55F8t2xQ5bPJSWCY3v/vCxkGIFZcfuB0ax+RKY1qmUvKnfeWOo28wDmRhljI2CiP2D7ihDkSnevN4dsd0xo9cwS7aNEiFTMM5h5dj8KHvNgzSc/EhqkYDyAfoCTmGYbl8Sv/bLSl7ASOi4CFDBPEqYlJK7SFA7w3sTuA7lrEXpK0nxMOK3iFKR6LFhVTEWx0OPkZaOMG8ckdTBNNM2GzpKADqrkWLUFp9LugTwtQCwvCpxO6lPkzabQm6MYYxPfBG0u4SAbyxMWz0vZo2VAXdzmNhw6df5FdI4Albj06Ik4Es0M1SgR34ZcykdyoDsY+KGpBBhaywkbyAA91kZhyOMFxUuV7NTdFkBSRr5ObkkpITdDLwJmdkRzh0vtV3WeOzUPZzIP5lg4cqyaRH0Huk02bOE7NpLbpyGVhl/wUP9eaVFrP1INXI/IdAxYDPteUDa3MCeFYPknNC8nI/KmcBpn3RN6An/eCDqQmS/GcRipvTeH0DhiYPf5NzKmfqe/cql6edCrIx4jcJqixD0ewC/q5UUx4TXvszfebyUXTbXbiRjUfwUkpQKBEwUl/KvhYptdBLAuJDNB0A87DI4voGm7y1VZ01rwkHxm88z5ahy+XlOzgpFXoBWlXBU9ALfWZ3H9M0Ok/wkQ2+CXudqdkMCEPDtb2TvJ0LL+y6MlD3HAwe7A4uYjkJySoG2lfx4A8IIt+hWLG6orDiQm0perlBMTkXl5PcMhUUJc1GZLFttYDeTIzPQxaBfotQnk9wTbfZ4C2/BZM1F9YkI3uXV+yEx2/F0koExckHp+hFFaCbHy3XGgYs28oxWix5mk6C5OU4E9YbCYcLoD8VBu4SXqR8T6iUBTs1vGd50QjBhHw5Hg1NuglGZjJi/cefRbUMFDsSfhdo1SW/KfkPtTvLtqoacrqmN94EQnLLln9kJav96HhP+aFu6GXsD6txX4f3V4P7clJFEsWoyraoQLFDmuprqcdr7NP0EZ7yzfoPPw4ijsfoBMccOkFGFxwNsq99wheZxO/LZls/zauXd73qJIbtm1F68nn0LnrYRUy1QlHAzddi+K4o+p9ne86pYNz6lPH5IB6832neMN3D6fRwsbxN8+oppCxR5sLYTcvHcuYyDcKT+Z+cS1IgIS5RF3AGaaeZOSMHTWvkmdNf4DZmTlB9NhkpVWAcgVKuEbxzHdZN0ej0OR9Nb53cQbVU4HsLPvsSPRCFgCjSawJ/oTYGX4j0QVNpRqTbz9ffx6LNPMfLTjAZgKbFY7/jfEgkRKaOATsPHOKzIMyRjtmcl+60POfWyCJCawEICIhdu7WFG5Ozq305p+zkCunQjDgvnVMi8apEQFNEZFnw+hUR9P778CFs6Dy+6CVR16TiwFziVm8BppkRDhm9PlnM4ZohGZyHiR3xVdzkTR9iHPJEuOORc1keoRykE29KEaMGHPe10xkQsgl0k6FAdVHWei7uckvHjHk/WUhk1Nkx9tmRzkmu4Hn4sxiB54OGWFSN3akKGw0CvOKtvjnLvLcYGJM8nSc+bc97/Kcs7BACnu4YCSclvcLvb5OAAAgAElEQVQkXIPFhWoDeTeAeW26j1lDfdloowgWuWGjhYybExYBY/7DfGvHTA/bt+/Q9TD34DMwJ2lcsWD79hnMTJv7nhzBphnPc1f50/+ikAlomcc+llJmYjW1aFwdfVfnrok9KnbAsuN78ioMAWByTqLj4kUkOxYuKNgt0biTwbdjlasJYiMbyFOzAePAi8qNB7WquFBSyI2oZJTyyuPEiXuz5MZg0EkYEv//ZGyKJKFqo4+Q2QWYiw3Oh53a+pm4NhAKJ7zqMKjzZDw/F3CqAo0G92YiE91lapELA9hGZ6RAGGls1R2knHCYXMyA7C5sQkfqpJSdEcLhwlAwt0ZMSd29ao8Y+YVDuCWhLY/oEZ6xmFYn86jVKljRWaohZf6EhIEwIJNPxKDMf8tuAzdH43kzRD+uzZ2fVDFJ2aeA0ETXIbtMXGmZ0JsXYhWX0WRTB8h3TlevTxfEhDySYyCcZauDYZ/FdyTTUoTiNQ91qGaX2Qf3iCu17zaK9yYJzMOFi6EVCY7kEMUlYsedHTMnZg42fo4OIi441EXSOrZSXxL78kht4BCGpen+68USmV3sXb5v3hsbEalqljKq3jNBcA7YRBLPJdIQ0MTssmf3XBAdwtLCM2QBZCkS/5RmTFyysfQuwDNOsMOUzyubEAteW42tbaY1KZfb+fproJZf3hTyy1dh/vgj0SNJkon3kNDAVJ3qoD0zh85LG9HhBIeSsyevAhZNotoxi3Lty6je3ITB0SvRO+JQsPViEmJTxDRd+Qa6wGfDtc0uVOf9D1E98jRKHornnwkcfEBA2+wpUftKkGs4P8TEmpfQfmEdqqOOQOvi89Hde6mm3lbCMixQTZOayJ/k0y7ahDeseQXD390GFum9qy5E/5jDUVDohO+OeyrWb3ZSdf0URZmZQUWlkqnJkJhvCplRFS53eRs46yhHqer10Pnya3R4CO27F9q7fy8S+MR/N5Nrfq7eGw+33iww29Nzx9RENHNG33rjizVa5DJZ4j4RD5Kd6+07gE8/p1ECyj33wHxrTIVMyrOyiUVIxGgjIrt+luS1QbHgQ+GD5Hq1iRzO65r9JH6OIL0lSk68Pv0c1ddbMb/brhjsurMQAI2ClK0LeHBnct3ZMY32k8+jWLsBOOYI4KIfYrh0V/NI0l8nArQSGBrPfbsDE8+sQ/fuR1F0O6iuvQQ473S0l35PiS83lJPf4DWEpKunBW4CSb2KBef0dnSfpo/Mg6g+/ULyy5xitk+g/LLvMxM5q/ilFH56BFkFkO+hy270uIulUbSAu/H+PuZvLowstMMknggCBnBPYz1VIkcyFDN0RkxNsmBtTGldRKZABieB0SEPWePR2GF0BhuiVG0kZMVcTO4Frf+ATGbDpW6KjkyFEwoqwaBIQsWtrCWlM+H3evmfJhr6LME5PHmjcA/h9mySiEDvjCkSYfNMJC2ryeKsChXmRJPB+9V0LabBox5LOQzLBoELNE5krU7ogtZwtXy35rEZpsaiLpsco4VEbRfR0O9iPSUCIZXZXBzlF3+uYWyW4FfSHg2WbIR4XXqnNeqXC+GRFg5q1CRzrfA5ZVE1KsaSRZK5TCnA0sSVnJbyGozwYVOU19FMr5SjhcmtPeIacR+veU+cuGZdXFsZzDmSEQ8Je8siMuFmCUn3+zLsns1xTjL0rutplq/Z79OiFYmUSa4kiy6JVU14Gu/13wxMSOVgA5Dfz+vJn53IATXUxC90fpMxnnvMqAVzf+zXY8/BOFL00pyt5WBgqHsQR4a88eBFjnJkLI4irXD7UJWFplHbvtmhoQLjLwcc/GVIsOHoMzMUXSBHMBR7Y2qUhVlA/f93hQwvnDfIkRZvknciQo+kFR1sVDDAnbxZFjFzdkZ1ELX+9eR4mmYaPCjIz9AY8dlpV8i8+UXE5E66U+1xVwOv8gaIIDaoMDffYO9HN2EWGAy6WehYuclJrx4ED2npWLuzaPdu40j7PBQYdEc67aNHbXaH5UatLraT7kzQepHAE0vJl5S443qzh3dIjl+p0sQFwCmSCHxJxIpklJ+XgTcllHkf7Ahmhzvv3y/ZRaYSzyAKZyDLzZBj+DzAXJh4oyY0g0IXHi0Gaa7GOua0hAHMka5BFzi55+EhE8soZBI7m91XBdMYiXI6RkhBKtckdj47QR6VppqRgyaJ3Cqo6ilaBtNmauDAGcVVBDcVMhw5D/uauhCeUA27GPRjckWlK3Ckb5ltkx1TT95mgFlUmUxsiKQL5OCDhXxpN5Ru1PEXFyZkPHVR7kg6nBviZtMv/zwVMjFZ9Ai16e4YcZ3chCZw2xwxIQRJZHUikR0yr30eGrG3ooA0hyinK4bTCZQZnKMMgjlR83NvEj8FegVFd+a1HlM+uN48VjoyNMtrg48loR25Tzw5G2AQil0Z2POw0pTw66/RenY9ShpivrUJ5aEHYfjTyzE8eRUqYrSZKoR6Vl2EUibpuXWo/uMWVJ98Dhy8DMWeS1HR7+SjT4DNX6A4eH8Mb7wKcycfj/n2WG0Klh2thMG5IHPiKoWd7d+g/ehTqG5/APj6G5RnnYL+dRejf8hBI4CCJop0+gOMrX0Z7ZtvBz76FK2D9kfx/b1RTE64M8rESn40nEoRz27Sm6EQLRSU1/zsc1RUb9v+Lco9d8PgygvR+vG5GN9nT8UdwndGYWeC3X7wN1R3PITq3Q+A008ETj8J5U5LBHVoChVLo9tvKEnF3lfq6FFF8S9voXXbA2i/9S6Kk49DccPlKI46FC01kAzTICTZUp7ueo+xy/vKayhuuQcFTVov/xGKI1cA4zRfHk06+PnRJGASK1GRkJ9lB5RNiHWvAH+6B+X2GQwvOR+z552J3m4sBMcw1qXkKFWZfDbxanjd7H7aoC59ptIDpfHEcfc0krTkGNaJWgg7MCH9y9sobr4dxV/fwOC0U9C/8sfAAfvGOcJzp69kdUyQEYpPGKKIjz5G9ad7gEdXA8v2R3HTNcBJx2DQ6UgdlKI4dbebIWPLN+hyivLIapT77SMoGFausCgCOW8olDhq4jvgtadnQ0JAPCUksXtsdhrjz76A1p0PqggrTjwGxa84kTnCMXXB5DEToywaPCVjJ9/7kWepFYZyfybsyBCxZrqm/w4vDBUSUj10Z1bJvvynHP89DU6eVcO1chxviN/uLJvYnHsyJwNK4Kn8ho5VvTw80bXbNyyTxUZCPwuabFYILSF0hRuhOYHShDXinhLFEQGMUYSdkEpSFYsiTIgSJ/28d55xRhfkWvQ5Q9GRFF+xYAALxsaZ3Ql5FJgjCquZG3GvTU9Pq5hxLpC+c+bUOg3lO3CBPZqfZEHoKUPC6/ysEspd5zCKamzWJT+W/+kCwgVTM80wP9Em5Vn4arIdowdeh+GmhiLVMLh4dunX5H0Z/m+CtjKuJLTVuUvmLyoEQiLfuU9eV5imh3P9Qmh0rGVCagOelxMUq8VZjIf7WjYDasKn2m2iIwx382e7YZlFjteWnws/16q0qQq4cP+5AWPKg3M2K366MeKG/8SUGzV+P8F9Zf4a/B43zxuBmswRlRcR7aH7yevLRnzwyIkIGBIdZKg9oZa6JqGOQrhF/M3w9gnVMlmkjC1sq9qzxvHIir4lpnfMYvs0xU4KTKmIsciL8ujI8RNBpalqzyqQ2Wj3lF5w4/9lIRNTCiWAsz305ufCV8FjLHWbxti95ZSlj+lpdhSM1XUAYLU1gSneoKYWTt4k34q2qtLt2+cwO91TB3zJEsLPOBpL/H+Dwc0go8ReD8SQoIbs3eAhNVZPF1XhNV0E8WHqIXChKmj0o5NmOFVyTvRzFQQTc8yN5mQ6u3ZJBmQh5EViTgInUjxcGLCk7hCKHDqggrTJxZeJGxesJzKU63VBpXsKBaEsZEbhaa6WOeUgRtgks9wkPpQccnjf1sT3c0oSmzphkqJwkfTdQkTdGikChTqGpmSGuBh77m5GTmByhJvTESWr1KEfIapnMuzr4/vpmHskWFHokusvXTjlIeJCxnCaDKoyNGvloeTEKbsuEXo90o13nkIUxGqLYN2fRVlSYpGcqAn5I6m4nWCXynBBlO1QqpsVXCfJ2HqnfAr0XKh9j/IZ+lrYNaECkac4LflfCOkX+GFPFNP7yO7lNT8rXHQVpDuhBiNlM2vI5wTRwcsJqM0qQwWLMDlBBjxxM7S14Qco2GvS1WCe+e+9PhoJVfvIuPjKNdjAGDg5TaKtOSf2uWkCIg/qJF26OMuuL6/TXDLec3ZAswAStIoT0GFfDZLRfZ9Fz/iWbeiueQnFQ08Cb7OQWYbyZ1eiOO14dKZImmWSZIyOJ3hUB5lD9fRalLfeDyzdFcVPrwRWLEP19geobn0AWPeq//uS8zDkBO35DSpKiuBzaD8JTjoy+2eiQ/W97TvQ2vatkxc+fcK9TjoG81degOrgAwRlG4VXYXYGeHYN8J93StSj9curgdOORTVBfg9hZ/OonnkRw9/cJlHteXIZTj4OnUVLrD63Yxp4di3adzwgKerh0YejvOgctE5ahfHddrHiUcQB478jHnz0CYa3P4SKRqLkCy3bH9WuuyQ32gnt7Bxan2xGa8s2FLvshOKA/VDstNjnEMtTJqkkjn/8OYqt34L3Uh2xDP1fXYfypGPRlrgJDxlOYNmhDUgQZ8hvbkL3D3ejtWEjWrvsjNbB+6PYeUl9fdqvW79B9eEnqGZmgT2XAvvsiXLcam+6J3ryfL0N2PwVsG0bpb7QP/MHmL/mCmD5wQvx3ZF3Vtxv277F/JZvnNwqmRwpWjLJIISGe1bdVyfZJWF2riQd4z/ejPKhp1A89gyKL75CscsStC74IVo3XYvh8gMk3zo3N6tGC6dHLGSSK8Y2cPXiRlT/fivw6hsojj8SrX++DsUJRwtqJp/TaEbwIznxwSNPAQ88jsE+e2H22kswPGy5Chn+4pcLNEK/2ZghLIPCNI0je3oPdae3Y/KFtejc/RDw6RcoTloF/OIqlMccXkPwfGY4EcuYmueKmlA1d8CGrjltyW77aKzgNbjzH8qPRBxIjjg7ugWGEhKynLhU6ASZaZZDfrY5FmMhtrBwupvxnnGDHV6uN8kMFyQLu3ByITMvuXd19BX/shudHKNUnPN0i/w1F4eGqIoX2m5MbmkbwWTQcMfGGiIPKSa54qIItk2eJ//GnyvDz5LxMYsZw8rFgRO0PBicNd+rmRTqbI//HE3EsztvZ3bza1xcujnGI0DPsWuTajdIFk5NcjrAxqr8nMTjbGBnPrsznowWy2FMsqCp6bU0CqFKM1fuPVMP3ORoxFCiGJL3lQuGnMamOpgUcvs9DIZurH/3fHBTlg27hNV5KpQFrxEsLGoNAeVZnfxRI1h8j+KticiffF6LKuhZhnM9V6IbmTZPTvEcF/iEG7sYt3llYpec5AyH5rY4p3G+k9do6K1hqk2TngW6DUW7Y0Sa8v1aBt7rIAvJ0fURkvDBiTF1wL5Deo3Bs0tBI16rmz4DzM/p9EWnTSi/0Tn8H3MNqcSqWcMfwXVCtcUQFIp8OIUoGksITyc5FCHCixOx8QlL0quGSIG3MEpXvFETlpC68JkMg2R9KhuyLGTKIc0ufDdenPlLA2JUIIbS5jPU7GaFNuxbNrHHjU4lFsq0TnBj2khIHXgQJjaOcfqItG0qxg2qSjQqef9/4/jnZirMzliJgdOYySlu5hLFCE8iza+YSDjBZRJOw70kx9lfgTeuAouVc5gl2XguoEtF4gZz4ZDIz4XgsSAXCFEX7Y472hmghdGLSYdXnsn5Vsnmgee2jzYosdo9dgz4cqwyVneyQ1GGSR39cnjYS9wqKvsmmePBZO3slNd1Ip+BlRKFHnc3XaRm0SuVDZUJLnAlFIJPWdCA04h2t69OHSFoNniyvwKhkwoEXWNVuWC4gVLeV7jLWn574aGTOHt/nrugSeBtiN+W4dSYVrmmzUJTxlGFUs1DoqEepVwpyqAywAomVAxh5ySIY/XazQ0dl5VwP3qupGKRr5EBkrhOF7L8bPrrMBGw6aa7ufwsFfBz5gxIylNNPiYKfEcmOiaGM6dhgiRG0M9ReCYJ5iNx6hfiEPHuFxwSes1N4LO05cLujlRGgjDcH/I5UwHHCnjqgHdpSGpIX0IgmgN5IRxPnbTYI+6W0cfCXIe6WCKeHNzv/JkUUkjis3ldWh/sNLIQCYNbKbWNqOL489lIoA68v5ToSKGKt2yOh4iQjDWlyYE2uOV3WHKz8/VXGFv/IjqPPIXWu++jOOxg4OdXo33a8WhPhXljEpFVzEjmENXTa1ByarLnnihvvAaDZQehevV1tH57C4pt2zC47jIMTj8ZwzF2c3vGZctQjKZeNpXVwaqF2wG2z6D7wnqM3fUg2rvsguIffoLBqiMxLz+ePtphmOd1ocDhpUqe3ur1qH57h+Bgrf/7ZyhOWaWHoYKU623dqyh+cwtKylz+4jr0Vx2pSYUS8PkeOutfwvjv7xQRXIXOaSehvWRJNE/4bgaeqnD6Efjo/nt/A+58WNOs4aEHOzFecVCoQjkZa329FZ2Hn0TxzAvAkSsxvPpSzO+zV8RQd+SK9z7A2N0PorvuZVTLD8Dc1RdjZuUhqMT9MpfFn2nukyYSbBRt/Cvwu9vQeu9DlOeegeFlF6J1wL5BmjVoYbjxbZT/fguqTz9DefmPMTz3TAwWL6pjKB2r2xv/ivE/3onOx58A55yG/qUXoL/f3jpdXOzaPJf7hhCzDsvB9z9C+fJrqLZPoxrrqtspiJPWvQuV1jc70HrtTRRvvSM4UuvolWitWomCU6twZtea5ntg8krIFjmOu+6M1lErUO2zFPND8iE49bUoCb9ymqgO7d83o3XHI8Ajz6DYd08U//wTFKed4MSCbXuT82xD8OU2DB96CuX9j6Hcd1/MX38F5g8+WLFgfJLnH6deNjrVXoqmA3/PwpnrlV5rNMSceG49xu59DEWQ/Yc/vRrVqpUxCeEeNLE9J7RaD5y8xLR3VPiGUCmJXoQwQMY53yvPLcahprloOd2IOwptVpUchSzW05WS0sRMVu0wzulPpxPxmR51FPIpSC72RICEY3t+eX2a5mYEhuOPTZYNtUmRDFsfSCqXZG15SgVMmNw/jVAaNVP+nQoTcV14bphfQJNcmUWG9LhzFbu8ZzfdfKzY/3lkKt1qmgx+Z+ZOjvHsjYxMTbOYcFhlNAWWeE9uELlgST4bYb+8bjfH+HffzUHcXI3GQCA+RidahkMycQ5bhEh86zQxoHHZcMwuugRCAurthJhIHja/TWhPPiG3W2/ezc5MrjM/MP/H6gTKqkaUQy1gEWI1Unm1EmiKC/Hn8f0nFEzKbmHoKPnpUG2TtHib5uCe/mXTNJ8VIYkSbSKknO9D4g9Z3GdhZ36pc4JEZcSEpm6sJlQ25f89EXMj1yRj75eGM+1ckY1wr1fFDzbU2WjVWuUarlCQGhDL57uiG4abu8CxAnCq9UUDvSDU0XGDa0tw9zbNLxk3LVeu/o0YEsatqbiSGTvzSJpdJpSM68xNbtIV+GydFTPm81DPwqpQTNz+7XZs3faN7n2XXXbB4sWLXLiPKOjqjNOa0zhCCA024edmaEpvxV9D1ahaxreae0vN62ZTqZs9Ij/MAOEK2QGD3Bbi/hlIU6/bxEIWL1YTGWfxIliOu/8m30eBEFAbFkdzsyVmp92RIR6PhcwYK052Z/Smcktn1e+JjL0JgsQtQrOhYTyUdE0iKfF7DNvxjduRV4FFL9oO266MeeDy8zlOs0JKTlrq0XYmXzHm5EZi50ndp+hgs4vAQm9YhUJDwBVcZZtvIh7HkNWteRHmnngDevSYSk5+djZMNHfFOEyrSi1MfpuuTap58IeZJ8EkjMILTrrFRQr5Za4Z/j0xibz2nLSpnBWm1wdJHlScClhO2s8+u/S8liRue0rQFA858jVm2oR9+7l4vN90o1L+0Qkxf54lrDlejyCe9y0d+ZjExGSiUV0Lr4JQ6WDXT53GgBa642LTUyf/ntpxCsP1wkBjQ8CmEG2mPlTfs76611PiUNNp3ItEWzA8Ntz9Tcy4oZScDn030cnRu7tuLrhMErcnggtLXx8LcJPhWUyxa2hZwsQRE9pmdTmPw91qGumo6ZKazkzCBxgWeDAwkNnLKCWuncALXkf35oCPGGJgaxhxnWozLeblTlx4DflLgTvIo6PTAj2zwM6TN0CZfgfTBgOsZJPvZgvll9ejrULmAxSHLUfxi2tcyHCqMZIg5OHLDv9w9RqUt92Pao89Mbjxagz22xt4fh3adz2IwW67oXfNpagOOaj250hISXaqGgVFBve2+B6dtRswdtt9aC1ejOGvfoLhMUeo88vgzjXU+I8Edps3SuXEp9eh/O1tKLtjGP7D9ShPPAaVCpkBBnPzaL+4EWO/v0sTm+rXNwAnH6cEV2tprodizYto/+5WVAzyP7lCcLhygklVrsvsJDOB9PsqP/wYnXsfR/eFDahWrkD/J5eLX2RRj4B2fP4V8MBjwDNrMFx5GGYvOR+9PXYLIjkJ1uPofvQxOnfcj9aLr6I69ggMbrgMA3KCAoqT630UlqPk6dW/Ar+9DcV7H2Jw9g/Qu/g8YL99asEWrQEWEryvTz9D/5IfoX/WaSpk6mkgu8qvv4Xuzbei9dVXwNU/Rnn+2ejvtDhk2MPnQ+p0hirxPaRghgsdPyMLKxDjrRII7a070H38WbTuvA9Vt4XhDVeg/OHpqJYsUdPAvBHvbk21w82aKkE+LwwZcrPCSUz6i2Sc6E7PYHz18+jc8zCw114ofnk9WocfjOIvb6G693GNelvnn47WSccoiJSPPI3hvY+h2o+FzJXoLVumfdzpz6E1O4N+t4M+lfqieGkmf97bjrkDDL/eitZTzxta9skXGB57JOZuuAzl0YdH59kTh6ZZ5k4rYyabl2xyMYGouRZKCiPRD8iMFYXSmd0d5XoaFY0FT3zsn5PqW5nb+0DzOdIjlC08VvwxLu4s62xoUZNcWgrX5P+2eEck16eio2NPyA7TIJmQLp4B9dmTTaKQ1mbMWkC2zGfpLjETMqou1RN55XruijdxLNEkjS9aimIw9MrPKMRSdB6O+OWxgBhXI3E0F2h4Oorn0bkOrFtdhNnXg0m2J6OGaxlSNTpxLyTl3HBksthJ4RUaMjeytzFxqkUPrLRn/l0qEzXnCUMUczHCglhoq7EWtg0+jwr5DHpa5Yktv3LiLiU7t4hjMuL8x+dJnq6RR8UEUz5BUpR13pAckZxIOX4wDripRESB4WKNabdzmFLkdeZEMmGctPFn8qCbhn8Wp7Fo0xw5dpA5uc67EhqVzVBNueKMyuI+Y2bmUc6tXMx5nbKQ4USNeaDh9UZCJLw8m/NNHugC1++CuZ2bSs7lLA7TxMr0HPNEioVWPBclKQFnT+lpqQWH+IqGFIavJiTOgcuco8ybnP9Ugj5u++Zb5Uc777wTlixZ5GIygkCNJlL6HorA4jb1Mb1jHjPTnnCa+iH55WGlhxcJTTOZ8TUYjuVfjZu4F52gRDEL4gOVFKPyJBYyVvFxtW5Cn7seVuaoJwgi9VSYmeEFzgmyMD7ZxtQiJq6E5jjQqQtUmzP5vxnIZnshM6oNEBsq4Dauf5yIM/i6wLMDrRUU2I3hC3UHXs88qk4m6sRYqwoPspsb5OlcHthQFSMmIVpm1NMNY/z5MOiubQUy3r9+5rhfOps9czMDYQWZqFr9x2PwXJhOrgOHT9JVeJmYOB1FjDNTdyYafFgSWyK4sVDpa6THwomFDCcc3JwelRpulZ2TNPBU41cj9tFqngHJ3SuTDo1Rznea1zCayNSwgI7VYqw+lglBFs9OdN19d6VHZ2auH0PLOPXzYaIkRBjmCGQhsWw8fvhtKLOOgiI4SY3HTEgm6v4tcyxYFe9znlA3dzIMr+MPaUh/Vvmiuy21/Ll2/CHpLK7JhrxrLBlNZ24G6jyoEk5omIy7Chm8U/2pLmajy8PuEKGd5uzEVCIKMhESY40wWWNg1vsZ0dpfEPhruJ2OjRrXvCCRIJSpP8QOHUKclObEtnGB51trtPbDfC6Iu1rLnMJqneR7bfgaagpk0MoPjjiT8cYa81TXaRTXEuOtwvfrLegwkX9kNdqbPlAyXv38KrRPOxGdgNyoMRAEXSnk7JjGcPULqO54EMOlu6F33WUol+6K7hNPo/2X1zH4wckYnnUaurvsHDBSH94+YOttpphl/lcPmJ1Fd91LGLvlPlRTU5i/6Rr0KGcbxW1O6hb4cPAmWcg8sxbV727DsNNB7xfXoDzhaLTYweGyppTlhj+je/NdaFFA4Z9+gvYpx6lbr+YKCxlC335ziwqZwY1XYebEVZgLbPdow8SP2EVU59MvMPnQU+jSTPTIFah+fg1w2PKapKqk99PNKmRaz63D8IhD0bv8Ryj33buedHDS1/nwY7RuuQ9Y/ypw7BHAz69EcfhyxUCud6rr8JBk4mAlmpzIvIXqt7cBm97H4JzTMHfhuZjfc2ld7OpZv/EOxv54F9qff4H+xedj7sxTMFyyWJ+vri5hX6+9Afz7n1BQmvjqC1H8+IeodvtemF3aVI1NG0NeGzUxTQQF422EO5L8rP3w5RZUDz2F6rb7UHZa6F9/KQZnnQrstFNtBJyJvJsxCT/xRNLnm583G2SDUA1skqsCbar7vPwK2i+/rEIRBx2A7rfb0dn6DYonngNefg047ki0fnENiv33Rfn4Myjv5URmH/Suvxxzyw5E0Z/H+IaXMPanu3TmzF9+Efo/OA6dpbuChnqewnrtugkHVFu/xfDRZ1Dech/KjzdjeNyRmP/JZRgefWhd/BqFYHLt+NgU6CTO5y4ezqwLNKN1bRSYiZLPqlQedMOO7ym5kQlP0jksJaWAQn838MR/u4nrczsFalIN0+aobAQ1KqIMwzZ6tsIjz+OUL85knbGI54kNWanCO8gAACAASURBVGkHEV5WgbyQ0p0m8bz2LibHJtQFzyamnqEmSOb48n9MxDl14J/l1Fjw8YjJPst9U1wf6YfD3InJWKMU2kzTDD+nwuK8kR/RtTf8J3OrmPiHToKbdH7P3HdU7+OZYQhO8ljT+NWQ43bXazfJ3lzPLuyZJ9hwt56g8TyOtZGQNV6LhRUaSWXFrpGckXEyJdidpsR+DG6LG61GvmSjovbSElzPzy7jbyILjOcZyV2JfNGUh5Lb4Y+ms9rf74IzrTioqOUizTlVNoebXNfvxZwtTsgoZSwetaa35mo0CBmfpc6BIueIpN0NYnrB+Rw1tyymSiqoU+3X78aNl4Ae6vbCeS6KCefr5gqlp1AKEuVZ5XUQY5C4IK0Jchv7blQTZWABiTDIDsg9z/tapMEbPaT+G86OPdf8d835aHiezzvmH00vUf8mqhTeI/fl9h0z2r9TU4SWUaDGFIz4SD1E51ENHYMF4cw0n6WbTn6W+JdiWA6rDMreLE2HmwndzA5DyLip1LUWjMbjLHZkqVrihcC5S+Dm5NMQExRVwKMmW57OJHmbAYMBcscOervMqaNLRTT6r2i0KqydfTgYREnIbhWEY3UdkAYzgm/kAccRrwuoXFCVHhpvnslHqo6wk2PSHw9Xd5xGsaaeIJEMhejKOxg1yikeUbpIdXGTG7EJ2HyTTEp4LaW4DROc9MiU0NMjFnBc4L5+6+FnMOKL9BjbxHRuGilVBPFP4+SAOjWf6Y2thZOGT7mRpUhh0z7ea0IvzLPwISQZ6G7KkzrJZzIwN+fvlYdLTNgsyecAZP5Fyvw1hDvLM/v9p+9MBjlNK9PdNg8mCkRo+sPqnM+VnRwXXoTIuIjxz1KXpYZmcY02hmRKXCSJzefuLp1HpznN8AHWBMdUq7NJ4fwcu24uNNQRE5yNamacmrmQkfJXi7h9B67sOuY6sCyiJS4bjG9zEPkgbwJfdgzrgjDhA1KTs6oZEyPy1eXFIFgAA4qTNCUs4Wfk5+S1605SwsgaqJoHNJTDzrFzelM4OUn/Hf4uvoNwX80h5QTRhZDhF3T8belQE6SUSz/CwIL1GYlKBttM+gxZsZwjJ3kMcqnWlc80DwJ1Lkn2f349iodXayJTrViG/o1XoDx5FYox8p4Yo9iJN8SJe6n/7XYUz61D555HMNx9qZLUFhPjx55Dm0otl52v5F4CJvwBIX3Zm2dy7iRNvi0s4ihfOphHpz+PiQ0b0f3TvaimJtH7+dWYXXmIJloa00tAgwWd91NdFM/MiuPT/cNdGHa7mPvFtcDJx2JiykG9YDK5/hXg329hOw6t/+tGtE4+FoUtllFRKOG5Daj+7Y+CI5U3XaNCZjZgHSaDEz7lRktO9dqfsJBZjbG1L6FNcj65OYexAGni2+Czz9F+5Al0X3gR1VGHAddegs6y/WsJY63RTR+h+uN9hr8ddwSKm65CcfjBekYpcc+YzdjKZIcHFgtsvPYWyt/cBlBs4LwzMPfj8zC7265NR5ZwnXfex/if7kbniy8xuPR8zBLqt2RR3YBhJ7V49XVU//YnVJ9/iRYLmYt/iGLprjUpWQkwVaskCGO/CycKPucoCy6OYbyX6AVh8NlXGN7/JHD7/SjHOujfcBmqc05Dd9dd1RHNZM++O4E3r5MGd9WTByD4ZIiMpAgHf1fnk51o8kKmZ9D94ku0aQBJqeX7HkGxZQsGV1+MwZmn0MwG7cefQevBJ1Huty/mrr8M8wcfiLG/fYKpB55A+9kXga1bMVy5DP1fXIvhSce68I0GiwsHqxx1p6flI0OOmMQuTjwGYAF9zKG1PYCTaEPi2i0m8haUSR6AHbcTJu5EUXt4JJ7mz2gStwbp4aYWu+ss+tJ/LYAho424FNqpWx7+nFR76s3xDA0PtSB+WyjASmMU+km/n2aqEFwYeTS5W+w1wkmFva9spxC8WMnG+6yRWFAK6ITfEv9dTjGUhIeCp6bnRZqJ8mf4jOVdOmmO6xjxdvFZZAQIY43XrHku/kquor+Xp784AlIkc5HB58OfrWZhbfzZTDmyUWbeK1UNmyK3LnaDrO+chnuIE0WfY+kZoxa2RGDGJByT0uZ6ffWU38Hf0LoscC0Ak1M8FVPhmZeIjczRUkApG7ZZHri4jXyjht4RoUN4PIV8TG/gtVg+mPmiCzk3UV3Imr/l6X4iBfL5+5nbz09Ed3qyhDmzl+gIcineRib0TcLOIncoHpB4wiGln5/lgszQwFxHKYYgyfwxwqMb5T55/Slm8P7mxG9q8/lr4tZwmJr40wgEuSHNwn5W18K1w5yoJSiZ35Ob9BYVUBGhRqInQoSzWUnQ0z3/24BYRsFn4Q4jn3LizRyAay1jLH+ucz6Kh7ko4X+T6D+1iPcSAlWCwvYxw5w/fIByLXmqlJBOne3/UpScx4SxoEbgIaeqMWSPygI2wmQlyg8hHIkvNg9mwy78wHjDzRgtJhJocLrWFrdyRTqNW47X+F1+LytxCgOI+EOcHZ3P2ZVNVZYhG5Jj4jEYPmOvAHaG+AIzmfSGNhF6doZFkhWoXOl3UJAXoodqbkh6sKjo4AvRVICSjQO/CMp3hf54ekF4skv3c1eijWJGBkuOv5l4snPkhDx5AC4AnKAyGDWKHc22TaITpyQUWFBgnKCimw9fE5lDdjfRABHydG/f2WvulDbOsO4seBHXSWVgMg3z8lg6nxHfgaYvfCdhzjcRXc2cvhgi1mBqheqLwyk7FeZb5Dgz8MjCcPo9q+suZRcXgO7eNWRMBk2/j/BoCGd6+wl5ZGrlIfKLWATFJDAO9txM1rD3PXnz8mIJoSDe2l0tHU7B3+A6J2fIeE3CIFlMEBrYdFIyIOkgpKnaeHZtfEhls8DwMe8ZhcV8OCPvL+Ed7mb4PekQ7wG9Oa9ZHtap8sN/18DQXGwR20tZ4PShSVifDMyCS2TJZ8t3J0yQP0vwQ6ot6R0HzjrMyyxFzvFQij14P3E1Cs4mUq8PSsuWNgVb3mJ2fjm1UtEozhjhT7zH6AoO5wOWmsaSJjqKDPul5ZerB55E9fZ7qA5dhsGNV6B3wtGYj3frg9uBXnCJmVmMk1dy/+Mo9tpTnJrW9Axaz623D805p2I4NWUYzgcfo7X2zyoE5o46HHN7LEUx18Pkyxsx/tqbqI4+HMMzT0JnagLdtS8Dv78LmJxC+evrMVi1Uh5JVRl8l8A8+51Gt3ZuHpMv/hnjt90HUIHsh6ehteoIdHZa7E4fCfR/fgPV6rVeIz88FQW5GlOTjl3fTqN86TVUT72AavEkBjdcjt4pxwlixPVlXwIeVE4mkpSNv32K7n2Po/PCBhRHHoLWL65G64gVI+pX8yg//xJjj61GZ816FEevRHHdpWgf9P14ddH5VSFzP8q1r3gi87MrUK44qG6+2KeB8ZrxjdNfG2CWG99E9dtbUWz6ENV5Z6D34/MwpwIkYHBMdN99D+3/ugPFZ5sxoCLZGSehv2iy7lYKZvGXN9H+7W1offkVWtdcpEIGu+1a76BAZtYeNZpoRtMlk8MkuKbXj6bPH2+WgET73kdQLp7C4KdXoXXWqZj43k41BMUQjIY8nFNmJnuaTodxn7rvhLIw2ece0j4KgQ6J1BSo3v0b8M57gjiyqOn84U4UW77G3OUXYP60k9AaDjDx9BqMPfY0iv33kxBFse1btJ58Aa2PPwO+3QHsswfK6y7B8IyTMJigkZwlW8UJGDGaHWPx/Mxa+cgUn30hYYjWr61aZghcozRmER3HnCZB9eOtE5WQ5s9GSU5a+JkpLGNsfuOf1EyfHU9THrtJZAOeuyAW+hoM1UnzRMK5hR+vkR9OCt3EMveFTRU7zafhaUICFY9jSikLA50DTrh13IhXOurw3nTz8xlw/dQT9soJe80z6bQwNeUJkQVQkttbb6M4e0eUDeppRmPgKjJ+NJCMLrG0sRWsPHVLLq+1YwMCFOpkfm4+ZzJPcdfcvAYWbs0aianiiDhIPvdU5bRpM+8lhZEaxU4XcAl/ZjOJsOxA5ajJ5l8+n82D5T5NxEaKJuS0LrK0ulHns9KTsMRke6pmuOFcj8m6XeoFzePZp5zAZy8fgycTPr9EsalFoJpz2IWsvQh5hoqPEgT25NJlMePUpBHdsaiN0QT+HDZAs2maOQC5R4a35dGfZzDfESfYPLM19cyJauTpLIgGkk/mU2gHdL2B59VFuMRKMhfy3rEgkAsV5U9RSOf9psKaG5kl5geE3JJ7V2JyYgxT9HmMJqGK54DNJ1rEKpVWbnXNYO8z5w/OIfwZbCyW2LFjDjOzPa3LVKXlz2UcpWiHiq6CcDqeHx4KmG9tP0tKk7c77X8pBpFl8uamp2fw7TfbMTMzo4XAgmGsMxWeFyxiqGIxtkA1qYZbBIRMAYw3Ez4yrJLTM8MGfc2B6u6YH6l4NjL/84SHG3N+voeyMuQqpWLVBQglCnYUWCXnz+Bnm6AYEyNOWcrCSVEQtaWJTTNPqaYAQ3Y/QoHB4zLyDmhSZtMkqVqJd+lOXAYEvQwmbMTkpnEUN8sIAV6Vp16spyCeaOVh6o5XS4Z1k+pYqhqNCUB261ls8PupgsOJCa+fi1wKKbEYR30ushsQsc9VdUgYGj7lBd8Yc4YSTJiJ8pmnozO5K0myNscoKyMT7vn8WUlPUG51BMY0ev6ocg/uSj6/3LBKLOnCzcJEJNAMyt502vwyh3PXje/R5mW5Hji18ZripmGByoNDWPURlmQmNMmn8oGSctZM4GfVWWdAkQEi2wiV1UQctDxVNGzLbuD8PBtB+f3mxMVFkhMyXs8E9ddD9SU3vg+N9BjwU/UEbeHJ7XDtUauM+UhgZbEXXLBUR2mkqblG3XXSvxXZfF5r3XAETyVohMX3LAyxYAcmOzYQAl8Hf66cpgVRYcD3Pfs5sjPEZ2dekQQv0mOI/LRoJJDonp3vdJL3M6KjMzl2c5gLF3q+VxdcnCL4M0jG5nUZ/sDYk6aLBYrPv0LFQobqW2+9J1gTfnkN+ietwiwxzvIKsh9PJhE0JJza8ComCZvaZ2+0rr8cxY5pVJRvPu5IDFeukHkeGy7Vhx9j4v7H0X1+HbDrbqiOPNyF6DsfoPXuJhRLd0brxitQnHM6qtffQvmfd3CcjBaJ2ycercOVRS4PVnYJuf+TaKzCfKaH9vMvoUspYhY6Pz4XreOORHfxhOFJJMi+/DrKR57hy0BxyQ8BQsEYi9g1374D1fqNAPkT411Nl8ozT0F3551GJD+DFxBdMPmsvPcROvc+qkJmeOhBGNx4GTpHHa7Dwj4C8yi+3IqJJ59WIdM65ki0rr8UxQH7LChkync+RPn7e1GtfQXlqsMxf93FmDtwv7oxwO70xMRUTGLcERV085W/onXz7Wi9/5E4MnM/PhflPnvVRYpUgt7ehOJ3t6H6bDNwxQXon30q5ibHG/UzEoff2ISJ39+DzldbUFx9kaBlxe67RVd6pHBu4OKRyBja4Em4zQbFg9OZM4/hp5sx9vgzGHvgCRTf2wX49Q1on3lSCEj4ERhm3CSkTtwb02M3apgl9dH59HOMPf8y2lu/QfukVeiefIyU4ASTmitRbnwbg7c/xPyKg1HOzqH7+9vQ2rpFULHZ007S2ph8bh3GH3gcbcLodv0eih8cj+Lic4Bt36C6+U5DgP7pJ8Cpx6GiMWryfiQP2xgBkuzfWf0Cxu59FC0qvp24Cu1fX4f28UfVEznfRxjdKiFrJu6jDRdCVycZ4xgTc0pYw6A8AabqpuNVM72qO78jZ3WT4IRhpVQVR5XJjHpwgUZRE0KT+WeZNAevUpP4IPRHY4sQsRr2O/LeMuQq7DZ5sU/VQMLQHoJ7hmgRQ2xtzupzglwF8yZUYOls9T7nV079ZKmwAHoVCyd+013+T58f1xB0rID3m6OsuJt+NAH3MlLGCbfVVO3Uno3DbChmLFRBp2m/IV1ZTNQy4QGxcyOqSbgj7aivh+pWmbAnB9WJqzmczpnYVMxknoW+myGa9gQPlj/X8v1GpiTE3udFM23yVDuKwijSXciY58szmUJCMjRV47HZq5nM+/kZzTAKa/O7D14d3zPPI05/hcJwc1BQ8BSfiSqEP4ONRUK3yMVNUaFR+wKq2zl3aFAlbILzy6IIVDpkw5qee5PyVMypqq4rf+n/BOQyYJfZhEiYf2YSRlsFvDAmi1Zl4+JLBlKajTq/Yf4kC0KhDmy70qOKZQFMUMkuIGmjvddE2bgJ6Wmg5dadw+g6Qt3VQwxOm9qCP9InJqG/rgPCVFScX8PHiJpyfhjeU61SBSZ9IDssZPplJWgZHz4LmR07ppV084v4/yVLlqjqSXlfLSLTMXI9134YOSJjl5bFDElXPRlA+TVwU1GhyzrSHvcT250SxslH8GjUJo/mR3Q0hWBA8KJy5GkCUY4jQskjnVeZXlEesmf5NooVENvNiVIa3aovEH4X7jxoko/erBNUTh+aat4b3qO7MeN/WW2G47oT0Xwwzag8hQBcvVJq0jK5OiDCVTcDHe8pR+/sOurw5xRF0pScWPFZpAR0UEDUWffCzmIhC0YWr67c3QnJzo1H7kxwOTa1YVYmMT0KAsjjJYGpHB3YxTUnXeRE8eyiN5AOssDlN5wqb6DRTn9OJLxxfcBKopgHwjiVX2KaEoErvTM8FjUOmevKlb3NbYyZdgfKvCZ2UPhzRrqI0VkzATJH3N4gfIKCTbJgbXGCwYR5XMVyowBjWA6frScqluwUbjwK1f+/QoZNBBYy7siNTqdcyGTtojU9Atty8K0wCJJuYrodgBpcqoNSkGYD+uDiMyAKPPBV/IXIhKAZ7hxmwc+1zOLYk4umO5jwNP5RkhYZG0TkD0W5ZnKWStd8r9bWt8ITJ2uNvv/CyZPAdzGdoyOwpwjGuEfjQJhmT1fNPWigCcVmTmReRvXAUwsKmcEpx2EeTOZoMhhTxOxIzs9jghOZ+x4F9toT1XlnocW12Gmjv+JgDJRgOtB3Pt2M8fseQXvTJhQXnKNf+nrsaeC+x9Qd5zSD0sQl/Wx+d4c4MsU/34jWiZTSbSmo22CMMqGEOjT3N/h2FoMn16D9+9tRTUyg/8vrUZ14DLqT9lNo8SBY94o9b8bGUP3DDegfdagIzHqndIl/8c8Yu/kOVMT8c3JwzmkY33WXUMCJGK13bvU5SdNu+ghj9z8haNnwsIMwf/0lqMSRSSl0COI0+eTTGFv7ItqrjtJEpvr+Pt7/OX1/4z2Uf7gXxfo/Y3DUoZi9+iL0lx1QGw4m3Hd0IkZYBIn843+8B+0P/iaOTP+S81XIZFdYU/6330frv25Ha/NmtK66EPjRWRgsWRRmgT2pSXVeewfj/3U32l9+hcFl52N4/tlo7bG0LuLcZAtlm9hpju98DumJ5smjkzcW1wPg088w9ujT6D60GsUeu6lAaJ12PECVsxhNJAxICS8V0D74mKQygGthl13qomagKecArbfew/if7kF3/StoHbpcst/DU05A/6tvgVf/Kghb7/BDNIGa+ONd6HzzDcrrLkPv1JNBmF/3/scwTs+hQw5A8fMrUBx/lAv0515E9R+3etrzzzei+MFxNs1Mnp7r+IBklRh+vQUVJaPveFATmfL4Y4CbOJE5OuBucTbF+VQRPhx8lkb6PrgMPLt4HmpNZNxw8sF4zmeapnl5Dbn/s5NLjoi5kg1HIhNJn+9uJOX0NiE/9qEhnCj8zIIXawiqixs2x9Tk4VRM04emU2TIcwwGRgrdTM4UAwK0S8EGSltnISMhHEG6DDE1jM7THKEVNOHwhD/NBjM5N8qgIYir31Z/aKafAQ6I3ISEeOUL6sR7HxumFJ3uNDWWfUEZqmeGYie/uEanxbmS0DM2FixSZJGhBvkQvj/B7eX1LyTaO6/oCTpFqJMRClbjip8jrrCb1DwDnWtY0lyFEdcoJ15qiDXKpjmxyymHJpwxXRu9Dh+o0cjW1Jlca+YJVhcVlHLMKAVPh5scydvY6lpZFGWh1+QpVhezBwrzwMoNtfFxNX2sVNbAslMmOqkamfOyyLLyZazD8B1yoR5FMP0XZ2f1i5+/aNEiTT/yHLQmV2mkdvpraTlneeO140amkSYseG3y7bViaLgnGn6mVlzMvJB7rLnOEC4pnH/2ZnnuE50UUyqKLmjLN5vH67ixwMgaQVBxGfZyWkZzSwp0UK2WaAVzzTKn589j7JiaMn+HpZYV1wLqT9gnc89uQNbcIPiXYlBWFRNGFjKG0iS5y2ThWjta2NDkgfBhJuY+N2aD0089a07U5tixlpmZq9R2ayx4Bf5MJj2G7DCptPunoTSUXXUQs/QuYS7NKFQvVUmXXUKTpO+DK1xE+d1SROvLo4YPjd1hdpm5qEjStGpEjDmlNsOijlMcy9o2ZG9PaPjL+b0T8AkqEoXrvZMsj13zoGuGGCZo272dkxorlsxxAsI/qIugcGCWL4xHs+6Qzau6ZaLOqRgLOiW+qnStnJI8goQ5mAzpAlIQh5HFZylf8hjiWjWB8LiPG4C/RKcS2c4LTtKWIYZgqb2hPG8EcwuscCb7Gk1KP96Ll9fEAk3EwOy4SJXEgUjwAuGlc+zsqQlpbureaxxMOcSQCZRilgUK+Pw4HhecgCoegbs2g6irIszPxOS9PAAMO6B5n8n8UgCR6kYjZ8374b5gsOW9KPDLTI8Fz0RsRgcG46cbmBk349Qim6WOfjkQ1csu/ipFKRrxBB/j1vrP6YsmQ6Eyw2vgM/LEz2RTcnYMdzBPjN+b0qy8PsGNJtyhVDcqzNgIn+Q1pSeT1xMhdMSwuqPjAzs0+2NhJ5zS3CMf7OrycS/JP4TJYVNg5xrV9CdlWIOYyGtwIemJad2Byk1Um7FGcrP5a1RPb0B5/1Mo33rPsKafXokezQXFX2qj07IhXs1lmJtD+4V16N7zMMo99kB59aXoUmjjvY8wOPwQ9Kl8ljr9TKLvug946x20LjwHxYVna8+Vjz6N6sEngOUHATdcDuy9B/DselQ33wVMTWL462vRP/owdaO93/0sFcemJgJnXGB+GwuZtWj/1+0ox7qY/dk16B97pDxYpHTG7u+Gv6D4z9tRdbvo/+IazK08BPMBheyWJRb9+TWMU9WMScQvr0Vx9g9QLJ7Snsl4paliTOpEvv94szgy3TUbgJUHY/6GS9A76PuGWrDwLDrobtuOiSefQXfNeuCoIzG44mIM993DoiWEFnCtvLlJHJn2ho0YHH0YetdegtbhKxRfUyKVMchCKJ4C851ObPoAk7fej84HfwPOOxPlFRdhsNce9SEnkvi7H2DsD3eh9fnnwJUXoHXh2Wjv9j1tGpP4B8DLf0XxH7eh2vwF5i46B7Nn/wBYupviC38ZuukpuJsI7qRaat5kcX7VjaNwVi//9jE6DzyOzqNPq8Aa/vp6GUe2AqZh/qThswW74mtfxfD//B7V3z9F69LzUVxzsYwrJTQwYOyilPYcWhteFTG//bphifM/v1aIgOKVv6B/xArMH3sEOm+/h6lb78fYV1+jOP1EyW4Pn14ns1b6+FRnnYLBNReiXL4/uoNSkMbWf3HdTaH4x58AJxwlDlWdtGdfLXL4csu3KEn2v/V+kf0Hxx6J4U+vQXn0UXWynGIrQ0qsVkQkMIFzIqsuupJ0y8FW5LHFu3WR4aRTcYHFYbgpZ5Kc8O+8PvOy7HDe8LiCAF2fo5mkuYMu5SZyc3mGd809UWyesyCNBvSSHXYiryZI8KLyvfk6qFi2AM9Qh2nFcaEJbFqYoiZOzqIJFQUI1yKTZct8GzJMPxE3v1Ja13DYJmHzuZf2CXXyznM0xHAEua0TZU74BMLSvbEh7ELNTTvGt/k+4etDNYL0bGRKnJzGFALIZDNI64QODtKawmeXp17m/1WyJYj3yesf5XVybQrRkogEQ9GZl+lzxQXzwnOCbK6JpzthZD0iv538DE8zGbPt4eNmXRhSCy6V6ktuhNZ+VYJyWS3WZzwRG56SCd6lXIPPzpLUMsMe4yTKE5gsZPjv8qzj5+s9DDg1ME+Z65poJXkBBWS59sIZIwTKUv0s0DmpsiE4TeS7GJ8wD0TzgMgBmNPwebPJxIkMv5dyxGzej04NXXhHea1Cu5DCpSVwc480k2FPRsyrtYmmES+GmwYfKyB+RuvMq7q0/Lf3LpWB1WQIs3LTSwjXC+XdHBrUCU1YC6jGYV5urynvczeQ0pBYqJgqJi51U8JUAKvbca1wauh1JFFf7hm+ty5FVoziahVFqpaFxwgnBbxgcjlE+OaHpPdKS54dmTyLHxIKU8mxaKpBJ9WCA80b4qEqjJKpIl0HBEaJEq+uUT7JIkEdZXZXSGhiQdU1dpPFhyt6BiGBw/Rv+GYyOLqXYgURJufuqNgfhdfIYEOujzsM3mg5LXHRRVdmcyOmJjuYnGDVxwU9LwUqJtXaoGWBjpx3RyXoGnUGkbBD5rkWEtBUw27GvPW5HvlBYRY3MqbMTdcsPI9+jSGNIrKwzCeviYUON+KolKILw76CucnaTnANIRpBMsWELadFyRchtIyFHt+RiiJJRJv4LY4KEwROM0ZUyxKe1HTV/HwNqXFwyUOklqCOQ0Pj59Aid0GoEBhTF/JR/IsbQ2NrFJirlWs8Vvfkw0pvxg7G3CO4NtaDt4qcIW1hnFiTdZM8b319FcpSyDMkkkkJO1hW02C3hoWGO/ij3Sx19Dm5i8PGctUZbLzejE0Ox14t2VAGkkR2+h2kKVaakiYXK6UwTdaXwSfXbUgp+pPscmR4XOCjxWmzZ0JXATyKjHRQprdNyJ2KnCr1Ih9kCTnwVCq07Nss6hwL1MW0nEvTjKC8+GChOo/N/rIT486PGiZj9nCSv5G8scyZSem5LBKze1t8/jXw3AbgwdXiyAzoZXLdJRgQLjNJYjmDIQmNhlcI403TyufWoHvvw6h23xPDG69Fe+890X72BVSb3kf/BycD69/DTAAAIABJREFUJ6zCGIu9zz5Fced9wNvvorjwLFTnne648vjzAInXBx2AwbWXYbjHHmi9sAHtP96D4cQE5m68GnNHHCYtaicBhsyN7l118r6dwfDJtXKHz0Jm/tijVUjpGVcVxl7eiO4f7gDGOhj84lpUJNV3+Pz6KHpUrfoLOjffpYQav7hO/jeD7kRDaOW/C3nwTJa6n30pjkzr+XVoHbUcuOlyPTutbXZQeWh8sQVtTiUov3zoCvSuuBjVAfvVrtl61+++j/Yd96H70kbg2JWofnYl2kcsryfs3Kezs0PMTNvbiM0U+Q+9tUnFGeWXWxecheLKC1UwaH8paRigfO0tdH/PQuZrDC69EMNzTkd7153CYZoFc4XhixtR/r9/ENm/vPICDM4/A4Nddhac0PwVhqg2qkGJzrZtGNv8BdpzTMxHyb0BYY1kV93ZzzajfP4lVH99F0OKEJxxEobL9/c5xcSUe4HQJxbun25G9eSzqF79CzC9A1g8ieJH56D1y+tRrFwu77XZWSc0nPRMPLpa/jzl7t/D/JUXAbQiobjAKcdLZKL75lvo/OkemYUWLJxOPhrVWSdj+LdPxAebP/ggzFz6YwwP+D7GygpTL7+K7i13u4D+1Q0YrlqJNvd2JLgp4e8YDBTfbEf12HMob3kAw79/jv4xR2H2ussxPGplDS3Nji/jUyl5YyY3TsLYtKv5DUxEBp5wJS+En6OkOjx0NOFNWebg05izyH3NJiQbDSGnPIJW4J7nZ3XH3Jwa5Va4YAieXH1mhnmiYnR03glromE213XZx6BkYk4IMu+FiVpKwrsJk5NzIQm4fsjVJAeSU6MRPlQ2rRY05Di1EszdzUyK1NBnxhBpxx8X9Oa2OIaykcimRTOxdtMu4N/BMXMSmqaKhlm5o05hFSbNHa15JsM868llsEM6u9KG2imvDDhWTpzV6AvPEMVW8W+cqynGytiXyWZaKnhP2SNGwtQ5L1OC6QQ4vaOYRIdCFnMkFlehDlZP2sSJDI7vAsVKn6fk4vQEIeRZbp5oclyyIWkkiwunUc5nJr1Fi/dikY88A9Pjyl4sjQ+LTsxYT/p88WfNZU6IlqY6AZW3kWi4CAZSg5M6F8vGtrOZobyKIkkVm7nppxhqa8H7YrFFAj+f49TUlKBlzB+YY+p5MS/K3KgK/ztNHdhcGFNuzaYZJzCy0GDjm01m7pXI14RACYixzkJOqkR3CElq/iz6Msb5rKZ0ePYJ2hdNVBXKmqyN5JGBNsmJtdVi2Ujl2W/In/MTc8ikmiZ4makBmaPkOW2IYvr2uHhj7k/qAIcaUkLVuaYVykJmwFzFD0BY7nktIFbPJN1LKphBXos+cf2BXa2xwqmVn7KGKX3HCzFOkzflrkyoTQVeLuVnXfg0UnS5oLjM1TWJkay696Nyl3pgLmT0wuvKUCmHO9rC7Zm3Q7xuqm45sQ5TRiWkJoIpaVfXnYuK0yAXMgqGIfeoSp3d+f4QY5IynnQVq9MiMfmhAR6GScbkuSPibrk5FixkUp7XRVUz6rWamtPS7GrVgSjMRRMi5AJtTEpFSuhDulnhQtrpqTWexodRK3xHzaOWg+Tz1Ajf7808iuyIFHZjnpvFUJs0/W8aMltyN7ITFZPHhuAW9+XuVyiZBEmznlqEz48NPa2cxs6btPpZzITTOH+2CyQ+L5OpGYHlki2FGWN02S0m+T2nB95uiblNkmQzLmWhIjJpTQqN0S2lmuWjxKI3lYsSj+vvFySKpHl2EGtH6jyIuFfovjyn71dXON2WI3h66mcBA5Hb5YFgjGhOvnxIGnpHBaTacyGwHHKMj3eXhUjuNXaF2PHgyZpdMI+wvUZVfIbhqq/BU56EiWRXaRSOoQZHfRiQg+aOqwJZyDom7C2DV2I87O3EJgq5csTqUhEn+CChEtSQqvtofbkFY+s2ov3oc2i98wEq8j1+egVw6gnoTE3Vz4y3ZGW2EsMdLmQ69zyE4dLd0bv2SlQrDkbn7U3oPvCosr3hZRehOuwQdD77DGP3PoDWpncBQst+dJZKw4qd+gefwGD//TB9+QUYLF2K8Rf/jInbHqzll4erjkBbeG/DCVKJJw9FJSzbpzF8ao1I7dX4BPq/vhE48TjBhLQnmJi8+DI6N9+Gij4hv7wWnZNWWeyDHTESy5/fgPJf/4CSHenwkWEx5XeYHh5JsAyfjE82A3c9ooQWu+6E1tknoyCRXw2m8Ob6ZDOqp19A8fqbwIEHoPzhmYKW1V+Mt599jhYnAn//BK1TjkWb8ssrqVpm+KLgw3P+3TBWH4Ct1982DI9eMYS0ke+x1+7BO6kwJJ/wzU2C8BVfbUF54nEYnnw8sNsukXC20eaee/dDyVezVVcQfnbhOZjfaYkmO5Ld5YRSzs9tdLd9g/ZHf0c1MyNFr/SVGYU6urFSiRtVPr0e1Qd/R7X7bij33RPVLjuhXLa//rshx6g7INW79gS5ZG0UjN3jY5rSkV8zKAvMzRI20kPZm8XEhg2YuPdBVLvvgeERK9H67EtU++yFwaknoj07g7EnnkXrqRcEDyuuugAtChhwUsTC+eHV6B90IHpXXqK115rvY2zdS+jccjfKxYvQv+laVMccjraaFXYjTyh2nhnVlm2oHn8O1a0PoPzYhczMtZehz8J7hB/gPVpiKGg1Te8YN8fU4Mz0Vf8+nMTzjMoE0EmgG5Xi4iUchnE+ndjVpDDcxdfHMysJ8RZoSQuE5GiMROYa1pIxKb+/hlGp0ArfOypasuoS79L3kPBm5hbJweOfi4OjDjRAv3DyXDMJzvOZv8sIkzLk8kJLVEFA1ijTq0IgGkrkUKR6VUwcVGCEUlnjtWEp3LwHxm4J/ISktFAcPfuycMNQNUw5QtgfMBehAI/iA5vQQqeMYOdiAztJZTfbrvamCzhJz0ZR4Mglf2/uhyFbOb1gA0/N7JjSNPYaPoOF8hFZu1Ahw2fsBN/wYN++/1cfmE2EqaF9OVUywsOy0iwK/Q7MxfHU2U1i/n82G/kBPN9k6B45Fa8lUQTu/Af8dCS/Gi1m8ozyNXgC5Gm3oe40guWTtCqam4bOhey/xCKCz9aCQlaFtWiA4YE27kyBhfCJifeX/koNINKNeyGOREpQJhsQ+Db6YT6uyXeL9hCkPmTTxdM0xWZBz0KYi9DXMCvmWuZaMiQtC1rug0Bbhe2FCzV774xlMZM+cSN+NpnfTmsKw4kWfXvcTPd+8zOTH1M0n1iQpw+gUF+CtbsxYo74GKYWkVNO/j4NtfV0/qUoh/MVxz+cWuzYMcD0dE8YbH7YosXjWLTYcsHqtGdCrYDnUdFsz4tqtCOTiYq6DgGDSYk4d/2tRZ/BwTCkppDhn7v7yg9sjH4EJxPpmgHOHJVOjoYXwE4SYxqdCFby6gqHJ4rk4kKasWMcq83iovPCgCoXVQZwEqBSxi5+XsBFZPQ0O6tCi9KiNgkMDk9D24mkwjvU49Zm3Ev3cxKBRyFruZFSEtobNCdHC4mXMekOrXPC78LkMl9WutyPVMxWMLL84CinJWNIfRilaRjVP8bpA0G9+BydkwTWx9xsTws9Va1GAz1hQpNTltk0djJJZgslN0cT34xo9XQtoRGaYHl0TMk+r5/gTUQ3NadRuf5UotQCE+5QsIhRMiU4mRDcQQaPkmZEijAguJ4wjOBPmRBr/B4Qn7qoiAeYn5+jchUkoW4j1GRivkOBht/vDUrYkcc2xhsHNyQhDOFXRDyyZbDTbDIVzQL6qdOzgRAogCip5qiaXRuac7EV7INAcJFwEc5uqYtPj+qyeziKMc+1YihZrmd/bBY2VgLyWjNsJA3PDA2oE46c4EQRbwicOy/c8yr2BkyoHIf483iQd77ahskNr6Hz2HO1ISalZOmQ3qIhpsxIeeikD01fiSy9Z8bufQTDpUsxc9WPMVx+ADozc5h45nl0X3oFgxOOQ++cM1Bsn8bk/Y+JI1P96Gx12vXQH1sNPPQkBgd+H3NXXoRyr6UYX/9njN16vwwx8U8/QXHC0TKxTGgLr8W8QDct+NWi4SUnOX+6FwUP3ovPRYfeIZMT7gDSZ+bV11E8+gyGLLAuOAutY1aiS3lmdpNnZlBt2KgEdzDWxdy1l2CO8syLpmqlPkmPijCZPgkFqo8+RXnHwyhVyOwsNTQcfAA7RM3kioqGPLBYTDL2EyYTCZg4UuTofPAx2s+9KOWs1smr0P7l1WgdeWhMKN2QSQ8Jc/IszT329ia0/nA38NrbKI44BDjjRBRM/GOTad+xy0qOBXHoXO9zcxjGnudZMsak4I13Ua1eI9dpyi9XF52L+Z13sUx8n0Z2AYMYM0nUktAzWj+MV+58sqO9kBdWsdD67e2oXn8XxenHA+Q7dbooD9xPkDGrbxoyIvgxYSrB70suh4tIdziTpM7kpbttK8a/+QadnRah9c4mtDa+jvKwQ1F+uwPFw0+g2DZjNXWaj153Gdrnn4YO9/rDT8kUszrkYFTXX45q2fe1lqun1wB/vBvlkiXo33QNyqMOr4UIbHpsrzC/i3kMvvoa7dVr0L37ERliDo49Cr0brsAghCzy7E1oFWOVCwpyu1gYZbPG+7yGyIwkyHl2q4+a57ggKpTxp79QY0zM2OIkc0TGWd0Qd/47AZVVYSaEyOg5kl40qbq54Kit6y2b+1pK2I37FI9xI4mf78KWUvpMmuxCzyaKI2uT/GpaU8t4W620OW/cxMkEVvBvC2rVMd3TezftVOzLMsDiCpokEW1QsKvvyQZhfVZNzXc4q0KG1+EpjX3ZCEcTYoMiBOTwUICIUxmJGvneFXOycPKLrmXzRwv6Og8gM2RIQUWT2PlMaIRL/mgq0umkiRt0IzmbuIZzOmn1mcsGla0MgivKhD+ULuvzJA+PALZkfqPzIhruQteI6+ppSsoHq4PPyUSc+anayc/MRl1+jq/bmAWjd0JuW0WElQXr+i8qifBv13OQpcfMnH4IcyPLEnsiYmEnixhpfcTUgdAtc6c47QrVuYIwLfMmDUts1nLdKIzn1bC24mVGX5xPkcWHSPkqHEnKpwgTk30Xqn6/eSN+9cxfpmc5OWwaqb4Hv2+uMRnSh7hCPX/z+EufQ3ip8wM3awn5VD4vWF0f26d7Go44x7HnULNf+HOogBvQ39yjWTTKcNxcWRZC4u6HbYiVAsnp5NSKPjLDmQpVB7054NvtNKXsCxPKGQzHr4uWMOBbIcskdSod8SVxosCONE1tXHUb+mSZNHdvI9jJRdmcCQYyFgA8DKiGRFMeKp6MBoNMpE3WXUhi14EYUA1p0QfkbPTh5GRmVIaQbu2EuFB73ocrKzx3CtM4jMZWhJRZZc08FJolE+7iTdhwG7SptMFJziL+Me/b5Cl9xexVHJ7wDrAUpYs4FYPlQNhWB6ZGsUWFI/jMrN+fhWLdLXFY0uiOH2TPEL6zxoGWf2Nya0j10mArigkHP8O0jONNXwXLSbrrQCjdrAIhg3N6iTCwy7VafjSushM2Y/fgMBujQdmE1bucLDiIN3sqJhf6g5x6BFksPC3MDUn5ZUojGw8tPL94MVYs0/rTe2s01WWWxGcUmF++68mpOJDDgdvkTBfMws+nxDHhBOSMRU8tOzL5/DWqlqu3uxPZpeJ15FpsOAo59WnI/rW7r1pyYZaqIisU17LoJZ9KMqjmSXGvefRvLpYwo4K6+L0l0VLQO5qDMXFmh0b708YugghKIMHP3UGJ/kFFyKvnaLxueo7G/7rDl2/NaoQx8dDP9YFO1bT5AfXuPUHi1+g70mEofHVjJJf8OsMXeW2cMpkon4o2+XzbX9EQ82XgoaeAt9+TIebwZ1dicOIxSsIdRxptfHWGez1Mvviq1MhI9h/+9ApUKw5SJ721/lW0br0fw8WLMXP1hSgnJzD5wJNo07iRE4nzzvYqfeIZtB97Clh2IMobLkOx757orHkJrd/fjWLxYqmWkavAqa4lqv34sgCzfCQwPiwxuWEjOrfcK8gPKIXLCcWiSb+a6VmUb7yH4cuvqf+GY48EVizjWFHrukXexdubUL34Z5RT4/IdGZ57Gtq77TLiHdSsuYR9spCp7ngI5RMv2Hvnp1dJ6CAhBe6KOYFlM8swFccrvkaSP2Ws+8prGL/5Noy9+RbKM05BeeM1KA9Z5vcc8Ap3UZkwzirmcp1NbvoIU7fdj/YHfwfOP8McmP33+Q60qVlyhuXYR4xFqeTqCcvZsAHF//kNqm3fYnjDNej98Cz0psgP4rWPYZIKhhPG5PO609lcoiHxDsg1yAJZnVomQ6+8LqNNfLIZLSrFrTgQ+HobipWHAMccrogghSI5f5trkPHcDTlz9vi8x7oW0bDyps2VBYt+/yMU9z6KqtdDeel5GLJA2j6N8t2/oUMi/tdbMLz6ElTnnI6CBnaPP4XOU8+iOOwQtH56JVrLDwAoCMDpICeBe+yO8lfXoaR5qYyN7RU2oSRrXNejpH3LFkw8tx7j9z4qsn914ipUP79aaytjWML7hD4I4nxyW/xW0qCRZ2dKqzvuZR46cvzVZyHjGGF2szNsJAbXroikLibmDTSL/FlGJ8JmjHTQNSh5j88KZIN5C06S3W01FEXvJAoRAlDqqWw0SPnzzd1iV70hHCuB4wSRcFBOogU7C/n5KGRSAja77RTIEak6/DmY8JPMLPUqQXN57YZX8/dU1fS0mGiRoZAGVpY18kH0h2IQhRDPAHu5ZHFpaE5LTZ0e1a5kXEipbzcuyOXg88rCQX8W+zKJ2nm+6X2NTG4cY3nO00fQhSfhlLKuiISdBYXOyBz4RCGTeyD3oaFcjU1HXatEnuT+RTadF06PrEoaiJ++pbCNGPG/s9x3IkZ8bQmNY/E3JfRFU/y6yPba4Pp2U5CTkoRLN3LaqVTK5oufRyxlJdbzmCZktiy1v8iH5bMllYJ/VzdagwfKAsbNRyufuYhiB5Hxx5N758wxZ0koPmNGPZLJtR08FH571KPkBRHCawsT5uzj5kRHE9aN5GaY7PPZ6o38xeeSRbn2vYxASauw+apztxDdiCI8FXAFtQzaiJul5iAyzrJJz8/lM1q0iCgJrlc2gXrKrTiw8vS4a2GFkAr3xK3ElIRvxoKmQrNyTjYd30gDob1JpYlMOV3RC2PH9gG2bqX8GzcPqypvpMnJFian3KljN2u+NyclAXcwOmiH22lT0YZmu4XYm6Q+usy8OZKa+PNYnUneNYoeP6gIlSSdaUISMnOjClihwpCdIgYcBYhQD3OH2SZOroLlboFy2NZB6O4wu6KhQiE1mkLKYIQLSeEhcerEfoZDuQwgdX184DadGvTpc+GOuuVl00HWVSZYiEif31Og3GTq0rNb2uWL8MZK9ZxRCJh07CU7PDqeT1IeEyV/jnkGhZzUfbi4ECJ/i913B0AWbunx4vuQGplgRO7Om2Dlje9E0xtdv6KjnmodTGA7HZPbmOzwHTBZSDyknsukVS5qXs+IysVoUWVCnzGz3HS1xK/4PzlGNuchE1kn8+nc26iQaUyZE5uRaZ825iSv1YpnlqlMRRwXdSLehduyOm+VFb9GyarJMcoi2IdcE+gcqOkhxF8mLfLZpdiAVXVyiuIJm58/14Sfo0aq5JgRmkMMerhEeyyeMDN7Jqj7FsZtSZHPa2gKS36O7y8PXB60GsPHc0xCJotPFmiCdI5wqbKYq4sDThGI4VXBbVEB/koMuQj7bQooZEeTUIwM2J5QcKJrszC+B/NhKnI0hA3m91qJx4ewu3u5TosvvkL5zIso6SND+eRDDhRHZva4lRgG943dqJSXVseuNy+1ru59j6G9z14obqKr/TKTKKke9R+3oSSO9+dXiB9R3PUw8M4m9M89C8NzztKEr7X6WXQefQLVQQdieN1laO27B7rrXhZHpli0CPjH69E/ZoWn1b2IJ9G5zc6n9v/8PMZeeBHFb/8oRazW//MrFGeczIXgpJBGqs9uwOBf/4gBC4ifXw1yaIaFeWPd4RAT69ah+59/QNXqon/TDajOOBHdnRYH7j47cVkUhEPy+x+juvNh4Kk1KJcfJIPF2eUH1g2DLIwV04Kc60THEL2UGR3SNPPjT9FevAg44Psop6bkcs64mA7k9nuyeZoN9ebR+uvbGP/Tveh88HeU556G8goWMvvWyaoNDa1GaL6eC1I+S/sNtW299sUXwGefYLDLEvT33AODwlN1vm9OyGmwxutPef5M1nKiYrlTdwsF76CU/rDE+IY/o3vzHfIMKn56hVTpirfeA/beHcWpx6PceacQ/+DBaqgpr9ceViygG4g1Y2VOF1WYMzbMz6N6bh2qR54EVixHcdmPUO6+m6A7w1feQPt3t6O1ZRuG11yK3mknoz+9A50nVmP8mbWC4lXXXwYcvD/aW7ei8+gzKB58Cth/P5Q3XYvBYcvDZ8V4dEJt8nxV4277Dkw+T0PYh4BP6SNzLFq/vgat446oE53c34Z7EKYb/LLgiWgfhSQ60RpZWLhYa7rKnMbo+yO2k3ulhH0+lMUk7xueL4p/nCLwGYWrvbK0tmKWeU8NGsGFoyfdhr0yow2ZXzV34r0n90NJK8+zSIKZeLFZqSkkr8nFLe+LMChxuboEPQ1DSt4Qa62hGqbk6ToRJnUhQ2XWkERVfCP/NdSgUmhAv2cDTA3emBqTnyg+Tk5QzNNlIZ6CBXUxou83/C/FNMr0BwmuYk6hgiJZd80THaAiQOI2abTZFKLa63GWc1Lk/M4TcYvseMpO+wQjErJ54aSXeRdFSXhvTdz2WpEMs6bEAmzXU+ssFhKdo/1PSB4n+oIlc/u4yDPX1zwgFyEu3hgvqPzFd0rVL3Iq0iMqE/ksmtKTh2sroWdNE928GgtNUbXXE35Drsn7HNZIGvvamfudeQvPVZ09cVYbnUG5d1MjnOMRKURYYBRxZKQNbDzP5ymflOCRZDdMBX0U8/xH/E751dA8coYNv8rN2ijgIhUJCW7nIsoXg+PE/cA46GuLZkH4MfKsttfNyLrI6ZDEfAwX577MBmSK29QqqymMNebci8+TDU7eJ58FOcuWR3exKO6o9g2HHX1MENUzSfU2CxXIjmSOjTTm6gOUEofSRGa64nhmZqbE9u1cnEyAPQ7n4dMddyBmcObIlVGFAYeEMskAU6c7KuuELySMSIVMEoCj+8sbNF6OMmvjGAsVB/V5anxsdLXz/JWSh6tx6ZWHlF52ibKatryfgw032sz0jAhUNo6yWprV1vhMmCDZK4PdE32P3HSp1uHgbXlgQ8xsDJvQKFbJKc9L7gXHi6yqwyshVHoY8BgKs+Ng9ScmZzbmlOyxSI/ZXWgSj+wmm/vgTWWybJLp0v3XxkhOkEYq9jSsYkdfXXK71Bpa1RQWroBdLDJgpkeKiejSLYuRruVKc4M6EeffsahrAiGfUo5x+bNShUpSepFcZldEfIcRVSPeow/JUJyJVkRyQgyVSJlgj8yzO6g1N2J2xWlZTnKE9R5RK/OGsaAFnweLBhONg+BZ9/JMXudGzgTaRUazsXP6lx3rOmVMLl90gsnPkoeHyPgMJDHJ0TOxOEFqqes9RsfGmGVzHWqydMLBON2Kzq+DeoOm9WrNDlImoFZ+42FJ4qT4auGAzWLGh5E9W1hQWVAjuHEh5+zgb2iXOuyVJc3zEMlOt5Jh7i1O4+IANEQyGxUu8vSz2BUNt95228RFFVih869riCTCIgMuuFtffWVDzAefBN7eJNWy+Rsuw/yJRwGcIgRHiddnn6a2jCfLZ9aiuv0BFHvviYJQtMMO9uiSMK1//ZM4VcWvr8Nwz6UYMuF/5TXg6JXAGafq4C6fXYvildcwOOJQzF95MYp99sTEhpfRvfVetBcvRvWP12P+6EPrg1zqaSpAnehmIU7/mmL9K8DG19FasQzFmSej2m2XSCgrVOyUPfcSyt/cikFVYY6KbMcehTIgdkrmp2eAHdMYTE5guGhKUBITl028te9RJGByDO9Lfrl19yNoUzJ6+YF2ij90WSSn/h4n5U6yDD/1+7DbeOOTYVEYC4kwRntdNFNUHkBSB4yprJo/r/4VoCHmex+if9YP0L/kPOD7nsjkc+Lnpdt6TkybRleQjSXZSzVHKxm6wWJyLpMdQisItc24o9ZNDZVInLuNmJPM2/r6G4w/tUY+K8VOS1D84w1oH3IQCq6zr7bKwJPqdoYIMl64wOPaYheUnA7y/eQdpMOYyVAoZRLSylfx0cfA7fcBH36E1uUXSDIbhBMycXvlDVT/fguKLVtQXH8Zhmedirnt08DDT6Lz1POoli/DPCdvB+6L7hdfY+KRp9Hhezz8EMxdcwnmD/x+cE0aPynHVK+L8dlZTDy/Fu07HwQ+/RxFFDI0NB1pyDth59kQxQjfReNO7vic3lGesjeIjExKGAtme36+jDf27uIPbqbWjQS84WsSYhEnNiCqoczpiXSafFoyWO9TCaF5hznt13ojVIdFtEwAHWMYbzzecNPJfE9Lalv+d17PiBBfddhrFcaM6t/9PT0ynAjrOQvaZE4EP5ON0YTINzmOJ9YWS8opUkKAjFxxMp9KpOFJI+5Tcu6SBN746AVKSmeWEBNs2EYuk1OIPCMymZfPl+Kpf/HZO/ZaFrmWVQ54ksnYaUPREk8hm2Ysziy17umzBR9ccBpS5mTexHE/g6aT7wY4v+yB1DNPKbwBDetis4ENY094WMjlOs3flSP2ZnX60YmefKGaazJ6PsZ0mTVExrfRIibloPlnUmJTkWQofp5F2i8Bq/PzjGameKLmtqppynuKRrbjpQvv5JzntNgNFvOfmA/oDJVQjYsGfjmuT0hgSkq/rULvWDD/OfuUUdWWMFBpc0Uhb25pmn87OdG+GUHJuJHg9aXmLN95uqrHuZ3vOncCB2Piiwu+bWsR82GN+lARHoWbGjpT3OMLLVRcKLkoUyGjPNxyz3x/tIExlCwyXJ5JIetdtkoKeHA850y9AAAgAElEQVQiM8MwLIdcTmM4KvdouqdOrTcODeqsjy7TQRHKPSqNuPA/7/QIQllxZsXFDaagyJfVtaKFx1f+0iYfwc1rAlc7+roCZGXurp27X5moE67Gh+0OoKcIKmQKJxLWAWdV62lREqFzCiBn5yD7O48i2ZiJvt3scyLDn8eN5eBPKTjjWL0RPcWQ2ovgaaHwoHwi5JVFxvvvJojekC6YUnvbvi58F/b78OTHAUemYOHpwUVk+cnUc/fsUd0GyVaSdGf5ZpMBR7gNWtmhAhHmpnoXJGOGO++obJ/GgBIrcHKcG200mc5OiUf/Kf+X5mhOHiyrZ3gByVx8J4YO2hhLay+fsTp+uQlGx9GeXnjaRqlkd4IccJK86EBj+ITvO7tCxhAbs8y1I68eduR4qAq+kD4mDTEwlfF4QNfY01i/300ILMMYhUwYSDKA83M47eT96l3G1Cafsyc+JtzXsqGpWMf35ZGf1b0Sr6dnFWPkMNTkDQjWOUt4jjHZmlKq+uLaSIW43IEhP803P8qtiLF8BlYGGm5bq5gY5sCvhDAlCVRdo9qROrtf7myWPNwkSuH74CHF7paVj/pSRdIQfjQexGeMbd2K7rqX0Hp4NYp3DS0zR+Z4FOOeBDCR4T1o3XBqxibK02tQ3vaAoGX0geH3VV9tQ/nQav35YKcl6N10Fao9d8MYZYpfeg0t+qMcf7STjA1/QfXmO+gfcTh6V1+Oat+9Mf7iBozfcS/aSxYD/3gDBsccTr0XS0CrgEmscTPezwmXDsE4ZL3vfZAPp3tor9so9S6adYgDcdIx6LCzJSlc+nUNMWB8IJyTcIkgTLsTbxIyf3TCpwRR/ehjdO9/HGPPrVcRV910NaojVyix8mTb+4Zx0DBgw6R4bVnEuBHDYjU6tSLBFqi2z2K4fQbz3Q7m5BPARgCdqsetNsO49Zc3Uf7mNlTvfoD+madh5kc/RH+vPUKso9Eq9560gpK8OSJ2OhFwd5h7R/fGz6fi0jfbZbA6FxybnO64a2zDZXfbDZdLg+Jcn+Vf30X7lvvRfnEjhisPQXXTtegcvhydZ59HueZFDI47DvNnnI7B+HiDu6c6UNdwDiYQ/BLOXKTkkCoOD6TOjh0Ye349Onc/KjEAetSYTxUk+o1voPy3W1BRfvmGS1GcezrKuXmUhE8+tBrV7kutTLf7UlC1b+zptSg+/BsGpxyP2Ut/hPl993a8qptGlujP5gg/f+K5dRi75xEUm79EcdIqFL8ktOyI/372ptpVmGLab8SEam4t5gmz014fOaXJdeb1YlXNlGt2bOBZEPLdSqySSxF2AxJWceOCdUjK4yYPQgmMaY2Grs7b3DfRAqnMqX/Pa2XxxOYDGz4U9gm+VCbJljPmsw9IYHBPJG4wQVhZmFUmLWGEA7ggzqdjfRgD89q4tqx6yV9EZoTMdC8KYEbeympWavopN/F5wOthw2lu1hLE4gxFEZ4N4+8KH9UwImPJ3ITQ/zXCIiecNcJCiXnj+5KoA74nTxCsjsWXbdGmUKZU4W6e8oT40z6L3VBwrNYZoYlqnEe8nz4n9ixsnVtaRnpSlhz//bPT5Dq4PlLlcsPRFgxujhh+nMpgziHsKN+Wv5051NmAbvLL+H+N4+BI/E34uPO+nJhlUWe1uBoGJfEKrezaE8YT3sxhPMmRKEBFGBp9AA13y2mJN55zw1p0J9BJfRaTYbLJ92lETVA3FNzJ6zKUi8USUQx8JjICLaKIDkGOfP+ayqgwrISokoppXcAEsimfB6kL0RFNykTWg/xjT+jN73IuFxBOwr7Ea6XliZvYgmtOcN1YdcyDgcw5HKKEQNIgoK9dqWJ0IugCMbmyRUfwcaX2RPnlqieyPwsZclA5sqExJk2OuFgmJxdpYfb7czVmbVIa5ZShbCk4jCYZC5rCOSDIa43/5kPfsWMGO6anVTUuWjwl/Fxz6ORh32hSM2FnQi/CokwRHfj4IKzUxKmFCWBeRNGFbdOlPTswDIwMpFxohiyYI+DolMpYMuhSntjCcB4y1CQ3QcFQCZV6obUaW0ozNmTocILvtkABG47fOTL3QvAvYyEbhOp3u+kyStIId4jpaeuL88t4Ux7ElvljtcuN4+JzgME8f747TUzgUlKxP+DYcRjS0/8fXe/5bVtVbfu2GdZcaW8RFGUbQUCCpC2Cijkdc0DBdPTo8ZT3Prz/4vwN79Mr797yzr0nGbkiBkBUsiComBUBMaAESXuvteaa+ZVaf62NMRaeuy1bYIe1xuyj99Zbq63W2ujsCB2otiFPozVROkTnyJ0acTgz0NThb+l/uMEpOS4XkUKbq1Vbnwt0QhYh2vhq4ytAytJbzyEhIFbf8n0vmhUt4XJtS5eObEsWwuQLzYcJFEDFjOgIo9FmbG/Lgpc9QocR62TmJVHYqAhkkGsVcuoUCl1NNLvoBP7z9RN9jD9bIo2ORZ1uQ2YFTQJfBZaez/bRPYSzo3UN8hSvmS4oFoXQ7NCsaLBXt4Dj5HPm8t/rssouYiF6dgNZaj2hbImaYwvypS4f5ij1h/DBmTvT2ltiqQp4gdaqddKrroLsD0ejngMzxXXONmqmnOP+B4qHtgmNHd9P8UPv3XEkC6Zy+NKZlqnDZFwDvTDlKPDCZ+Gpp2P9Bz+OwXXfi/5vH4j+uWfE8HNXWqAtl6/2fqC76jVTV/Gm78fyqm/G6sQTY6FOy0OPRO9n90b84aFYCnm+5ILYu/zvoq+49M0bYv13v4/Be94e/Xe9jaTo2zfH8o4fxvS882Pvda+PmcwJ7vpBbF2F2F/uYrMLzjJa1qXD/VdmCeUeo8/bAhgMR1uOZ7F9z29i6wtXR39tEKvPfTxWcgdTgiUQSS/m8afdkdLzLGxS8ObY3zrk5wTNVMcWDnidTU2aP3TdjbF++w9icO4ZMfjclRHnv7yZ4K44qotXF6ja+LpAC1ToUvyMKg7gfDtZEvL+mwdj9YeHY3baS2L3+Sc7mddhUWIoqofBnp/92oVM3Pe7WLz59bHz9rfEnmh8nWc0xcd6S13UutwUf2e+pK19SWfGtu/Yi3j08Vje+7tYDNdsxLDY3k4XStBhrUdR3thvojZ0KGGTWSxu/oELieWjj8f0nW+JyTvfEv0XHom1n/wiBv9xVSzW1mLysQ/F4tyzEjxAR2eWwqYMUYqTj6mLBz6qA/PdW6N3+13Rk8PbsZ3oKxa+7pKYf/wDMT/r9JZa+st7I7Q2LmTeF/HWyyJUDF17U6y+dkMsXviCmEmv9cCDMfz6ddH/y19jdeRITN/1tphpjs4JhyJ08WuYXlrd0yGAXiyNzOim78f6126IwSN/xcjgHy6P/sXnNTqQ2icNWOO4VoANiY21T/uL2N8DNKrktbScRYHxUEaHBe4UnXe9OxfKHsZIom1KTgJRSmZsv7wmjeUMS3bTwHT+KVq5t6DFlpFIIfaKr84VNMRvnqJrAWkC7wZFe0J3N+gDnOguFZCFsYiswplgLiCSMQZoCNy1KHOIJsEjCUW0DOBZsRkph/IFbKalRZZTqRI+r4qsdFeiEgnUhWrjuYWiJ07ljIpFNY6VUC1r+CZUceY6mbKbs8MkwNa/u6hMAKdJPjt3Ibb9AIBQ39uC1O/Tug7oSq0OlPdFZ0BxX+8+u2OpVymHRuaEcC8aXE4KX1vIrEU/NnN+XXd+WlK5/dl0B6Ih0buUGRUUKuKDus56PhVIKmr1jjWrS91Yuh4Afr7vO1kzHYB6vgICWxCZOxZwRndmic3NXPFAbjolslUWRbtmxyjuNvo70d/c1YZWqzXY2lYc1F4+OL/oYKcj8ww7jMkdVnsBLWmNIuDeEJCt1la3yCSHW/Uqj8u7VkwA51JlJU0OOtqQoVUaIBlYx+vXZhReM4q22j+Vw5pSOZvHzo40NgLuxV4SFU36zSEOobbch/WivTuV3no1d7GOix05bK0EWshFjHNYsXLt7c3sjnrO3TNyMGUmoqOrkJlNJ3o1sbc7jccfPxa7431Tvg4d2mo8wWlTYn8mq1051ujgbG1vxcYWYn04qS21xWtghDtteU39aSs2Jd5qo80WY1s8YjO4EVubKmja5NPt7dwwpi2kY4h4p95UXjw4djq41dJUYnXCCfoMtDq7B7naqg4/+Rv+R7ollNOKE2QF67HanDPPHxANTfNDzPN1PtsO8ayWOpQYCpjtLSEDoIf8oDgrWpQDfHNRlKd6tkzTapcOVvlw42xiwastMbFqZfDSvjeMuZVCbYcMA1T3q4Tn5f6kwtGOPUqImsfKMrdbgKYtI24rWcrka8a1DgeRCoIV8PQnFbh8gQopsPMLWiQGhSloj2JzG6RWNsNdcwy6NRUE23Z3JfscbBxAFCwqufa1kRcO81J0wEDxpjOMHrSWKoxNidPF2AyyLBQNhyWto1GdFGoeTERZDJ6Tf68AXroU6Cc6My31oBBLJ63unPDZqjCrbgaBF+2M5x64eIWaUm35asfCy9W+IBDPFxLC7ToRVfDXpea/zw1JQqfupFq22Z72FuigIz5zTiwILvV+/V5zf9NNxVzCBYiFljov+zGxuFuzG6D9FC87D0HSiDQAUwlLBwxxUkzi4CCecyDqom3QMn2Gx5+ODc1Ruf4mFzK9c86I3mc+EqvLjkZPCYGTnXZOgdHfvXH0brkjll/+euw/+9mx8/63R293L7a+/K0Y/fgXdoOa/f2HYv76S2P40COx/vmrY/D4E9H/2Psj3vjaWOr8i/uti0TJnOLA3m6M7rwrRl/4Wiw3N2Pvk5fH/rln23FLSBTTkIUsSQ8oDdDSgwQFLarYRPyoVnoNa8W0Ym02jeEdP4z+F77mmSL9T10e/de/KnqiQyruiHJ6+z1YGd/zc3eQFu9/d+y/6+0xO/lEnwt9HaOjpk+xXwcPPRyb3/pOjG67M/rnvCyG//TR6J9/toXdOhs7x0VvQC9gi82k7A6HcPbbAl5dtJyfJORyZz/i1w/E6rEnYnrqabH7nJNdECnGqPNo7ZWSwJ/fG6v//qVY3vtAzN98Wey9860xOfl5Lng4u/k9c7hg8d51B+n3K4Fp7pyMRxoaufrVfdE7+STvhdXmRgfhQ4xt0xVTIaBqbB/aiMOHt9Bm/EFubtdacyXNiuYBTV6pvbQea3/8Uwy/cnUMfvnLWL7xtTF919/F9KSTnFTqh+ljpk3AFPA5recSGr47jvnPfh1x9fXRv/1H/s3pGy+JnXe/OWYvfqHnWYlCsXnvAzH81y8mtex9sXzLZXZt6117U8Q1N8T8BUdi76Pvt932+r9fFWs/+lkszn9FTD75kYhTnhtrjz8WqyPPjd6Lnm/adlmqFlVz8fiTEd++OXpf/qYL+NlF58b4ynfH6sJzY+vQoVjf3PB95HgkYx2j7FDJBAgWMwIqCXoXlzmKoXlfFeuAcQDS/aXFbwYYwED0Hf6f9yfaSjRQxEXmhtAF1D1iS9l1aHpKgjSsGcocf94DSLNzouRzb6x8QYUFLAiSShIsfX8lu1sboq5QKPB5GHpdcWaR35v7XEmocoq2+4xku6XCGdvqztRwvKZQm9iGm454gauC0WimAzoodjNFXnFD728ji7hyeoTRoLPQLRr1HIq9untU6PnvusND8SXglW6apxZ4f6rIqPEP3Ml1p5XdtIai0wnqxm3uvepgcTfoZ4EPZfhUnV3tJ8CyzC8aQBD0T9fJeE8aD7mxAZpoz5Wbm/44M2pSqz0ex3i853g1HKqjo+IW+rVZJ9JdJPWssi7YB83HyEwsrZl13xjo0j3EOpcxiMTqZZYDeAyzR59VeY1+X4xF51wbG5YS7O+RjOtrFNPIlLqQffAgNrcT0BHFzkJ56YZwOOvS0yoxY4+UGYX2uQp1GQ4wz7Bc42C1yI0UMN+5RPrCQa8nXyrTDIT2S8+T8/fOXK9Wyfva6WrlhSygdofobLJVVlHpeUb5ztAIqrBU9005MywifQ8B2PvjPQPqom8KaG4646mNKWttnXvlXRp9glNufp5K5rNjRZokatlitlJgP76zH089teMEb2t724WMvhBuRNXpICOceYo49pYaDqZCRrNL4GNzWIzgmjdahQyt3tpNRomse5laZE/wKKpXCbmKA0mVq41jZMSJJZvJgqp049BmxSFH01H7ceiQ/KZBf9okja9Z+1qP1CLGuClU0kYFS2Ryl2C0Fr3B0Mmd0BKbAii+L9uBYNUadFdICcw6LU6SUOhczbvIyepuQTuGoFsgUegUhT5YIFYWLCay7c+R7lvMSSlhKdQJxZ/MhzuOPXR2SKxwZqsiLoeyUGtl8q/PqWBndxfPiykEH32FWvR6fpIeElb9e9GP4AlrojeBWYGiMTyQU5qr87VYl8NKI6ZEQFndNw43B7a4kojWVMTQSm2d8ooKxnAyB4DsWNiK161LKHgKmgyLEq8d/UC50RSn3K/CBTm0FCYp8z3UzXESmtQ/9lW7Z1mDHMK6RjGCu1sbsFyYmRNck6Cf0Wt1uUORRIEKl1jfBjGm+N8qlkBrQCqVHiAa1G2ldd/a3IyN0Sjb3zlV2YNkqiF5MMpzUWlNGGbJ56AIagqZnG7Or9O5UfIjylnR9Dw8MCmC3WKTYAmVsVznmCjO2haAVm5/bcu5vcBHTz4dozvvicG1N7qQWZ31slj8/eWxeu3RGAr9tz07cQcTimnMju3E4LY7Y3j1tTF7znNj74p3x/K5J8bm7XfH+u/+EL3XvTp6r7skelubdovqTyae6yIkfpouN3Xpaz+qUFiXc82dd0fv36+KpQZifuojMXnF2bHIxA80F0qNk4LxXvR/8stYu/Wu6D91PFaCNTMZtEFC0egkpn3sCYuydR/1X3gKSbqdiJLcne5ztpSVq9eJJ8T8ja+JuOjcGB0mhjuG+dUg0p3d//sYXnN9jDQQ8+yXRXz2iuhfcE6eTXVYQf/cTTJ9Qxdtvqu0Kq04Dq6pGNqL+SNPxvyun5neNTn77Fi88IWOSSpWNzbVlU6Ky49/Fcv//gVTy1TIjN/9tliccsSUCZzplPwyFJWkQoioNHoSpZIwgQivozNMhLz3q99G/PjnFsL35PC2gfax9lMZXUivxnTpuZFBz0sTkn7bXbH8b1+I1Z8fjfk73hR773p7TF9wxHfIlhDz2+6I1f/3BWZtfOqKmLz2kphIvOr5EFAHS6uBEY0SFmgzPMcq4hf3xvJfvhirX/42Fm98dey/720xff4ppssocV//9X2x8Z9ficFTT8TyyvfF7PWXxnxvLwY33BJr195od7P9j37A5hCjO38cvdEoZpdeHPMjz4/+n/4Ugz/8MVanvciuZtac2GwhtSl6iKeediEjjdjqTw/H/KJXuJCZnXcWd6rmcNk2WUVMH53RhsS20MlUwGh/CBCyZiD1AE5wmkGNFA623xdIpZhZE+FTEmLaTrouwoYAKSbO0/VR3qH3ZL0Edl5N59bnRUWtaYKjpOaWhiFpSMoZ0jKcBD51Jann0b28oUHFHRoeoFJnwr10HlnY6LkqhjWxXUOxPZ6A2F40mvwInLtaN7mcyulLsVrFWsVAU8ZMLHKSh4YWBoPdKJ0TZMTsNBYAw5KGnnNNWKu2uCyL5homSbFiUlA6tWkwaCu2LsDI1CzrjAAYuyAm54m80LNUsqjSE3Z1y22Bo66KAMvUKaYtt9+JO01KzOdOinFLxDmM7kY7VwQ9lPZyzudzByF1cW7toVNibht6IuVg2ntdkK7W0vP+7JpXmhFyDP2nabXjceztS29DEct5LkMP3Nz2VMgsVAysuZDRu1IRvb9XzmXc3VyOerfkkgLG1RQY9sTa4Yzpe/D5Mkf02uSPBPjUndF9rP7DfKbnxbhIa6JCptg0dFaUDxTTApqunqNo+46zGnNTLrsN0yPft2cNkSsUl0v/hRif2TB6XwJEWRuABZ0N5W7qngmI1Pk0A0hOyWZNUahDDWxzL2YVATKghxaQnI63zUvrIK5enKSWLZfTleg2e7t6KcyP2TqkmSgK0HD7Jb6RrZ/b5hJGO8kUN1UtM5rG+qaHDqu1joWcpwKL0uD2LTSsXqMnoDp2wLTNbvHs0LUgvsQethKbOskUTfCz3U3IpJtqnzkjWmD9PXGW1+2CQuDApYuNYitGOXGlJTEINIlsURCEWgtBLP2L1kbJjGz3tJnUTtxcV3LeWqsWhcFcRv1dt3lFw2sFv7TbeV4PgmwKLQ4Sbh4ptkxvbVOjikLlxFUHMPUNmm5aXt5u90LBAVWjta7LtMS6+nzuNiS9jGR9FXPrS1KD5PXSHpBDRzrAGX2kondb0K36hdv1rZi5gk0FOgpVvWx70CsprAnC4uv762nwo1rjOa+orGptaQkFrOiCzZBEvXe5jg0ZoFjc3Dr3lSjr8/v1J32whiOqICyLxOoAluMWdCAlIGrrSlci8d28sf+Ff07nQMWCO4ud2QL196uoI8nB+rKe053GZqovrWu6nhSFvjBNL6zZRtBXyuxAnw9XORA+BX0LDDue/R4wKfpBzbHxLKhqs5NRrOTE9wykiuGfukQ09wEdVBUvJBxclNUF5VJX0UQnReFXujBbkufsiTrH3XjU0oLqki6b8rKcTovtDOcUV6U5GMTaE09F/7a7IuTa9Jv7Y3HmaTERVeeSo9FXYBXIUshvClgXO7sx/P4PYuPr347ekSOxlPXsWaf52V28SvTTZ/iqbLsZKluUDtZB/12F7cbGZow0qfi2O2P1r1+xZfPyHz8Wy6Pnx0p0QQ8DBUGtOVice13GWmcSTVMiUqSpwsEUfw29k8hcVCPth3/6eKxefTTm6nzJfcnjq4kTelfi1CsJU+K4va3zDbBUPxRDJAqd3PtgDK6+zh2ZOOvUmH3yAzE/+0xafUsVfdBniRGi5Gj/Qr1sfwgZFI9/4o6ji6U//CV6t/8Ql6tXvyrWTnupn0XT1N3NF81NbjW/+G2s/dtXo3f/72P+lstiokLmyJGQ0QOXrFBk3I0AVNJBMU1UqpDErU+JGDPOBj/+eQxU2F54TvTfeGn01F2oPCDjKXQanWkSDb1zmxv89v7oy3Xu9rs9IHXy91fE+LxzrU2S+5ndjx54MJb/cXUsv3N79E59sQvAxaUXxcIxDfqx7kVRZ0CnN42o6/3wfUYxevSxWF31zVjefnfExRfG6iPvjdmRU9CuTZcx+PlvYuM/vxyDp56M2eXvjfFlr4rl/jjWb7wt1q/9bqxe8PyYf/rDpgLSvcVNS3t1ec+vXCjNpRU77ywDCNVtLmrUaG8cw+/dFqsvfj1WDz0SK+m+PvXhWJx/lpN+gVW+F7Wh0lrfe1y2qrZuL8MHDB30gurOopBph0DXLBNAoYGLKlG1yg3RzAfCe0MVq7hdImQXSx4TwMiTon83rkjpWsUQScCcGhWgM2pziaYISjpmFkTQWjDCAYhrBe8uQLKoqSGR1QEpqqPn51kD1ppUVKFDBwBDGj0VgLCGIJZ+FdqXNV7luOrztTTd3oO61UXqBMwuk4RfrrNN8VWubqwF94a+rzQU1haJhWDAhO9DIcn8j9ZWGYYF5hUHxwF071a9+3LjBFQse94yKuhS/gAa6Wi0hkZ8fkYGuGiVpfscZ1X2LfT6Koi6GjkbjEhbGtqr05hbkwFoCLidGrrGfpiuIXkKNMOcYZnL2I2T2BKrQ2Rtsjp3W9DUqztlGlRnjqLySucwpogv/TxaE1lgM8sL2hY2zMqJxmYt6FXYHcyuZ6UTh7rngk7rk/mGjbJMu9J7df/a76/ARTRKqf1TvHWHX4VcdVuQU1SxKWyi9LdF6e6CiM6dnDxlLp76YuUDe85XZpY2oCdjHlfFa915OzvT2NnRfanu51paKeOFTw5RZhnK+VUQqojRKBMBtlpvBrs/Iz1pquqmOG00Mh7wqCqRhGtgARWtXlVWVJyIu1Th6rOBks3imGkIU7/kw8/aiu1DeiFVyLCxalMVsl7VHcEiQjmQXgwFRhsoy60KgdOwmSLrF2F0UwFo6ZehF9FSrKAggF5TrdrSUJ7TOcxSVbM9xBfTBlEptL+lJimYULH6Ml6B6qp7pWpYi729DV2kEN/SihhRsAMDnty2Omx83GkjwiNu7Y7pEuBFX4VIuWlZ1JtiS56PbgpzVAgkaIX4ftUaB6EgMa/ArnUv20ptRP1YOimZxtTDORHi90MHXh0EEBLE8fU5pG+QI0U78OtgoCUZtHuP3c50YBGF8xxCNESBYs6I7W/tnKaDV1zO1g0HjQ1JTjc5y/qkibFd5MWh/pk0uUyMRDPzAKl9uNK1Ngqerb5q4C4YCLX8/KtbkHbZmXChJ2pRsKbQy6BNoCEZ665RQ5tsqJutvgs9iBIU/l69z0IMXTC4Ja2zCuqubp7WB10NiWADpngdEnlqsruc9NuZt+JOatN5WYb86W2ukYWy90r+GQVe2W+XWNbnTFqE5dJIrGaQDDXQqsWVmrUuZLCQWGhPST1151EXqvbNJIfCtW390p0M/vp4rOTYdM13Yvmr+2OpmSifuDwmF18Ui76GZYlDD2UCJ7x+9Pb3TQPb+Pr1MXzhKTH47JWeRt/ok3z55xDPdI9RMtFao9M1qnfsM5hOaPE/v+JhlP3/85PRu+QCtUutd9rbA20sJxpcvhQzhPzxfnWG6Vwwb8EaGHn73nKXLaE9IPIfPxbTV14QUyVF9tCf+SLXJoefDKpnpCudYaAUpQW4TQRmnly//vXvxOjmOyJOf3FMP/2h2D/rdHf4pAv0UD4NefTZZ+5FFRZ0/IR40/3e3dtx3BAIofkw69+6KWJ7K+JD74r+maf5HUhvqTkynge0OjhHZvG218fk3W+N6cknN1qLmreB8QAI6EHaJkOYax86wbSt9l3ujA1edTQG73pbDE98VkOX4PyhkTMw07FDHz38SGx864YYqlA48YSYfPzDsf+aS2MhStmIQkZ3ydBdmx/G8r99MeKX90Xv6Cui/9kPR9oUshQAACAASURBVLz6qId3qpgH4NPsBHWL5ZqlDj40WMWV7aefjtE3boje9++O1asujOXl7435kSMxk1Zhuozez34V6//+xRg8+URMPvSeGL/2khgs5nHoe9+L0TeujdWpp8bqnz4R/Yte3nTTnVTKlOHGO2P5w5/H4tKjsdR8GJlBZFFShcz6eD/Wb74zBnLj+/Ojdi2zruyVr3BR4c6n4tFM7oYzz3GDctOQdJoYxq9Di0E7knQxF/8IjYvSZnBQXTRZ9af5hW2Wdd/lzAy+BZbyQsoxMkGrgJiafadcpXIT74OMhRXWuGdhBtD9b8cO0ElHU+sEWSwDz40BJCraWMVXEt9WS0r8q7lexPPKWwoIbUEfnoiBhCTmxA7lLnSplFDrrLedWChEPmdmbxSl6KB+w1+3ulydGScNci62gEFdCbHRWlBQJ6BmlvEyFul6WRSo2i96TgEhukvMOuqYrdT9UPdmsRAqCXYi7xEIJNz1TAYw8yzo79gASPmkOhR5Hsukh7uxbNG5Q1ozHgyLNBZNWhDeYxa88mPKuX1+BnW1824mb4I1AgCihWb/we4pNpEAcRghejiojBg7JY7mJFwF//5U1DPRglP7ma6rtnJ3vpMOmx1jJZwAKcAKGCuzkQIQPPTXYy1a10lABJxPyRFVyBVDAsOR2r9FP9SpoYgcooLOESAqGmAeKVc4uO/JDwUuozGi88ceEGNr3zKHhd8bTsHkbN2uoc71/r6ckNWdEiMHWqhBdqcigB7uErm4QhOse4sRFKL956CcbgXdYb003ZDoyX55vHJ7aiUaWS/maXs69eA9bDb9UkzBoUNRZltqMx/fmbo604FTUi/OsS4iJpiC4FVizkYo1yI6JPoWShRBLEt0XC4bChQEIf2ULsaBKRdWG1GFVflQ09Ji2GbpRHqBR3zRlHBrSqF+tlmt1RCPL13HCBJdahIIhr7vZDZ3R0bP7Y6MBg/5MNbQpcwdxYGezGNvR+0y0SEUmArJB82HLsQgTT071ns8P8+AQ4UTWl3WjRvGeshwQUGwGGgEiXRcy65WUeSaQrCZolx2zfou5ehRfu5ieZL0qluC8B5hn4Md/KFM6lvxUSH1lahDLwtvenvpe3qsEB7WGRR5GdNEADW1W8GAuR9Y59KKnadBgZKKqtCrOtGat9SZNj9P5C1d80D0VIxykejw2xp0XCYKDItU7c/MA6w54YXzOfhRPu+4+Um8vLnJoSu6IAk5NQMHm0CDlSxudk0R0rEVrkuhDbTtEK4K6nax2cfRoy5LUxGNyjDPxZQb89Kh5qjQNF+fR2Ff5dWi55Thn0EM6wbKnpGuhzpeboXnHJhCG+sMN3OITL8kMFViYC771siIjQJeOe7UpQdCiUWtO1F22tO5bN0AmeEjnm3NIihUL73thW5rjsw1miNzP7qIT18Z04uPxnjegx/vieElfF/FYDqNjbvujo1rroveKadE7zNXxuAVZ2T3mQSZs4frktwa9eyIxEHNqrtUOojV/j4F1b98ycMq4//4RKxeeUEs5CZjaibxTftByJWQTp1doaT74jrvs69Ek1QRY92QdAVyurnlrlipkFFS+pkrXMgsnNAlFaU/N2q3PtqMdSVdzvk0/UK2nIhMGfrHvrNb3qNPxPq1N8XadTdG//knxeozH4nZJRfFXHoazVGyUDP3ro0CcDxEZ8AcB52L6lrp/WxoEJvE7F+4OnqikH7q8li85mjs9TQArdZUszv6sX7v/TH89686aY9XXxSLj38wpi87FYqkvzFcbpB65ruAGrczIQoYqMRr+eAfY3j1dTG840cR55wZ8bEPxuD8s6I/oltCAqAYI0CLJMlD3x59LLa+fWOsffPbsTq0HbOPfTCmr39tzLcOc9H3VZTLXTC/9xNPWngfX/pmxB8fiTj7zOh97P3Re8tronfCdl7QgAHm/8/7BnN0L2kfbj3yaGxefZ2Hbi4uuSj23/eOmJwiapkKyH4Mf6GOzJfckZle/p6YXPZqa0G2H38sRotJxIuPREj/VHNSEiZYPfJ4LK/+dqx++ovovfUN0Xvbm2K+seHEsehCLmaO78Twxu/H4KpvRU+UxVddFIPPfjQGrzo/OwjFlGhdIJUQ6qwWra/knnSOQY6V6Mn4o36vkj4xFwwYlgbDMblo55p7tpbCX5gcRa1y5zpdPpuopVjvQkZGAYxjMN08z2vFWuaLpWYxZ4zwjNCClcyVFqbicXXB6UTTkSLJY04a3edWB1xdCGiDgHZaa/SiOUMutSBNh/1Ad4UcSboJbPfzUyaq3nYOai5PK0jnrslcwh0ldDr8oGCpURWKLzJ3Qfshunl1OmETqItYHSl9zbq/S8zvjqzvt+pmNY/6X/4LlODWKdR08AQmxZbZ2ZF+kkHaZqnkHEKGykJP154q1ka9A8XgKj5hJojGByMEGpUtZOhyJ3vF95lGdWTu1M0PDC5q/T2rjMLXe8S0bXWIuGuVl5XJTOmMa42UH+l/lk8oVmltrQUemqkjuUXNHnI0zZEMlSvU87DnyN3UaWd+k9gIzGDDrIe9z1ZJp0YBB4HJlfImYiQuaWiBGVTvUSkb5E7ojtIaOzvpmPy0hg9+/s1NO4ZBuySWaZWh3MlxmM7J1tZBG+zq2fOZIvZ2l7G7q44Zs3EMJrYmnX53NkrZovsvwMydK+3rlFw8syfTFM6tdgeNDPNAejHen1vAY87jcu7LVoIcuUAYlSgeQ9JH9MFmntYLv78sKN2yTeoYEhMQjErm4BRjoddbDYwu6pIxncFBA293VXWI3lKMZ0RRWg2KGbes5V6W01MrYdRLsZ7B1r1V+dHKqhkLDkyZSJoCltz0A4h+4+DAxWpmaYqcdDkp0q5vcsGaO5nPUe01HdzdHbWfES4hNtSlwGA4/VhfyyGPfegXXBisD50BCaLYhG2wS+Fc8WaToldJtAcp5kyc1kGjFQvW19H60tpfmYIjrqY2vQRpOBcL3mCysOkbPozltUbgMYLb2P+2GhE6SiRFYx0qc0m1/ojl6FIoDGRR4pZwin2NWPVxdFmMbZXdWKYmagef2HhDWkR3dBXJt/YQNdEFTcPJ5MI6JVr+IAKJxq1v2KMemqPeAzaPpVuC+8m7055SkFLxq7VS166mhzPRluTRF1QHUasCoLo32p+ber85DMqoUMfuuM5pBUHleEL4zZG1KFWON9gWV3lixM3W2qD80CKF1kNVU5DXnvAZFy10ib12N6j6OjRipv0tlAT+f+3rxgHOnQGeReuMOQHUEf3k+bko0BehZygBbyXY1XHy98yWOhcaQ0srAJIQgAL7nD78WKzkMuVCBrH/6h+uiMnRi2LPji4LnNlkXZzFvQqZrbt+FOvXXBfL550c809cHn0lvklnrIvLtMscOOddINRO//LwoxH3Pkh1qKTyxBMiju3E6vqbY3n19bF47kkx/fTlMT1fE+CJq/77ok9aN6GCqKzj5fqnS0cUQYavlq7LNDS5J/3gnhj+61fckZl9+iOxEoK+sRnDgRBFFaopZNZlfetdMf/m92L20hfH5B1viPlzTnCyVImVClHF1/WdvVi74VaGfT76eMQZp0a85bXRu+TCWJ783NjvDWOi7kWd9dSakbLRkQkhvLNFDDS07PixGN59T/RuuCXiT4/EajqOeOnzY/HJy2P8mktj6s4OPHB3VO/9baz+7X95Ro4OT+/ouREStZ91ZiyedSgWw37MV+o4YVBgMo5iQ1IkNW3d+0uC/Z3dWD3wx1jecFssb/9hLJ942rDp4ryXx+yzH4nlxed5HxaYAciALe/aQw/HxjXfirXv3hy9l7woev9wZaxee3Es1jdNmRbNFrchnSOdCc7z8OHHY/SN7zGM8q9PRRza9tr1P/h2dzZ6zzrk/QEAATVTVBUlYuv3PhAbn/9a9H9zX8xfd0nsveftMXnBEcdR/U9F3ubnvxKDhx+O5XvfHpO3viEmJxxOSi972WYIidT6LAgEvOunEf/21Yhf/jZ6F58XvU9fHnHhubF09wwgxz+eejp6N9wMtexPj8Ti6PnuYs7PP5ckNmlgSsDabl4l9gyt9OwpOxpqTUQ3p2vB2U00NWmBTt4S3IFyM3PXHxrtKvr+O2IXMNwQ0KD9Op2UA7OKZso7iZ/mtDgptjsXSC+AHwAc7lUCQssamDtMiZieB3CHRF2/XjOyTBXOTm4lo9WV6Cb8xAYVCDhDmspVw517egYh0TV6oDUCcIc9hyQqdlahqK/XFZQfIBR0ps93O2Dd59Lf797/2sd6RwIDnOflAGQj8u5WQ6kFeCSZ1ddj1AMW1KUJPUgLLqDuoEkMd1WXgsr6quOirrQoneQBAnO0ScqFDcoTMWLNf8YzA03/hAlCx0sDyNGLKvfSAHBb24uSbxoZcoPEqI2HFBBYnaTquBvosbaErhnFKlRfKImAx2Xi1H1HxPQyFmgHR3pGjgagNvS4BPOfsXjeQ1or35EcTYp/gC/Z3ouxUiNCPCx6xT4zuGNdMKwY3bGGMTN3EEBj8GQ88bOoe2VjJwnxkzLJOQmb8WAmVWeyZV9Ul4W7S39/yEgQdUEjR3mURXkmEBSxqTFzHqo7LjtjuS9sdpNDVHVm9b4bu3PTmHNvdVxZmwSlFqr5BS/gP/dWy5U7bxO1gXb24/jOHuhhP8wLPnwC7lY1HMqCqnLasGhLqLuQVbXTVf0hcCyHEyWQM7ezKHawSUaw6UTdPF4SqWoJ699x4Zo4MAr51qZXYHGVbW0FifRyrkPScthLY2BENYO3W9riQdemT8GVK2Nv/L9h4XXWrUIJqIlin7REEjKZz+kA3k4dbzc9c0PkLqFKmvZ0eeuXyxepuDtRsuJthOTtJN2a4krbtg1r3oj+XyWG6TdvHdIAPY3QWLWOshKmeGDtodHVgDKSxTUnnGr/40Jnx5JqumRhXm5rXoys0luubhvcHFDTKUwIjPYHMyg6gn1teAv0MpCo9auWanJp3b7NC0XtRoallTgNPYCTcE1/zoupQWh9USxjVR3A4gQLfVEi5MuNpLi49kJ0tFwqZsoxZW49BNuhqI5Nh0EXSyExCUU2RYJRIF0S4snS0q69YTpGJuUaeFUmBwcOazFIG+E7aIyLQ6OcDHnDEpxL1L1P6zx0KcsBRzaMSgp0fqW00yWrrknbebGXvDVPdDuKXgnQIHtmCt2iiJRRg+NJo28T6pUCPgMINS1biJ/2VqsPo8AFFdJ2LqQTpxVcZ2zJ7AnQqQHISP/M+3H18GOxFJ0mOzKrs05PatkFMbd2QPbWuM6BeM2gln3/7li7+luxOPnkmFz5QVPS9FzV5SpTBV0U9aO5h4QA//nRWF1/S6y+en0s//BQ2IxfZ1sJ+IVnx/ij74vZuWe7U6a4aXvUtJqkOKukSfSPdGsSfJWBm4tgQffo7nti/T+u8kHUHBkZEWwc3k6+Nu/G/eJf3B+L//m/YvmdW2I5GsbsXW+K+QfeHvGSIw2tjgRpLYZKQO/4Uaz+3/+M5U9+xaG15dMqVhpsqZ9AjBaT9zbXEdKOJy4SnJzaOWMRPblJCeyQ3fXmlu8Gt4Xe8KpY/f0HY/Kyl7pQEyqsYsbDVneOxeDb34nV578a8YeHaRtaf6eJrPLaXYuV1kjLLyME/bcoIqKBlsuPXowoeSo0FAtHo1hJ9C3NznOeFbP3vSOm73xz9J5/Emuvz5TOODGdx+hnv4m1//xK9B64P3rveFMMPvr+6J/+YvGg0w5Y90oh/5OYzfdxlHInfRjrjz4RG9/6XqzdcEv0ZNhgXtYseiedGPHK86P31tdEvPK8mJ/0nBjPYQosppNYv+cXsfnvX43hH/4cc4n9P/DumL3kJcQhFZr33R+jL3w1+j/8acRJJ3i+z+LFR2KpzyeLYFFzdcaFtu6OIx57Inq/fTB6v/uT93ZPrkVnvgQDhze+Jnobm4nes5N7Tx+L5XU3x/Lz18TyT4/E/Oj5sX/FB2J89pm+V31XlIORkViow4orNczP28V3+jLkJ2LyRRb7iqnFlYcyxuw2ayNsJ0ui7+GfKmxUmFgzyderWKS/p8QUS+McDJm6xPpvABXiXgFsFDAl9uYu64KAB6jInXy7qw3g6wIAaJsz1wL77i7jgIJGXTtR0JVRKu6xlRUbVTtsboqCXuMF2jzDXyevc0YCYE3P1ychtxlSF4RLgKkYFrpXrCfLmUqVCBfq7kHDvu8V1zXUnBjn2UwSXIsaJBQ/aed6hmK00JFJI43O566iiWKzHRT+zLurOjgUh2naIKqWuy5orhRiNB7Azykg24ZAjJbQD9ZdeSUv6qD+ShII0RmzQ65MKCl5Mngp63EBtM2qZy7TaO5E1ZrBsilNNmuoeIWWSV+LvI13X5/fNLWRdISYmHheDUhvCu6rgPHJIMY2+y0tzN0VarXiVTzpfvZ5kKGWO+EjW3DLrQwjABVXGnsg+UQaTrl4Q1OkdVMRI8qv1kQ24gJdy0XOeW86yEGLPGjmU/dz7UntR8sL0nVWrC3/miUfKiLbt19FfnN+sjvHcHn0OqXBVbNEeUqNfyj6NzEjdZIC0TLXbL5LFUQVT5bLf+6tFivpWc1nO3Z8QiEzmzhBV7tna5svWq4jerHlTuBG8BKh8u7O2As9Gm3FaG3TL88TWqf7eG1nYgS6SltRlDCmSFe3gC6WDvTu7q5/qsY5dGg7tre3/XdUGLmToD+oNvO0Z7s7vTy3zlNPU2I3FQq2r1XlaIcG6ALS8YAyM/uCDUhyXp0HdICIKSvJsNhwAcqmA2Ceo+knLerMIWQYmtaEKeqlr0A066RigD2yNox+X4Wj2mvW3PpxOBQEWayMyyFMf95BwpuwnaMieuCgL4RAFx4ONOX2UUm2ntXBQlbIqQmgQJVTDa0+B6p8RjpXnMXuz6r//JSN2wvrWB2XSXKt3T3wpFftJ9ABoWL+/oxppTXrS4HvXXOCELLjKV9c/Xq/ZV9cbd+D1C0VGiC5pvVlZ0mJpWhqLs6bIoXukZIXKFNhqktdJFVwlSDUh11JkzsR5abTJr7sBxzZqkBtLtzGW78xNvT3+xskS8inLBUdRMu6XI4li5h4COkspBZ0Z9ODS0n+FVyWKy6HRc6M8Z52cBYIXhOYBQjs+8KtjoneXSuuVODE8Uv7uXUPat1pCD5QP3Wh6kzrnyqY1JGUPbHyo7oIWq0PlAgoH0lNWdezi7aoaA29koF1raCxCikXg489Faub7orVNd+NlcX+p1rsv7j0lTHc2vQ7VuwyBTOdg+bHdiNuui0GV30z5s95boyveH/Mzji1oUOA9pULiy4J4kQlQ0WdELK8+MVvo/fFb0b/trsjjh+P3rM2Y/H2N8TsQ++J+YteBLK53if2PHUsVrf8IJa33hWhZ9AapTap0HK49IUOZ6J+bCfiiacQ5j7nhOg/+3AM0swDypyapotYPnnMk+fhCs5i9bwTY3X5OyPe+cYYnHxSikDTEZEAFfGbB2L5rRtjeevddrCK8diFvy4E7EiTG19OZT4sOSAwzSp81pMrIHe33otfEPHuN8Xq/W+O1YtO8ZmSkYyoQAId7PC00Y+N6V6s/fjn0bv+1oif/NqfUc+koiT5E5yHBG+wKk/3SU8Eb6k2Cpiija7W1z2TZfret8Xisld5vZRAQ0kbhobL7f/+z9H/xrdjdNPtMXjZabbV7h89O3qbo0bLBUGkNYZxd8Y0JkYQEOv60X/08RjdcGOsX/u96D/6hAdcxqUXRbz5NRFnvDSWJ54Yk9EoxmmOE/vj2LzrR7H1xWti+NBjsbjs0hh/6H0xO/1ldOykb3vojzH68tUR377J+8TnNqkx/vzVWfZdpaAs3qUoLAMXMb2XHonVx98Xvfe8JYbPe06CHJ0E+sljsVT38PPXWOy/PHpB7F/5QRcyjnGOlVgpGybTl1e89J3AT5v5mEYqB1O6xCSCaZsuDYqHKTLoUSh7Tec28p0MCJJTOpKaRyHgT2ddM2PoHpgEDNUw8wbuIb17BVE9ixJ0bR0BZdI7Lk15aTr4KeZHB1EAUp3nNrnsXP9536Zmd4GWEocmCo3qWJhZkCMVlaSJGuiuua3wlfxFbG6rmAEY5POyThRUveivmO/R/IClm0CkOrUAdgUAVWzGcER5FB0sNC6At9Au5dgm5FwdcSi7AjfNQPDfkfkCBgyie+prFZugrMmbpDRnzNRnd2dXWjwPNhR1t0uNS1aB9yYuVTjJ6uxICqCp9Bvel+6KGdTS76PNLaAT+lAxAbKrXXE4HbwM6s0xHXDMyo62ilf03CMXIhVTKw9y10B3mgCGGZoP6xQzxmCDDztEXVIMd9Ixt9HZ5GB1uzlmTptW4J5d80xxLoEy2y8ZQ/OX0JPIfpqRBVDEMTPQeARb6C8GIe8Xz15aznxnb2/J1IVCpqvbMpVZWsjlMjZGa3FoW+Zdo9TTdsDwBp3rFthFDaRpYEquGBdpuGGDoozD3r8kFs25gGqZX8OT6NkbMvoySK2B10rEVVQv1dTIsS7ugOGUqvwV3Y7+fOXqf2u/TA7md0cho4C0uzeN48f3Y2xHBDP9otfPAKlBhStRzVaxdUjaALUFlSCCxoz35nFc05ynMyehprZYgM6lqCytBNQlOq8iqywR7eSTl6c2mja2BkGKRqN2H3oEUAU772iGgoVCWMrx9XCO0GLpF00NkE2yK2I4ofo+cPu0UNoEUM4Q2WeXIUURNZmcX0776PS4p3LX4dezQifqdjucaC+mBOLk6FeSBO8WREOI+t547CGkOjiHDx32pnPbni2RNtXzmO7TglYcVDvfAkL7X6a7RAolQWrEIRUljXYinE+5ZcjPXDx8EPgSObvNn9aDRfVBC4NGRRU9HZHUgzCYFeOH1FdUW54LjIGlnq7Mdew2sr6GO3z67KZqIUDWQVZRGis9s9AaLIZXmk5rhyda4IjnhtmdE20PLimaLF14QqDQdbgTJx9+C/uUOGryeQIkCSPINUSBiq6irJRnOTmYhLzvfVx0BZyc7KbhIbFK1LFx5WLh+5amAnqSSwMurfSoT6wGx5wejk+LpdA8Zp5Auy6HE4p0ptzrzWkfKriyZ1cDJR8thxViOYM+1c7vL2UDvu7ngjbVt5sf4kUSQ985fS4EXSq0mZmWrcTCNKZ0vSuqomkkIywSGU5Yypu6ksvtxBPv0gFNZ0XfQ79U9FM0GNXZ1F7TM7ZOPjklOsWjppOY97yK0ZNPxsZdP4rhdTdHX4MQX35azP/+Q9F7/SWxfmgbm+sO6mr06dhuLG+4MXqfvypmJz03xp+8IpbnvDyHgSIGd/nki0Tdk3KLw6RCBZ2SGq2DOibShaz/65dicHwccfm7o/fBv4v+S16QlwYD18xt1tqOp7G/O2bWg+mTOhZFySO5ICkpMAMHMV24U+kM0tHHtrrZnawCTa5XAgW0fgJEVPS7XWjrTyKJXfBkqEDI8/8pRu4f343l7m4MJ7MYqOuxsxe9/anw5RDGVCBW1RUg1qtQt3KpfSrN2/Z29J59QiwPHY752pppdep8mifus5KC/4aTTyEy7A1io9+LDd0vKmR296K3M46YzKJncxP2qN43g/u030ngdBQWEqCuDWO+tRGLQ4diqbEBm6JDb9o4QRovf4GndmNx6w9j8Z3bY7a9FZM3XRaLs0+L4SE69VywGKKAenaLJc4i1qYe/+M9KBOH2V+PMWDyrh/G8vxzY/qON8dU65AueHUuXBTq/P3op7H+L5+Pwa/vi8XrXx37n/hITM58WRND1vr92Hr88Rjd9RNbdPcefix6e2O+aeJt0DeSKqtfFCglY4NzzojZa18Zs5efFsMTDmOvL/DOnQxAu95TO7G8VoXM19yRWbzy/Ni78gMx8YBPzYLS+ypQZBnD0dLgWtEhDybcq1jZSrjVbAhcYYbEfkxFATeQVgU0IJWTlBGaI+56JXHM+Sln0br9KklkMjgDI+0eJezTjpRoZpQvdO25oSZD1dHr79rX62sUtafyEGz6K8nLoOGv3fPsF56PdwANCU2F6TnZ4e52q4kh0hqIrq2cpDQ/aA/bYcbPZITU1HKxFVpLap9euxVqKCTDPjHnqEGddDEoskujSeFW9Hp3313YMwAR7UsbICke+EHRTEHEPDT0ImW8QL6kTkTOJlOsEHC3SddVGi6MnBRj0Igy4w5gz10a3fnShvn71T0PJVrPpft3y0Uwc2UAb2EmOBbZTEndB2hYToXMNGFfmTI/VO6pWSStzkm/Z/qW5gzJXaytwzpsFSKmKJ/qbCinMUU7Bz+7kJfLlt9zyzjAnrnVzB4Afp9Ju0uKtGev7e/H3t5exyVtK91n++56mn5s99DW8Uu0v61t7l4skaWxHhsYLv21AARA4ZRPZM1c7B4Y4GXz3OtO/Uhwr1ggDMBlblQZULT0fMC4bAykTsvTHTR7rA8zhQ4W8dZ2497faEV9D5lyyqwvv2dHDzE9NMIEZpibHs530NlJXz+ZLP65N59NV1qcsQoZoyKqjPSFhMzQunOiH9JKSPRJyxRXgzUmks95EH0YKCEiHcrpDDRMC2mRT0dM1uXc1yF1kEiBHy9GSQMzDaCdEWAbi+YUY5ZbQyGwDNijxWtHNLdu0yFrIdH50HZ64quLEVGLeuAQZ6u8DrftRXPDty28RezrkLozA4JcbmQgJ3MDZiVCrOBGUYejhQ6bO1q7+w6QW1vbLj5otcObdyCqDWzAkiDTFkYqSjRbpw1MRq6aJIaWowLHrtxtpNmRt7c2hoeVZefTyJa4rNgJ815YFV/sWcRAX/IAnUbcTRClu0TAS4F0I9IttydEwxkuc8YHs0r2xxxW6QrMwze1QB2JsvSsTgAFIPaCfD27XiQtyQFa6I2pX0k9MMC9jH0VBXKsSR7nKgfa6bNWV8nJu9ub2IXqwDRT6cuMwEVfa5RQyUWhbejFFNRrfct2MoOxzz0BwcnolK4oA+HUKaEw2/F22AAAIABJREFUk5hP7lRuva96Lsy2NraMOOpyl0bGA7OyZaYvq/0oEECUvsGKQsT72F1RXGuKgqZiXr+lICJESEhqdQC1x3QBbKyj0+qeX1AuAKbi5lbyUYJf1A0gjBTSolsKrVUykNOR3XHCuYSkpRWWVm1UhWStcbkDbTx1LA7f84tYu/7W6N37OwZifvaKWF12cSwlGM2Wedf1LY7vxOjHP4vB7x6M5SvOit7FF8Xw8OEs1ND7MNOHPcdzQZHR2dbeLhMNoV2bjz0a/Qf/GL0jJ8fw5aeZhkU3Mjn87khx+VDoY2pSwsxNa6zYG+xjiphu90H0Frv/uYBSoZ4gQYPwcr7tirY2sOmKBlDW1ylEUn9Gbk+exKzPh+ovnZ3o7AnFLLcc791iRXgGjS5cXHPq+6lzpstJWj6dWa+f0VUoN8x6wXmHfcU0bLmYObmxQ1rqsWy7WdQSElTRKKHq1DDGacyXDA2kW90i3dXR1F5VfFfB7k7aQw9H/Pw3dhabnn5a7G1txdj2qGgwG3RcTlIC4lLHJ8Qa62memzOpLSFjHExqTDFWAWh0aRDLnIheMbDofDAP1mIgKuhDD0X/wT/E6sRnx/L002O2vtEYj9jcJgdMV1dI5x6tKIY7mMZ0LG8doGErqIgQYKWziytUWaIy9K9/bNeF19pV10bvL4/F/Oh5sXfl+2P6irOZOeEkkORFyUc7+fuglbfXLIGsLnWn0G5rMLRmXg8KP8UjFSs6+6IZ4t4FZYgzkt2INGfBAlh3FJRimBx5X2v3Vhc/E0K+RjvrSmdNjpm+yw7EvkLhoDKpqIJlotNOMZPh0neR4rKBNncm2ruXYumg9XB1LYiJHd2GKbyaucFUc99RpAYdoX6niPDaZVx3p4Xf0/qpw2nBte6/jmGMXQzz7iVfgnmhXyvKGPcyd5vOpOfPidGZ2sR2RED7LKWJLCCjcZadqtVOoewY45eUoInvB4aoUhgBCFZnzCCmQMhQLKNAqHdAt037BLp7M1+uQ83y1ZNUrorz1vSZMdMONtWZhaUDqNtIHkxtTJpdggLdbjyxnoJH751ZQTUDTp2gjGE5WqLo+hVrq6PjzpAlAx1NUWY/ykGUbzG/DpBd3wcQmpxZ6yuwXM0C3Z12Z/Pz0u1klAdf0Muf97s/s4v/1o2t5dix8bBWBogocLXkAsV81G8IqNYZ0B2k/MTx2rPwyKuLko0NO3balS8qZXde5p84YJY8gNwSKm+XFqm7CbMKFTYC+vQZAFjoQqooQoqhhstS9suL+dRbsRFl25ZYP9XCShd0CcGNRI+cQMIX1QEQmqBvQlLiJEkFjmjNI9ntajHrg3Uu53yRVSTkfmRN082Kw0IHgU5NoihtZyzZYFTcW9uyHVUy3xWhpVtRWt+q2LIzhFC9oLWqti+DPPHa/psfaQPo4klIsANKOYNMYzzZN3JSAr3SGVQbWrxCvdgyOqC1TEKuZFTfWy9Liad+qA2vdeEAaXPT0TF3WCiQi0cSKv06g59ypg4nu/npZChJzlpXD3Da26d7pHtX7h+bqR9SoppdrLGd35QwCW2RfShFVVlB1iblMl04EWPuSje5F3tGiQx0BHUjCu2EkylU3Smd363esdF2I89ZoCQyXYmh17QzFM1BQ/9L+04VhqbxpIsYh1DFJrNxtPLSDfnz2S5RoHV18dBSEGgr4U9jAgt2QRqxyOYyU3JVDniYB2SwthOHkql0qHrGwDWCF1Q7rgG595Fkat31XKZ0rEWsb7YD29SNcbKZ843qnrD1d+Pgo8QBbZHtXJeyIWZXl0bH6NdS83e0/wXZKkjtObnUPhOa7UtOf6ZmBjVgRHvB1VmhwGlPjrahW91C0NN+3JeLzpBdqUA0jTAmbYHrvGxei0ZUhYQudGYrYM3IPus/9niM7rgn+t+6MeLX90ecc7rF/otXXxSzHvROOyalfbULkqRFaIiXgA/zvNOrvssX1t9RAC93rDq3+pSg7TmgNGe1UEjr+aFLKgiD+JFsu4tnC31sKz0wUI6L6QRJQt6hHiTtZmab8hRjqptqRz1iKhcxFpp1huh+y6QBZFB/XkCSfupZ5BqkGKB1t55gXRcC2jQcqIgnaAxxQoQWyhBZ1oXp67qUQAUR6BohzUuorOBt4p72vPozAk70jFBBlVxjkasOoH6g1SpBOd9Pz+1Y0YAHoLZ6d93komv2QmKmzi40Jc9MMN+8KLmZPJsmzPrqc1XRyiwSFXblItc6cll/ONGZETimDjfFfAEq7qJ39nXFAt9PWTjVXccFXhoRqMN5wkDDnfwDkrWURwqaonjXyQOQFIiBU6aT8cakA2Ctf+x4bN12Z2x87froP/zXiEsujMWnPxyLCyT2l8sadBKo2jLNERUw30kmjyq03DlsEvV6ggoCZdkKhUp7wJIqD/ITWABgY8MAOVO6SKnBfcWOUJKGUyAaVCXgxMUC16pwJak9GIP0e84hTIupYb4kgaZdGXDTHSXEn/1L1xqnVEAV6GIeejyhcNAHQsdT1rgtZbxAjipmTJNv5u5MvGdd9Ft4jR9v6QZA9TEEcpqZmk/FS2sd3SWk2yB6kYvVHDLtpFvmGHOdIc09Ubc856V4IC7DRWuEQ1n6Q5fi/u7ayzdFWIKD5dZWa6xzYrMZ7TGdLb8Uhqdrvd3lcCxXI5EEvcBLABruH99JCaiK5UMsruQwqdZ5HupdV4xsCgbwQBLxZAoasDQwx6xDs0Ka/LFcSaVtweqe+6qGenOu9EPnQOCevhcMntZ0ybouu4wx7qJAtqL+wc5prY/JmShu613rvYjWhs2zcj8BQi1gUICCzo26ghQyAGwF/lW+5/vE827IKYvKWIwEQCTccsnjsg/TzP+hEnKMTdDXRftC3R5p6N35wF3U9xf6MIZstoNiiz7HnScgQvkla+xnaFxyyV/5AROFeoBzbFMBgZ5TnUnGYJC7jh0zHJccG+x2oEJmf4Urhw5DtWmTZqO2nWYprJaxtbUV29uHvCmKRmXxsVABH25QcV1UEiGJB+0WW/7vIAe1Rb894TYrsnIzqmmxJHUqosTxW0+xZtF4ypsdK2D0CCBoxU80xUj8TX9zXfyaIDuLvV21vrFVPXxo3ZOdPQG7E0A4aLQxvajmecKTLfRCL8UC0HQY6+oMyuGipppD4aL6Lq0BicN6Xh4TuLdJxeD7I+qy85Qr9XZSLTS4TlWX3S6jyHX4GwYvm8UXSrli7E/cji0UgIFMBCPm3oBi8OcZ1FhDkxClqa2KXawdJ9bRvTS3jKMxB4eDTrtQCbuNHIzs6lmx3GbqOcgNyQSXpbpK+t4luERnA2qhf8qRTOhIfQ6mEVOU6vegHDDXwSJ/o1AU6BZj90ncPGDVSYbWPYsJo0pYzVJMaSgpyRXJsc6N6AUk5FoTLrFyNMnA5KSQbUjBlm3UdEDjuaAp6Ech8wpGtiTMYFuzqUQx85+1hkaFmjp6e95XHnAm55f1dc8BWsywAdca0i2kaOQ59Z6TmmY+PEMZ9dNoo98b1NAu0lSdGT+D14bP1Vzg6QDm4V17iGSV/HgOkZEZnVNEmliGk1RiIV3W6Nxo1oEkZVIX3aaGtGVsWf3lr7FoxP73xfyMl8b+x94Xs0suiMGmAIGyLa+uUWvKAYUrndXaGqxySIKp9uqYLkRddPoDrU4HzZ3iiM6ALpEyFmDfie6gJGHk5xalhWF0+glXntBNDGxcB5P6JVcd0Q1UeEPXHMbW5nZsSlQvi9DUbNBNVDGMjbNowCHXOtNgVKRwNlVk6KeHt4k/Lt/+9UXSNQFc6l06CVQxlvuq5it1qcE6LyqEiVn8XX4wSHZnZxx7Y6xWtd6OE57t1Zk5YDE1KDP3ijr/2i9Q7XQWsLbVAaKQp9MAylcuWdpLig2mz3qWiyy9ta4ynqFYFcihvW1KcTrJ25BkyjtGbM2F6u6s7zYVEEo+SQ6sF8uulpIkO/LlfARAGwolJShKgrQOjldyWUo9aFFPMkTmPj+YoAswpMDjZ3H0a4U9SXxz00WGRfE5FFX0D5DTcnXEzYvu1SqGu8dj45bbY+1/fTN6f3k0+q8+Gv3PXRlx9BXN/UrizsRyUNbWbVO5AO57SQ+z2DrTkZrHUWMGClRLwAnrZIF0oqkkXXKxn1SiNpGxZa8pQjprgKYWnzu2E6eZMcSci/rRdsiT6pbOUA3jQ0Vj5y5RUaX4aFvitJlVJ8nTx7P7xl7g/jJYa8BW9CiGcpMIH0RAm6StcgcngTrD6nbzvJ5lkyJzfd0qUtGPMhhRxb3Ov3UTvhOhgxe1UZ9rbcS0eT2vdJE4fELPNdW5aPH+N1wUPdBQ7rQCiZ/hWsbdnlbtnhMisBML6rKet0NYgj8F6uN+pX2v+w2qs3KvhUwyaoxHGuww14+OqPRXzO/hPm96A2kwUaSSWrd6xy5suIBSL5c6uaRVQ1efQscyDoCzWRVCAMlrsXUoLX87tE20IcQRPatyG5019GEtbayKhLajkPNz0r676J9VOJtS3MeZTV9P+ZXMcLD8B5Qul7galq17UXek8lXFKRe/OmdiPUVrcqX1sB7QTB80gc4jEpjtFv9QtmBLwJiAFkarpM23POphIkBAHf9cbv8NZBr6OlhhQ98vLW3FDellVaC2Jk0Z4/K40OUu6n77jirXaDB525uLUlkmW5wHmE621/7n3my6t4L2peQPK11RP3x5zKXf2IvdvT2jz0a4PGiOCpeBNdXq4iG1Fy3KHuV0Wk9sT71DxpyqDrXR9nZFY2pnxeiFVBHgxH5UU1XXjJgVtaGoF0Z+M0C4wraGAtSWYIcojpa5+I6q7BCfaSm2ZWigeRfNhVkcXw2wQ3hkZCbpIvqnXpo1I6KG5dkoQTAXqgKFZpTIkWEjhYdc3vB58bF3MpwcXir2HK6d05GhzBG8mfSLrW0FykqIinqTIEeTdBqhSEGwK+V0jHBLUzbBOhw+6FVo5IWk5CcnZisIKWFCnwJHUZvHSbPmImyJA4yrna/Lzjt28SY60V5STYJBYHZ2ccFUFsFCYkGDiyIHRZHzReCG3lWCQDlj6ZlAgNpEs2x7Qd4ImLTb5dAiulchKwcdqUD6KLy4xECdhch5rztwty1QEncuTH0MISYeEpXFpYNYBgwScgX/QrpBCxUMBsOlB+5tNK4iHGiSHIK0/tsomJBjd8vYuxx4ONXmg3u4nECEDRczFlSKo7yPvXlx/7GDUueGy08FTc1JqWGK3ovPTPDzv+sy0de0RWbOqtBvl9mGz7GGaU6hLJlKmXaZ1sUlu8OT1k0509dRcajPxT4pTRH0SiWE4YTS2gdRUv7yaCxv/EH0vvHdiN/cH/MzXxp7H31vzC+9MNYPb9tBEfpK0dWemXAk17cJrKx5IeRMgKdzqPWp6cVdBJ3khI51aY+UHDRTvO3Ypp/QYmp/dAO45x4kKk/SKm0h6JUKVYMamgCtgYrbKmSk1xHKnXuw0W0wTFgJEDN46nKAkssFgwWzEvrRukCSVtRv98oUptN9JpkH2EC0rbhnkXMW7FB9OBcNTzoEdk3i2PFdx7ou1evAoE5r6/ipOMQe1eyo7CpZm6FOD8mXzpkdw2w72qG9tjKgvEwTKHBsU+GuzaazAZWsuth6lvo6FGEkpXUhi24t/bjPv/PqGkzLgEH96CYPDDJlD2mQrJyDbKvddGoToHGsw+TGjIWO7U+e/DY5zwSL/ZHFpR1CZevLDDJ3nlO3VMWqdbaON7h/6fPrXW3sj2Pjltui/5WvR/z5EQ/E7H/uCttGkxuWNoOzyBwtJVs11JTZFAZfZPSRQnUlTTbuSJfASjS0z9Hr8Z71Tw9oNLDjHZ5zg4hnReG0Jm+pu1iDVElc6hxDbVFRqrt11Nw99fy1N6HJ8MPPk5S5oqC5C66CynO5SKxrCGXdA7g6oqHyWmeRzp0jV8iiPbe5it5L40SZUkH2V1FMuT+ZG8e7NL3KNuU1R6ssgCk29Pz6ff2sHAldKyAgQzUF1uk5UqMsOYBnnABUGyTKuWs6S+1wRzoSBbIWPdxFwoBBiwBgxCHlgcQB5QKYz+h+xnjIxvGmMw8HYi2oo8gMLXdk7UgGvbRZ88bgBDBM34thkljVG2BsrsXq9mUR01hnZ2dTnePGlVMabu3fNBHKIalIDaAz23gkQQp9PgogvRsGGG+sS1C/5fjOns58sjEbOagNbeor50KpMZpK0wRNyu9Mw4aHAgthS0Bpx4UWB6/UjyYdz/lSCeFdgCl2J7Uri6bS6Vb3q3TSpZE52MVMAX5+hqaj5ZxAuaH0S/shIFJ3s9bPxXvqjHRmFwvAYe11jWjRXtB9KfBKn7M61NYt58xEvX/nkO74t+yherYmTqYs4JnpB90uAM8Cj2UmNp/P1JGZFMvRWbTR1kxh7CgymcfxnV23deolODkwAZuBcWxw6A5UiyYP2AlAG3JLyJEnusOVrUKlXLRA+/mQXYtaBQPTSXJCur6/HZDKaleUGiVTpvwQ7LotUnh5VKoW76Y3PqiVeOJYxsq5o5AXKBQpqk+qAxUnWiFT6nImhKd6V1nbJHnlurbnNZNxwtqaWteFOOCHzhqQLCOARFxslw+/HPzShcI4KLhDQTGDp0yJy2nLESgzYWv+2yOCHMx9EfqAw9kXVuMOjXVEiGjZSOXsUvxliQoZaAePVYUIyK+KFxUyqrwVgNqWPW1aJSBCvewdLyGyA6D2QiWXRbLOmUBJ/XgGwEWinjoLHSyLvZPip2KIQJ8+8Fl0ukNi6oLoY6BT9byb8sb3LJm/YfPkO25tNk13yo4h4sdMUk1zQ0emhNJiQ2kU0gqzUCcKKaZj+3BXMZPdKhn0bKuQ2Ujxt/eYihLmxcyEGjpJEYLHpSADjXJ4a4pdUfucKcsSk24oSH064HjeCxzbCgTmpi+ZdwP9B/cxuNWgjXRV2x/VneyeYbpR0F/K1MMThs19g6PrhDdpNaJ6TDRLyc+jIN4mwtpbleQUJYC9nTOl0qLcF8qjf43h9yX2vykG9/0uemefHst/+HAsX3s0Buaht8PkKAyrKwboYvclFx0Uw42WJu1XARnoTOriFrqkpKbtrlaBSDGAwQW889LReF6Cu6mc3yLG6/w66dT79Wfm7xgRTj9bOo9YJrfWlCS/7UXAu6HbKZCGixgaC4MkFds8x8vURYqZet+ilin5ho9NtxSN3Nx0M805shVu0gnKnAUwqhJShgF66HDuA2K1EiHiujo39fmhn+WA2Jz+vVrpTOqCpsAaDnGr8XovV7G3O7WOU2AUCRFmKfqzf1sIpF5P1EC7RpZhBHx304fs5qRiQJ2aUYycWKS7nSZ2+yKfx2wCkm1xab4XqH0Uh7UvKY7ouhV9rRJmCn51iXSHkiwT25nBQgeiZiiBpBYlrE6ev1N2j7QWNd3b5ZWKzQQUXY6JwpJ6q+qsVrd4NN6LrVvviKE6Mg9nR+Yf6cgkLtsBympvlSsSe7Q62ur6qNAvKjBmFbgtFeVFsaU62Jx1tDDNXZUIdxVCQsl1VnwfWwzM96xcwfOvcoSA9Vwd7R7FTktlNL1GhWlSHg0uuMGcDkii9Jq6qNl0UKfN7PBdTKLIgE7iIfkDlCN3XGVoQCJ1IPZhApBamhzyCCDZ0uMB86CNcf6TxqpCL+mblZSW21ZRk4oeR8ccvWqxCphZA7NA1NCBC5lMUhLA8r7tugE3xTLf+yCNlnem+FgaPcWFmm/XsCU0cFdv1bpqaKruPi8nZm4QA4mFVdAp9haToaXut3b9+j5QDssCXFQ07ilovJV+ZUeyirHGwVZ6NwaKK34V5Vz3qg0T3HGZ53NVXtNqnQWWbjRsDXIIQLzST9rHmIfrFMxN0ZDrWu6UpirnaAefCTvScRY4J9A5fY/kGXKxnCCLO3DubAv4JCZXjNE5IaZOnK+5OFZBqG48zhiZH2PSU7TUIvWYQq3uT6Pt5Ex4Novtl1VYQsEU+IWbYBadOBo5FnhYfJrSuGCdCogA/KA4pXtTrA69R4EfvhvoDzU/lwaOMAPivk7GRghIg0HFLEC5li1XdOlyNhRTz5nVogRDLUPE9SBLuhgLkZvPNEtl7K5Cv6dujWzVCGIkcvwdD1rc3Ex3BZJ4dzZqGrCHVSGwhv5SCCqCJCdSHdoCLz5pOrp0PGRLXzeDZM5SwVec9ldziNwV4WLR5WvjqNx5RRmjQwVdzsWDBJ/ZevZi5WI3Gyy52/bFTztjkiMl03r6gxudxIONpYvMyegGF7Oq3elMhZkSVr0XISEsgGlcQrZNy6liJi/azvqY6z+TtaEm16IrAWVUkSS+uyOO3WTc+WgEg7igcSnyBbsFHsgRVtRuC3uCrRJWeO4lwq6ulc0ZbHWIfSaUhI4uwaeoeNQpOnPRkIVEXkxFWzHNbZ+2OK51adksbdYAehY0CMTWdnVphJtLj7fY2hzFlnioaUKHy2pB8i39qxF1JpLnmQLNMMnqDPXwss/gjFtZ0teMRLIf7ZbmZL+dE2CBnTna0qlI3KfvzVwYFyCmAKhjRmAVtRAEt7pyINKI9zk3DQKZyUGzU8v1qVrU0r9lJ5D93LEDbZKsNmGu82Ck2UiiaCc4oyAapWOpHyTfbaDUhycRWXjAotZClCm+DmLvAjFMJRRdbqnny2GIC+1/9kT7HNwaw8efiNGdd8fw+htjeN+D0X/FGTEQTeZ1F0ugl1lYXTGt3qWKDJJAnOdabRbr6STTgsmaA9Ny+Cup8vuxAxs3avG79TWtR7DZBAhboecuGFxgMj9G+7lmTgjIsN3zQEl2zu7Qe08kEQtiPg+FBLoHNFtCR6HOKnbo3cg+XwWE/h3h6twom7Q7pmhawJpdUHfNc96OqaSKN2s+LySWzV3dFGMGRwxMkZBUx7TmQRiZNgBE/KrCUcVa8fMdm1RsLPUc6vgkdXCIo191I5V47O6Ufo7EUvavBgBynivx9H8z3NjvOoEIDwvmolZys2le+bq79o0200JT8b8Z2KjBe4hUKYyMaLujztCQEsAKHSfRqtjKu4Yixmwnd7l1B7qjhrMjmis0Iegbyhwhi0UjtwATBgOn0OA8kDgLYdz/0DyJLeCv4UG+uDtZ9/Lk07aeXvvqtTGQI9qlR2P1mStjccE5jflBJTmOH74f2591FXs/7S888BnUFl1JFWHcIcwcsrFI6qR03zg38BlRt4/7EbCR5y6LZyfySSHT+e9qKF0IZZfxmR3hiie2nB1C+5Uxg41k/HmYK+Su7kr7F7BO/609VTqD0jN1dn52dYglZchTYue611sqERPXcVLFRKPoWVW8mkXWYR0wkV2gVd5dKdg+mAS1JiQMQCc2YmOPjsNQpbSavhuLtlc6ifZu9933v2u96/3bmRWABDAbelT9Jccz5QN692kDDRgesVTXZTb2wGgxDhwPqruSCR0AaGrErD9t9ztuqBTpOK7RTcXZsoZ24yLnwtOukgK2obNC/6vRHq2ZhFk8pm0CJpf2rop0Ot/q9kkH1pmll3lbdU+cp6YbSsXlugfrnHggfMZtA5Rz1lPsDetHPWeN91PzkRoNS+ZHytNSC5LMGACcRk+UttEGqzQ7cAqgZEOWOa5g5fpqgLKoZwavxDpheLTuZeVMKrysfVIjYFTzeXIWXuqYRKnmFSLW1+dh6K80V8RMbS0Dc+nq2gKJ5KPkk21u7m5UnnfOHnkmXTC6kkVPnVk7g8vaMlbYLxcCDOVIPDToZKrQhsONWLOdMdNydciVeGnzOwBMxySUIbeeYbaNE1X2haVkhYfoFgzmlG9jS1gD97wsXRpIfQitWCaUJLnN1egkVBo8HfzJGKMCOxTXRO208kNPAqqrosRCJU/25UXq6zLNlo4BSUVy+sDpSdbK6lgVtJFbOP0E2hIX06Uyp3aodcG2tZCkKpiKB+xENdFFqMFK+GijTSc9Jx+z2b4Dkg6YuiCebE2/IRFHAoA2LejrzJt6sYLLCG2CuQPm4xs+USt6Zd66aTN9WsVF19KmGfT17iX4YqBp6XKMHKTGpLoxiI/pxkBDUYKgQJoWv147NmaXduXELHUC2O7lNZXdQVvY5hwVXUY6MNYf2MYWsWFDj2xaZInopfNUX3qe4SC2t5T8wImuWQnwUWsCNcYXFtm6y6dDzd7FnpqWv5PhQT82NPtnU5OpSXTaZLZ0LBQy8PAVZAph0TLI7hS6Xq8nCp+sefU9FWB4TzUXpnz/3TUxVsBepAgFcata1sHTn0lBKUW/MlSQA4/dr1pEt4pYEmOKY/2TZByNGskhe7yoenCM0TwgDuc2bCgjiabOp0ItmRGglRysqXNEcW4AxDSCtANtkkWSXr067f/JpJA7LKV1LrQnN556KjbuujuG1303+vf9zmL/3mevjP4bXhW99RyUlnFHa4HVNxOM67OVyJ6EKweyGqwR5afWmM+mv1+XBEW73jHD5vQZykGm6eimXo34V4BDARuiCyJkFJihOKjLaW0dVxbRoNwFKbfHpqOUxbE/j1DhvZwZIKpvDRdGQyDBP9QMiidP1x5PPDVaZwfUlPeq9QHd41l1ETFIMoesZtxksG8WgB50S1HcnL/chKYZjYa2aC7NirsgDQ1Mn5GfWofFTF1++N0bm7qolZTTPVKybmqSpkS7GEezJ8RXnX99DbpG0JuKI07xBZpXWkzP+ZhJPEsM0bn2Pt7A2p9kOTuMns+5FuvSAZk2lns8qa50FBWHEqEtaqr56gjCYRm03HpzFex4pKRQb2Xk5zEd0Do2PoO1fiOKQH0fziyOX6IIVTff4KHPndZBrnWyKNb65VDj5MlDxVjF/LEnY3X9zTH4yjei9+dHY3Hx+TH+2Adjeu7LfR+gNa3ugZ6vDDiygDYmB9hp4f4+8ZJkvuJRxp7s8OvzKyn0YMgRCZunqstIYkqBZt690WcQWLSSKiy4k01Jys54obPEBzqNdffUXjZQiLcsxiPqRJtup64AlrT6vBI2BuJRAAAgAElEQVTIz+ZY6OsZ9PlV2KoD2y3oqpipnN85U+oGKu4bQEw9LTGGr0krmGIVUDO7RmnSQyeQjioUSzpHjsfKX1J7RLwvgBWgadEYQmDxX/N3zHKxfTEDit1ZbzSoFIjVIT9QqHX+w3fIXGYHclZVIbxIjZDcCRVL901d955V58J23ziKKu+ba0/PpzyHXWLrLPDZ+MFnr8KoOo9F+1PsJ95DDXX+UN1Rz76D0aJCSXobFYFyZtU7d6d1JBBH50dCcX6d2KYcSp0BDZskP4NO1tKlZARl3b/cWdNOvUwLnLO4DuBzdAuYWkIDAQc6glDv3Jk0tV4fC2DEepY0sUGnlTRYGRipY1FziAwW6mfNquHvNz86on7HzAk61NI9tTSuHGmRQnuD8FnEyKBq3UM0ZaedduHNTB+dcj04AOtqueYGgopcxWW9C+npyQnaIlCvm7NBAVnOl9WNqi65NIbSZDlullGY8yryb511gVrjPd1/arQ4Z/nn3mziyRpG03aOy7lIlRxUBCFHa+vDOPysZ/nlQ53peUimuhSuTC2IxE3DHyg91xWc1MJSQqKvAz9wYT7i4Wdt2BDAHRO9xBye1LSVLIhN7ukB7lZbDFVTsYIb6GBZnubUYQ3zS/vHQnSbgGS0XwmTkBh9LgV/No0pKSVQdEKZwuMErxUQSzCngExnQ5cL7T2tCxxeKBU6eGWLCTcTFFpJhFBUH2dfYNI34PLQ8s4xGlBxqa+rgKAgq+DngsUBpaXWFTWPZKqsjBHG2qFMtCojNNg7enq3qFfSr0hTMe/F8WOTOHZs7Nehth/P8l8dWL07HMlKACbzAwrejTgkN6N0AHEtmpdgY2vbBIL82llaNIdS674SSqz1ThTV+yidm5zQw/dEz4J2S50ZJ26akGszBlmRojfS4dRFD02Qa0VJHQes7A1BDIS49tJSvFA+rBT5+xbL5xyXbqFeBTu9RKhIQrR2dzSbRc/LnjJqJk6z0WAFUy5VWdrq69p3fWPTYsM1dSolRNZnL0ReiVNfFpYeD0vSYdOO1LjpUsyLQGtOAYadtZ5f3Qa3qRuhJStPt0BmELOYecZN1k1FPU3LULvSJRVDF4Y+T9cUwyTIhZJUNEfam/B7WzteAmt2J8s5sICKPLsMmUPIbQH1TNqzQWwd342NH8i17LsR994fyzNPi+knPhjTSy70RHocsBS3AF2U+It37+I0ncOgw0gwDTXW4IIGxaqj2WhX6CDoWQ1iacWFQHt4H0lWic8bEeYStE8aDSVbDO6CSoCVJFoztc8909BCTVHYlIiXe0/bja53Kr2TYnUJTOmUI+xHu1duSq11sn5Pz6JkWOtXl7XnVakDbEpCopMu2kFc9f6UOHNW5jmpXMXGui9huWOpMBboI1BqXTG9nzOXsnAb70897FDsG62Xzo5MWfRnTcFaolt0DMsZM6DzuC5Vp55Lre3EqxgY72Nw0U0iqvslIMWUvLy5i9JRnVV3zK2hUULXWr+CpqvLAlK4taUkXJqQ1ja0kEJPp1dxkIyFljLM+1BCoMJdG8eFvy9onqkAOXdYJswis/jcs1R0d2pviUOvOM9ebAEgxR1c42zWkZSXokVrncycEJtA1Go5ifq+6cfqiadied1NEV/4RqweejTmR8+PnY+8P8ZnndnQsip+9RTbhhKQo4/VMEPtDc1mszmCEfQEAhPoJIJwgFUEazihYgR61RxEmcWF84c861o7CdtJNsvZk6KDDiZFUhXYtgYfakVAkBtWSRYENpSxy5L2cBWSbSfCyK/yDNm/uwPc6im1VtKiUUx2nLQy7rb3E211p+HVtmpcoGBEWOPmbr4KUizMVbzpvpVjl71k3BEvK37iNKY9/egtpRHTN0hGhs01WEt/mgQvlbeZEioDinQ11DWlxLC0Xd3cB8AA4w2AZCg5TdfbYKrGOa1iL2OOPmMBBgAfrcEN7mui1GFN7k6erY9nsbGBIZDn92Ru55jvD0ARY6yhKW5Sq2jqM3eb36HuNhcd6aw3KRdM8ikzQDoDnYvqCxsCnY7eJx2dHPjdl/Zamj7yi+rWV6epcWq1oRUdL885S8DZN7wvZKinAFaAkN6TdgBDF10GCxSyOo8qVKdue+GqhrEQXUPFJfJTCjjuJxUKsKKgummmShUnbWcnQXexGJq5O2hL7OKaM5ekaeoN5FA68vpIj2YKvvJQaT5Fed+qz8ruwRIeENId7mY+oe6Vhc+MNDM2IbGuGOlDJmkN28b7x/eyWATkXn7/zrXL1EXvin1Pfq2CmpmXcqJF5+XuuKhlSwZi7o5dyChojuyEgaZFwUIvT4srFEsHDMEtaF2DdonzWZqa46rO5L3NQDS9UaqwmQOwW3YpfF0bjGLDCUdLWaquB8G+hhGqTa7N3LVZLAF2bpqk6xSFwJw/iY5ren2e5EJtfIQ8qZSLx2iMXG1sgccLq0m9TgKTM+jQIFTNjm66NBACVoeloaUViudA0Tpegf6S4GpN9XzeJPZzT55xJnW05yhWqmtUHFwm4pLY+eLMqbNlhewgoWCYLmCF0jVdldyacP6LIkJRq0sKC1IKtJbzn0YAen6hXLLjS/6i1lHJoi4G/T3R4MQxRcCGywwBPwuX5Oly6EHNiprXDWpc0HnRGP2twzyI3gD7ToqxHBaZyJjfu9E+Ltey8LWOQRegNDQ5F6B0HpUEmE6iAtWdGBJt868bHQ8dMbp0xd9sC772OkfvoiRSQjhsUctco+euzsDiaQqvaqPalnQg1xiZKUAntNFDMyiVICm6lva5tU/moFdRl5olF0fod7ROJVp3MMzEQgVJUZ5qrVyUqzM17/mfaGLahIFERXQGkOqiIJoSaW2cCsd1+QHl1GXQxHZeQI6fK7fZLn2lsTyXBo7OZ53Z6ggZKDh2PEZ3/DBW3/hOrH7921iccWqMP/aB2D96fiyTHuaJ275Q6AZA2cI+0gMbRVUwNVABUWuWttGmO6h7NW70agJmcJ5qk+xWF8iA4Or8OsewRgx9hy4PnRf0Nps5FG4RO3JQlCuRZnasM3tIDmd2HUqDkdIY6Ew6WU4hvtvy6ZhlN6+cP6IOM53pvByyOO2uHaYXcjuiaC/tgidep6ueLilRcJhdojiM0yP0GIEedOB81o3eqfBIwbjOoE1PsHtXt0XziCxMXtPfya5burVBL1GxCS0CdJ49g0aQgZV8RqHLdDZAGkl0sYTFbhXxNE5j7M0EJ3J+RNlrW6NoRyyKGSOH1vBAncDmE9GxTGyqo+R5I6ZgFC2EMyiKYsVj3Ve6H/alwZhNc34Z5i9oMEgIRNGqgXc4OdY8tur+yslNhhLsPzQ40EEbvWo5BY6ZzwOii6NQJXjuvh47Hmvfuy0GV9GRiUsvsv3y9BVnNd1WOrJQw5WIK8BbaO6iggnx7JmWqkSRT0ykEEGbup0DIauTV8l04fH133RMOxqcAs6yE4qVuZwys6gaaajyIAYyfUgwDgdF4iiOVdoLNdsCVoX+H0osZz9lNN5rem+FypfOqK1PWrClaOo+C51ZHN1CodgbHt5n91PAEemuPBtPlCIFIxckrFd11wFKKCwEBEHvE+VU8Ru3rXagJXVjq92s7q/oyYtYJXhVdzgdVwprcg2xRmA0lNOV19N3C4XMeAI1uBJlfY06o5rM7nPqRBtpgdmW1v6qkJWzIR05NEt0/Q90qnBYAC3LopA3xf/zI+eN2PmOGA2NrLTGLdBK3phfy3uDOFLnBwt/FV7kBo3mOvVBWquiUJfmD5ALiiAOrxpXQbEGlRNJBDROrINVKLhnlEBw6QKxJm5tkis+oZuBXkfupb0xjekMF0adOcVCufhaZ5KdCuhYgD4wmrK/lcC7P6WW13RQdTQEGAgwFaNk21QzzES0lu0ZdEFjqq/m6QHum/GTOi4DxTqzBl+gQzNTjELLHcSi9h/gJhf7g33S5tgVQ2E+mJ7t7pNiuIpUmBzO60vrrVwhXMjMViCwmpCqTdmzr7oSKFzM2Ep2JDiOcGe0IScHteOlNWjdnBy09+dx7LjoDnMvkGlodrFBLGZKg1v04oYvYmO0HocPaWon9Bw2b7kqPCPcJSIHCN8VtlMdYnHbRe0kKhaPvbWfLYoMgVrJLKL0CiR0ZTh0tMNIoC3EWgoJxpJQZ8CuGw0NA+1QbSROZCX5mR4mRaqAByE2ovJBZ8CX3eI9D2ZLz/JUYxV/sxAT0CzNpNAAtRQvZoDC8CAdsiBpthdw2gij1wDpoKDa988qWEB3NeSu37h46MBBGUEYW6JEOwlloCIIIErX3tisjZ3zOrj/uSitIcmOF5zjdpAVVAXoJSCPUPhsJ5u0lW5iQYuSokEIqS1E7dZVk4CrIG71TuiAhNhJUCxUTu+3F4cObcb2oU0nuDSRuoEx6YaN1UfHtSTF5EXRcXKYlCAdTCXF+lytM4na8LjpKfjblcliSUwfxN/WuzXdw/xnobTZSdQa2mVKhhxyM6quJ3StCoT9vvY+IkIFb9rtCsRw8Hn6FH92j5sLS319WWrmXCnPUYCmw/nD1QbWZ4EOJFCeoWM3GC6olmuf4EdbXyb1Aw1RXWQ6c3JO0fdWughCjxbIAIkKkCeeiN6tP4jlNd+J5a/ui+XLXxazT3w49l95YcxsNFAUF2a3FMIPfUeJKdabOtN6V45RsiVVMpw22NhxtwN56zmahNq/X+c7ReXJCRaqL4dzxVW9f62TkEnvLbv/Rezv0SnBrES6QRLqorVQxKO5aemYVLPu4ji5xcVMlwzIL6ibtD+2yUwBKZcwCX7bWWQ/FzVQe1ddFrvPTGTosRYb6lIPlNhAudI2wNpYqLa6UXSR1WnReha9UnH3+A7ujRLdlmlKObg1HG9x2p94KuaTaUy3t2ImQ5E0TFCXkvkuuqRx+9rcEm1V1BDuJwoCzTpYWGyq53cctSNYJk2Zdphy5DiJeJsCl+6ndSUapOp4KPrCJBYeAAdC2ehOkl6s+HYgeUhaB5QxkCldurvqxu7u+T2om667U2dZz+75bWPdvVCt4OyrmyOAQ/FRn39qQEXukFuHtk3hMQXU8QukGiCIBKwKVp/u5ZDBoqVx3duLrdvvjPWvXRv9hx+L/qUX2n65d/F5TfKnu0X7VTREFVi4PuGABhWbTjO3cA1UBKgq8wzlCTr0VQg2d6N1hDkzpePW1gHjM6dNCqULbcW3muXCvWXarLqbLm5LXF40a5JcU4NX7ZBq92/SQckdiZw5VrNp9DXLUbQSOu/3pEzr87Z6PnIf48dp9GEmRzP4NTsMiZhTyGjwME6IaGBgQzAbjfikc8iZ16w3UQmTGmowlDuqEkZAFeIw6wf9GWMQQF8j55nDVKLK2iVoOOe+qNERNmtoup+9mKpoyLivc1OOfloXHGq5A6pY051B55l7QUwCdC2l+wJQLIqc9nV1AJvD3BQxTcOmzeus2UlHTCXSFs9XjlbgRwFzjgwuJNBJ13BKOlrSJ+kzdLah97TWX51BxdAS42fGSY7RDNMMj28QY0K5sBJ/tGPoxmYq9jsmSXoWMVaI86mHk0ud2RgCfbTHxRASMMRcRMUvSQS0//Vc1W0rHVaxf7omV0UXt77TYCVJvLvye5i5aM36Gu8gsyYxfPL+gP6FmUWZtWjd1FVVIQPtPgGjEE2vBSddGI8wj6HBUbl8W6A2nUv/Nucx4SD2kIEI6KKwGMjBdZfoecz+0rM61yvThcg5Mp2WvQ+DLRvbIqaEouraKNnVi1BbsoSgtlfuiwKkgWvS1+jPqNjZ9J/TYu8cZ3p9iXvtaOABTjIDUAt/iym+0gs02visyw/UMyRRRlmzxVV0gBrcVjQyBQlXb1nIGHlLZzQHi1wonDFa7UPZO7roUQDK2Qx6aVubeH3TxbSU3IKvLrWIZ+PZG7vVsj3vJD2Z/lDFK4mXjaHpBal36cwkqWQJegWolw7i5jZ0FLpBICklSvUTVNs9dSD6zBbliqKlCet9LgEm7arnzaA5hnWKP5pzX5KXXmiO+YrpOqXBZdLu6Dn0+0wApwugolD7xEYG2XUpPqoH4q1AdyuYVZCFAy9qW7oKuYOQqt5cjAYdTTvnQggOusIR1Ltiyeoe6POrrWrzitDloX278OfY9GwhdXnSUCCRjurC+BD5QoezTgBkr1X3kcCD5arfW3YFCKqcGcR/JGHiAzfWyD6kSqjppKggqIGfILIq0lT4aY8nspSoAwUnBbldnbIDBpebQsL7Igu5WvvquFRiq8+yo8RQw9cyIWDGAV7zuHpVUUNXim4HInLcp9r92Cb8AA8J3GYQZyCn1oiCg/3iAVxN8UoRVjSVePSxWN18Zyyv+S4DMc8+IxafuiLGRy+KsXQXXn/QzNpXoNjlbJRUThUjP/t1zO7+aUyee1JMzj8nBs95Tmy6RV6T1Hl6AnTzSXjGPGNG1ycCbCaxHE9i7U9/ibW/PBzLU54fq9NPjbXDW2l2YXgslr//c6x+eX9MN58Vey95aUzXGThs2prfuZIlofo45ei9r/dXsS5t28Z69AQSmR7D98X6UpQ3JeTpxGi+tTpkTLtX8gP9gSShwFBHM3cymXdlM42cmbWuIvinP4/+PT+L1RmnxfTii2I8HDnJ1RmwjkvaDNE2LHbX92f2iObISHwLMMHaq5gWaoc2YAUx+Yc/idW/XRUrtbWufG/0Lj4/VhsjuOtOYlv6gYqYw4e3E2zj8mtFybJ7F7IIjUmFvM50T3TEvTF/9tChGB3SfaPkQ51+9zZBEB1fNcB4np00BqMWrZCOA38WZz+61ugea9/W/uCO0rlWkmIhrBF19jAGCXQa9LxQ77KD7XMjsEK/P47Bz++NzTvuidGLjsTgHa+P3pGTvRnRsLTnv/aiKZBKCkxnKmHzwh2ZdYv9v2X75cUrz3NHZk2W5aYR8070+V1geY5E7fma3Zb3m3WScn4TbY75PFofBmrnQGfTZlpmBd0vNEmK54i7AYq4W5J+VndXinxNL/O9h8mC8hBRdWZz/XnusO4dXMm7NrUNe9z1Lmco3h1DvunIVle54pKW1IVNuusVkOhz0tDHVGgwZLd0rwW2aJ9XrLUNbwq8naBJwO7jQI5lcXUTl1jDopdJ38JdoQQPO2qGU3OWdF+XqQIgj/YjcVJ/l25Aux/rc7noNXAD5dVPk6Y/B/cTe7gQfzpnOMTKTGT7sPZ99iZStM+wZ1HqFFNKg0xcM807HczK2KKo6xQ/7AE/Q9qK0/lLJ0LnSYXYC9BJi/FERSrO19fBdbPyyHYfckdq3xIDKra3mtNMtPOSagFyOocCS2FBUCDoPVAw0GGwi68KSrnirqfJkWyxXdjWeAd13MgBdMcW0CnAx7mzdJ799n7x/k7KfA381LOYKZK5UeWGFN01bkLNhNJ40sHyDEPbz9M5dXcwn12z0xSvnDdbno7zaNHEoHFSfEvPWCB2DROvLmblHYVZFiDcsm1aalw71QYqms+5uj9TgUqKxZOY2CRMzzOw9kg5W2pJ6ci0hzPrznJR6ARIo4djeKzTqYZYwbFftzBxw/QYXVg7u7osVrHpAZpMCFdQO3ZszxeM2nLbh7a9WXUoJ/tF3VALcjMOHdIFpbZZS92BXpYLmm266iDVISRJBrk0EpDPpUONyFfDHzU9lQQdahfOUlUcaCMVR9fUBLXSV0OGyMXCPPBD24WCJOzmNWpeVRsxGlSBTgDJT/fP5t9JMTkWoRJmlUMIyJrRlRRaV7CnG5Me7yPoD8URLftf/b51ORN1ARRwwd6r86HAqg26ub4VW/aE10ApCi+QirxQkl4H9aSm1ydKNpnGeB/0sxAdrWuJoiVyrkGeXm8NAUsnO6x/cVSrArPoed0LCWFb0TdAMBsLZvW+raOpoWXVkC5XNU2pR7RcQ+OgDxEIdcFjr6v9sIr5UgjMzHRKDyJNYaUsPithMQXBfFLxkcUTxmK4W4gVWqI3ji6n7Leh1dGRaT+TOLrjvYWHAiqJJKDjOoNbB2IeaFG05o3OOQGAN46YEl4qBYnsF8vBiW1JAKluZ27VtOQsV7sSwut39T2m87H/jqim6yM+h/YRZ0raj+L0tgVSoWAMLMTSFCpbDbnDtQWRcGoMPPiOuQdoxegelHaFYN1NciJWDz8Wceudsfr6d2P16wei1xQyF8ae2t8LJfAk135vFuhDPQLswLFqU+j3HXdF/D//EqsH/hCLt70p+p+5MkbnnZluhZ1EIA0NSPjlOsbFACLJ/lRM6s9msX3XD2Lzq1dH/8gLove5T8TwnNOiryJFFKZBLxbfvyeW//f/iOUDD8bk794a4/e+K6anPC81LzqHNSgVJze9/83HH4+tG26O4QO/j8GbXxO9t70u5pujGD/y19h76njMJbR89omxtbkFJSyTot7xHTu7DcZ70TvnjFgdOYU94c4yKJw7qY51dCy073E160fvgQdj9W9fjtWPfhLL118W++97b+yeeFIO66M7RPcD6mfZxlsQa6tpONg689J+6LOVFkLg0tZiHsMbb4vV//hixOHD0f+/PhO911wUqxzgiiZx30M6ta/U1dLZsv7JYtZWSKu7SvuGBEIJ5SpWf/xz9K76esQtt8fs7JfH7PL3x/DcM2PrWQLPMH/p0lhwJVO8U7cU2poQ/uXTT8Xq+LFYbG1FPOtQotf6/DXXhE46uizFYJyXFpNxxMOPxOD4sVg9/3mxes5JMdf5mqBZwrFtKzaN7MJ/b+ZQ6L08+VSMbrwl1r/x7Vi+5NSYfeIj0T/79BilCyQxkxvmAO6XhXbTVXjqWPS+fUv0vvSNWP3p0ZheeF6MP/qh6B29oBmEW3pE349J2ytwsAAz2/TqnQ1WTrgwAaIIc5TJAqVirTprRdMhAedM2TI+YxMORmkyka5tzafp3LPQd6Q5UD6iWFiFXJdLo2RrIYVidjjRekFdhIpdHdpK4OmulfsXRYA7/GkbXWBnN09Yc+FZQBaulGgBoRDqXNDpAeBgODH7s9B17nOc74TUc9e05jHQa3izRb9GUI9uUJ1T2BUUmiTxRavUHQuQUQYGFc1M0xGIlsBjdWzau4I/WeCl1qYKBX1Gg5fbzMgih6LgIJlOhoypYAuPJ1BuVXuA4h/nsSoMeSeAzVoD/TBF1uuPdqgFOsmncH2F+qk101nTWmvvtgMmcQ1VfPv/6XrPLrvKK2t07hOrTpVyzjknJKGEAAmQkEAEkYyNbWx3j/HeD/dX8Cvuh/t2t9vdNgabIECIoCyhHEBCOYNSKYcKJ+875prPOvuIt2/1UGOQVHXOPk9Ya82kfazPSXQ6SQK8uNYQjjWtENHQTzWawcZ7tOGzarWe7p6AtASKuxlyCAxwLZudRa2h6TOTCaEv5aIsmb1x9XOEiIw+c2nABDA4ehXCk2turqNn6IMRR2X52r0eVH3iAzyh7ERPjDJsgwbWDR5YTtSQTn4erEyKmKIjDJ2xPCO+Nw7CEgMXoitkkajGCM5nKelPwyZvGgIEswJr7GRYoGcbmDWWT8TPUtp3Y/80Qgo1UeQ5Ynbtmcx7Ua1iKkIt2KZgMVvMKpnCpJ+uR7J+NOceOpKRU0fPaMKYLGCNrwy0FlrR3ksXKWFJdlOkpbFoITe7V68WO6xVPMnBhb+4CYnMsAGSk5N/QKJguRBSRXrCOzcBoFnKiS7TcNGwi5xiIonl+UHLWk+uCj6Y5APgg+ruIeIk5wrl5JAPLFG9Cdg99TwIu0yUSkODMMVKOs2gmbDzNYHVwlNuVEUG7wYI3GlOLIod3rNGP0xk3XXCD00dNlw4ThvyA0C5EaJ4FdHDKbdNpZKcHi+6jDJBiDNHnmxSrEnM6ohSQp1qorE2UCQeNNLXBBvYoFNqUP/sdlVj0UBZuBlMYM6lJfqUQdoB2UoOWiFVmpIJQiaSJNtLudBEddK/lBTvoZo+CeNGyxAVoN9C+KZ8W37YkT7CYtz4r+YK4lkRsr703AhRmdxmWGFe3AN28Ls4NzxfWUxq4/JnSlSYHNhuVasDWTQJHjCsr+WWpILKinnC8cF1yPZXzelWRdPG2AQu5L/Y4U89WmhAdIiJKqMLLjnsjPtul4IOQt8IzhF3GgpfAzUbdlhYWJtPbLVfONjo6pJToK2Xxuesf7dmLBOmn667A5FbNS9ufdlM9XKxPC8APjejHjQtTf+fNqG7dgPVbXsQf7EJOHkB8ZQJKL/zGkpGLdN79mmxGWvYxFAXok8NrXgiBH/oCNL/+SHqLHR+/zoyTy20qT1pjUJh1Kg4n9fCMknfKpJCEyN3rQP5ny9bgxBPmGAmF7k9u5HZvQvR/DmIn3kKtWOnEW/YgvqooaiteBK4eBmpv36GWi6H0tsvIZo1HZlA25TYVLbJsr9XIZi9exeFzduRO3Ea0TNLkXp+OaqZDKpbdiD15Uakhw1H5qnFSPfv01iD5s934WfU1m8Crl5HtGo56q+sRmXIQFQNiQ2XfCiIeJ5aUR1cB00u+LATtY3fof7nf6CWy6P07m9QfGy2me6YgDZkYPGcllEC118OhfZWQz64FkiRqN69i/j+Q5RyLSiZG2bIF8jl0HLmPLL//RFSpSLSf3oD8aK5qAa3LeVdVVH/+QpSHR2IRg5BPHxwCFrURacBQMrWqrli0tgjUN2sQf3bOtT2Hkb5sRnofuE51EYNRzY0Aq59E3UwhCCHlce1pjVbQ/3Qj0j9Y73RUeorlqIycjgqQZzOu8CQMg6MeEcaf19DrNSNm0hv2or00WOozZuD6huvojZ2JMp0d6qwgWfxSyMXohVeHGp/ihpWR/2HE0j/5Z+odXai842XUJs/Ezk6gfHeu9KB7I+nkWkvIJo3E6nBA4LrZtiX3t7cewB8sxPx39ej/nMHqnPnoPut11CdOSNoaXS3WmElBZUdZFb0hZwYDauI6pdtQ5jNuGn9RI1yFFoZSMkadlSDzayHQTaE+qEB8IGYwpf19xPjm18Gx8o1lOaf9QYAACAASURBVMMoWTrzLpSWQ6hrhLyfo2adqWKvMUwzVobYCQki1GSVzgI3OGcKRVBNYvlepj8LoaOkJlstI+crb2Z0Z5DeJRaEmhjdN57lpHwZ/bnGL0exvS5rFGh+ialh4Noi9TcZ5ureF8LHfDUFHnMIogKZ2jwFauou5vmatfVlduSBfihk3bPERCnyQtldG9UE8N6V6YQL692kw6mqKmCdrZDoMPw1GLoRdBlC0NlIClGSGZLCIO2+bASDhsymJrdMp3wpUNg1ugrPteu4SUck50vdBaWysnhUT7mhhOi3vItSaQ6QdIdxAONDCmsiSxLw6+cReeHwm4M+oSxs3rjOOVznOrbztCU5C6mnq5UZH8oaReYijhJ63IfqRy/RA/ocIkN8eKHXHtz5TM+qdcZ6gSgGGxI7GxuGBeEuN1de0bNsSG3UZK+59LxBRDsVh3tYjRDPV4YqW9REg3GRaJ/kfBrQevgw8tFb3JtXI5aFIYXXvTZUY4NOLaixZoI2iZloNlzggJV6OVjodTabfS+qllVKeRMjapseHA+xerBZk82j60kSZ6OerlLQdtjLN/SAnT95zPzShS+Yyrh/BU6P5fIjyFmp5fwz/MUvPihOgOUlTY4gsw/I2ebvK5yHD9QFqgpoCvxHE4KKAmL9LPU/oZHhJuRGEVebC1W8Xh7A4obLklN6m0S47ZOaQGozAZ29TnbZBYoOE/tZfUDh54cpmS80K8iDsFbNBMMii+jq7LRDkK9Nk2jpW8w9KJVBOQTI8QNvDg1VUR7yAUJhq+fi4Zb6HI3OkSe3nA1E8F8Pi9/3iBe6Kua9kUkQJNfmBJAuHIa6ZDVt0jRXh4JrdgI9KISm+oSgwQ8N4lkXX/O18hlJvyTeqxzZtDHNjtiS0jltCo2PCQ01eTBtk1FFdODbBgW1BZoOuAW1PTfTEZA6oUapGQVyBE3wphqLxu8Hmpbg0wATG1zOQoRFCNetXoDVNyF93RsoM3fw1PQ6cyoUomniQXvhPEzJ2U/JBMMaEYXUcjJFqk4XNRUebMg3H5oITXE1EbHMHgZY0ZHL1pKaST5TBrlxcKA8GLqUSL/gomC/1Hmw0mhAFEsPstOzdbppT1Gfj6g3wQo6WJ37ZaU15pbS0gRJM+Np4DzEWdBSG+AapLCHxL1omEDYdwoUiOrVDlS27ALW0375ormWFX/9CqoLH0Pa7FMd0vfLWEUIP/dHXMRqNeS+P4rcB5+ins2g+M4rqM2a3JisugaFl5NSrEXrs7VBmheLnJ5u5LZtR/bAQaSXLEBqxdPAkWOIt+5CbfZMlFj079qPzBffoDZsGMqvrUH6/j3kN25BPHok6mtXIzNmZECukgwRc3bh+dhTMkQi7riJwpadyF6+jvrqZxEtehx1oii79iL7j3XWCEXPPwWMHKICOnwu6LiJeMtu1H+6jPoTj6O0ejm6B/a3y44fnmvQLEQt2JOaM1SwvWSDV9u5D/HfPkOlvTd6XnsZ8ZSJRsO0wvvYCWD/96iMH4Mi3y9F4WxmrKmg+w3XeIz62UuonziH6qBBqI4YYaGypLCZduz8JeS/2oIMdSJrn0c8YxLKhp6GdOl7FKpvQ3rXblSnTUX3y6tRGzHCpvpc37zgzGgkG4oGFpKk6BHVPnEO9X//EPXbt1F7aw1KC+aiROpxyKlQsSJkWwnrQUfWsI4P98HxM4j//BHiIycQjxuN2uiRqPLMpVX5tQ6kfzxpxW9l3mzUR49AKqSipzq7kTp9DtHRY8CAduB3byFasRyVlrx0WaWysQStqTaKnopxfS5q5utnf0L9k29QvdeJ0qplqM2YbGYh6O5GtHMvcn/9B9IU+v/mTURrViI7ZIDE8I7UsKeyRmY74g8+t0aGTVX3W6+gNH3yI2JuOwPUS8v1zFACd7wMYY5s7DhNNiMWmfl4qJ8MINjEtoXGUBRTL3BZvNLRrsfc6nSfWh0S2CAqmDhkYyGk89Tslo3yRvEzYwU4FXaTHbmE6ewLAZHUFoYQ6eTecgSAVu7MVSLKJ3ME/9lOr7MCm3soIEWOFJiQuYHMunFmECpbXk9oBA1loe5RToDmAiiLq2CfLcRYtDwNifQQvH7g3RZE/w1+mLtA/SLQ2R6QU0NDZpFpSHTm+5mue9Ft1oNWLNDyHPXwOoP7tpXIhGk2E9q0msGQAxQMH/yOlH23ilzRsBXH4EYCPkS1waQVzcHKOzSBPAe8kbJnZnUnaYWPolbmKMe1bTlUia0+35+iH3j+04whMSkw+DmkwsschDWAslOa15/qEOX50Z6b+5CDHXPjokFKLPq85dmViRCnlDtj1HoxFIgm8PfJYGIj49Q8Z27Y8JRnrQ3sRAWnjkiDs9C4eFpl8upsD5h1c1ivfj40/kjT/6DGqkSasOdmWaOq+1PmCYn213W7vvZtL1BiZ6GUpNcSgVXmmXRYQuzpxMjPVoYKQg6lgQ8FZnCVTd53WNz+2w1DLd3L3YHKrvens8cc1EiLbhXazUFyV0/Yt1XbT+9FcVU5MvblBaCHIRrsxKRp/mYGURx0GEHca0KyMovCkFJNOz6Do8Sp1IIID90sJYM7DKnd5jbFwlQdGwsD6mu6u0IuDXUrRkvgJlQHzWciGg2nhS22ELioVESJeuMItH9INh2zRknFm3O1VeyriONhy4JPUKHEvpZxwdyWduo/SDGDXTh80FWm4DEBgBBkIbg62PSlIe5pLCdNcRObZNlQS2Bn/HeD0AS58jAj95uLwyhClhhfR7cd3HK9aW8Xz94nA8Ue8a9VTOqy9fdoPyM4WXCaxGLCrV31obsQNun4nYfpNDiHUps3ijc9vICMD12UYYEGk35gh3TmBvKghS6oVo1BAu0nzj/NGhmzd6y5YFl+8XTs4Gcvm2xeDW57qM9LBXtDBJbwKW0wajFPyWFjtq+almmqFTZ4MI0wWl+YivtEyHQ7LPDNylqCQXG3dRG6c4m4/QpdFWrDZkBWquLC09yC02z61nuQmSeIhwaHVCoe5sGSkGudOvTuYh09RXH3ORJnQ+wICO2FazUFIkq8LOMArQm3qqboMBhgmIsWD2mhlHZpNIXg8a+43WojSNHEpCGU1ewhQyNnF3JzUy8RtjcPfM5WN9tnIBpHQ7dDiDotq0UWxoYQhiaGF1Xz/nVOcOrWPaR2HUZqw1ZrZOIp41H73VpETy5Avr0g5xTLp9Dz4WvhoELpw9wvWeZuI2J2wPdH0PLRF6gVWtDz1gsoThhtz4gUq9aWNnNyJM3ICl8zctIFn83Xza3L6FfHTyP6jw+BzoeIf/MiasUe1LfuR2X6dJQGDkZm5wFEra0or3gG8dChaN2zC/l9u5CaPxvR6ucQ9e/bKFztwg/bkq/fBfi1azdQ2LQTuSvXUVnxHKrz5psFfnrfHuS++gr1kcNQfmUlMHqITRDZDOcyWcRXrqP2z/WoXryE8qplKM6ZgRIvJlr1ktqVb0We9L3GAFCTr1KJF3EFUbWC1N7DSG3fi9qkSagsX47MoIEoFDLI3bwJfPol6uu+BIYPA/6vP6KycIHR+6iX5Lnc1p5DgYGNew6jvnk3okILoqEDbb1VU1lUSAIiLGmTQ/aH1Pqwz6+jRtEtxandRaTPXUTq1CnU+/dC6Y1XET+/Aq3DBhq9he5v3T2dlsfEdUVEj4VwCwcf359E/B8fi5LwL28jnjcDdFkuFWOUeoqolrpRNztzNQ/pFK1308gXgBzXIxcki6Dj5xH/5SPU795D5c016JkzG2VDNuvInLmA1s++Qcz1+srzqE2fHIq4NPKlEvLbdyK1eQcwYyqiN9YgGjHUzh1Dhjt7kD55Frld+5C6eYvVL2IaAgzog1TvXsjYZxPE4WFfsCmJb9+zc82MUwJCUuMaWLbEqGeFNk7hdRdzH1Zv3UW0cRvSH3+J6CoRmRnofPMFFJnBFMxi/B7hP3PMkwjaKncls71EKh4/qziDOp0Ny3L84gRaVrfeHGu676g2mRPGhgihiXJzTegkZtIS9Jhm1mGGPAE9MC2nWBxCQ3jhS2BvKHwopHg/mo7V9BGqmHQ+/oIp4TaySqBo1Cw2/CyVLEuvp1Q2VoQL4BPKOht15b5I3J780iDOrLtCGLjMk4yOY1oXGTz09HSbBko22dLwuCkLB2KW/9LQNereSrgF0ly6AYgXin5uqPEg0iK6uutGvaHRZyzaMhsPs1QP75uv363cHR38JX3epudsRLsrsumvsBkUEqL3mrEhot9FRBs5WFPRKyMlr3V5NemOECrktZtiL6hflSmHxzaYUYDpV/nMS2Zf7HR7NjGUJ4hOTGqhTAk0SNOQ1Z+joRj2K7m/+Vz4vTg4V8BjYH6YFkoDVO0l5fTxzmpty1tdxjvXaPWmddbAy6j6VoNpWE4aIO9Xupb1am9BW4GsiqR59feptRpYUWbH7ZET4dmZ34u7wP6ST6rvF46JRl2r6AK5pnqoqRl5mIsa90xWz7Wpnub3YY1ngAVrzHAGybSpqWkwN0DqmZUX5SYUosbrs07WqP6d/SOPLOmDFZAtzU8GbYUC8i0U9YsGajUSa4s0DVRqNgCxz6doDurUyLCR8c4s6Uy1yMTTNVFh4LnpgUp0JO5eQG+MCwl0d9LdjDxUTZTiiBNxuUEZ9GZi/qATIE86uBTwsiSPtlROnLO4jHkJt1uRpRwbFsHy8taUlT/+l9STpPjWxNxAL3OzEn/dbPsYkES3HJYyWdLg2ozXaDadcdWCJNlstRXk0CYbYsFuEsxr0xmKkic/WC4TXIjysC/LbQe6ADktcnoIn59P75m86x+0w7VuU8xPo0zKW3ePdfZEKcwhzFwyWuyS1qbSn2Gx5/CoX0ZeYNuUigJs6hVCVo7NMwJi4EW4HzCi0yRQY4KKJMJM/mzXHfjP4efk030+93KVWRN0q2MTSncMQtlqIMwqFc2BdGzceBEqJ0SWpwp/so0d1o1DvLK6TSy41UhJmOYHeoM3GdzaZOMs6pMfoNZ8W8iT0ygdvdHl8csN6NxM5kuks4RgZUmYuKloMml0F6aW00HJqAkh3CoXUDFOi0KGkRlm+EJoQkW9obT3Y0050MNGxgLKmJycTNsSqLnxrnXAB3haTRi5ugq8c9RPB6IOJqex2EFlmi3RL3zaLZtFfmYSbFMsKO2Opo1+4Wsap9PB3M9YMPLSN6i7ZGcC0ShNi1XI8Ixho1popbZO5iEJbVGOPbSi5D8JxffqLqLtwDGkNmxDdOo8MHUCUn98C+mlj6Oeztg0im4n/HwTKoMmx1ak8RzJp81aMnv4ONJ//xzo1YbaO6+gNGG0XdLVCrM8eP6526KC62JLoqflcN0aWqNKPngAfLkJtWMnUXlygblwYddBxDOmIdW7D9KXrwML5iCeMw3Rg4dIb9yCzJEfkFq+BNGzSxEbiq2Jq30WlRjlHtl5in4RI7p1Gy2btyN7+SqqK5ajOGe2vZ/sgUNo/XozasOHoXv1SlSHDbFzmsWQfc5XriDzxQb7Z/XF55BeuhC51haJgXkKdnYidewU4uNnUeti4xDbM6wN7os6BzkU/hvtowWpdNYK6OjsRaRokDG4P9CS1wfNf06agPKUSejM5GwwxPqLjUzbhYvIbPoO6NsXWLXM6GG1yx0oHz+PUjaPnpEjUM3nOTFC7toV5Lq6kB49GtHwkShTq/HzFbQeOow8h1sLZ6E+fjgypilRLg/3Py9FUpnZrBpPnsJnxGjZfxC5zzYgxefy7pvITBtvz7hCV649h4Dd+0070zNvDopB6M1GRnbYKr7tvDt5HvW/rUP92k2UXlqN8vx5iIObXp6I0rovEVO/8dJK9EwaY8UcC4T2Wg35LduBvQeBJxYBq55F1KdgF7WE6YEfzlwdFqBECegq1nETUb/eSI0chkxr3hBA6cgyyPP57/8etWFDUF/4GKLefUwvwrPVHNdMJyBhPfe+aQRu3EJu+060fPYNUtdvoPLYDHS99SLKMyaHwjKxmucZYYhbKyfsfMb8I001gheG4QZO3JxU1PPO4B2bBJh6YCkLeyGmZunaCJLkvaosL517nNoT3RBljL0kqTlGdQ2fB4doxudno2umIAzSI0oTEIGIulztT74ffk/lLhHtSNANvTfdbfrFWiFGpcbXF8wfuuU6KUZAJlBxgntquDAtaDsMTjiZZlFHZyhzCbS6ic2fhm9G6bQmQzlTzgbhkIt6RGk3hPzb0JemGpaxpF/mGEldWqiDjJ4e7j7ec3So4qDT7ZB5zpspAZHWNO8/3VFJU5E0dO7qRqTcgaJHBlwBlRfNW+drMhFPnL9YoNrQN6C8XkeasybRT7NCpuaSg2zGE7AZEsrm+ioVwRKje56K2BIVIFUyNF+MHFEy0ymaUGjYRFfZkMal6jlUDMk/m5tD/b7VBqQqGv2Z1LYUSkXGjyio1JzpLCyZGmDVud54mGmS0Wtpbxyjrb2AXr3a7bW7o6JcDfUZGgshWNbzZ0sjlLiK6u4Orzs04qptvPZO1qyatGQoIEqymBTOcHEJg+4Y1gZiU5AJ5IiTV9SGyNQVQF4ulUTb5drnhW+NiGyQm3VadLGUgRJpdqx5eGcEpkVo2KzBsiamjq6HBAck+9B5k0chOCLzZ3d195ishKwno0Y60mcRKAIeSqXye1Gd0ZjeLf2iI1DHr0bAjjATcMlFyCFScRMJ70k4Zo43RR5G+jtm2Wlp5YLuWYA0LE3N5i8rKzWzHFTqNjeOFeu0SGThZfoXNgn68LxIN1tR6y4dSmp2FFGHI6p5k5io7pkDwcnFCra0vXbLQfPgxhRzPDgtpx21w+oskvVn1DzwIZYaAkEWq3z4bMj4i5Mkc1wKB5/XqfKxF2zuIr6E4tWURcILlY0KDyWzR6YrkcT1/J78YIlO8N+VVK1Gpll4b7CgdfQUS4l6QWRMORJ56VIaXPBgWxkKfZvON5y4Qr5DoNW53Z9bRnoRK9cioTEsIh1NIgec5glKpQ5hSuYFLlqBIE2J2DV54RrImJ6KIjl3NrEnEixxtZnDlCVs4kYRaLaMzknWM+UBQ12DULFwODLpxC6IwPW1TUq6i+B/HfRCW7QH9NrkviPjB67LZm91mwRZ00XoWJcqP3O7gMjZb2jftEd8Utg4sfwwDRQ7dxNza0JrpgMcbmLTlMTscm0T+uLTVTUWIdvBQtU8K0mBhJrcye7Qpkym/QkOU7QBN+RFk0T9crhXInANOfw9JO/Ahwk87AzC75HbjLjZMRi2xyLOLsGGKw1hazbbLcY1tvfEy8oMISTm9OAxfmYt9x4gu+cwQLH/iXOmkcEf3kR94Vz0VCo2USUlgdQQtw33iRtfqa1V7m1OPQ8cQfz+5ybgxjuvoDJhrJkv0ISBTQQHIqL78IKNLDGZn14mE2iAbOxoEnHkOOrHz6I0eZzRmNLb9yA1aBBS06ciPXq4FaVxewGgKcoX3wIXLyFaswL1hfNNa1G//xBRZxei9nZUWwt2lpKyybOFZ2fm3h3kvt2K9M9XEK9cjuqc2eBRmzr4PdLfbkVl7Ch0L38StX79QjIyUbEaoivXkN+wEZlr11BbsxLpJxch3xZokD79i0NwW1cZtQc9yFy5iqj7IeLRQxEN6d+gK3LNRXfuo759D+JLPwFPzEd9zgzUDGHW3rZhESesVbpaZdHr4T3k138NnDyF2orlqD79FGqcAu8/jPTf16GWb0HpjZeB6VOQ6+5CbuO3yBw+hNQzyxA/9RRK9ztRu3TZbsD05HHIEXEKonhba9yWgbrbCL8MuVS4ew+ZzduQ2bkb9WmTUH91NXLjRskE5NoNxJ98ifjzb4FRI1H9l9+gOGsKiiFTwfZw0DCYOcnZn5D9+Cukb9xG+ZXVqC2ei8gss7PInb2IzEdfIqYRxtrn0TVhjN0P/B6t5Qpatu5Eev8hgNTDF541HZOxDny62UR7YbNce9CJaOs2RHv3ozx7FrqfWIhKizSQLak02r8/gvw/1iHq1w/1d3+N2rTJIEtLgzoxC/i9mw1g0p0P0bpzj+yX+d4fn4PKb9eiOmuqLPEDmiDEkoG3NBHhJD1xfuS54c6Bj9DWmpw5+d89XsCHYL42jJ4SRNpCsAOjw4ZMmoD7fSK0wqfEGiaY25LHIwTNrmspjQFhZ3/IYmnQjoUS6Lx1g5kgqm+m8jSy62QLa84vDPsu09qbVCE2iE5X4tlIHa7T8XWee9Mh909ljFixq+lQw0VLHDJOnYN5CkNG+f6NAkXdjWyYNWhzFkNoRoKFNdPsfSjlBajuOtYM1BqwIBcaLRt7d2jzekBDPW9CksEs6wPlQvmQq3nI+T/9Nz/99fOlIZT+SNN4DcoSPS0DY7m2WK8osFdDbDMKsTBYF8HrO3uD2KCemRmP1qJpSfm/m/7dGUbNk+6kUdV7dsp8g8HTbAet1WJZPhwePnzIxpCURhhl04wKggWw7lvphpyZw4Gf5z6x2VYOo7KfJKkItvoBzfO6oiF94HXHYOxgWOO0TP8cEu2MP3k1/2pi6erHJoAaF9WgpK+rHhCtTKZM1IQzCydrTRcHN3wvrl9nzck1yIGDU/aYaSe6OzNdtHelTSJdUwHurCX4RUaAQrAVYGvOZoZQZUCT3M6HJXutrIlkGMLmVnl9fA2dndR5F+17sdYlxYzrnfe6BWR38fVVJfZXoJTz2hwy4l9l8qgs88K/haI4NDZG1SDE6IGJSh41v/mA1fBPqjhSjoI3HQr0YmcbtDeBv2/T+EzKoDpCby0hWbe52xd9KFjpBRGTptHhfYT3Yn+n2WK2qVFz4S69DlhgyWpSB781PubAw4KU3b24pKS15UPwpQ4KUb788NJr9BABzQHM2S1PkZdPhLTofHpuZXC4yczGuXkaH7QRSkDVweAJ3NIYaEFws/kFxO9rLkDBytoegR0I0kbQOYgbnvAr3cr4eUjkJWchX7jytg8wbMOJJAkntffEKVdIum9+/jrkVMywkVFh7O5igjW5sdQQakLuDYKHDUqMzmmmHHGk7UnCNH8pgJMVsJ6tciBK6O7ptuZYPv9ak7L6dGoQX7/0UnTwEBzKi1AcV9Nt2URJTQm/xA1OLA8tvT4UIGrA6tassPnia7eJeLPdbcgWamwQ+7ydEuivTQuVz8bSmg1VYEEt/QsdnzjNMvSLojvzAheFgDQVp/kpgyBwXUPukNlBup8+A7dimXfIsSbRVvHzlJEAJytq5F146wMCPz6b/+lUUudbswk3+h51KRayqiaaU1UOSlxXpQmNptNCJoU2ciLLz12oJ6ducoKx8+X6LcRbmSOzEfHJs6hNGoPyb15GbcFsEAizJpmiVTOXEIppBVng54aNiBRpMvu+R/2vnyHu0wv137yK0tiRNtHk9jaakiUMyw2oVmG2klypLNeBrkCmkcoiz4+CDjvFCrBnPzJfb0Jq5HCkXlmJ1K2biD9aDwwchGjJAsQnzpIniHjNCpQnTkTP3YfAtu3IffMtMG4CKq++jNrwIVb4ZJlvRfTh3l1EX21GdO4SMGIoYp5ZQwcTuka8/zCKI4aha9lSwGhfCjW2gMafriL7xbeIrl5HadUK1BbMR47DDOpbspoycs+ycWKAJ9d/5tgptH20DmQmpX7/OlILZiHFIQWf35mfhEycvYD6qqdRXv4ESq0tNlHV4EQ2/txfrQ8eIPfVRqOfVfv1RenXr6A8e5qNIrM/nkR243fWeFVXLUd23Bi0dHUivWk7cO4CUs8uRb2lFbV//yuqt26g5+03UF/+NFr79TJkUbahQNTVhejA94i37gHu3EdMtNpdlDq7Ub/SgTqzXPr3RjywLyLTz6SQJm2J2kyiZ33bgacWoPrk4yj2blN6fVlrTbapMFSt5fNvkb5+E5WXViJ+4jFkCtqLmdMXEX2oRqb+5ioUJ483DZ5ZiD94gOym7cgd/AH1xfMNkckM7NcQSZu9aXIFh/sNiI+eRvz3z20oVnz1eRQnjrNCPXPnPlp37EL+5g1E1MuQKshn/6AbcXcR5UwW5ZSoWKLyavhSKJfR9t1eC8Sk/XK0cC7wxzcRPzajMQzheWA6D6OBcg3Jnl/NjRgR2ossSsI9HIrCZtthmQXIcVSFG8E25lgon0PDK9UOiQbSnbeCsDhY1xolOgyAAuig4r7JKUuMCQmFJcbn4FFonSOyPtziOcACq7WF94o/nyQHxqg5oXxgqDLPLhWjOo+lcVCTo/en92BrJIRas4HhHeCUMjV9YXjVxAbSa9OUOqy2RsArLen5Wfj96LUD/w7rBQ59SNviZ+uFroZTHNpRt6q8ncb3t3XAc4x/X0YQaiQ1VLKm2wak/J4KjXS3yCbCQKP51l2aNDvJXRCy/XzYGDL53KSJz5DvNmNaaK3T5qBfd3QzbashpAyYdPqacsD4ZxKXK2k4ONimEJ11GpvgVLNm2gfbTYMbG40Hapk900Cv1B0h+382gtTSWM6L0cVIKVZ+FgO1eWdp2BbuANYqHhZvrBWhGjKbkp7b2CpmABFsqpPupCEPIH2T9Sf/POUUrmHla3NjiCC5aoj9tU7ZxHTLqZf71e5O6ntcz8KaT5b9klLIzltsGmnTXXvNtWTsGAIKhoSKDm53gMc4hPVrCDd/PvW3FgBN51SZHRE5rNYrZi6jnDvKNbIoGWJYQ2shg9692TxzqshFJfSr2BOZMxwbLmmV2Pgyn42vPbgM1+rvRXXjlumg8S8V00GsHP6jdZ/W7WmqTR6sTT4q4ufqg1T+SEPwHL6lRFWa6LuNrzYAJxosaIKYL+aEnpQTdl85tLcxDVq6Bx0SglgbFJrw4TcDSY9CnPwdaTaaixefXhuvNwTtuH98gKes47MQujAN8eKKUD2LLE9C1QGTHOaJ6FuuXEZJMdvYQN8RczF51jakCZa48iJsNIu2mdm9W26Hp7Zr+siDgLk+LHT5wFhw+nvnz5Ids4p/Nyvg+yGHmV+2ILJKabZmgu45x1hV1AAAIABJREFUZo0sREQ8VDlUSPwaeM1hs2vykPA4H200Hb0gyuVp6Ynpg+eCeGPgzYEdoi1yVlE6M/VSVQuCY0gli64kYyisUXqNG1VNNpTeqNjByDVaF8InaJu2jtrMDRGtcZATfRU/CjUEEpXaNCJwvNUkBZG3NaOcGgWrxRCux8+b+SmFNm58NRLO0W6Gg3VjUfQuN0AeAAoSVRijLnminIljC9FRE79RgM/MCmsIFezHU4UHLl3YJGYXkiB0SOvPf76mncEAAAreVLMQwjJD7o3tt/BaHD5vHPB8UKEhVK6MHIWSpkguUhR0NibOgUZIYaQFAjadMVyHvCzcMUk/RxxwFWHiXjvX3P7u1Zuob9uL6MvNiE6zkaEt7ctILZ2HfK9WW7+cdnJ/eHaMTwZtr3hDQ9Rt90HE73+GWp/e6HnjBfSMGmrPMJ2Wp3+hPY3MtevAvqOoRRmUZ89Bqe9AlItlROfOo2XXHmSpFSG1is/m1h2kLl9HVC4hHjUM0fAhSNOZ8c49YPBAYMxwxOd/Ru3GPdTHj0U8aADqd+4ideQY0idPIBrWH9HvfoVo+VLg1m2kqL/h3u0qGuKDjlu6Te53An17A6NHoHb7rlENa6OGIdW3F7LUERaI2NYRd9wBjp1Bra2AzldfRPfs2UiR6psnNZColc4MIqbSRNWAew/RtnM7WvfuQfrxx5B6/QVEQwZQuIDa7kOobd6F6oQJKC0lUpC3CaOd06RNBIppls5kl64g+uAjxMd+RHnR46iNGYNUxy0Tpmdu3TFaYJUI1NzpSA8bjFxPEemjp4Ar14BxIxBNGIN6JosqUigOGYziuFGo9yqEqT2RbaVkyxzGUXsZHZDTHf94BvX/+hjx/QeovLkaXURcaG3PLIzWgtGc7HwLyD73OC9j0rOIVqrgCuGj128hu+4r1C9fRXHVs6gsmo00BxZsls/9hPRHGxDxBn77JdRnTGlYq1Zv3wG+3oT0vkOoLpiL8rNPotbeZnvSzGpaeTbxztB9p1+kBN5AvG0/6kQCli5AedRolJnfwwbw6DGkp41FPHcGKqk0KqQrbtuJ3PbvUJs2A6XnV6I+oF9oFGQq0lYuo/W7PUixob7SASyYi9S/vInU/BmNO9Ic2my6GtvUVAiH0FqeJ3KIpE6TqAubEp4fGthpmpwMncTqSBoZKwiJ+JnHBMt6sQRUnMn0xIZrIT1euguiyKLI6TMWEM/Pzz7jpkJaf88d7GjPK3v85qA//n4y1RfNy84/o8uKRq6mQCnyLF7doVB1iFN4AtOj4SyVMEZc/8fJsgKNxSqxn2shmtK41EzP6UPDYOzQCFbVmaomTyWDNx1C3Pg+gjGSoVZhwNM0FObfU0CmKO46S6l9kq6PCDfvHGlCFJ2hrC7+eXVb5lIVimCPDfA6TsPpROOaNDahMW8ymnDLejXKmuDLOjuhROlduoU09SMaaBktv0aaKhFeD+AWV0n7tYwSA92po07nbE/xzfrz9c9b2U/8FShzYS0lDZg/56Zg7RLrI3c34/CdTbV0U0RrNLzRHSqnPtEa/bOTforuZ5FQh4LWsdUqRn7Qs2rQMYOeW7WAGyUkGXpe3+m+DjVGkBj4cN0aEAYm82xyZ7xwvumuZt1Xt7PEnIhN48RaNQTb1rWHeDZKkyzWiiUfhYGtGg4xUozgH9afDzM9PJfIWrlSQldPl93vphJO5ayRiWtifTDapK2dr1WIKQEUyUHSZBrbgJbP0DXffL0CESz7672oVm9qZEICvBVsZsnHrlH6Ek1BdKBZhgZ5a+ZMwqJEuS+inShoSO/J5voGiiTakhoq5MHSDoS8RxaDIezIOarK2mBnzYkDD3rx2VVMN08/+ECCJiJgnb8sqNmgsfuUGDEpFG1z0BGnoodjG9UCpLhgWACR0lVBpSSKmH9fF0ppEt/EC7WLR6+Ti5VFLCc9yVcQoYcmRjqjlC7asPsbB5GLt8WLsw+em160IdH7vHgXt1AFqDZ8gnAkEwahSYIMEyoXf7bbUcqimfkdpEu5eFIC++RgT9C6xuXRhCA9+uz9ouLzl3sdGy+nv7lrhlzStJlF4yDHmWnU4pryi5c8dUoeuGZricgIqWnmeqKgM00M1dRp8wqiFKguWN1pb76ReUnZRUq6WkAejU4Xsin485upGT491OfKSzKPVCRnMPGvpa1iM9PSykmG/PJVQOtwM0/0oHmgd7vn4LiTmL8HHiK5rLjS9rxpJ23Tc65d2WzKSSQ0uea0x8mnpx2LFueNrE+edKiLqlmrKZTWpqyWmO6htGrAjNMduLk+AHBetFAwNVw6rHUpOmdaKCZtodU88iDUNDDkbJQlq9ClSB2IPkNvbIWEicsrOocyc8TXjxDduI30rgPIfr0VmXMXTCMT/eFNpJ96HBmGRTYuqWTU4c/A+MOmTbCIYKT3/4DMxxtQ79cHXZx8jxwa7ODb0c7GKy5bZk39/30fNeqG3nkLxYWLUEqLAudTS3udZ86i5ZP1yH2333QvlWefQOn5ZYjHjESWhRILlwOHEX23D9Xx41CdNRPZU2eRPfADUhPHILVsETKD+iNF22Ly1fiQGErKs/TaLdS+2IT6pSuoPfck4kWP6azdcxDx1t3mGlZ9/mlkhw9Fa3cPMnfuIurVBhCVoOPVjTvoWvUcemZON8erOCobxY/ntzkLpbINqm1craPlwAG07toJzJ4BrFqO3IDeyNA0Zf8RlM7+hK6pk4yGZ2LuG7eRO/wjUiwEl8xDNHKY7XtyoOPOLqRZQLYVEIWwWQuQ/P5H4LNNKPXvi+7nliIePgT5Shm5HXuQPnEKqRVPIjNvNiKmoedaUcnm7VygUJqIK/VLHE6IVy6XS7vA2fTyXuI0eu/3iP/rE6TaC6j/bi16xo3Gw4edNiTIZjk40UTb96g5+9GoI2ggWUCzIDBXRDZX//wS1fM/o/uZJ1GcN4ujTKGXZy8i/8U3Zh5RX/sCMHsq0naWAvHtu4g3bER06AiqSx5Hz9OL0ZNTRlmGkQU8f20dqZAQdSuN1J0HiM/9jDoDp7lWevVG7WE3ou+PIaLd98zJqE8YrXP99HkLuszu3o1o5FDU//R7VJ9ZhnKORjY8S+vIdnUbtSzzyVeIrt4AFj6G1J/eQvrxmY1GxrUQdl4Fqpf2ILOrNH22s8CypKSz0N3nRjw8Q3jv1yxQUsMJUsZIl3KNmYuXVbiIbi36F7+XrOBl0ONIQTJRZvNNm21pZTzM0pkAjXrFhyGhC3BKszUGQZdDlMVoMJY9x/tBmrIGumF6Cd4H0iQqdV2aXTU0ibW9u0I6tdyCK1PBupeDRdKAieSYlie4VD3ispk4qolKJuquVxFOAfcJP1kkbDQd0XcxvP6aayiSRoY/X3ejEtiJyjgi4dlvTt+yibzpfGv2ur25cSqW1zUeLNo86NIQKvwJy/4V3cm0FOboJqMlfR78s1rrYk24XlJNKJ83h8qW/RMxYDuNQlvivsrBoY2G3TaYzqnB2Uv0Vp3z/sWfYzoh0kXtPko+9+b3IEMGau2Uw2dGVZQ4BD2eB42WOPA05F5NviGSDddS1c58GBYnYBoQae5UY1lr2sDmVB94bcBCnrUTZQ+sX/3ZJfWbub8a0ydntaSzckx6EDLASOkyDU5go5ABIQo52Q/KyVKGjO5d08A2XE4TCqixMQxIYD0uhIaDwgZ9r7FKqasPAavcG7EcT9l4FJklZbU0TXNkIkB2gyiG3MsR6F7t+TYWIltMWw8ihNVpkKH5N7YTTZPS70XlWiXWGwm8UorbKM5lQrXZQgbXhuAIwsmUX9rmhNWq0DQv5Dy9XNOWsJmMCCwzgFKRDjyks3BiHGDPUKhISOyHCIsoamAUaCXrQ4VPCQ0gZSay2tPLFC8UFVDnHvyELJVVU2aQJ80CzCWKtAQl63JB2LTHOPihGKyHgjC4FHGRGHJh+gpNZZpFV0I+NNWUVaU6WPYXru+QK4m7d/mx1KxRSaz1rDA0+2AtdV4acm5iY8WDPwRBhZRk5/8KKdKi5KSAXbemMvw5sgZUA6YC0uPV+d7b2vPo1UuXkF0KvxhTJJP1RzURyfMXOtLQaQQLaQV3uWscGy9NCfyyUNOrDeVe5vKOFwVMUxQZRfBy5EXBCY1NHSJNQBzxkqmEhPVWBJt+xZ1upO/i+7dAVRYrzFSxIEZNI6xhTssL3ibLtt7dbjNxplFRH4OavjgmfUwIg6XNMhuHdq7WiPs0zi9owswKwzKXJgoG6U4TQrn4uTuq18ghCA40dK8KNjwG0RpMT+pZWJPekHuwqH98soQUmup5PzYFaiIP8/NvmBGYlq0pZTt48PsBKOtiZd5IPKj1JS2BJkf+725zLvcwP4hEZ+Tr5wSJtBUVbwnf291b7HXbEEJuNpwsOs83d+cu8nsPI/vNNmTOXUQ0fSLS//IWMk8+TssqrV+urZt3UN91CPUjJ1Avlsypy6lv3EsUFqRv30X6GhGVFmDCKKBvL0QsLD0cmHSlk2eBK1fNlary2Cx0vvMmumdOQ9qoNuTuZsyGJb1rHzIfforUxSuIW1tRJ1oxoC8qi+ehsnQh4rYCMoeOGD2sMm8OoplT0HrsJFr++yOkiQD+4XVETy8ESA0zEwpd+Fwu1Wt3zG66dvYCup5egvLcGXYhtx4+ivz2XYimTUHqxRXIDuqP6NBR1P/tQ8sCi3/1EuoTx6MUA90mgmUhxctcWSEqVOkQxUEJP0O6VKaQ6biB6EYHKoP7AsMGyuTh6k1EJ86i3LcvyhPHIdWrHa1pIH/gMPC//4a4WETqD2+junwJOqOUiVy5v0mPaC9kkWXWB4OLieAcPIr6+q2oDuhnbmqVYYMQ37lr4ZipM+eBJfPNtyizaScwfgLwq9cQjRtuhY1NH0mtC8JVz0fiOmprazMkLcNB1KYdqK//FvHECai9ugblQQPF36/wPKBrpjRmatzD3UFqXJqITRaFdhYxoSG5dAX1D79Ene5rgwahPnK4if2Jqtdv3gHOnrfGuD5+jCFvaZuYppAqlpA6ewERhesvP4fSssUotdApCkg96ETqzAWkfr5qf5e0t5ShM2FIR8cj9tuk4BI95CTX9BWiKnnJyvXqHPRsewHZcSMRjR2Jar41mbreuY3Mlu+Q++RrpK7dQv3xOaj9/nVg7szGRNW5/tQbGOLxC8RBhaqEvmTeKtxW2SV+BnHfc7+z2aR7o4fGalinX45saHCjQFE+b96bCgPV2U2dkVsa+8DE9Ds2LebgS+YpYmoEepCL4SOhPTrrwh0TmhgxRWhmItqu2BXOsNDg0RAMQypFL+PP5TomPdZRc7edddaKDxmJ5nsWmbQ7snzmjyCrw2oaOpD6sL0JTbRGlusquK5KOxRqk6BblS7IawYVelyzEpFr+MX7jee1iltSjIiYKbzWxszhfnUdkrEA7HMVnYcL1Bv8ZuczH5J6Pp0PlxraJq/RQuCu3CIZfi6zBP55M+ewu4QOhY7qNNO/9d/UXOm9WVhlMKvRHcGBOnOsQhxDQK14tyq2QlRzH2A92ijovRmaarlFGpbzi/ebGTqVZSzT1t5iZklal3R7ZJGeMkRDZwnrQtGinR7P7y3DGv0eX6ezCtgEUHfJWoHNgTW5NrBs4hdZGK3MP5yCn9Aw2WCrRvJBsChbysGy70cEJS0TIx8W8v7nZ2sGPnTmbWLv2MDSGCqq/3yvGTLCwXFwxqXuhcwZ+8zN+IB0SvUF+krok0kX7sGeDEYHurrKeHCfFDQ5Emr9Jc5nrA3lAKeGN9mXniekPSQnvPR7UanKRiZMzDsJL8oi1XNUyJFUwSnuv0O8Bh+H5FGH7RKan8NMSY4HL0cmmLPwY3NUZpATubGgkNVhUXWuWkjBkclS6T1wS4tEjkn8sNTIeFFuRgPmkiJBnoAOn5hoM7AwJXys6Q6pW3wfPOm8M+ZhwYfN5k6fCX9GY4LfmEDJZMCn0BKEN2lfgkNUmzmWCKr2fBtHckzUGDawUCO+fiEqxlllR8lF3uCDhk0Us06TOxgnhfx9edU3dd6cKtLisVsQrtJVVUB6Q2KHUVh4PIR1absOQc2KfzVROAMqFqYpdu87NJo0CImTiewNNWESF5/PnxeBGT+4u5W5kDDLR5k0blnMRc9a2cItw2JX+FnVLtg8vcxNryMkyZrscDEosZwCPWqDNAkSzJ7oJDz0jY2M6CNsmOWuZnxZHgYhfTgwAEOT7N+bzlbk0goqVmHvabe6VPlZcWrMxigRxklAnsvHNgxQAJj2gU8E+bwMNi8pQ8S1L2YHmtFEkBkONZtWSRTIQ94Pem8QBb9L0K8Gyg82UtscWeQhzAPJaTRqwFjUEJF0nYtsqn1/q3AwDQldlMwU41ELcg7D5M5Drne37XnE/AwILXOK5Pxc7WvTgQRqik1ybKrmacyOOKnozt27i9YDhw2RsSJx6kREf2Ajs8CKQbOkZdPOS+buPVTv3VcGVEDP/CJI9RSRP/wjsvu+R9TeBsyaBkwZh2jYINSzdNnjhVi3cEZSPe2QTwPVlhxqFNsyo8kKhCxS5y4g+mwjovudiNtbjM5UnjABtZ4upDdvQ33seFSeXYbU/fuodRXRPXMG4qFD0Hb0KNrWf4PM0EGIfrsWqSnjxWEPQx7bF6UKopt3kWMy+8WfUVy+FKW5M+mLiNZDPyC/ez9Ss6ajY85UrNvyDXqf/Rkvp3ohNXggelY+ZXobrs2zZ07jwP69mDJ1Kp5e9gxaWEAzW+TCZdRZOISCzzYe6XmFVsQmMucyixHd7zKKXMxLjAUdixbmhN2/Dzx8qDp17gxUX12F4riRpo/ihcw9UIiryJ4+bZkz1LLwV/HMBVzr7kJq1jQMmjYVqa5u4OQZRMy+GTQQ8ZDBsr0ZOgjxE48jO208si0ZxBHXgaaYcpJUw/vzpUvYt+c7DB8xEs/Mmov2bTsQHz6C8uLFKD31JKpsLgO7V3itLl6iV617DyJ15y4q1DBNm2KFJs9YNnzmsnfpMqJ/bgDY9L7+AuLF8xFHctir/nAcoHEBTU5eWYna9ElyOKLRTXcPCtt3I3foB6TYzK56BnHvdtFHg7bNePR0bXrYiQwphH16o9a7vcFu0J3WlHfC6T4Dpy9dxM6v12P3meN4fOUqrHrhFfTt29sGjD45dtS0dvs28M02pD6i/fIN1ObNQvevXkJp+qSALHIIJIoVEY+MRSQ03QXNtrBWnOueNOFtw9VLRRn3l4oQ3X1ce35emCOS3XkqVIyBYfuICK72mJD0JHdFYdxqmLx440cnxoTO3MYZRlq0uXTq7vV8M3MQ5T1T5FpRgS9qbIIk6zMTqmF3ApG9KBWKe7EEXDAtWp1ouWQO8Jk3Bl9BeyEKkabKpD+xcWJSOulJNmgzOnc4f9mI2OBW038GH7PYtwDfqufbCdHmezELARtMstBXADDPULm68T5WNh6HIKwBVF8RWSMNixoGFvHUT7iGt/ke4/Rdg2W/Sz013pEbNY/JYMgbAzUHQtj4+nyQybVATQ/vWa4PDiO4Z5vpc482ucnaa2Z8+DDW9q0xg1hckxLHmlDTbQ3TQxsePguZDSSmNly/nu/T3ET4+7Nw4ALXJBHGMrp7uhSCWWdGDe37xcTQmvBgSw2Z+e9swEkDVCOfOKQ5BY+6XIYnuxlNQgFnzeO1dzJ89tqRr89MoMykx51Y6dgmZEvREXxdQS5gdYnWje8fyQe4dgPaxIGwUVu98NPgnfcfdWd2jlu6Cun0YlrFwUHRaupApXe2joYKwX45fEs15nRwq+D+/R5DZcxCPdDenMZvTaDR3Rh8GaQXVo+pRjJ02FgaNnAmIsMgGWZqlXDv3kN0d9KFi4ui3Q6V1lZOSlmgKdvCnMeaQ3tC9oZPWRKtDacqFCkXjaLF5qVSFlSmX3wQdWRy1BPoAPBhDR8cD/USXR5McKjLhr/v0KBg5Lot2ubN5LQU0T1YjHERapMabE97vhC654gDO3u+Vk3T5V1eq9Nyj/7ZZYk1m/JERIMSEpDA4Fys7rgVUtctjEvQpRVpxuPm+1aHS1ib0KT7gbsQsTHxqpVRt2cu6zn+8jwDTYEkQv2lK4dzvGlDSlq9QbfmPiVxHAtIie91WUioKBjc7PLyvFTIQ3Veb9LQ2HVkBSYRDXb2HAkk/Fw/JDTd0o/g5Nfyb1pVrDdee2i8vLHi9zLr1E7CueR4kjDJIkFCSg9bMg4lFzc/e1IybNLBCZfbe7MRFqVBGTdCIvhzeDCZp70Jv8nT4vtPplmydhb3toGONzV0attcIKhnYfqWHoVrCfGg01+iITH/eaI84RKVEJoXbYTWNvr4a4rWaDhCJgMnYiz0hR7wZ2lCEzGMKhfydDjxDU2yLnI5gnGv6rYXsqSpmooOuQySNlo3Vy4ehNzfpBhJL0OqmWy++dpFDQgNcYq5KpyE8sJWkynEjxeKngt1OtYwMQOEByezbWK+lyBajfma1TDKpUQTGaGsgcoWlpysI0XL1eFGIweG51aQuX0TLQcOIvv1NqTOXER98niU316L6uN0ksoLsWUwSuRolOzSuY/4+dulwf8rlZHeuRupjVtRHz0SlSULURk0ALX2AuIMHQHLOHTgEG5cv4FZsxdgzNix5nHPX6JoBBT5QSduv/8RrnyxAX1feh7DRowAdh5Az6Sp6Bk6DLmNO5DvKSL12AxDgKqpDB4++RTKAwehZe8utO7bjfrsmbg2ezo+2PCxXTK/+/0fMaD/QHR1MdOihPz9TvTavhe5q9eBVc8Aw4eievY8bu/eg9RPl9HvuedwdfokfL71a/S5cAUvp3ujqyWHQ8P7oH3aZMyeMhUXjh3F0dMnMHvJYixcvFhrI9BtbF3YlLGK8+fP4budmzB69Bg8t3K1fe6kcpaLRF1DACWYb6U9bkh3PkzXWKgaPVdGKjznuH49mDfXwgI5RnzgKKoff41Dly9i/5BemL3mRSyYOhuZLTsQnTiF4hNL0TVrDmiuSRQnd/Vn5O/cQm7qWGQnjBKzgY255Y1ordy+fRdbNn2FK5cvYdmYSZh18hJS12+i9PwzKC+cB4bDENmzuzNFq3cgx4v/4FEU/58/o3LiNNLPLwfeeR21CWNDXgdNaIDCzbto+Xwzomu3EL++GtET8xFp4aN+9BRqf/tMzfKvX0I8Y0rILepG9fZdtG7fhcL3R4HFj6O4fAluVYq4e+cebt68hetXr6OjowO3bnRgxNVbeO5uGROmzUL92ScRjxwmAxregWFo4BSs4omzuP9fH+DhyRM4PnIgLj02DXNWv4jpM2br/dmd6fqVHNJsNL/ZjvoHnyO+0oHa3JnofPNFPJw4pkGlE8Ur26BBSYNEY5SASsXa30UrQBWOxzuHGgtHZTTk496QtoV/1+6aiAW3KCpmn9ql4R3vTu5T0U+1n4TAir5O51KdYToYpGWMbVDHIksWzZwMyhVRyIAXgrrzZI5DzQXpKjI5MRq7Tcd1drnOl2eSNV1p3bN2NhvdXpP6RMunQk1FYaADhsGXoVMs8IKxBC8Uvs1gxKioBgquzTSIlvTudikadIqIDENbSUc2ZojshzVk0/0dBydS04HSkbLAhkoGAyr45Cgrxo20X0VmQzF/xd4VnUulifFBmiNk/H4stI1BFNz1HAFoNMZm1CDqk9Mx9bmRzSCEnfR/K4aZyRMpkJx3L4daxq4wbe6jyfPSssrgQY1hFEyZ6BQrlEkEBT0LQzsM/VTxzObAaPL55oDsBJkRvZAfOteucpD4HrwGcwo+HdSsOc1Sz6R4EDai9ZjrI2OB1WROeCQI15LooT6Ql5hdQZxshgMiQgpcYA5p/fja0YBcg8E0eE4GkoPqqSaajMU+mF5aJi0ePM8/p4Et1wcHl+H5hhgVhR6r2c3mw/AyvG47ZhpfGsqaq3BwJa5XOTwls0qMrZJl6fAzpTOZS0rqdk6xlqSZBve+R6BI752yuuPhw6JFJPBT1Hksh1TqNO3eJ+qBoqFW/OKzdSkL0U7mTrJ2iesMxKwpR8YDjtze15yNmOqaC/oB6/0VZKcPRQ/VIcEgUREcHKwP5SKif3dIzHjYnNbYIi4ilaqhV69WtLWzSNd0WDqCsgRIhD/TLIDz5iDT1UmuoCBfuzxo5xqREUKamyZn9ViHgnE7M9o0Do8mqInegwolwdiN4jtwFeXHT/tTwosKGOQXFzIXsRkbsNGjBW9oThxy5Qbl36/X6frCCbqahGa7TdnectosUwEehEQqDLa2aXzFLntxgQlBh8OrsZgTgbWE7jqseY+aSxQn9TwITLwopwqnFlngFdGivDtXCQWyrArTk6goSWcETbozVzrihZINnFc2Ssz2EP+aDi38DGSZqWaPBwX/SWMBDyhjRoXyXPh9JcZUCm0J3caJFvxsizZYVxqVocILhHQwQva8sEjpouOJX0Li8nJ9GVJGt7SYXGr+d74vFrIq0g3GtR3PZjA0di6q8MvSqH3MelERbRdR8IkX4qSD1J1CdImLMsD3bPGbYVrFC4vTB75foil87XxGCtVMtDN8n+LD0ko7hUxK/P205bVweqG1Tyid64L6MbnuyHBCoV9qXhpBc6HZ4uvkheHTDzqmkObJ56eDLTTaDGAkn5n0Pcj606dh4sFrgqdHouKDfvic9JXKPGCKJuitsE4Av68oIJq0KsdBduz8bHhRJo1wo/sN1o4l00OJksYvCxolXaheR+uDThQOHEHmq20ABeMTx6HrzZfQOXsG9h/ej8/XfYDLP198tAv/H/6tf74VT1UizL7fg47+ffDz4H5mDTxl2TOYt2KF7fOD+/fik48+QP8BA/Gb376LGTNnNmxhbfrH037XAdz54BN8392JXmtWYyYHCJu3ojR5EopPP4Fsxy20Xr6GDJ/dnbuo9+2LytInUCu0I9q0GfG+fSjNm48rUybho/UfWQHw+pt/QN9+A6z4szPu4V3kNm1ryK1jAAAgAElEQVS3cErS50BNzBPz0XHqFG5/sh6FJUvxYMHj2LhrM4Zcv4UX4gJ+vHoJHQtnYuHrr2Hk1Ru4/Z/v40Y+gyH/6/cYsWBuI7fGLivyls9dQvX8JZwpd2Lj6SMYN3ECXl77Ku7fvYc//9u/4esN6xtPcQwymJtrR3c+i0Plh7gVzET4B55f/SLe/eO/oiWTx9YN67F3+xYrdvyLu2703S7MvHwPnfkM9g9tR0cuhX6VGPNuPMCwrh6cGjEAZwf04VwRi4eOxYp7JbSeO4sdmTr+Ue9BZzaFBdU0FnZ0ojeR3OZbnyOpSg056os4HSWCRoFz2N99+vTF0GHD0FooGOpe7u7GzevXjfLWf8Zk1F9aiQePPYZdRw7js08/sMaI73fVgxr6V+rYMbAVh3KxNZhLn3oaf1j0FCYcOGmXyq3nFuFv3+/Dl198budq/3QWTxeB+bUIl0cOwaZUBXdqVUycNBXDh49CvwEDMXDAYAwYMBBDb9xFvy82IXv/AapL5qM+fjRSpqmQBbdoVDGK3T249N1eVDZ9hxFVoDJ3Jta1VHExm8KzK9Zg/PjJdhz4lJyhty3FItKbdyD6x+fmWhYvmI343TfNfrnZPVKDNpr6aPjTTL3xM8oyX2wg6ZQuUWtNp2Qa1zRaWIzl5VykXkzhUjo7aCMfbKJr0s8w94R0E65FK24ZkmsoA4ttFbaWiRZEzqK9JPpRor1imPCc4HBGd6IPO33a7JNt+3djY5DSG6G1wHsxGEcEaikHRV5A6h5i7aLsGoU28rWLAieDmMR5kRrHFtMREx0TCu86Yl7nblHNJsncMl2bad+XVGpnD8j4RBEFohibyUtgG3NAQOvcFuq4MixkGWaeCFWMth2MEFyjacMhPp/w+s2lM1DXjfpG4wZmEAUDisT6Wp+3IWxB40oGC9E1Zq3QydbzS4xEGIwZbEIfaIqGg5kuL7hgWQOqITPrBzeM0OelX2w8WNuwbpLbpUalrH2EOhGx0ufBe9iamTzvGWmXPVCx8WEGMxCjuBWreEhGkp0VdDujWQDrEtWFZoJUJwWddzyPXq7vwIoxim54Hw1tkt/Fer7ehJgLGvW/RNiI1FEPZoN76oc16BMqocG3oxyJtkdrWcY6IX/KnosaRdEInR7GdUv2inKYuI84OLT9SBSIVtyPOOV6ZmQw2jFtPM03VPfqPeh5sDmz4aaZEQn5kkstzwwOK8TQyLMeNOBDrC5+sZ7i/unqYlPH58y6nftPES38eRxSUEvPKqYln0KuhfueWiXRUM0S3dxQCTTUg/1ywIJcNKxFxv+n0B9uCIdyG2miAaZKqEpCGZzaJXGh7PW4KZq5k1zAbJhsglPlRI8LTrxJ0yiEaYJ1cdLigt+OU28TuBm9hYuW3Rh9sgmp5tDeTkcIHUIq7MK0uCFWdmFx0rTwAbPAZHfHS1aTf3ENuRl4MGpCwelrckiS6sH9ReEZYU13UxBCpqkxeYDlsqYiYFcZBd9w8/bXArFi1xYuFxY3B4vuMJ0Oi8c+noCEuFDOJ1Y8OMk9pd2dClLRmKxQt4m0uLYmmqsLaraE9mrN6Hm9+zIMNGML0oXo4nwKgQMoBpadqiE5djGwKeHmVYMobihF+XoWrrFJNq8mQoLYpVkib1o+89Ibma7IzBakfeL/bt7Iuigq5hvuG96aBQvCE72EXz5ZEuddtC4lPfPy07pOKHNeoAt29TBCg1/Z2AaRHv+CX5h8zQ6T83DgtEECUbmY5LJhemm0OXrQixvN9dBJepjxrN02O4R98kILFqQOLWs6GJplcx5JGdJivG1zvQkHpIU1BnFnEFbapRhElIZi1OqWqdLV1WkHiE9ovekzobZNlbTWGy5w5C+Hg9c56r6PfTDA9+xiaBbb0mbRUtInoKKqSZTr07EwxfQwU3veIfAxXFz8954iG9sem/r4lE+iUGnmCg+7kGOY4RebUT951hCZ6juvo/z4PJTNqcjzHsT3ZY4Sn9/PP53Hpx+9j/4D+uLdP/0RQ1vaEK/fgvreQyjNm4vahAnmMJYaNwrpscPtdfPvHzywD3/7y5+tmPjdH/5o1JBdO3Zg9uzH8GT/YUh/dxBn7t3CjqiIEWPHY0m6gPS1G6jOnmEp7y2FFrRVSkjfuQtQAM9QveHDZHiw/lvUjx1H6amluDJ2FP758ft29r2y9h0MHDjI9hWR69zd28h8uRGprzYDY0YifvcN9IwZheKm71D+cB3SLQVLjv+p4wpabt7B8Ps9qBLRXTwPhT59UDv4A7p27EBtYB+0/N//ivyalYh6tYdmvGQubOkDR9D6/jqUL1/D1b4FtI0ajlFjxqBSLuPC+fO2fkeOGmMO9dGV60gdPwX0KqD8xhp0P70YV7rv45N/vm/n+W/f/VeMbu2F6PBR1E+cQY3WnOUybt26hXRnFwbdeYAsnd9mTkNq1lSkzfa4BxdPnkTq2k2M6dMfuQEDEZOKQp62UXyK+OHaRVTmTsdjr7+CQnsbil10GWPmBukyvEto0FBDy4G9yH61Cakxo1BZ+yK6Bw20M+S7HVtw69YNrFy1GhMnTbAzbuf2bTj24494YumTmDnnMSuCabm6c9tW/HjkMB5fuASz2vuh5dMNSN2+jdKrK1GePwNbt27BjY7reGnCNEw8eEq6AiIys6baJU/ks3TjDlLfbkbu4GF0z56OTzpv4T6A1S+8iT59BhgSqoFAhNyJU8h/9jVQaEXx5VUojRlld5pThnjf3b51E+s++QgPfjiOV6tZTOBN/+oLuDp+DP756Ue4du0aXlizFlOmTmsUITaFvnsPLTv2oPDFRmRu3DH75ehPv0JqPjUySbHCooTaJk5dTccTaK/eCOi84hGnM1iUXhUrui+kCSgEGrjZ9AdNqxUz1s+wtiB6bRwHQxyoWSGi626NYkuwMGbDU7TmR1lYpFWT/qacLjuXAr2ad013N3NfQiZWU9Zcs8bAmxtrvow6r7OMAzmz7iVViEiLD7LCk0woxKL/8NVLB8pwTt2djro7/ZxDOBtMkv4V3NHMdcruDj141lJEQg3ZNycsXmHS8RrKbxpbGapIV5hGnuYnFqLIwR+HaCyo1TA82sj4MvDGoInIEeh5jeynoLk0kyEbMHJfSYvCIVbBAso19PLgSactlYmYM5KjEWyqrBVjq4ShswKrA+2aUgGrG0QNFwXRVV/BZErlb/jl/ztZq9JR6d6xJsdMXIhg8XMNw2AbwKmpVCh7kCWExsiE/WxCScNnbRbQMJMZUPNWZX4Mh80RWvM5NCQDoThzKqSKdXWX9i6NsqDX3DCHCIYGagUpsdDrZ02sEE5pX5wtI925B697WLRcVcnqEU1Nw1v+PNUi2hO6N5m9JLMSGwAEujyH5GpBmp95o2XR83b2jjcyDYdeZ5yI5WPSC1InA1Jm+UiMVCiFhic4WsrZTTU6nzUperb/U6zjGXXC9SvUlLS9lmwGBaI6eUY6Sctsjn9mMkRUn/s09V5Uq1Zi39CPLpZkOSXdmNYYH1xDf2AWuSr++eViKu8s6VjUsH+zIkSLuOG8QYtLC02SuwdpH56BwsUmjqhEeQp3cr6c/TSbAstZSa47yshQUaZO0KlA6uQ1dZATSlgqVrA2u1FZQcrvk6UATC5OnKL4JiMs/fBBt3GC+f1lHpA3m2BR5ChUYuooxY50zeCHJE9wBVRKZ2D0ovD3Wi1zJEnRtcUV9rPsliUqa4bvPWtDCa4KDnT3KR6SxsE1AZcgdk3SmHytJkLPPLFXttDRWE0YO12buFiejoI9WegLXYttGtHei5N5hxODjXFTo2DIEOlLIRlWm0xZOSxKuGmFEBBCZfdOhChjwUmiSYXU3NA0y6KYTVDgDJuGSQccn7lftr4O/edxLdDer2DTAfGf/w8ng/CfyLdWrhCfEacmmow1T/LcHYSfaWtBUzw1BYGbarBuk5TeRI01dLIwYBMZ+M3NnF/nCKs5E5TOy7S1wMsjpDGHyaE1SHyKhMZr3NCJfTmRQOMdM7GctA9raJXXUKnyM2fzRTF0q2lziAaJAx9szYN82ChX5i5C+0NlJrmLnFBTrWMWICZubIQTsgHjxSTLRlr7ki7mORmeLWEXGV93jXa/+v6OtDSKJU7DLEE4yS9yRIgoSZaWttuZI7MJ8clzwNSJiBmIuWg+SnVmvYTAzeCi4u43Fy+cwbpPPkC/fv3w9jt/wHCiRgxrPHMO5WeXIx48GPmrV5GdNQmpmRMDrUfN0NEjP6Dj2nXMnD0bl3++gh3btmFGn8FY1D4A6F3A9+WH+P7Uccx+WMLMW5240NaCHXngwp0beHbFCry0cAly9x4KDeZa69sblVIZKVpIX7uB2upn0TF6GD78+1/sYlj7+q8xcNBgoYrMY9mxF9kNm5Hu3Qupf3kL8aK5KHeWUN20E+ntu5CeOgkPZk/FviMH0XbhMhZ3A7khA5Fa9RSi0cNx7sIFfP31Vzh1+jTuF3vQ8eA+eijqBdCvf3+8/MpavDBoNPpu3oO7qGPfgBb0nTkVi55Yis6Hndi2ZbOtzwULn7AzgOnyLV9sRJrr4c016H5sOi5dv46PPvyb7ce3f/suRo8ebYMmCTg5NOrEnp07cOPrTVhyvgMjRo1F6VevInpslg2L9u3Zjn37dmPJiHFYNHwc6iNGoDx0GFgkcd3dvHkdX2/42DQJL72yFn369rGzeOM3X+H+3Qd4buXLRodrrfag9tWX6PjoE6QXLUD/372DUqHNKNRbN39tzceqF17CtOnTcOPGVWxY/5k9g5deeRX37t7Brp070Lt3X/uZp0+dxKIlT2JmoQ9SH3wO3L6DnldWmtnDli2bcKPjGtZMmI4pP5yxRqb+1suoTJli1F5OF+v37yK3dQtaDh1E54xp+LTrFu7HwMpVb6Jvv4F2NzBLodCWRu7ECaT/uR5obUH1jRfRPWqE7Q1HEX66dAFffrHOCsm3Fj2NyT+cRnT5ClKvrUZq2WLc6ezEpx9/hB+PHsXqF9fgiSeX2RnLZ1TquIHctt1o/XwT0tdvmUam9vs3kV0wJwQgBkdBuysDXTaYe/h55ftTk2OnEOlsZaFN+g2bUepcvXAhnYhaRkPmXUxsg8rEFdGK+SBVtUGJobKiMTMXo6eny1gGopgr04mBnebuaPe10Co1MnTLY1MhurjXJ9zD/N6Jk6MyVAwltjsn3HfBSlcxBRrEJtz/UEQ3irtEp8uJe2KAoouGZ35nZ5c1OCy8/J6weAMrMEk9VlA0bf+lCfS7MXFFEzVeQxU2BoYUmAaJxjIZtFmgIBsb0TZV+yelqt+Tyf3n2o6kKbBhtr0HukjW0MPJOdcNaWEggi67Z9Ye9j58yEcaMZk0hl7o3LY72WirpFFZImdDb2VUVjpqZogkseZTEKKVPSGUPBk4PlpouyOb7wfrFYyVIeqdjKWUS1Oye4VmE4k7raOL/K7S1pVtWMZ7ORPqIb6GsjUUgX3kLIIMqck5qyUaA9tHLMADM8JbL8+NCw63zXe+IT6xHHKTesTZTiGHL9RqPIOMRWPyAjGa3ARDtS/XqKN3Ynjwe4pK7825algf5iqgtbFMhLZw8trYk0K39JpVY8s4IOjBw3DD6hE2MyGvyAe/xZ4YXQ9l8CW2k9abx5EYUJKSG51Q0aY8qVQG+WwebdbkitHkAwdrC8PAUyqx6L2oUivF4qUlEJ4OlCScj7/nThae0isBrPJk3DrRLfr8kBBvVBxHn+D6izCIlkV1dwj9syRQORc5/SxK07NHFqnieYrK5g5LStrmByZnCBbg/J7caO1tBVtwgoKDeD4IvRpNTEiSZyFGJxJRghIY2g9qrQ/1z/rQNDkhisNNrkaOUGayyVX0i1NL+JgQITcrCz5Nb9hQadLMgsA/MG5SiRqD4N14nIIOm2k18tbnAdDW8C3nRNyDklw7w3OOG6UxfbJsEnXJbAqYVsxJmHjQpMEJLeNGcJTJXWyEXinckM+GaFShnZ+ZDhLPMHFRPZ8aAzgN6arV7bA2rU/Tc5YHvUZ0lvwasnfcDlmHlQ4p0tQIHVdKPPDdTjvJBHDKVHMzzc+NG9dsG0kbYAEctE38ubxIORnwNaImRS48bEZJBaNI0sV4JsIMgjMLS83SrEKTAQ/n8sOY/5Trj6BgwtYU7YtbHvII6MlksL8c1aw5tYNY4k02MWzCsiFPKcwv7DVz0lsz3Zkmm5xWsHgQV5bTDSUny2+eQj6uYfGw3X3Q9UbJpRAueqMoMowqtjUie8mElqb3KLhfE6GEfsZnZTqkVvJjyUFXboLQO4oUA5+aFE2jTsg6UhzrBDGSJTptlJ0vL/TLLbQtS2X7PsRfbAJOnkM8ZQIqv30d5flzUAnpxbJL1/nDYoXf/+yZU/j4n39FW6E3XnvjXYzsqaGw7gtEdzhlX225LK3nLyA3bTyiudNw9ORxXDh/ATNmzMKYseOsseIZcvDAfhzatRvTxk3CpCnTcP3ebew/tBfXjv6IpQ9KWFIC2pcswYV5s7Dl1BGMHDwUTy98wsT56OlBdPceSu15y/9o2bQb9MqLXluNq31b8d//+R8W5Pmbd97FYJpP7DkM0DL36AnbGvGCuaj8/g2UZk7D0b27cf2v/43202fwQ3sL9uUidFfKmFoClnXFppE5OnoAHn9jre3pGzc6sGjJE+g/sL+daadOnMCPR37EvPkLMG/ufPz0wSe4+R/v40K1hK3tEa6jZpS6JUufQrGnB+29euH5F15C37590HbhEgqfbTLUF79+BfVpk3D1yjX893/+u32mL699HT8cPoDPPv0Ydyg0D18joyxWdscY0lPGnr4tOJAHOslFbPrqn8tjYZzD8HINR3MRzrXl8cTTz+P5VWvR3qsdx48dwrpP3seZ0yce+Xu6Y1IYRxrYvQoGVGrYObgNB7IxOktFTJ4yHa++/hvTkWS5bstF7Nq1Azfu3sXy51Zh5KhR2Lr5Gxw8sBdPL19uzf+xH4/iyaeX4bHWPsBfPjFaVm3Fk+ieOhkHfjiE2zc7ML/PEIw8ehZXr/yMLW11nM7UEAcRa1upgqmXb2H4/U782L8d23IxbpZ7/o/XTTr01GoKz98qYnKmFQPmz0HvCePt5uFwic3XzZsd6NOnH4aPGIUWGkCcuYCobzvid15DevkiZNpaDL3Ys2uXUdtGjhqNV197HYOHDkV85z5Sm3Yi+sd61C93oDx7Bnp+9QpS8+eEIon3k7R+svrXWSRhbSIENh5/jpQvFuNuF619ao6nPRza0OCD6ESwV7a7PYQsWm1ApJl7XJk0Gubo/DGUInB/TQtgFvtCIjycU6gFa5ekZvAptGeV8Gd748WHzXuT56Hc0XjuBM2g0dmpkwiFr2VWiD4k3aSK7GRgqr8vxz+di55N5h+qhkEeDyDbWf4SpVdOV3Li4p2SM1RawxxN2A2zMu1iyLmhoUAL7fjVzCgkW/oas9Ym5Y5DV7tTA62MSBUpROZk5cnuTpXjdFs0X703vXJ7XqGRNOtpG15y8MLMFOV9edghmxmvBdlk0oAjZVohNWCmOKY1efjs+e/1GteXqHm89B09ED5BipG7e8k4odHQBPG4KHbSoZrcwaMw+L+CJbYziEyH1V3Gw4ddxlrhfzfafKCgu90/37eZXDB7K5MOYZF8tgZHGv2ZNHHLSg9DVtZY5k7qrqq8YwO6pp+v4pwHdgPtfMQBkOtB959n54SPQGABXfd7+PrFAnHAwO9Rc8RzGmcjw8nNFaRh5ktwV1TVQkREtGeDFLjps0+C5m0d+FpoNDJOs2vao2HhmPlFaGhEyaujq7OKh/dY5/ug2d8d3YlptcxgUdYiRHO5pglW8L0GdhFr3LBX5YwctNGhqWrqWd6LKv8/iIxN3oPlHwtyHkx0bNCUxX2/xWVUcSFqmGeONOguAWZTtxcmq02BUry7WBzrkAp817KmvbYWTMMgO1Drui3zglbBhPdk1cg/SKSGBRcXLQusfI7aGE4AFfTE7y8Rlb9ONxeQmF4hnknokG9s1wHIw1r0JXX9KQt7lMsYnaN4sDikKZvYFIXSLFINDud03d1EmtAhc7SoIRtcW+xwNaF60aYyhNc8kPJ/OkxlYuCOaBI2O5dW7CqZC9ijZMBmU6IkaV3UHJlTHdPqwyEgaFbQtUIkBfvy+VuIUnCOYYHaUhDtzmhrRX4v2UO7xaIbK7CQtWaAmz64izVPXKznt9ceAFfr0NUEuD6HdCXxiMmLVdK0Q+7isXrnLyqEClhdNkTuWGtRNFqgdWCGQawUI5PCxCTcLivWeUi4pWQjwCyEiib2wMEhLmxwXbi+SRMHNxO729oIa5swfYmCwbKtaXdHU/gcXyMveWl+lHxMJzmhfGpSZels1MwShbLisZMyxabeHOyIqtmIJ7EztiCrJsGmG2ckz1+vXVxzdwVKUFOua0cpnbqnZ0s0RVxdt3d0nZms1OVyyImjGlaf9gbr3HIp6NskLpZzkKa4cgDKByGuP9vksjU64dWbwLZ9ZkeMU+dQmzwW3W+tQdecGaiFva5EY2XxiN8bWyPzt//6N+RyBax97XcY0XEXbR+vQz0dofP1FxH1642246eQa2tFZd5MHLx8Af/4+1/te6x9821Mmz4T3V1d2L93D7Zs+gaVnm7MnDgF82bNAQHnriPHMOX4RYxu7434hZX4qU8vXNuwAYOv3kCfZ5ah9OQie9+tt+8g1ZpFdOcOsjsOIDN4ENKvrcKFSjf+89//De29euMPb7+DocdOo/6//4ralVtgACUFSXGf3uhctRw9s6YjU6yg8N1upI8fx9XJ47Cu4xIOHzmINaMm4tVsX7SOGoH6mmdxvtyNv/7lz3Yprn3jbYyfON5yiQ7u24sTx05g+TPPYv78x1HbfRj1T7/FZVSxPtWD1onj8fTyZ/Hg/j18+vE/sHPbFlsvfB5TKymsuEvaBbCxfxanMtJD8uuZFc/j9bfeRv8B/RsZI5wOprp7EG/6DvUP1wO9e6PywkoUhw0LRa+crcx4pbMLLQd/QG7bHtT7DUDxtTUoPjYbUVub7p1gTMLzhM6En3+2DtevdeCpZSsxDBm0b9lhNLzLXQ/MfnrMGy8h19bWiBow+/OjJ9D96QacvnMD1Zefx+jlz1ijt2njlxg6dChWr3kZx44exrGjP2DZ8uWYV+iL+C+foH7mAuozp6A0agTOXbqAB3fuYGymgAEXrxqsQBE9c4N46NhZdP8BcOB73Lp0HsfHD8PWdAV3axUMGjwUU6fNxKLFTxkaRNQie/wUUv/4THffa6uAyWNx9uxZbN20ye7FxU8sw6jRYzVsvH4D+U3bkL16FVWaPzy1GJn2VhXeEXDzRge+2fAlThz/EYsWL8FzCxZj4OETJvav/XQd5TlsZF5FfQ41XyqCnEZqjUsoEr2A94Ek97khxq1iPtj9YhQzIfSi+2qqz192BtqQiMNGDunYKHBI027FI88K2R0ryE/08KDJbbqz9JM4/RWVq7tL4b9+7vhAxSffHkjsjZgPpLyQJR3NmBsByZGVtByR7LWazb/qFm+K1AxJ8+f3m8UhBAq9U9qNGhQCQZ2ST8cmMjU6Hwrhdst/Tdl1/hoaHzLzWPTzXOQzVcK7GCKim/kQTq/XTHvMblmDJzZAdGU1pkpAGmSRL9Sfz0YaSw0SjboWLPJt+VBXa0MmouKM5SCtkwYxeuZcoNSoWlVmghtlsbGZMUog6W9RrEDrNuY1pY1SyLpG9wzpvtKI8PXyv/E1iFYuXZbyoaz9CcHVyr95FK0JJuSBwiWam9AqNroc6nH4ahqSgHRZY2f2wTJWYF3ibnOsK5ihYw5tbML5efO5MXuNDolswgLdju+ZlEQxgTw4PASfWtC2NKRJQ+Y1jtPZ1chY/RPccW0Qa/U3n5XYPb4nrT0K65GDBJruSPOi2ttBB3f4Y13BQaf/Hf4ZcyS0+BH+zLDnLP4gMWpRSxsa3PC/bQ+EQYKdDY8gMsq2M92zDW5pxFGyGkWhwklwKvc3XwODsfM8P0LZzVqC+lpl97iLHxpaJFH4tV5Zz+gssvr/vahSV/a1aVE8qMi8r8tyJaDlmrgwgnSDnsUeRpMbmKY1QcQX6GcuBmvm3obxbQMa4oTCXkH4OzxIRG2SFqZGTUYQG6lwpfA+UiPTJg95P9xswfZ4SJe7l/AQUlEoW0kFeGphKbncxdx+WEmMqMLLYTUXBOrPGC4kyk5wUqG4jbAwRc58DxKcKcuiWmOYHV3BtBlFgWuxiTk/PHNdMWQrJMNaQyUnNR4lfL1JGFigAAXPbwOvLaXcEaPEetAojtZI+RMS6sYpix0iFP+XiIppesbXzMaFX9zIPAhY7LEQ9CmAbwg1DVVEaU34vXFo/qeKDV10Ti1qxv0aMGuAwG3rBJREqEpwpLPDlI0SnTIC79meLyHHoOcKz0GNpmhmgjjlpV+tFhHFVaMJ0G6Sz95caGhzHZzB5PyilG1eGjIjahi1J/Srxrqw7dmgWqqB8KbALQvpcmKqd+Pd/n9svfWXnFeWJboDMiMyksTMkGKWDGLbkmyLzGVXd7u6ZvXMezN/Rv0P75e3prtnaqq7y0ySLVnMbLHFTCkpRUnB8NY++56IdL3OtXLJljIjvvi+e889sME2f5DrNAlq62hp7ag4k6KYhBC0+WXUqU6VKb7E4lZQ8iA3t9u4iOCckPFPKRyFKwmNudrelNypwx+qB2yQ/3bTMh8fi+DJCQvvibx5fD8bSZIFFZXPCPskLtk6qrpe6yTaRER8IR18To7l8y0gGi/b4cy9LKdpxRCXKq/2cII8d19PgPKDR8C+o4hu2W0+HKW28cj/3TsovjQXERN0UMLBQsrWPdXPKsD1a1fwlz//M+LxJN5f/zFG37yL1I6dKI8difT61Sg2NyJx5CRiN+4g+9IC5GZMxbWrl4zw/eLFc7zy6nKDzly+9Cuam5uwdspMLMtUEL0/wF8AACAASURBVLt1H51PnqDr6nU0R2JopG/J8KHofNSB9IVLaO3NoH7eDByeOgrb7lxF/cMONFciqH/+HON7Mmhvbca++goem9+VvriOJ5djWPWihPoKcHFoCwYXKxj4ohuXxwzBmI9/hxVzX0LTgeN4cfwEvk934GyS2PYShj54gjdLSUx69VXk16zAwZuXsWvHVvQfONgmEvMXLEA0VsS2rZtx+/ZtrF23HpMmtqFw4BeUv9+Gu5UitsQyaJo6Ga+vWoPe3m5s2fyDfeYPP/4EAwcNROTcJfT+yxcGY8InGzDtdx+ZEte//flfkCvk8P5Hv8eIESNqAhHE3+8/hsi/fg5cvY3ytDYUV7yK4qjh5pXCIi1CmGKpgNide6jbfxyxC9eAnm6UW5pRWPoKKutXo9w2Ftv37cDnn/0bnnR0VO+X/0e/RANeLsax9N4LNOdL6O7XhBITqTLPsDiGjxyFEQMGIf74CTI3buJhPo2zE0fg8IAUbvR2YsHCV7HhnY/sM544dgjffv1X3LtzB23FKN58kkOiXMaOoSmcqyc2vID5C17BJzNewrRfLiJCSM5HG5CZ1hZ8r7K4+8txxLdux/RsHnVvLMO3PU/RHQVWv/UWLv56Aad+OYW2KTMwb/4rGHi3Ayn63jQkkXtnDa4hi+PHDmHc+PFWUF69fBn/53//M349fxbD6pJ4IwuMT2dxsrUBh+qAF7napGfVm2/j03/8L9Yg+HnLT0ikc3i7vgVD9h5H6S4LmZlIf7gRBXKUgp2Aw6+sKRmUv5ybxtjq0FophZH7IVw/T0WDSpthZGgMWlEavghJpdFllpMaTXhl+MzkLPA+qt14JVt8Vp4w6axzKwTZC1CsRKR7V+90aA/jpbi3PHuU6OtKNCXRpIgJINEYJo8fznKpamqC6/4drobqBZEmP0yW2fyiII9kjCW76wqpzLg0WeI5zNjO62WHXZLkQd3LEshaEWlFmcfBkBj95sxwY/Aw8eGnIrfARAk48WazjEk4P6NjSaqkdUfayHslZRN7mUOq2URlPDdAZxwBMsb9yZuJIScIZjVABFLwELOzLZxrakYq9vMMSMQjxicxo2UTKxJ0Tc+Lr0/qgCuGuc9YLVn358UEUdxInt+hYNCQLJDjferuZtBSK7WJCmTMzELb4elmScHpREMcSWuIU42L4k4Z5CX1auee8bDMW07FCdURKf5kXmrMGyqcmLkaWuABW36oBjR5kUJDyJfNzUrd78hh5HxQTh+o+tIYAknryfMa33+8fxR3aG5VYWv5kXk/Ss7a8l3mOpS/DggCpzR4XmvIgrDWbK8ET0JvRnDpmvy6S5nZ9gkrKhzMbsDNwomc1qxNSYMgAKe4RH8Esr8PBYyOYcbxDda4MRsJ8sMyLPAJY6RysqD1zF6tSRpEWI0rlCQaSQMJJtSVSuRPkWK5UhEJnBAvVvLymZAZjTon/JCpxgaT0NUiEmFISU2tW6pFV/u24sfS6JpEct9Suk+IC5AtVXLE93PjZEngKjLQaRpgY2cqf5AYFKMqmbS8WVT4tEKQKak/cNFTAMB5K7VJkq7ZNpNBekLhEjTZq6ei7rwlkp6cqSqVFK7xFBj8Kxy5MrFUMsqui9ppmsZYwIfIYtzc6m4zIaUhWgxU8SpbYJUrddII/8IFxqLshgvTawvQFaT8uqK6vyFG+0BQ95ODTXMm1ifiz9gY2DoT6og4cdGnKOxgM/GU/jzV1CSvqS6b7aww6fAxpA4OBVoZi3rxUtu4fZLq6gLhFdWIcSpodS/FrZEnhCXcppJXc73lq1kHjNCGBBNtFTW+FtV5L9tI3HDeNq7P23qp5yEAueW6ilcsTORMQrAPGU4qK7/9qhZfCi3BIbrmvKsCQX9vBPbAxWIDgIHRvtk94VQqcLh4S4y/leakQpA2F5nggcDi3dZNMP6SfKgwySYSQcGBek5kWIhqL+hesKhw6IA8Y9hJYwJgsoVWKNX2jico1c4jO03JIKFppnMqQ2vPQlNIcpZKBa15BiXjp9ULQsAAJ16V5HF1yPs4nVMbqt0FBT17jipiJNcYZEODSlD1cA5Qjvrnnag/fAqxrXsRu3YTmDYJ+d9vwM8vHuKLr7/Akyf//wT3bzPeEbF6rEqXMTGTx6n+jdhPFSpUsCAPvJKPYPiba9G48R1EW1px584N3L9/G+PHT8boMRNw6eIZnDp5CAtfWmjTDHaMru3Zj45//SvGRBNIvL8B+bmzcf/4ceQ/+xoTKxH0/2gjIm8sAxoSiFy4guiJs8Cd+2pGrFqO0isLcf7SBfz1L39Gv/4D8MFHf4cBTc1Ad4/dk1guj8aDx1H/oB2Vt19D+aV5yNy+jyf/8Q0eHT+J+MJ5SMyZhb3nT6Luzj0sfZHHE8adJS+jfyaH7O07uDGwFYOWLsPipUspAIvvv/sK3Z3d2Pjuhxg4cAhKh04g8sM2PEAJO1IlDJwzE2+uXY/u7k788O1XBkF6/6MP0drSgsqZS0j/ry9x/tfzKHywFhPf3WgwW294SAyCRXACzx/cx5X/+a8offcTkpE4SrE4HpQK2NkIPG1JYnpjK1pjdbieT+NmuhtDsyWs6QEWJlowZNhwJLp6EXn0BBEm2ONGAetfR+XtFYiMHGbFxE+bf8DzZ8+MF0JeUaE7jSfX7+DgwX2I9++Pl1esMqNMJRFAw917SH6zGdHDp1AZ2B/FFa/gUGMUF7qeY/7CVzFu/GT09vbixPFDuH7lIl5dvBzz65tQ/+Vm60xm3nsb3RPHYc/u7XjS8RBrR7eh7cg504B+sXE1LiajOHLkINLpHiyfMRsvPX6BxstX0btgFr7qeoTeGPDB7z6ya3386AkO7j+IowcPYczzNFY9K2Do4KFWtEXpj8QkkE0w6/6SZxIiU/tjYMsu4O59FNa8juwri5CJMH5L2ZF7iwkDn4Ml40+foX7vIdR/97P5yOTnzkTvhxuQnz61eiY6csF8WBKuQFmDXBt/woR91ABjYieuhqtFsYjhxFuYe/ms0O+LPClUZWf5EJhMWdM0wwRGXFnGLl83DY1Ji5lMDTWpFoeRyZ7B1kzsRFNqP2+8yyykhYjF3qQ0aGtQPjSUhkn3it8YwDTV6bPULV0gqKbY5JN/FmTZTG8g3suI0Bp5FgNJLE8glrDWcRB8yclk3AjR3vRSomgeVFZIShBIEDpOSGqcYCECwgSEwVRZfDAGDM03Jnae+HljsApDy9nk0uF+hJqRB0wUgE1nzMC51nw0JaoiRRPkY+Z+dKZiZTA5yf0rWof+vTWhqPpFOFkEybqIKdeZOpnxZQIvwzrIMj61b04Xg/qoQ7slHOUIAYou8HX8WanhpVxKUsW8jyYxbQaq7iLPiQvV3MTrcUEFU7RjZlkPxHnuWJFSRJEy2FT4Ys6bSiCZop9PWPsGpeZ16mzyTy4FMU18qn4/ZrEgVI7OYqqOSpWL12trK0zD+M/ubcRphPvOSOyHyCKiNET452u5RLS9TlJNb+XrolDwuZAqkKLNANXyTCk08J5MMY3nP3PrkhWSTj0wG4EglMWlRWlpml+ySHeopxdk/DzMoUzIJCtUEosi2S0IUUK7hUQD0NSctPjPL06zCN9Ufi4rjGikHkRHcrrK58L3Ii1EebtU6Yi0Ym7Nfcw9GUTlpPxWxp8ixVKlIgJmFl1dJKSRTCeyMW8cR27UQTfDoaAIZg7jhrcLQvWBN+JJguX/1iBxF/s+6UMt4w5QIo1t5WtCiWDxMIxLkCmhVJY8G7+kfsQZBeE53dZlilRoSiSCPa/J9OgNkpNEU5PI6K4nL96PAmW1yuxDQvIpjBdbjhxSzhoYZYoe8uFggmV4YiVzrP6ZLLrqAl/HKvCoZOMofycscJBNzlVQzGs8a38fZPJM9MCUtvg7LHyqPa3f5mHW+ZY8rp6ZFCTMcT5UxhV2acIY2sjFRm7LyWHYPF4EqxNhUuNJHkrs9tsIuaDugsaQKuic1+I4TuuIgRA9JtQkf1IAQSoZLB40UdCXUmGhG+UmLtI/7x3HzIjUW3EnY0xepxJuG8EbXpIdEgVe838wHfTQqQvqZd49Y+DNmApO3tRV7HfjQS7ZJjvsfAluaKp5VgQwQGpErkOOajuCJf2We+OfRpuW2M5qJ8TgeMFxmq8fig2DIfgY1YqsHPKFTHC1T1jHS6p8NCKToRjvJXG28jjSezKAuPCFjVaJwY1qMqODyImY+ns7aDjCz4vbZUIAJZcfZ6NC3ip9TTktmTBzTBXPFviMFKv9WiMbEofLgrIRDUlCfpj8cOrIAromva7fl9KR5CilBsPPxvevBnYzPtV7833YILAgbZLU7P5K2pSTlsbuXiSOnkHkp93AleuITJuEyB8/ROmVueAMtGrKGgKrmXrlijhz+iR+/OFLjB49Fp/OW4zx+08gyunQHz9AZcFsFMtRlM5dReSLHw0amF77JvJtk6pO5F7wnT9/HKdOHsDcBfOwbPlKJOP1eLxpK5792xfoN3cuGj54B5Fhg/Fixy5k/vIFhs+cgYH//VNEJ4/VMzl9EeX/+QXKx8+ivHAWip9+gGzbBBw7ehhfff7vSKWa8M57H2P8xMm2Rsz5vLsbyR17Eb97H5F1ryMzdyrOb9qK4s/7MXV8GxKt/VA8fhL3795CtLkFo0tRdOayyA9oxYDeHCKdXTjVvwHpdW9j1vqNyGRf4KfNXxnEZ+O7H6GpoQnlY6cR/et3yNy+jbsVNgFKaGHjoLkJz3u70XHrtu3lPJPTQhn90lncS8WxbWACl2M1aBl/5o1Va/F3n/4ThjWkkN+8Fe3f/YDeKZPQunQpBly9hUR3D3KvL0Np6CA0bNuBxP4DiM2bg+inH6GYz+LJ//O/0XnjNpo/WI8WJsqf/4Ao1X3eWYPSW8tQGTYQbERwXW7bsgXdnV1Yt3EjBg8bYmvn/p1H2PrTj2hpacUba9Za4sNpGic8TUePo3HHbsTGj0H00w9wuz6Gg/sPYOSo0Xjl1WXmCt7d1YvDh/bi8sVzJnAwFwk0fLsFlfo4ch+sQ3biWCtkyJFZN3Yyxh84hWsXL+DY5BHAgvlomzoPw4aNRks+g8bdO1F37ix6F8zG112P0RuvWCFDCWjGbjbA2Mzo2nsYhX/+C4qXrqBu7Bi0jh9vxpeR+/cRefQYkX4tiFKSubUZkd4MIrfuINLaiMrffYD8ksXIoM6UOC3Gm+mu5OYNbvTsGRoOHEHDpu3mrVOcNxvZ372H/AwqrNWguRYT2fmk+EBQM7ToEyYFBmui/GqeY06HeTCJ1vmjxC6LPCfhBouiGE6yKsNsbuzBUkAeJ25uWoMB8ZCwQoqT2iA0Qwi5/ywTXxYg/GzW0Akm3X5G2XkUBHQ8P3BuiSeDgh9J6UpxRvK1kk2Wl0ktYVbnXoICggObSJDB0KQ65dwXXleSMZVQyiCiU+XtWPPUVawE91Zyy6RX8HmLDwFkUUWKBLiWSN6CvHHiY5OKcObEzCBQnEQ1z5hMa3RhLvM29Zd3B/OtYp7oC545zPvKqKNcdvD1Mv4ooVQOGbLrFqSYX4Lz8WwKTU1THGaDjo06ehHG0djAawumqn2bsGExmbJaONcczcBCQUa3AZlgtZz4RVbM5oTaYVJs07CEchh+VuYTMkQn/0jnN2HcBnuMcuol7rJ9kzOJnJAvnD7QD4W5F6c+Vmgw8dC5azmLIYc8ewk+cyHXNfidvW4QrDDhK0HAyYll8k4/NRZ+xlExOJjWLvMp308OLeRZLFi2+FASrlHx6n435r1Wx/0mURtNgWR3IEU8EhN0/U4rkD+L1gCP32JJqqY603id5G6RqxhUU1mQB8icGhwqdvnMOF3s6SbfldBHfiby3eJWGDF/owl2fbKM1n4S8DKxl8ADU50hdhDzh3ye4jxlVEo0TK1DUzORMcqfmRfxkuybole5DNKZboN9BjPNP0VK5UKFCV1XVxovnvUauSgWZcBJKZA1RZFq4mLUBvbdJf3w0Op3UtBvChqHoKj7ZUQg4+X7BtbI1STazGuG0xF33ZX8oEZ2gpPxA1F+lJ4zTGIzWXJfaLTJRVAjE+maKiL0sZq2IkDKWG60ZUR4zkrcCNG6KCKNeaodsHfBmIdBW5J4Gu0pUPv0xToTViVKPpOFCzsrhDSxo0FNbXbFuDD5+uLSMIEvmRY2N66P8bng+YAMZkYCFxeSTQqkx82vPrVgMKMinlKESi424770aqKlnyUZnJhk4jnZ2Q8u1YQCxPn6nsTqmVGcgIe9weRy5Plo7O04ZJ9+CdupJIIHJrvw7LATbsAAx43UaGZm8tIxzGcwN9RIUrLaLGJEcixoqpDg6ioY98Pci83ASW7HFuyDfLfp9UMy1pb0FiTp7VwXFiA6hFjhc2NwPcRN4763h1U+n4GIwe7PQBig3JpFUpQ5nD6jJgLC8fL/eX0qHmommnx9Kd25YaTIqZqksxrU85eEs6Q6uaZEynd4g9YD1fCqRpEBd66BlpyS2aUo5GUwZYowZirVxzPBIAIMWCxIyaUpWLHG9SRRCXVv2LlpSAlX71hrW2csfnL0dvit0h+DrzC5LHCFZeW12jTOulfO0ypZ14tk3FIhju4uSaKqUCmZTw2fhSRctYeVlIi8y89EKIrdZ2r380AMZp/GCXrejej+0yhv2m1k//KUich/8i7S82ab/LLJb9IcLXTAeGB193Rix88/4dLFC5gweCiWZEqY9bgT0TkzEXl/HTB8iLh6j56ismkbcPQkSoteRmnNaqB/azi0GfjzOPnLMRw5vB9Tp87Cq4tXoDmdRu6b73D7wH7ENqzFsA0bzO2++7PPkD56BMP+7ncY/PH7iKSSFmZK1++bgWL5lzPILpyH9JrX0NvaaIpaB/bttOnBG6upOrUSDZQO5XTs+TNEftyByM3bqLy9EqWF81A6fw2RPUdRHtAfD591oHv3XgxcMBetH7+D5KhhBjupPH6G8pY9yJ75FftiBXTMmIqFK1fj2bMOHDywy6ZMy1esQUMiifLh4yj9xxe4+Ogejg5MoC0ex/L6FHLz5+BiZyf6HzxlRPnC++tt6lH+l3/DtRtXTHxg/Icb5aieZPxtMEfz3JXbKB88gZ5nL7DtRTvyo4dh1cx5GHriHOp7MsivXol8czPqfvgZ9ffvo7JhDcpLF6J86za6/t9/Q8+tO+j/3z9Fy6J5KB09g9vHTuI/rpzBwYe3f3MGcc0STtHS2Ghxsqu3N3hc/bb/Q+LxjEIUa7vLmLVgIVr+739EdvIo7Nu3x/bQ4qXLrCHV282GWRknfzmCa1fPY8niJVhQqUP8220otvZH7p21KIwdhj27tqDj0QOsHzcZEw6dsaBW+cMGFGZPRyYdQ29PCZVHHaj/+Wf07N+N3EsLMOjT36N59Igq/8GU/2iKyzhLSfHPNyMyeADKH7+N7MjByD7rQmzvUdTvO4IifYlWv4boiCFo6ulB/dFTiDzrRGXUSJTYIU2lkJ00AYVUM0rFeGha6FysS3ei8fABJDb9ZPLWoI/MP36EytxZdm4QumuQ1ZIc0wlfsYaUJfTy1RI82gndDhbWPXbYlgQD8ub5ZZ4wVCcsKOYzYWykbUFTHJGYyOwUcqHRI4s5ercxUWXDxgsQI3Ybf6bW6GB8LxfZ+NQkx4wzLbap+GATyDyPAwTpb8/OkJXI8NcafOoI8yx1XqZ1mQNe37jAIZbYeUw7BiahQQ2UctVM4Jysb0IoNoV2TmUfDxg24ghho6+Z+XsIOWKcHrM9ELQYZd4X5x3J805NIXa8CW2i8zlzl4TdXzZrCHliwiyZZ8LdGF/LJt8frwtQH8tRxMPgdN44JGboLLVKoVyEXrDmVWg42TVak0nnCg3JhUBgQs2kkzAg8ZtM4KiJkx41mTVVEHxeU3khHhwIrZwr/B/Pu/A7fJiOBrBiLEDR7KziijTTT14DG46WpOr5WxHDs0fIgd+iKQysZigQNuYp3ENxmsZGnmNsPro/mwPzfe7kDVnHanhh0yfG9IGaMbch5MpRQg5Ft/yPRTALJPPDE7LIzn0aeVpRrsaxeQ2ZWmvB0Duy7AhG12YU6Vx1Fq7KQfmMmHBzcvwb1FQfwQ419iVlrPuqZqE3ANU8kI2Bn8FmZUG7EfLP83mke+h3xyaxDLqZn/F1qTLIbxbxzU1N1dyXCmb0GrKcmciYHItrcoaL5hVTb74/bPyryS4Pm2BlEXJGN+PkPjAUSDT2p0iukK3ww+QyBfT2EE7E7oQ0za3z2RBHYxOTLHXXuf4M/lEtZEKwqXJKAq9EAl9V2Fa12rbxnFSu5PwssrV5gwROhKOPNNnxDaCuDiV/uRGUuLoBk5yBXWed/yZsL383HwjFVDGjZ0qQZQ4eOQ57c+UoTXKl4mZFVl5j7Jo0bMD8h4TS3ouTK5tAiMwvbXkS8UroCUHZccfO3zC8pemTSxfbgnADpxFBDc4SakrUajImXo2TujRKV3KtyYXcjaV8pS6VTIN8esaFZ8ZiHPPW8fqCzB7itqAMZRfGpeoABNhA0RNkyfD587D/thDEzyujNr4l77d3H9jV6NfSZDhcBmCOTSmJyfeRUomKJKlA5YMEqSZ/rgxWUwKrQQBN3YLQNzNfCgE/FNMerHh/WYQ0phjIyRuRmzSnLHLyJV6ZnR11J+ywsWmZkysJ66up6AmSwE6PRCNUNMKcg1M2JaLmlBu6+n2qyTu6mEVtHwh2YS7E5otAt/ma4IQKsEBu74NvsylYSdMcHZwyZfMumXNIjMxprDgV1SrOIia7LNls7iGHgWrCks1JsceLNTvMqKVVlXfWZE0jb/nz2KEWOrXSytDnchii6cmXYiDtg90b7ieaplKJjQdhOhz8FlFCF46B2goy7cLAHWNhp2/WOFYTtneguOsISj/ssELGODK/fwe5BXNQCpA5dzBmp4iHxJ3bN/D9N1+Z4tacWBJN32zDuFFjEP/j71Dh7zEm5QsoZLKIHj+NxF++ViLxT5/gxqBGXL11HRMmTsKECZNw4vhx7NuzB5PbpmPRosVouvsA+Pcv8eLsOWQWL8Sp5hgeHDuGBY+6MWH+AvT7b39Ay8LZVsiZN8bdhyh/vQWRXy8hv3wxCiuWoqO3Ez9u+sZimSaQDdjw7rsYPnyYJuCPn6Dyww5UbtxGYfVypGdNQfnoKcSPnkbvuDG4efsaokeOYcK776D1o42oH9hPinovulHeuguFE2dwOBHF+dYmTJsz3yBR129cxpKlr2PqtNno7ezCo02bkDhyAoXxY3EhXsK4h4+wqKkVd6aMx4X2hxh/5ipmzJiD7Pq3UIrHkD52FCfuXEXj4kVYumw5kjxAmhpQTiWRedGJ3OPnKFXieF4oYsv2zWhsSuGDRa+i/77jQFcPCmtfR46H+ZdbDEKX2/AG8rPbELl5B/k/f4nMvXsY8D/+gEHrVqESESyUB6JNHYqc3vfglxOHcPvWVSxa8BIWDB2O1MXLiLJLOXca2hvqsOvgfptwLV+5Ck3dWVQ2b0Ph1h1kVixGfs40HDt+GD9u+g4P7t2z2MI1PnP2PKxd/yG6Op/j8qWzWLF8BRYSNrxpB7LDR6D79ZVItzRj395tePbkEdaNacPko2cR5Vn0h/dRnjsLRUu0S8jevY+ev/4VucMH0PDmGqTe34BySypAJeRYrUQgjggnJ9kcqzJEGhLofNGJn7/9Fo8/+wbTHzzBrYYEdjZE0F7MVRsATfUJLCpE8PqtJxaXd48bhGPxErr7GJSOGj0eH655BytLcaQ2/4xI+yPzkaGMd2T+jGCkTM4kOaqE2MgkUt4lPI8EE5O6k8Q4nIDraZwnTWp6KTdgPyGfI3y9rMZdhYmKkq5ihTFBMsksHtn0MJK/JS+unhq4pcEI0wplTono+x28W5y7UpsUyFtOzRVHbAQ4eSAeGxQtVDfOG/SGikF4iFQxlUl99r6NPJOTJsexPmbwHDZVCRtTY0rnhqEjTI1VylGMP0KNyFfFrrlC6BXRIyzCYtWJfdXvrA/HUVMabyhWwVwyziSp3RTFNAljQ07TMyJaxH3hPWOOYZCd0JTWlEMwa65TwvaEggjweIOQibzP813wcX7LeNOvSdMewcHl4aIGqnOLmYxbTKuXQqyprxnOUFAzg+S5MXLIrUykKPAlq1iOMAExVECY3KgQo9yyJmsqmFRs2/oLz84bvSqqWAQZAzl46OUN7cPC3fgXLjhRY3hV95oX7MoUhan72yLJ9kEf5TdB5PnDUjBl05WTmqwJJxlYHrGYGrUsTNjA5zTTxCYsWVZ+ZlMXwtVsfwitw2kHC2HldRJK8Ya+JlE12L3vU+Vy4m79JicJasXc55zYyNdIEzsXu6oKQxChw2Y4p2/WRFDexmdAdBdVfVmwNrc0WW6jHJAN2Kya98wBLdeuqcomGjjRY9PCDWCdky7/QlvrhK/ZYCHYeUSjVC0rmY+Me5W4KRIDmcnPmvqROq3mfJuMI2X+E6p81TlwYrJGwP7sa5wF79ZIXUyEYpKslUTmiypEBJ/gQ5EuPL9cJlgVLTdjwja+BfxIBFkeElmNGfnAHTKmYEFZQiVw8Ri5PZIfZPdYxo013L9hKwk9Ce6qpnZl3fMghWwJrEhKemgJm8KwI+IYV18w1VErA1lBKiVmWpnTweN4WJkHcgQaQ3NzCs3NNGvywBI6DwwMFliCiaAl0A6j46aVnrzzXTSm5qFIAmMN26gCVOpVDv3jNIIJJg8Zgwnw4LcxZJCqZTetImUVv+Ya0VP6/CSw8/p9SuP/bhjI+jq0NKVMepGfnXhzEbkEDTKVDyNH6vN4Z8EVPsTpEbxISmnyyrFutvEvaqoyIgISJ6y143ADucaHoFotdpg089kSylWSkR6TL1dusQJDkyCR1V26V9MY6bmruFcHRAFTkyV1NQTT4OheqiluGmpiAsl6M7ezhDymRN0lyv+2a9iXgiaekiYppiJIg00TlvD7GPvmngAAIABJREFU71hwBUwn8guPLXUVCgwwWDNou1IPDx9hzjVxYuC37m2cctUNASNbk1DnZ60qnASCrDctvPPG19HelcszEzp2OvnvDY3krgm7rsYBp3WS9XSRD+OgGZSB64IQtzCVS7KIYtAHivcfo7jzsMkvR67cAKZNROUfPwAWzweCFKaZj5oBKRPKDLb8uAnXrlzFW/NexoRzV9Cxdy+w5g00bdyAckMqwD7VMUo8fIjGn7YjcfA4MG0yDkwYgp/vXsNLr76KNW+tw+lTp7Bn1y60tc3AopeWGLnz9sVzeLJrD6ZduYvR7c8Q6U0b4T+3dhUKq5YjNmyQMPvsZp78FfV/+Rbxa7dRWv4Scu+/ib33ruHX82fwxupVtjcO7t+HWXPmYPmK1yzJy999hMrm7ahQiGDlYvRMGoXH32/Cje9/xOn6CpJRYO6LDO40p0w44EkuY5Odja+txruNg9B44zaujhyKHdkuJJqbjPdCx/f3P/gELa0DBI1h8lUBbt2+iStbt2DK+WuYMXw0Ls0Yi5uP2jH94h1MGDcZ6XWrUZnWhvb2O9i96yeMGz8W65avRIIxtLkJ2YaExT1O9CiuwYLjy8/+gm1bf8RYChikI0gWStjfr87U3lY+ySETi2JbSxQ342WMK0XxdmcB0wYPRev/+CcM2vCWeU2pCSSYwbWrV/DNV5/h8MH9goyFPT4gmcKicj1ebu9CXaWCX0cNwK/9GzBm1hysHTgaozo6kZ01HZk5M/CitxP79mxH+/27mD5zFiZMasPgwSPQ2Nhi6/z4sQP48rP/g2cPHuCVAjCnO4trTQ12f5+GQmHhoqX4ZMaraDt6BjeunMdXiSyOFbqrE6Hh8YSR8tvSOZxtSf1Gfrl/ogFzGpoxpRBFkmRiKljFImhMNmDqxMkYN24c4lRbun4bpZv3UGptQWnSOBQbkrj/4B6ePn+GEYkmDG9/itiN66hw7y1agNwffwfMn22dZ3LjmGAmMmk0HzmG+h+2IEKxjEU0xPzQChk/FwTrEWyKXVfeV8Ybcv7YIXUVTfmTCQngClOuWtoXNcC1ZMmHdf8Fb2YTwwokdzqn6EpQFnVlxKo6GCFogQNjzZ1whokGKHI3Y64331xIwMjWiUZrmhkELHjIyIsqiQShxH2aRN44VTIYeB8BzuR5kYoVqTjS7JsXw/DqUwtPIHlvCCnmhFDSwzpHzGcnR04QfXE4daKimPIJqWZJzp9qcPLhCplyyLUM9hxkipVVqeirkvCNC8EOunIrNqaZiEohTQgDKaLVhIzs/HX+rEHSZQ0gY0VX4VRX3mWeOSE2qDbhS2HiJY883Wcpf0kC2H3u+Ptu8mzFpRlGawrD6RGfCbvw/hwMYtdHdMl5Rbp27X/ZMMjhnpdnU4agcCZkgEyQLbdkwp8SXFCwdiBX4ASQjeqMFVXk0Npk1KoTvr2Kca5vnvnMGfue0YHqo1rgPyloBPLp24msccjz9BrMkiTPdcB7zmEBkwLye2menTXYGws+Q3OUyQlXYaKcr4D6+giaWxqsQSk5cE3PrIlAGJw1Ifu8vwJkeP7evHYBKUf81KgAEgELEuKmnsbCJuRL5gskSwQ2DTyv4Prp7s6iuztjOTkbcirs1VRlEWX8NTZCLHdU0Sn1wCAWwWZQMAJ1gSCVjb+dAIfC7E+RciglvUJT59lHTMT4kSQoPXNWO0zaUuTLUNWJnW5Ct/oY6imFCg/LgpcqdXXOhVuX9jk78ByjCVfHDWPOxqZx7epIgo1x3MvqjgknR5gMpiSq8eES58gNolFiDX4kchPHrhopcqEb8Zja7SQfJjk9EcHOeAe26dmRrvllcNNzAXsAsg68KXGFxc5RuzmtS7/cMKUm3yj5aCay/Jako0hrfQsZeZWoc/K3imq8j7x3Ju9sTrsqWFQkOazPuyz0RpEyk8NzBG2iG7wWpxUEhLRZwaLrM8I7uSnsoITk1aUPVbjw2bLAVPHFQCiMsbgSfNAFc/7V2JPPWMpUks0kWYw64Px8VmhSJtgkA4NSihdW1dG/uhXaKOrQuYmpT0P6ygeK+yRNeXW9RKR33KkCjjTP/bvWkdAonBCz7u50tcjUZEZTMHMgrgSSYuBfeSHDwMHJEce4vBfsYtL0jIe+OkIqKBP1TYbNdSMqKwrrXfJTAUNxrhZsPO4ZxMmChw55x7D7/uQvWlc0rGPuCxvZBx8arR2N3h3nrQ6qiwHQVVgFDNeV1PGUNPDLVX8Isatdp99BBW7v5pFs7V1GL2a53gRVIM+OhzUPKjYSODYOevyhYSBeHBsJFEiQmIYdJAYDrXVDBWGTnDIePUJk/1FEt+5G/PpNxGZMVnd5yTyAhZrQ4tVJ2S/HT2DrT1vQNnoC1tQ3IXnkGE5XCrgycSwmLHoZI0eNUaIWl0pgKg7U/3IC+NfPULx2BydbE7gwayJmvP8epkydiVMnT+DQwb2YPmMWlixbaddF/s3hg/swe8hILO/Mo/7HncDDJ0gP6IfzYwaha+UrGLt0KVq6etG4bS+SB08YbwVDBuDmjHHYXOzC8NnT8O7779kN/v7b7/DgwUOsfuttjBg+BsUHHUhs34/Y7fvIvbEU0THDkfr1Mrq6u7Hl4S00dXRgXfMgJBbOR37lYly8d9vUqkY2tWINkkhdu4muBXPwU1cHdu7ZiUGDB+Kjjz/B0uUrLSnTM2MCW8TNa1dx75vvMOn0ZYyfNx9Hxw3C3evXMPvqA3Q8asd30TSuxGu8Cq4MiieMTTYi3ZzC7DffxJvrNhq8hWuQbvQ/bfrWuAMbp89D5Osf8aL9AQb/0ycYkkiguGk7ful8hqvTJmPm6rcwshTHox824Un3Cwxc+yaGzJkpvkc0goft97F3z87gC5JE+4N2LF6yEjNmLVDylFfcauh8hsS2HcA3m/HgyVOkJ01AfthgPJ0wBv2XLMPA4SMscSS3z9SbjBRPnkaYHNRFcOok5anPYvn8hZj/LI3y+Qsor1iCwsKF6MnkTfXt/t07WDV0gk1kKvkiet/bgPysKYjVV3Dt2gVc3L0bc+4+wkv1DYi9tgy5119FviGBSjmOQqaAS8eO4MaJY5g0fiJmzplrxSfPFFMxZGu0uweRIydQOXYSxdGjkF/2Cu7kenH+7EkMHDgUc+a+jMZ+/Qz6dePGJZTiwKQFc5Ea2GrjS4N0pAuoPO9E6uAxNGziRKYDlYWEln2I6IJZVf6H+4pY99/kZvUttSnFTeu+G0+D53iY0iR9qhRsEWyiorPHuvTsKodutHxECM9VvFIXWXw5QUoUu6WSynO4xk8RGsATfInd+LnUVzqagilsJKl4ksCNT+otFvGs4LMPkx7x/fkZvaPNRC10gd3cOS0Iln0W3gvzeQyS0Zy0lhmrGU/LNqlvbeH0QdwXLxTtWq2Jyfget3jHBp8ZfhqsnOJKKUvsZS+he0Okhwm7EDoUYnRNOKyW5OmsEyGdPC9K4FLISfAqh2+pkSU+kWK6ny9+lpqxeMjNxIkkciZtcEEJONSU2vj/lpCGe2kdfaqi0sTW+E9BxCDAsvn82TTmPeDZx0IuZcIOgibXCleJw+izSD7Z0CPG9y0hR7NZQtmsmaeckIWACT4YHFHTEq4rUhMIaayaN7NRXlL+wvXMQp0IGZMuDoJRvBc6yzUdN8hzaJbwszoc0J+vFzl9UUW1Zx+4OYFbxYlSls1PFo/so1rexGm9Iyg0uTRD1ohsFXyCaBy0bNZgiNYYZZ4VGtyeB7vfmv9OjWsluGNVGrRP7uE/43usr8SyCSWYshhzBsF3JNftAlaSoOZLM4+m6ILlvMYTZ35G1VU1cX0wQnnuvymzwpRP9QI/kxrdVallDUoCXFNTv0D29/GgRsE2/BSMiEl4lo7AQceaXRTripfNeIkLj6oOVkUHKJZt8D4qGXlOdvK1AFKrzLgxiaNMWjUu6VV1jqsKYbZkxK1g1exGTFUVJHOQ1WLV1IBjS3Wc7fVCV8W4OBQRyEqBg8kmN5abCzJR46L0h+gLV2PUmr64J5hSVOqrtKEEXJ0Wwn1CIm4jU1fWUFXq3za65ubuY/Dlyao03nVPXcpOu0fTEhkwaWTOzrr5slgXocafsdErjadK6oiYAWcmZ6NjJbZS+jL+gBc91mkXqV5TjRq4uG8grnbbOBkxJ2dhmlnMSGtBPjt2yTbC1DPlOjHRCE702I1ngmrS2FzMClYMbixaWRCa1ntcpqY2MQlS1CbbZ4Zmtrx/M9atdZocmxyOPFNDE4FQcEAdsBS56OlR8cFpH7t4/hqS/VOg1TQkTFZICiR5lZybuFx2Ce8T+UxTQTeJlVqKMM7ucSC1Nu/4sQiuiQk4VJH3jvuGU5fe3nT1EO67hiiXaMHflGz0pSkW1yKfSQ6ZXiUMvy3mvKtBGJgKEB7qLS2NBnGwjlSILn2DTF9ooRXVYbTPNU+3djYC+IvyHuL64cEiDhP3UUNKaodCE6g5Qj1+wSNlZitzO3YnpSLEWEQDTfF5CPdTsWaTx+cvkDx+CnXb9lohE5k+0brL0aXzEKkSlCXteO7MWXz1+WdoTjVj45CxGH7uMsqTJqJj0RzsOnPM1OVWvbkew4aNNAw/kwWD1dy+j8pXPyH37RY8vXcXvQtnI/nHPyAxdx7OXziN48f3Yu7c+Vjx2utWoLO4OXZgP+blgUX3niFCT6z6BhROnsKt5w/x4oP1GLZ+PQZcvIT6I8eQb5uCUlMrYj9swYOb19H1ziqM/uPHGDR+jH3Gu3ce4Puvv7Fnu2rNWgxFDKldBxC798BUy+qaG4HTF7DvyX0c7n6KV2MpLCEfYXobHs1qw/ZD+w0utWbxcsx5/AJ1Fy6hvHwJfknF8dmXf8XIkSPwj//0XzFmLAUIJKnKDme6N4t7p06j569fYEzHUwx4bz12x8t4dvYiXm3vwqP2dmTWrcaYtW9XO25mhHq/HYVfL2DrxVOoTB6Hde+8j1SqGb3pNHp6ui0Zsa5j+yNc37kTGNCCuYsWYcChkyhdvYFzTXXorKvD7LYp6DdnDgojRiIbrTOZdCZQhUIWZ8+cwN07N/Dq4sWYOWsWDh48gDMnT2HZ8tcwa84CPLjfge++/hyZbBpvvr0BQ1pbgSMnUPrXf0fq6g0kFyzA7WWLcLyuhEFjx2H+wkWmyMlzgwcn4a8vnnfb9cbqgEsXzuH61ctYNmka5j/PIdrTg8iaZYhMn2TJxI+bvsftW3ewZsQETDh4xgqZwifvIjdjMs6dP4Wvv/wrok9f4MPUQMwpRdD41uuIb3gD6NeMbDqHXTt2YteOHZg6fTaWrXwd/fr1s/ginyZOG+iMl0Xi8FHU791vHJkrU8Zj8+E9aGhoxtvrPsLgQcOsocEmwamTB7F751bMnjsHa9evRXNzs01E2bTJtj9BfPcBJH742cj+pfkzUfz79xBdOEsQLLFvdW4FvzjriAbugpGt85KLt4aWqXK6DxyhaFJa4vUrNhITzySdXm7aw/piMk6zyZRMgK2TTM6hRH34//T26u3tsWdiMT8UHxYDKb1vkxlNeQNIrBoH7VMQ0pZnM1Yyyi7B7BMDyRMrybWz3s4mR2qQK8qCg2eGuv3y82CRryagJgRqCqmpVjEEA5NoJmzk81r+UDV97stvrZVifN10OlNFLFizkxCjaB2KOSlNWmfezp165V1Bjc3PGyv8XEcrqICxGWSwXoP1sXDipESfR1Am3sCao7qmZCom7WxpCI7wVqBp8iXEgSDWzA/5+qZUZQe/lGIbm8iXIBok5AB9YNIOjVauxHwkiPkEEQWpWoXmLkn3AWHBdWMQ+pxMLTmV4PkSiyUMWs2JvuU1XFlWoPGelVHMq5Di+ctr470zhTNOmshBiVEQB4iFiYepz2bIDS5IoSxwVBzS58bZ/GyM9zZFCs1Ba37atzg9LookLrgayczB7HObDw152kwMaGLK+8V9ENATobFiwgDBK9Aae7bcWQDrfDeebCgUHVHjyBTmWebzFBAjmrzVpi20DlHOUPu7vhuoNpcMflLliCFYerrFDzcumsHxa4a54j5xPUg8wPLsCE0vxc0lTYVr16kfVsgEmJvHBRVZYWJonPe+Vih+hX2QNpEyyf4hrQgvJmymPqC0nbmA1HWz5LPEhDUdiNkJpJqabNNxkWthKliZMlcg2wgDxw3oPIBQZITOCrGRTMRrEziX9lVnlhtZ7qbcQEygwkfmjQx8FCWZxaoMsEaokhJkok6YjUGJ0uxOZKybZBjgqCelMt9zDXlXOqs+4sAnkNSeFEpsAmEYUnXl7eGFaYwlXTRgTDIoqIssVZKaD4d1FkInxDa2QYXU7ak+1KBEpi6ROj/WvUgRo6zrNan6qnoGndOFk+WmZyGja3P9dvFTKLsoh2Opi0nZxA+FUAS442w4xPomy7YBuEGNlKfOm5FFWdBQNtlcodlM0pjTN7lNS8KUyAy8LPD7B5bMNu8xk18nb1pBFZTPqhC5cLlV0ROdjdqU1bNSW5EQRo6ge3sytoZUEBEWVmddNV47CxhT7gpFgbxdaLimotQxy5bAG4RRBlJ6nhIL4H0kwdEImxZQGUAV4A3mFcQwbH8EfCnHyXx/cV4EvRN0S+N/m57Z+wu+UYPOyY8mCAyGoldJA0l2kmFUp8r4J3ZfNYlzAQUdNPJ+4ftR5Y/rypV6/DNzbSkhUVGlw0TPlGtJ3TFhwal+x25yqiFpAVSu3NWVU518UgjDkheDQLAjpcDI7j2hTty/vEdUKBGsRaN3IyYG9bNkZxdSJ86gbvsexK7dQLltAkqfvofYsoWob5IDNvcTJzHffvUFBg0YhI2jJmPYpZsojB6BworFSI4cip7uTvy8ZbMF+TVvbUC//oMlxsGpICEZJ8+i+C//jsLxkzLwe3khKr97D2fqSzhy5gjmL5iHFa+9Jl173veDv6D8H9+j0tyMwsfvIt1/ALq+/Bqd239G02srMWRyGxJ7D6E0YAB61q/BvUcPkfnL5xh+6iIGTJ6I4u/fRW7xAlQamy1RePjrr7i1ZwcGNiQxc+hI9D990eR4o++vQaRfK8rdadxvSGLP+TPo/nk7Xu7owbj58/Fg3HBcbL+LESNGYc6Y8Uj+cg6RZ8+Rf3M5tnY9xudff2nr6ZN/+NT8SbhGjfDMhgRj+c49KP2fz9AyZhQK//Aett65gtStdrzRWcKVy5eQWbcG49avk3Fp8POKn7sE7NqPo+03kV2yECvefw8DBgywg7urp8sSWiYdZ06exNkzJ7FwznwsjdSjccsuVIYNwZZ+dXgYKWJt8xCMOnJe8eOt1/CwbTwOXL6A+mQDFix6Cf36NYPSvJSn3bt7F07+ctJMJWfOWoAnHU+w5cdvLe6sfnOdGXL2vHiOG999j0Fb92HaswwiQwai/N46RDesRmz4IDNOfvToAS5fuoSzp8/g0sWLto5fX/OmXfv1K1exuGUoFhZiiE8eh9jylxDv32yF1U+bfsC9u3exdswkjD9wRgv+798B+vdD6cJ1pCtAZ2cXytv3IHPtGo72T+LquKFoGTMaHY8f2znCdTdtxpwQW7T/2eBQfKLsdhYNh48iuf8gng4bgq/zL9DdEDd57pEjJxj2nA0rh2j88sthE42YM2821m18By3NA6w7Xnj8HNi+F/FvfzRoWXHeTGQ+Xo/c9Mma+Ad4tuCzDWZmqGdbS8z8rLGUK5gkM6HS+axYZXHe+IjiFnLyS1iU5F1FJifcu6Gh0c5HhzAp5lQMbt7b02PxRrlHzazaOaNKJGluXGvkVJuNfXMz53+Gv3O5XIOSB/QJcweiESTKw2aO0AeaageVJ+YeLqtryl2CHHtjjOuNzUnGNammpkz9yiceKjT6NpWUKBvkJpiFe2Jp783Ga1cZ+awbCipRtiItEOfpgWLFl0nXh0Z0X9hVVpMw8TfFVzJwjX0OQXk8eWZ3XzyYwKXhGWmyyYrfPmXg2S7kDvMyFjcqZO3srfKi7TcCv5EFUSIYNrvwgTjSOih1CYzV3d294lCYzK7WkRp1EnXg+7DwJeTZeCFx5nUSkWEOpYJFtgHMDfIZeguqiLW3Ch5ztkYpBpGkKIL8xggF5O/YI5TFkZgSAV7lYkJVg3VrgNdgerpmQdwNdUJ1L4o70fLAzMKF+OF5adA9ImbsnOdak0Q37ytzCdqGpMgVDlxc2xd9cRtsVHOSl1fjia/NKZKR6IVHRMVoD0XjRomDKylnz++tsdrnRfsWNNU8tfrspUbI/Jkm6nz2BrsP+fdvJjnVwkhoCs/dvKARFE1y7JS5NuRLny+9ltBH/sxq+zosGs+jtSgJLSO4zE2EPEFjENWi50LlJIQ3MpVid4EkaeI7iX+jYkIiOHk6pEpmkFUX94B96wvJ0kV5vacNpgmQFo1X/yoKXJouSA7aGItdX8I/mCyRMM5NkDOysroFoXtLF1PybRJJU0UxZ/hSkJ+j4Vq0gmSCnB8uvFowVdHrEC6N9gW3IKFM41KXgXTuijrwlJ5lV8wxsXJ2tWIjVOp63RAYwibWNEtjR+cGSOdb/28dpDCaVXAI8DaS+s0MK/jMRPkaPFCYbFLuT4ppDrly7DGLIXX2Y6af7s/Dr6qqCh+MneTjEjZ3eHZWuObySJuDsDTehVtVp47bzt9PHTBB2AgNdKyj/VfwdLAxYh/VKi50Fll1CQlM9F3r/ny4AFUe1DaCT8YMYkA8pnVmGEwqZpbK58jgzU6ZdWeM66QOX1Xr3j4HiWmEnRGrKpIrC107rIosDoOOfzDmZLAwsQfKfcfFR6LySbzq8yORAXF+2CEkXMrH+jXFNd473jepgGiUrfvCZ6bun7DBWetQ8yBUA0OQAVd0UVEg/w6uFzP/NBlIHjihwxGKG3HLuH458nX3XHF/yInjZ9ch02OTF16jCisKM6SMQ1PDVAe+DgsY7hsrCPgsdOBLqlxeVfqcMvTyBoLtn8BvsSKUEAyD1RHvK5grlYFMovrZC9Qf/QXxrbsRvXYdxUnjkPndRhRfnou6VNI8E/bt3YmDB/ZgxrSZeGvUJIy49wjRiWNRfnkeIq1N1cSv43EHvvvmG9y5fce64hMnTrE1TDJi+sEDPPv8KwzYvh9jKzEk6EUybTIeLV+Irx/fQnLIQHz40cfol0yhsvcQKpt3oDxmJHLr1iA9eCiePnuBk/t2In7pMpbn4xj6vBuRGZORWfc6DnW0Y++O7ZiRqWDVgx40XbmJypCByL/1BnpfW4Fcv/6olIrovXgO2c8/x6CjpzC0oQWJ15ci9vorQGsz8iNGomfQIKS7e1E6cBi5r74zN/tbwwdgxIwZWPTyKxjAg3nvYRTbH+DY4BYcritj9JQpePz4MR62t2PNW+sxcdJUrY9sHk2nf0Xis29xt/0OKv/lIzxvG4vTZ0+bs/2cC3fx4OQZlF9bgiHr3kRyyCDhth8+QWXfEVR+2o7bT9vR+d46jPmHf8DAUcMRq5MCJad2vxw7gd07dmLC2Il4o98IDPjhZ8QiZeT/YT329D7F3QftWLVqNdqInPjzl6gcOobno0Zg+6gBKM2bg8UrV6OpOWVxgdM68mMunDtn3i/TZ87FnVs3sPWnb+3ZvrVuA6ZOm2qchB+//xbJ6/ex9nkZTSzqxo1A/L99gguDm7Bl107rHpKPNGnyFAwZOtwMDnm9+/bsxuVz57E4NRAzY40ozZkOzGpDNM71nMfO7T+j4/FDrB87GRP2n0aFcOE/vofIjDZUjpxD6c9fmzIdEbCZkcNwdNxAbO7tQKmpEY2Nzbh39w4GDByEV5euxIyZczBw4CDbi1x/giiXEc9mkDp8BNE9+3C46xkuTByFlzaux6S2NnDt3rxxC7dv3cadWzfR3n4Pz54+sYnG4MFDsHbDu3h91dtobR2Aut404rv2I/LVJsA4MnOQ+/1G9LZNqHqc2Plt8u++F4UsqMrUW4cXZpaYdRK/waSVMKogUuOM+5ZnINUoG1I6c1RI8DzgBJZcPHdGV/xh7HRJZE1R1IQRqkAFm+IV+bLq/Pv54UWO5JjlXt/37PAiTIgK5Ro5SzSDL40Tz62IpGCPOINeaDBmsdhRw4eNXUKgNRGSF4garnxt8zepV7OI1yclyj5oh6ACZ7mkFXcOoWGSr647zwpxNQRx4ySIEwNyz3gGy4izzhRDyamhkArjPbmJPd1ZpDO6lpqa5W8bagYztvxBUtdsxJkgUEA71PLc8F99CkQ7aymMYpBynevMizQ5kVQ+vyz3c5VLQzSJY2kKcMEew5p2BcHg3ILAGrAVNqdViBn/hUV9MDo2z7SIYPt6P1IfqDxGLoygiMyjzd4hJ1U6kwU2fzrmZlHEAsybz5UFsXnVBKQKi0Ov4nwN1WSSxSUyqKWt5xo3tsbtqrecViIIgsU5tcA4wol6xOo50WKBIAN65hWOXBH3ligEEurjqK8WlVykypfURGdOoBzLcukqjzaDXCYTijs1Qb0hoOtgfiXxp/+0ARBsFMWR0bktzlOwUeD7h06yw9V9H4qWUUeqqq1/EzfwJrc1Jrg3xJFhn1p7Q4p41YZ6VWFNf+c5uVrnSp4FfYv+KVKqFCq8UN5ELkAmQ5SPNVhIULOiljjfjIUMlcs4Tu/q6rLJBj0XKB9nQSVJB3jBZLigmAQl+pDBtCP17V146+gEDC6nG/x9PhB+aF6TLU5PsGIyYGJw0pSDQSyoGPBml6T4RegYDyDr+hJvGaPXTH1wSZU8HAMTC5mGZAyNpvpQEzBgAuymVNyMUsXgtIX3k3hFusQKC0gOiXUyTC6ZyZ0MCmudjtrOV7JZBbxVVSN0z1QssPvBPznCo6KTY6RZyDgXRMFYDzPOEWsgpPOwYRFXIEaXBLc4K1+qobEaF9wuXIIWSyhOZPCpYqFmKlbTsZealBJRh10ZeT+TRcYcbpWQcwNzo/BbWMh6O8zYYSFUhZuNTrUcmbukHgtmfeZA7LbpHA82BlUueTr8AAAgAElEQVTeUxbLwXfGL9jWME1Eyyjm+KfDyFT0sci2qQRVfSxAc9LSaFAGmbYp6PN58d/toDQ+CgtnwQV43XQ0lkElC0IVqtyw3JRMzi3RrZqFUkaUgUpKPyySOOGop5IIi1cW0cUI8lnBMtL06CnmTIaYo1ZhS3X9fA9JbmuCp0M3yGUaVllQDSZx3hDgPrDCPnR4EobprUPM9p/EPDgONiOw0DComt66Y6o3GIKEuau+abKhQM3n5Nwx8x0iBMsaQG5Yp/fhYZ7O9CKb7wkTMAY2BlKuCba5OBXkHia8lAebF6uSBjd4q02LRDYkNFRYcoozSCI12dmN1C9nEdu6G5Er11CaPB69H2zE8+mTcenaRWz/+XtLNN9cvQELG/uj5dFj1E2diOjsKYgkeG814eQ95kHT0fEEx44cxv49uzF8+EisfmstRo0ajUI+hzu79qBpz1FMGT0GiXfeQGT2ZBQiEZw9cx5fffElHp6/gEU9JYzJFnGhMY6j0QKeBvI5n+fMaTPwybipmN/+HLFxo3Fx6mh8fXi/derfWrsBc8dPQWLfUdR/tRnxh8+A8WPMxb5n2WJkBg+ye1K6dg2l//gMnefOoLD8FYx9ew2GTJyAQv/+6KEizPMupLdtQ9f3P+DegBZcGD4QPZEKXntjFVbOXYD67btx/6efcIhx+e01mPXSy2h/8BDbf95iCdHa9e9jbKoViZ17kNi9D4+aktg/sh+Kk8ei48kT6xRunDob/b/fjfSPO1F49kw7kgeONWMltl2M1+P2iEEofvoRJn74IVr7t1pn8N7dm8bXefr0Kd5e/gYW9ZRR98UPKMbj6PloHTLzJ+P8lQs4ffIk5i1YiKVLl6DuwnVE/tfX6Dz7K86PHYHoOxsx7uVXjQTNwoh715KQOqICirh+7Qq2//wjCvkMBg4ahIsXziPd24sFixZh+co3MGbUONRduonkZ9+h7u59M9SsvLMKGDlIRS3PimgML5534qvPv8B333xtk4ERsQRmNbYiH4vibPpFleTvjUSTdM4BH3VFsGDhQuD/+h16pk7E4/aneHbgGFLfb0PrmV/R0y+F7g/WYtAHGzFg1CgTg6FXza1b13Hk8F7cvH4ZbVOm4/VVb2HsuAlKtKmilkkjceAQer7bhIPPHmNHQwSZ/k0YPGQIRowciaFDh6Nfv0Fo7TcATU0tNgXj8zp54jgOHdyH6dPnmpT3IO65fQcRZSETVMvIkSnMnGrNHvZnzLnd5HTZ+Eib1DjPBUKvLIGv45krOHFvxnlwOuc8oVFHV7wF6wg3smmhxEyE4QLyWcYUvr4aX05GV3dcz0EKnIHHWhBkViqTmkwQfsvvmmSsqyry3GMyS1hLbcKtppqgMB6/OeVljBeMN2vJOCGsdSZGI7QCY7sUpEqWoJnKHOO28VUU/xg2TVEvF5q6BrnhpECWALIBICyavFsSs5ULqckpuWM7P6uwJMbAMB6oUI6e6mRK+G26Zh4wKqbLlaxJK5OEz71s8NC0TCEdVuyiRCqSNQFhcioVORVBLDipGkXuk/194Ay6D4lDDNWKZtIgeJ77vHAYac8o2FXUoNlaT7m8VDHtWgiLNxNnPidKtceCGqELxOgckECRTxkc0se8gbmgpKalFCfzXU4yyEM1M2jeP+NykG9G6DqV2WQ4zTYoIas2MbSJUslER6QiGgSd4hGUTIVT57Il/79RwfutmaVPa6z5GOSrNaji+tY5T/SH7RPrQitvteYcm6zMh1jIlwm1Zj5eskKfk1HL4YIstOdZTJ5qyLDAfQ0TOZPTZn4UJmh9IZWCL8pQk3+6mJNPZTzPK5CeYPdI1AF52QiJYWuYjdQqj8X5SE7xEFfOypDQqOe65OsYXNbs+hQ3WC+YWIAp6gWpdRNqcu6XTw6V++mhVpvif4oUKtkKtam7utN49rwb2RyrJfptsFNKVQon2VE5SIY4/DAsYjTKEtGdI1SHO3HEyUOGb8gk2z6I/ZwcvS1Y9pFf5viYiSeDi08PRIgjqUywNJenlaKEkk8m3jbtCKfJb/GXGeTonWE8DAYAEiuFO+YCr0Q4vszb9VEFTYoUShzFeRCxjRtayhWufiTVFvEpWNhpqqAijXhL/qzzfEQW1zSjNibzw89wgCY7KxgfAyr/n5MYN4RkkPLF5bLKvnCZhEXrBAeQcoucjjmy5zWakSkTxXpOE3Sv/FKqY8TQaLEc1qY/tXVispk0lTRcJwOQOgre9bJkAuyE6Bp5/1xa0WFXGs+zk8aCgEFIAgjs4hh3o8LkQV1/Bm0VA9wc8gtgh0iJvnsZqAilVj6L3Z5Oaf87flhkXW08HjocMTc1NQYHWRlqae2Eg8fUsqQiUyyyBVzbIKbWF5N6nhk+BfdlHnosbunNgzj9Wdjx4SHGtc5xsKYgPOQaG/j5otb14wSLsphW/EZV8FAlRXssTMhizpfRBItypYQcsjD3e+yEQ5uqBgUXFmc8uHlI+oTDSbvC3OlBG/nWvHuCF1IgwdagYjowjK9lMubaXa4Yx2YFIRMGvTCRBXcc5h6THCrXi35e2G6uT06++ByYBKgQ98RHEBS9R3BMDoHfJzjkEfBZGwba1oVw9A1dnUgeP43olr2omI/MBPR+sA5HIwUcOXHMEsFXXlqCAekcYh1PUBgyGIWhgw0zwOdv/g2NnOzSW4jTN5rsyrH82OFDuH3zJpavWI6XXl4kyCG749yrpmQkOIA1Ye7eA85fQCUWRXHqJJQH9guy52wKJZEolZE4dRbxCxdRmjYRJ+IlHDh1AqPHTMSC+SuRStGfpoD6jnY0td9HctRgRKeMQyEOpMnnK0YRqSSBTAWVZ10mmfzruV/Q+agdba8uwfBpM3Hh17M4sudnDLt2AyuaBmDMh++hYc1K3Lh/G6dO/oJByRSSzztx5dJljFy0EFNfftngpXw29+/cwslduzDyfgdWVJJ4ns9hc+45jmc7MWPhS5g5ax6eP3uOocNHYOrY8SgePYHsVz+g/4MODGhsFL5cbTWgsQG940fh52gWvRPGYNHyFbh65RKOHDyAQYMGYfXS5ZhSAOq3HQDuP0ZlySLkVi5FT3N/ZHIldHd34dDBHdix7Xt0dDxESyJpSmFLeosY8OpK1H3wCerHjEBdgjAlyQL3dHXhxo3rOHRgP7o6O7Fk2RtYvGQ5hgwZaBPZhw/v4/jRo9i3ZxeeP32GBfMW4bXUAIz79QYi48ci99YbKA8bGszkFGsELZYEOjcNuVK49xDFkcORHjjYYoZIzErpmKynujuR6OjA2Xs38NWhPXjwuAOjRo3D5NETMPdFN8afvYjoxEnIvLMBpTEjqwbGtYO8DhXkcPXKBezft8emNEuWvYa6eAPKL7rQcugwGg8fRmz+PFTeX4/ysIGSlA+JcLVrHfYPm4DPn7/AmdOnLPBPnT4DTcUSEvuOIPbVT8CDxzaRwR8/MrK/E6wFaRV0iJCd3m52/8mL5RmZDDAY8esqyJiXVE3yX3FVhQlJ3OQSCObtnAGH1jJG5HK9Bh813zjzg6uR6xkiYnGdtUY8D15qNoEOkJ+swZskHuSFlMO8pQDGLj0brVTPTNp18Wct3hdKiEeSVkDoWvg585bYkftgMN4Q83nNrrxpPC9ygRpI5Je8vyVshFkHeWTlDAwZUoSUW7u4oFQY4/3kpMAmNTYBkMAIk1U28gxCzbPdDI3DeVVtFom0z0SZ68+a0JzQcFJlsvtCR7BZKA6J1FVZ6KQa643wzrPbCPc8m4NqFpN9y0GoGGlNZU4CyE+SjLVDt73haTyQ8DnVMXdRFk9u+XqKk5yqy8iTDU2X8mXcJwdW12vrwmSKVQQbLLrCoqsGe/cmuCZ/RFcQxkc+EnM4oiEE57YCxr6CD4k1ipVrSRlcXX6ex4LhCyXg4jA+rWMRYxYWNEmlAExjoxX0BqnyHnVAGjAnNqRSWcqmhMCxL2rQUBYjDXy+gkHa82cT2IpJqYXydygixMa9GXtyshfsJZyPap/IkAzyFeMztbwz5GUOG7M1Y9Q2NgM1yXKuNP+UcAdzGEEPKyU1+1lscf1z/fF8zwexEfMsCsq9huQxeeYyijZxDUbqgUPM85T7x7g9YajlsEQVNPLkM+NSooZCDiNBEK5r7nXueU5pZMptjYKQ80voInBooibxzUKmUOGH4qiyi+ZkeVZPXES8SVKt8AmAko+avB+DF0fQtrDpnM5OHyt685mp4acoA+c8EpdvE4FNN5k3xCte5wGos6MJgcbDChS/hdMFQxojA9Wq0So0jc6tNHckgStdMQUTOaGz8mWiFYhIweCvL/5UylyatLAg8IUpRSyXJWRN30f8weFybpRjN1tESe+KWL0QSDDegZf8LV2QFaBM3zyMvTWpUCGoCk5/GhaTuNMGHn7sgvA18qavLfNPqU9RtY2FpbqWmhZJ5i68XNhoxu8h98dgPxqVG6a2CjsMGNjw3sJQ1yPRIFiQB9sahM7/zolu0nmn5KCpyFDamxvcpkky4ZSyme65RqCa9DA553TDimgWMLxXLFIJvTOTTW1kqajw0BSW2LoWrDTDRhGkgZ0OPlvBHhi8eHgRw23dHxt7yx3XpIeDHKQ5JQed+yphko82WrFklmoe6vYIMmajcx7eBrKVeaZLIJu4RRijsi7nR3WlMIfGGd6c3Q9OGhl4Ak7cjTNFeGclX/Nx0XPVBufPq9DXpq86JVsRpk6cOfhGaB7LiSQ/qzp1SuaDRLqZw2nNWtDpM3kzKVAr4pm8cOLE35WTsJnpMoEJohvqZgl2VoOWyk9KioGCZEjUQZMuS5ANXibjNlM5JFzDJJjjqHv2DNh/DOXNO4FLN4Cpk1D5w4coLJyHjEHp1IQwjDUheQZzk39DdQ+FNeOTPP4b74WROA16qUmhjMmIW2cSxO6ZjOOsW0coq4y3DC7ArqAUEWP2/Mq3H6D4oB25Qf2QG9w/yEryOZHMrQKQ8BtOCIWNZiFM9ZqgflgkLJE/y46iQzf5LGSMeujgHly6eB7Tps7GnFlzMWBAf0SImadKTCAvnztzGmfPnMH4iZPR1jbNmlQOHYp1dqLn1Flcu3QJDTPaMPHVV5hBVg0CXWjByOQWCwW/qCMkxWoYjfiNPGowHxV4afpGpeXsTj+nVG8vYtduIsKGyPjRKA8finykXhKxZrrKYlVqY6yJzBCOB+GzbsTan6Lc0IzSsOGINyXw8OEtbP3pG9y8eR2T29owa/Y8TJjYhqam1rC3pXjHJJuNBE4DmZQ+e/oURw4fwoMbtzBv8lRMnDzVZIzph+MxTFBOQUXZHKindHkmZ1LzlaYUylGqu3Et8LqlcGbwL3pPVGOrlJpEGi4j2d2N+u4eFPq1otDaEryW1Mlm4skY1xiIyB6bufYFI82j8KIH0fvtiDIBp2nrwBYjK+s6lXQzPilBCf4Kgdvm3hqW7HR1I7J9H/DFZlTuPzayf+7376Ayd0aAokrJU+ePuuu9PfJ5MwEXS0x13Wo45az7Tbl/rnt+8XqN11YqWhOquYmIgJoaYsgwq8gMTZvVxKiK5qQz5t/CZNwNhqXEZUx1Sb6aoIB4jv7sfIJl/NAC1xNRGWwmMUkjKoMJmAyCjatgCAvlOILP8VyVkI4pqAWFMN5T7gMqU5LLKAgw14fknX1iztfpq/zpTRvBYkSa5jUy1rGYIo+YZ4vyF1eT5PqLm5BSolFrymJwkMGVcAGTbipZcULDCQibmMHF3c7uoBIXfGKMF5qIGRGf0CtzZw/NI6nSCcYmTpCm9ipUavmNF2cuoUxYn52JfXIgoVQsUQmiLvqLvpC+qnoqzXI5WSqKJ9l3eqNUk3LD8UA50BkvvqzEBTxWUFKZnylpnGHJU0dNxMCFgGrKV1p7fp8DlcEaaMpX1egTN8oKL8K3bdLo+HaibThNkTqroUkCP5rPWJwexUk+T8bBfDi/RXB3PjVRBUWUC0ZYCvwsiQcQ1WMNdar98fcNFlcz1TSvQFNC5XVzSihZa+fBVNV4a/6iYctJEEHFHKdeeWRytAXh82bOz/2hfc3iyEj8pnJnI62qUh2pGIzRvEe99IGzqTgnXEJa+USL/CpOXHg+eKGvlaF9rjWse28okzSLXK5h5k7hDISKXpsgmZqoK97WhKgqVC2jjwxfmEkmXYyZO5HiIIgNExQFZHVotUg8CXBNcnsjdl2tEgseFRZ0KpZYc5OpeyXMuxnOceOxk5V0B/MaLMmDiMZbzldRcuZB2hKiPuQ5XWuo5i2B17/KrKqMTC+T2CADycSDVTsddMOCtxtc7RIHJRIeMMmkEZerBZrXE7x6ux5VlJFg4Ocb0JlZtQmIe4C4JwrHnhqtFQs5ZG3kWrQNYuNHEysIyZAll+ToaCQnMjyTJsoV8vAQh0EJukMtOEkgIYyd/CBraUG6psTGkaZhN6kIZQpUQSo7z46GlFN4WIgb4oWP4GXqcoUpSZ+iqPqD1kUKq5YL1w7FspHnzWApBErmzlIQ07XwGmyT2mRMz1vSh+RDMYFgIcPpSdESE3Y5vNPn5oc1eFyAIpmKnDo0nqTztRWQNc40+fYgKMBAxykRgz2LQN5Hxy/3/Xx81lQDIo/MoGJUqDKJ7YolQCyq2FHxBJ0xwYUW4oSSGXxa0uHeSXF5cjsoqVJj16ApmDDqKtRUnAU6XFiTzrVikmVdl1Awe4fSD1t5vDhMjBMWYvVFcK0dbnwNfkuvnwe/FfchoKkwV/B3d2APkLw+qp81NZPgWSt0ayNw3wvyAvLujHXFQpFhzyaIG8ifyaEXOtgt0e14YoVMZdMulC9eR2XKBJT+/n3kFs4B0QO8B5xaSlmGXS5X3RF+WwcnDx6N+m2KF7ppRmC3g7xs43wz4IsyScuhqyttRatN3cJo3s3W5HcjOIwJYBDTnqX6XBq5PLt1StRFfqUpXL26qMEp3ScBvncMeht4CCygHZ4rBbyiFfQS1+DBysmmGgAK/iSOah9L7EQwSeH8+6o7Vje3EtdeciDJsVPywMRMBYzLZqpB4CRNyazKp0RKf8JEaw2qUOb6Yrzgz9jfs0izrr/zDVW0CTbMglUIAMYCQp7SaSZrms43NdehIcV75kmTQxdqQizkUrDIkw8WX4/ogoQltIKDuqqlpG19j/hatMZBnAay7PY22tSeMV5Jmc4a4yF0Kaa5qa6SoUDOZlfdJgLumyUvBTY1lEiEQidMs+X7pWAqDgihwUwQmDRQPjlASrmO6Ohu8BUmpRJuMclbM77VfTLlwICrd0gx5ZfLW/ei/NkmVO6J7N/74QYUZ02rOnPXkgzF5aril3k7CXamRloMiQbBdCV7L3I/jbUpaU+rA/eYUIMrYOFDMezNG4sL1SZlzRfG3jdwInhP+DyF3JDKIiHTiWTKzkoV1wqENk2iqlOaAir06HBERSC3R7j+VGCCCVxFDRY1zLgvhBDglzdP1czRtTkXyL1mbMIThHpY7BmSpZ5FFpEtrg6m84Vrgd8qjCSza40ns0fg+cvX574LDu9JeckIbeLvz6SfyXpwPLd9Kji/QdsNtcJcTlBiSRaruO0L/zYvj2Bi6PfNIH9BZdbsLcwLjA0mnRcujawJmWIXk1zBydXAqU0FzL5dhY0dFQF+bGgA5pslZMlvCR5CPL8857FczziwyrP4Ag7r4iuZuplZVwgJYvA0Ky5g95xNCDZtbTu5P1x4HTUKxMkWQkf30c8yxa+SUROKIQby+nNhgmX2Gsw1GRvZcLPGtnhebv+g+0l56IKtRVEDXLRBjWg2yurIfQ2NW0G8VMRYLmqCQCpga6p7KvCqhUg2Y/dCcHRvaDgMj59fEz7aMlqTxfNXws+KnLgS9s/zUNNQNTCEtPBBg8EAgwy6FYxJLsgyenry6OoSV8vXFfeE73P+nSFO2DwnD6daezg6qZZTagIs6Jrn0OLFiffOv+N+YiHjMDib+hrHi4aYBbtjduBaIUOZQR421NQOhYdk1IRLFYFbG1+bnQ+1EAoZQotkFMgP6iQrHioa/YYk3Qj67OZUkEwpua7BZZQo951gVGFQfbPIMG71TaMutH7AYEr2oDQFyFqnnEl9jTxphwulEYNzsXgPNfUNHRKEBwVsonWTec2CBImUJPdRx+o5YU9BR99M2GumQsQGa6RmCZMnqiz6KFHM7iZ12OlcbLr5PKml5KUEQEHGixnrghvERYenAo0OFSZnvL5SkThLvbapRpi8srpjHPOyu8Tf5UHNRSLVDuFK2ZmiMpD5BVUddWuwPpe+9MfS91n4mNgEDEKiY2RNKo8EVTIZk3JNsLOkz8iD0jaUSWfyoNeEQ4REbXD345HDMBNHeQG42pbEGQpmNNXdrUSP/+ZkN1ea4e+Y0zFHtIEUas9OcbOqVCZoJIMJpQ6ltqVgQ2nLqIkCEDrAX5LEIxX65KDMYGwGsDyginwN7isuXiYofDQ0H/RnF6JMGB8z+Us11jwZ+ko6Ks4pKeLkRpLkXON6DyPUB98iHcg1Y0nlStpn1lV0T4VgHupdRH5UdstZpLkijIsBMDBrasmhUDgMOMGzwM+uDPc1p7pBijpMY5T06vlwpO88n9okr+Z5I2fupB0W3jGtXhs7coTG7D+ByI97gMsi+/d+uA7ZeTMRsYAnMiPXifxxmMxLtZDfjA3lcg0K6P43ul8K+gxxJnpgykCCoJHvxS3Cg5vGnskGFjk1rDL3E4MvO9O8f0Z45mQhyMX6lJFFdN9Yx2eqhkRtKsVJlEiSOYMzmIuz8RSkmMT34ecg54i8PRNDMLIxu3T8DJqkueEtYzfhMJw2UtExSlhQmLJxfTGRYRLKgo2FbXNLyvheTFLd6Ff3RZ1WIx9neU9VOBjcIximmnFijAldKOwq7tUlxUh1FslZlDof35/3ubGJzYVgjlaJ2LSzuzNr95OvxX1BPL91X6MsNEOyyJ0ZJsiEZfB6pCLlnVbtE74nJwgm6ZtiQhFgJoQ8BGNFJW8StSBclrHRGgfWgBFcWJ1Sydmz4OJBK8IzC/TgBRErItEgRUB+Nk3hAzzWmnpqsrh3j+BHmkhKTEMFpCYhSqadB2m+F5S/5VljxZGb/4lDWjMtrCXmeNGFyrZ9VsiU77KQmWW8stz0KdUkrEpcDv4lfNSenOuZq2HDQrOxWdBMnpU6d5WgC6ojIrwMfGl5QAM/8mwaQuHFfa2iklNpxnEJLokfpzROkwruKePdcd+amIy+bC7xnwjaCNJcQrqHeYj2s8VPKy4JSVLcLRf5eWTgyORSqmUUWXEBkprPihJdxxMpQWZB7vAs7kOiWWxSy2diZ59+TgUAm3KEpKnwYg5h1gk2AeN5TEi5xJXstQxb5zL9tUauchxJ0CvhDf5+KZ49TOqtpaUilJMWy2vC/1OK2jrwzAUcCi6YvJkRBrgw7wULAk18JDakRhifvXuGKeGvNQXFz+HataKpThxXrh/GJXJTGC/E8SEsqUy7SvtTCAKdFdUCl7GEhbnlLSy6NEVWkVDbOx63mWdEEUN9tXNfj7gbP5vNBZsavCaeBYJOWcs7ZNiamlWzmT4ooNAUtxxM5qvpLOMd817eJxV1LsyjIiN4v1k+oftmxaQJVcn80xAt5C2HyVENQaEchxfjnDNjLvSZJLmcc81nUMkv38PvjYQ2iGQRX4wFRSAXyMy9LC428xPLsWyfuV2GcnAiDiwuMxfk9dokT0WHFUH0dmSumFAzhavV8qRCzopcnjWCZ+r845nEuGH+SFVsXnWMV4WM8R7aNMqmhBJK0NSWOY5UBHlHiJypi9f9KVIpVSoka7NzwQOMC59ZL2nZjnP1boQgUiKmVR8+lyK7ysFQj6QkVsZc+OzIsLrVGytQOInKoEMk9cQk+ccPXZVb+41FTm0M6A9KC84x9gp0fo3+J/k7krsTMdiwn8RiWhWuxKSpmckm31eOw/xZBks3fFSyGDYXkxArYoCGVL1Nabx65puriHLlKHbpcuhll8Yc42sKXg774U+TV9Rki8OldJkhCE5R69J7S0PP3TszfLAkjXMhMij87ZeN4YP5lCVLhil2ToMIZZZA80Cy5CBl8A8+uzIPSOuERRHleNB18MOb+P3Xoq8FdocNabpCXLDkpE3yMdwjFcNUWZEcY6qBxaJ0Dm3vBg6LFGCK1i2Q2ge7LdpoLvFpmyGqDrdvJH5ObiITe7D3DmN6831hAihok77DtCUUeUruhRGWelx1Si5emHV55UGk7go79kpeHBrJgMEuLhMxFQzE5Qqmx63Fz5O2CRGlD/1namIKDoljUGjkOgtQTSXXYcob5ETZJctke0ytj4eNZJXZEaPJmsPLlJCzMytfJBnZaopVg2R4EuLNACUkJXR3MVjJMJOHPL0RWBQyiMsvyfeWutQmkkHZR4O9aM3xfagAxaKEy6UGXwjTiQbCqWSGprUVML+cRAUSbchHbR0zabOp3L12xA6eQt32A4hdv43y5PHI/G4DSi/NQ6KZfBy6bmp9SspThQzhIezsMsmIxyj13GCxyYJngJ65WpLBYo0HJJERde6ZOCghoxIT88zq9NiMUzmh67V4ypwrkUihuZnJcNxeyyERVkjwkDfNfTZd5PekyVQFUXrwRKTKSDgsDyKaujH+GMTCZLzDczcoAtDdrUKEa5kwEj5zwXU8rmlqzddkkUMcvqAAhBbW22vImFTFP6dqbKz4IW9QLzO74wFYMOEFeWowZmhfGOmWePBEwnDu7LzyMDL1OpPnVTxUgVlve41mjdxjvCck63ICbjGqj7wviyXFAt4Q8RFtnzTq2gXN4YFZg1f6hIgHrxoKUu2T8pESP8YhO3+C/okXonSmzvQWbNLFYkJnCxPMEOsjJcTrCUXkviIHQ0pjbhfANcBCkwVwc3OTFTPuKWWvpdZjH2lz8hw44deoyVQXIWI0C8L6On5OwYLM48hIvYS3iYdhyY9taSEn9BwEt/VJT6yrB9Gd+w1aVjA/iPUAACAASURBVLr7EPnZM9H9wQbkpk2pwnFdeUzND8GtBGnVPWCRyz3ERhglbCWlWvN5cTy7SembITYbWDWStwpBTaQYPwStU3JH+JNUPgMsNhTM8p3S+aBJJxtVWWQIRw1TXI+den3J0xL7L56E9ijXMvcshUwN0mwQQcFaHELpr2OCReH+CVLeN2aGTn9QJFOzX4pgPHOYT/D8ErdPylvWiDPfHfmwmMJWE8/dlNZXifugjN5eFTO2t0PTyRuV/FwuS+znAZ9zyviRbArKz0ZKaaGrHu4ZYwphkITGig8SOv/B18w4zWZ+LQI4BWPq45y6BA6LFVA6NxlTuJ9M8CkQwBmtHQLPvWiyxg2CglnRb2bHPMQYT/4/ut5l17Kty86a+37fEf87UHGaxHLKFhJUEGVEBSclxMVvch6HEiCQQEI2YNlKGwoWSEgIlCAogMCkMmLf7wt97ettzhUnTVjh8+c5e681L2P00XvrrbdGqRXZ0tXIMZK7sWQwTxmSvapdw8rYl+rm/r0O4tBb5klzBkbL1VwhhqVzpnAWQEmm6xawPdRIKVN9t+7t33cM1kGJrH/WG0JHETB61Q7EIkxApR2VFH4pLtjrHZ9ATEDw8ByfHCjAa743DIehaAWAtgdsvp0XvinITg1rrjJ0chknUrQ/KUI/mUd2PaRAHLNRQd/j5WOUVPlvsgg8Ay38ee96SpGrMmLB+fVGbvVOTsDrA8AxjnOO8D2hiQEikUcG1AeUkBWkVxMxDPDD3J7Yu3XxhskzYlSOpBTINz9fu58D+ByiWpZC5uMzpoA/ft4HLT875wBU+pVElgfIQctBAkecw0k6hhszupJBsAm4cO0MNEgTwqOsOVa9WajMRF48iFvANNhsyP4cGL/L0vcLmXCzkxxpNiQSZhIHota2J0gBg0yVUg7/EoWnDnhMNUsQ35DsSTBXh1hpQxy2HNRJjI9AafXQCeVrDsTK4Aa5+p2cbm+HLgDUKkVZUpfH4HPTz94kGZvI7hczj09I4k6iX/+fcSa2NWtwLZ+ZwS67CTrnUilTkPFsuJYgYsmP9r1Ypj7bB6Km9akkn/4BDvCJIPCnz9GEyeIFGpxO9CrBZHB79qetRZFMvVNEkCyo9L2R/qMRVBOiohgZQBv+rPxgD3ISNF2hQ/v/3YxV38RWkIm0cpiQ9HwhRDrKeNKrIu09gd+1QDFGgsHQqMgiUrMESDOeUd4g6H5IkYkpK3QgALcckAaQ0qq2gxQRDWlNpfHxjCm4M+Ca5MCDkq+Kvv7FZdD2asl3T5k87pl0/W5PsXajQvQo4mmH5CiKdKXNsN5NjglYIGt0V5jb8DAJtZHhfoztjgyAFp5QD5w7Yt+VgpQDOCiidFRpANuFgbDF2BNpyjl8pQ3yrF6Xw3/2F8vFf/c/Lmd/7x8tx3/+vy8Hf+1fWJZ/70+Xg3/lby2H51LJkB9lvXRtFrHin+5Luf18blLA8PRFtSJX/SK6xj0ZsyxkFH84DVJV2e12BEnQ7u7u8ywZtr1OEgti54HY2j8H8RcqbBSLBv6t+2rCDRKu3Cvfc7QczhoOOPGL7DhDv+/Ljx8Ykz4nAfv+hxtNHkdKX58n6DZPms7Fidu4HWfsDlojkZ6imHdCMqRyUlTs0qGlcyN9iD3iNdZIdRRn2Ni7w4Atjw+lA9llUO2uA/XKibMn8HliLbPW7Tydjq+TDvdFQwEp7P6wx6E0uR5Lqaph4D51qSAJ65ECXQPbt3TbNoNBY1cVrKAQMgPjeaexq4m0aDm0scvrnRTK2f+JfekG8Jyfs3ZTMI/0bl24VZDcFnvOpfHiiBJn9uPT8vT84Kzcghca1yD6G4lZOoE5m03y+3HSAy0cUozMbF+SrfuH5fS/+bPl5D/6zyO/TCHz+Kf/5vL2R8iNm5Alv4y8Ol0d7QQ6q8p9k8B2VsQ4XHldqUYmsyMKk/9WrzK7UfwO66+fwfPssHs6FRjSzjxWqHHjPTMp3VrAsWbukYNPl3y7djsHendhrsu8rzRluqgny80tQ9vT6Z7ZE/asnRW98HiemmyTaG4FjDNJpe2RGP4OVx4On4CjsWTqLBXb3lkXD+lQRRXsRBEUihlorpv88BTMeZTSeC1MzEGMVZ63FMi313sm4DNXm7N8ZhjrYZb49uG1kXs58E+307hvN9WOCgUMncaCzOkkY8gZ6WlBp5g6zmwTxQprg/3TzmXW+aExP3PRdAlG9Al6Fte3WQswhwidULBCo3qpZekKRhDB9e+Z7h5yrsUid5hkKfDjHYfI0KpSpzEja61FJYIhnGcaodq53NuWo0QnEAMFzrkOB4dS1MSSQ+pe6I5hNzgzhbP9yyh9uixkG5R9AAUQ5Tv+1tS6arnmAFLlHJMQKMwsz8TmgmcbLdM1QexIDjczOvcPMBDMT/kjFc5u6HJALAaokKpbwIdcpYAEVx6Lj5zn5GdYl9AMOIu9ScUueobyPQHnQm0UZKni6X6hR62QuR5Mw/fmZ1Wh209Q3GRSO+2KNY5MHP/t4PP9M/ccRYNxTT2dw5l5jVaULFICO2idrTQVQFAyiPrB6N33+22Nfa3DfhyoBKUVwZ9u0l5+/MsBbzfENvt+wDdAmOSyiVDAiroW7T6MLl80FKSlpeSwvFQXLwFNHfYaN2bTTeBuEr5W1/DWOeiHw2gS6RBYqGEk58cnwyP1YJXX3IpzJALr0TH+GHupWgQHZolrfhYxAjdo7nu6MByGHuQWakm48840vOTZKmPI4WYFTmBkSJiD2ypbOh+JOP87hQw8/XQ64PxbedOV6XusYRL3LoJmi9SEEBEFVapayDjHUWd3+b1JohmenEDBFbzzDpFoRBVjdabVvVs3WAc6CVpyb8+ygUVf2BgUTnw+aiquq001ZRvcZAAwhxGDmxE6cJhNg9Fs66yJUDzSvrSQoXPCczs+9JnaFnVg3aF60VToARxsCYJ7u09qhMEAZTbWahC6UAvfFyTNybw4yDg4pJf4LteuHcGRQeU8A7mhUiY0veSdMXgnL9nnHDpVBs1t3a7raIAm71XJVA9/32WTi8g6Ryr0aLmAejODfSY3fj7vMUp50APeeCe2p/k+Z0SW5fDY2TH2J7S6atynOzVeQpUsr348SbOtZ9vX8Uu4R/FOqoWtZAewI6n6F3+xHP/ZP12O/ov/ejn4n/88w/5f/+7fWT7/5b+5fB5gFuYAeTniW4JmQa3vk9TE9VDIU5EeQzH79OCa5/tIglRttJiOTOvo4ZdakN99p3hiIJik/DxeO+FsZx26NoNS4s1Dx+vRwWi9qKQouAYs4rlfktbMksV0V4oGiUBnt1SCweDvJcUHHaDrmys/axq2vGMM5/ADokjMIXQGKqeULusCCpNzJNCZSCJUnzOxLboP4qw4A/8+3dwrOmqCE7l25nde35eH+9fcH2uHgo7uydqVCC1ZaiSUGozW2N985q/Jih3FldYYwRDpMs4VKKHKnoY2gqre6uC9R/lLOI35LMCdyRvrTL8lpcvLyw4tLXS3UamcfZqOS6hjxikpysYIur3xtkjnTlrEy5NrxTMDVU46UTwriy/+GOdMKIp4h5r95XwDax8km2RNU0DVPSmgLq80LZSVoJ8Eztvy3p3/EXjxz9HDw3Lxj/7JcoF3z//1z5avv/U3lo9/599aPv/4j1aZVda37/Viub5RlatdbNZtqTNJKELXFrhqMcA/+ROBGdDaINAmv+3ohW706XuLK/wkKqFWjgwt1Dg6wDxfnjtdjkhEJxmHCu9sKZ2tcvT3gUgAR96P+9lEmpiUeB1apRYMCuEQQ4/SodHjy0JIYMvZJN4hf1ib2acjnlPuv3Qq5XlXgaK9fMw8yyI6Yio5T1nbiCqhLuYZK83H7m/O9pn54PzJubJTGMcZkcPlArGHMywhuF474Ig0dT/uF3m9nIIp+c5V3MWOBoW7BT8O7tPpi39du/qe7z5f1rvdD5UwORPMUzDmTqdqLDna5TaJdv6aDDMeKWcWF+RDgOPmKtIm00lFFrSd9fjgbeCC0saezfVaYZ8zWvASe4ieqQ67O/eDwE/9iHxnpful4xUpdigF2I0Mu6ciCxR7rIGTs4WOvbPJfU+e54kjoU7DTujcpOvf/YPq4XvEZJBu795w30yxnJyiYWKjLnumT0dwurr/3HcMKAO1fSj6nPnbWSxwBZgPTffiUhEsALWcbRQyO+bHzAXF2gWL0qFNg+I41D29as0jthTI7IcxVApJZyiRDBf05JlSmF1kvECl1bzzsURw1mjo3XtAwj7SyTPmWt/e3387+Hh920WFYZD0NeQlchlqWaS8+PsHkDzmKeC9na2Dm6hlSCEThW6rCDWfZXkb3vPV+HBMe3KVArZi36o/txpfLx9uQzCLpnboj6AOXUxVEygKBlQ2SoaNr9nMfcj93Mrucig4G6Tsq4i4Q6rjUg716cbEKQ96IWn7WH7+fArahlxxpIMHMSHQZJg+g94WBBFUbrWW6mC/1IQKoNdNxtpQGJkOSp9HpZkJcCCpfG/RZDaI7852sN4tv857vLzs0rUJKp2EpIiiyclJJgkJmLa6b2h1X2yc+FqM+P2bYosIN9/Fzzp/kOGukcm0xb3dbhZ1gt1H2o5PSZg/lk8ki0P1kDsZDjN86dBdlH0MDTGuxJqGlk/OAOz7u8+NP6o8bUN10ZE/YBAO1OUkh2IVoaT40GpHDAKUDKoERTpB+mo5PLRwIpFbBymrlsXhWMntKRZs+XqNKUbgeY9SDfsicxkxkfXgPOY5jQMwgUvdf5Pucn5J8NKTm6K+iXiLE4IvHTX9EuxomCgYEKoiUtoDRQQ0FLqvBBMPfZOOqgXyrNsZosA4vzTZL/XMPUjn5jFqRm9vh0uEgQ4YjL5cbr9dhbpRkQQOIp6x9BfUvjhUHK7M7N2XiXcG+OHcX50vV9f4URl0P99JxPlrIKfQOT9ngN1h/69/8N8uX//p31u+/qc/Xz4wofw3/vXl/U/+xeUrXSPWoKIZTQwEOVhX7B2L0W5Jkxf3KCgvHY7XF+MPSYFdEWkq7RSFbz5KUay/baCTtexzC+Vy1L04sJOYHSyhQnD4c28kA0mGI2RQyuGkHUMXIuk3if5cXp9NFrg45VpFUVMcnh4uJ2d+XtZkEElRshcOqheeOe7R18vl1YX3k6QFJFXKgfNWKu2BvunlIXXQPbaJfjBLV9R+TcT52ai8KR/Oz5e+RrwqfQh6m+AU3VbNYutwHZGZT41tuRcSaz4jXcwBeVi+KCAGHEjcZi2JuraoyOG60jHldxeU4Z3nzJozMHsCGnSFQEjW4nA+EvGTjGYmCNrQB4ftzDtk/sGzoia+AQ5eNQ5cnxvpWpJ4+eVcq+imXTsEaJS1rY+Cypeg2RT1+oNQJB8sF1eKAtB14HWxZi1i7NCaHA5lhS/DRPYf/uPl7O/9g+XwL34sB3/7X1qO/u6fLsvf/Os52yh0SdpF+hUBIWE1vk6iIUw8H2v3rgAQKLjnsjGBc+U9c0CqD5HoI55AsVkBDZMfQFE9th7uPRuIB5fXp3kunIPErcd7Cky6vbApjgbRd9Caa+4gPs+ULujZhRdK8QrdWzNEkipiLWaBH/HouLn5tlxdXQeklULvfFzYHi92DKGqd92bL2i4bNJtB4f9bXzZS86GGhSrhfHzkkJKvmGiZ5K/eZXweRFYYn71/Hy5vb2MQXRkcYP2m1x3CPwzgkp6fNgppgCcgm26zZ3tFBUfqnnXWehYA5xWpOR5kwZOEpvOXmnQeM8gXy8oFC+8UKirducze3n1mgSKpAzXeBkzbsY2ziJIcrB2m9f1GrGmZXnCU+8JsEfPm55bUjMd+E7Xrx0bCskEot3ydcg81Hi6HAh6Q5tlDxF/lYfW5FqFO1gW+rjRuSAe0XEhz0JUgnUXOePQqqChE7NYS1sxU5ZFYnqKeEcY4pWW9wozg336vHxQyIfOXFqus7ycpaGEzjyic+kbqG8hSkeLmD3zN83jB2hOFjK5JUXLSj2+A4RTACNF8gXgysHy8cXM9H0KR3Kqo4PT5fhQ1pGm64AAx8sVOQGgVT7bNhh7u3lDi5nMjYZpRBZD/qyyKTkpwFXW7vtrlHXZk+/vCMy8DxhFjGANCwpIo9tioo0OO3XL4e63g93uL0ZaggOaIX2Nl5KYQXQ6hOdmIAiP+Z12l+aSHgKgQyYhkXN7fgoaJ1+OatZDI+3DoLXOyaxUBH5qZglM/KZFnsHXoRyECuGAqG1yNzmriaLqEjoNVV06HluhFGO9g1KBRBqi416FCsPzJFVL1FYY3P764P5xXIXoJaVkNf0pBWycixn2ukirn8SU7g2oj9Qth/+rdLMVZHsgjbMjU+iwWHihL68oHMGvZ1jvZPn6OE5lnAMjtBaHBqHl0HGI7GcoN3Ig29riWQI6/vhBt4qEnp+1zS49psVG6Wb8qslL2vkjk8d3ru36PS7oMYh2+OH4rZjg8U4iyXokgvj4SLFgwmxgrppWVTEINLb8MyB/jjFpOdJsJtdR1gZbYrpVXA/BCB47a4ylyCFEUWvXwcBiYtVDRh42FB2TUQbWGGx+TLLEIWSyJHrYgUA3jCZQR7TFy6dv4yutXgtvkG2SgVJfRIpE2DsndnV1lQHi7Tu24h20FVoI1xVqyCTbNjiVEWWoOEUv1ALeRx4Rs2bMsUh55DnFAOzZ7hJoosWn+zoJaZxEKfJYv5cZIk9yMYpxJqHsX1HAdvKcv1KJUL+BJepdBB4KKxL4cnl7sJEkh2pDQT1qMUn6mdMIkBF3sJFC5XmFvLacnL0HdY6KGAPn9Y/iS//v/3f5/K/+yfLxn/yXy9f/8r/Z7UX+mb8RE2lnc2qVLaf7HaAwXYTphs3bmG00QhPzWVurcmSpJ8BGMXEQmLWbOXTV7vdf2+WzWWqI1w7sX/2htQOqSuIc83tcbl5A90XRuuyWoSK0C24y0U5cC6xfqRR2gO0GpbAbKkR/1/+2H8H6UDdeuQlPu1wideki83ee/FrgDWC2Bo+h3mW/z1D8RtGcMnO6j+lY7+NCe9e+Ic7bDzRhTqepwWoK1/3v9zUODXPihwQPn3070tv1rW94ErbtOzvrsb6XJhm9t1kGvYxf3+M/7/6MM32PG31O6lGvLfcQ1b0mqOshsxycnS4HAHPQh/7kj5bD/+DvLAd/8tezn9mjUL6IVdCyAAIogKVIl1alp0uSmX066Aw2OzMRGCGFngPsTfZAdE+W6wiZgGwb/5tzMF+CCiRnMSCjuQYgGJ2XKrWdJk8JpS4GlcQehBEmeY0gA4Uc8U6J+HqIlHYHDT1Fz25Q+TEB19ixYgtQ68bgeooaCwBQ5Zfl4fFBcCoJVofveeYaUUdynC7uqqYmBZ6zOAPWmR3wHOx6s6AG5LHrJ/BCviS9lA6T9O9RfmRWCGPq55d8XkFFAQ+flx0i313mkCbGR3iLPDCsiVnXrnCLAPKf8b5J8bMH5FKw0knhzFCtrsyKX+MD+YRFAsWAhqAAiqD5zvJscaMzqxvyu8WZ3G+YN3TqpQvHeBPIn6Q7zAnykJOc0XaCvpbzS8ypYREgDz+55swP51ynII2yKMpzFpcoQAJoUihjicEfmA+3NyqGcqY+PgIq8f6m/uM8/KLQogAXLON3oI0BaJf+5foRPDfxU3G2c5vNESL0xDnMOwgFkcIcYAEgp96E5jbNcUqpl4lhDNtFVGgDGh4zVw2wwANSWCH5Wn5hmCopjLQCWb5mRnN5D5UWYBMxFob+jT2OPxivfy9apHDT2hGZ15nYle64DCdzsI3amD0wisUUUc2XEMKiaGoHdD6Gz/rt4Gv3g7JuEgmRHecqRqlhJ5UFNITFSwBB4zmUnPh3UEzIo42Jz6u+ARQrtOdYdDHPfEPv2kJEwzG5sHpYmDhW6rGKD6Jm0sh4OXqXOHTYgT56HmnNBc2vJKwbRHrPZ/5//1gMZChvBkPzQEPT+lru756SGFM1xn0+HHYQwdKQ0A+nDahCTQawvkAUGNqjqiXZbSHhIu2B2oN9TXIGuagMYXl/SuM+LR+fBG6SRx1hz07gEjq3VF1uglqQ+PmetvyroR81oM/j3BvBNkP26O7HHEmKgipD+p4kIEWVZOQaM2C/nwjIn+1gfdqKVZphODwDfVT74zkTpI4CV04038V7A61STnnkSKOMQVdASecWUU2Ck0TMgH5y1fEdYfFXcYMDGxoP70UZ6W7W0cMPogD9QwUlh00HJRz+uvxb5Y5dPw20o6I3z5lWdVBd5AJ5tgT7MaTiwNf4i8JRmd3SwviZtsD5b6HmUegPXa/JYlWDUuBdOETnwKWeIwQ+Z2QACJTAjgN0BsKl44VqEuUcn308Y1BVC1ooj3dFxqMU44BkVMUGsXZmSVUlhSJUvaPYxC8F2gjywbn3Yymcdm5M+/q/CVbMUzADwQHDYDTUz8zT1Z9lTFOj2jTmsxnEPH4L8hwpWd7ftOGz///P/2f5+vt/tnz+Z39/Wf7X/2M5GM50+ruVtM4siW345IyzPZtUzzk0CaC+VknBImqyFUJNmE0UNUhbP2s2ebnPa+H9iwrOlgD38E5EWmfbtoHTJOj9E6Bjkoopljbfib1Ed8UvZt3uJcx+T0U7ttma7Rntf90UMekyVXTB99oDq9TWAk/rXhl1jO25bfums1LtWBUYshbxPqQRd9ZhAy981r/zR4L+sY9QToFRF+v9Om+LwVOubDXndO3mOgekSqGzfkC7Nb2XrZAsuDJzqdv6miLQYmKKogiu7H3G3tpYi86uo1l7+13QrTDrOvJeulTWAmaWhHvb+M3vEhPXwjTu8WNf8Df+2nL4d//t5fBv/3FuzFit2ATvLAPdzwx0j4z1zCasA9ITV1e61QCN+3vNLroxOVSQMa/c9rKxx7zDvEKRGPdiDKYPARRN6M5OSZ4rYtFzpcqAZScQo7put/eugqZCAyn8BlWOQivCCSO2EWAstEG7pGUcSEk1uYM2BC3L92DsVGnTeVEowdfMT57Y4STxztxdlO5EA8IiCKAkddmuLMwM3wPdWs1GK8M/77VUqnh/SUMTTBHggkEjHa6yyQPmDSUuXSRyi5zndppL5SlNaEqMPQ87aHafy10YKS/5XijfPJsCnf2nhfZ8wgoGeBZXmSwy9NPByhk3nb6u9YENJjhtwAjrCVGMzNIOKMb56EzlW7rOsZSA/XBGl6yf7Xzz2ShQ2tX17FZt0EITAI93hAeM3T/o3c6x8JOh9TFQny5aQW6udptBtjN+EuoU79+17lktmOjjUdyosx+bxxn/GVbAw5NJPn+k20pdy3pkdhhaZMQ/BCDXPGmePSyY51DaWat05WW1MMIQ6ey5CIot5j0BlLl2ckBYFGGJ0PkfJVKYTlfXNA1qfzIn6JxRAdUK+u2nwvNjPUO2E2fMQacrWWqoCr3SY/vsDub8P7sY9bodip6Zi//t4PPzcdfOgYmSqhtwUCNfTAt89LNZOBr+aJyjvKISrjxINiQtW/63cpMMPdFGc7CPC9NYUiddggDJEAO3/DsuHpdfgmaDbtGE8sfLpysS1URkQtVQO6biG9QiWzaLdTuwkqqSFEcqVc6kQfY9G5wNarLnAfCOlHKG5PgMCwLWAMpsoD6XF5qBEmyrZS7iXi8cq2IDZrXyy59WvYXrcdDRv4dHH8vXwUsS+4uzq+USZZxsJo4+B+q+3gn8ov08U98Vam2qSoTLiRkc97MOxrJht9Z0+J3ooR9t3PwOcLLZqzrHM3ZAmkKEDYR/roaQ70lER9VrDr2aN/J7JsOTCMcfxAEvC8ltWHV/QLcKNcqOdsObmMthx9CRw80iJpv8yEPGg1s6BkGvZpuiuBxmIoRRjqEbQSchWaVeFn13E+um+DN4puBeB0Odl6qgA9ewFtlRWxn+66DhnYGRQ/saJbRSGXtYrkEv9zV+PSGiSl2jw8Va1ZjR5xJuMd20oQoEbUlQ0WC0nOKoSYWu51yR618TtCQb8JtHUhaAgLazCkmq4Ogf4ayEydB6zvh5DPLG14QAf5QDGYWxoLzvKDxdLt9uv60UP35bHrQorKaIDjSqTAWS56FPnDKYQ2c8Wpb7x2X5x/90OfoP/+Pl6L//H5bDKZS3rsReuJzEvsn3loSbaG4HgBHl19m8FkEi4UXDvagm4hwMjS9F7kWd/v9+p2tr65L0WrZCxmJpH7ncvqNZbH5mL3luLPSZteOyF/t+qZP2k/YWZ5sM6VYAid72evY7M37HfgG1PXe7AkXYNuO5Jkv7B9raBWl3av5jC0YLqA29Lmo3OcGGCm5L0ri/duK2d7cCS+u5MK2idnUGYdye4UbrKLCyvf/tibeT1He6Fjuhouwd8r/rvK0dqClWBdoGUPn9mluBORfgfqG2f19za/NcKt87nRo+4/py2f1r/+py8O//6XL8x6qWbYXRKEK9qg5md0BxEt4d50xnAzSqFSBRWnnfS8Rii/tz7sxYkPPpiw7sddgdHaIOVbuJEDBeaKe7BWVrvDAAmjIDeKACYeePCh5x/xQ6xBnOPM41/tihUfZ1RbDbYQt93qHtGgF3ToV1/QvdHHf3yytnqkYB07khFeRgCXCPfA7XeJFz10JG2Wr3FhSlgEE5A+1MV56WDruUPM50TE6ZffLME5CSPqk/UxX77AgJwJjrVEBHOqjUtcw2Ro4Zo8fdzDvPTG8LqcyBbj5Rfo62Adxn5oRjXswD1CKiNCORfBUM+RP1MwR+GJyMubHzLoKIy0aDm4HvxuFYXMQ/7Vcmy7am9+CgIaJkTgfBAaiXJGx846hCMre4zsQw3xH54/PlbGZbVwoo8tQ5A8mluA86VhojR/Rk5yxxQLsU7TV53i+0xngZOiUWCJmDU6RgX6Z5AzbnnU2carzL+iaXm4TeTs7mYxQp/dOLrHctN2aeNzmnDQAEClBYY+9FMCAWCezjWnQgDoDENQ0JJZZbyDgbZE7sZy/QfQAAIABJREFUDNBB5ipZc+zxsKyGAbUfx/f/9+87xAVr1xC256GX95XOm0CDe9E8LU0NWERYloR6dxXZ/bEz+e3g4/11VxUJB0YZvHSgmgdICuELGKf4QQ7YSNm8aIPHCM1kkcVCIgZ1pkUHG4euDAuNxUNyFlT50QdcziYVaAciTeCYN7GdZwtN2eAmAGmhuVzXQyz/bkXqeHFb73vo0OvvVyYTOhzfLQfQJC3iAOE62wqggGGmBrljZzN84GiTHx5wzyZdbGISPFRISJBFy20lboNOdEMKCw7NgcH19UCArkW3Y7fsDqWTOHTl3bLwEhBQhIj8aY1CR7IyC8KWOokoPHgT7Bmyy1Dhpn8fye10qeBROjtCZ4MBQhYLP1tqgK3qyvgeLO87xQ8YXItc4KiNmNi7MSKj2uRi38F4ZrCaFFV6uQVMiukZ7N0fhOfnuQ4ONYagc7hNp6UHu3MhuvRmaPvJDlcFESyGnjVlzYGit5FKMjOQmwFQKFozSD2Dj1U2EX1CetxApQeBrfa8p5m76iB9D9sOBpoUjK/E6OjbdRx6W9rhewP7U6AVNYUvj6oSwWnfM4QgHhWjdPNGHnX2nZ03I2b278fH8vgkFc6h8BryMezPnJlUhH0Kz0qxmcJczrD+AlAcmB3g8A2KmDzCBJY1wZ7QAXyTkawAgfK4KsMkIcs+HiCBoWekd+NFJSoV2cnXz+X4/n45ebpbYAwyoxCloz0UsB1ICseIXrTPPzznDPtWKGOKxU0hRT8AkcSR1tzzBHDgVcR0v5OSQycJwMxvRCVMueDy51uYclAQtEPV3Uve/Z8ekOmEzfxZ9tO8BO9N6fhwuSO17cxGEd61c9GDMvFS4zNNdiuIQLLtvE2LaYd52w2pGqRqNNwf36W/g4Os/LuaY7Lusze4blS/Jnbr9aIbOXs86kUjK8vPdei9qGXAiDeGu0WyWevMbfFc+Pc9f1LkRJ3PblrEOQaVF/XUd6coH/Gt722/s5EZtdgHsKZ9B/wJOCIEHDQ0AiYDVrHeuq+gg5hmCQjWZNOO6HRoYz67xUVN7xQE4Xsr++9wMHTczzw/1/WskygriEQ3pqxD9UOjmdFXz58gzMx08fd9+Tw+XD6/3y6H378tZ0n8SWLqOTNzIrnMviMHfkmM1274h1QsE+VNuSnnzXq9rh/WZwfdpaWfLLuvs1HRYu06d0HyG/rqGPNFMjl+X84ZrAaHzHYCMGb9qzhmAuuZb+Jtp4eiQ98xhvRLifM9ZZZhhpr2QTXixNb9pwNeNTPOB+hRZ8kReNNhAaQQcpDfOLMspzE+9ByRrskxKe3c2SgKGgemYQF2vpGkmZ9fvoxzfCYFEqCQYjgV0Nl8VdJFAhjOtWlwzLsxd7KgVK648rj6VZkgzxobY0XjtN129jrzRQrsbAJEsbP45Nxkv/EcFROq0TiFO/vZfMpnbt6h+EX27RRHPvee6xbFFUiRyixdSvXRyQGHNWGXl5NhHBcbR/PMoW4Zr+igheGDGXIU7E6X66uLFH/Qrfad5aMcOJ1gZw95fhQxCDop6qHwT+P+AA9hjLjXQoEj7x0/t54PTe65n3hFRVl13wx3o08F05tUsSySqoA5S2hxwpq3yaCoVfYb+Xjo6awVGEaH+gq9fy5H09mEqJDGQWeLa9ERGXvjaPKoMawsswcwMe81ow2yCdrR28dokqtPgZJIOsyaZAVZ3xt7okXqpPRrpyqg+wvgvF0lPqQGxzycr8/P3w6+PnY7fQYoXkDUpeR4wHBQkQjX+VvEusoCbPQMMqZlWtMaEw8eZNWqeJAmJ4cjVXui/j0Dx/FA0eSLvxxiKO7gl7AOMAsw/NU2emYm1g6mx/48RREuEzPaaH6fhoZtf67qZ++6IcP3ROlHxPpXlJbFQq7+NPxI2o9RDQpl5WM5gL/LYNkcMulwxAhuPFvSwXL4VXdtizT07KvpTRKRTRM0YgJPVFN2DvfGyIrkwO+liKIz4NyM3RKTCoo/h5nj0wMFbWywt7atwd5Wo0aUHHYx8SMRbdUeKtq0ubdfnusk0XZ+Ip2NSw5p268OLhJ0aig2L3ES2HRNyvWeAJvCjPWXNTHt3mkju562zUqQk4rms+K7lNY24RV10gRVJRxdpjtExxp4foGaxoAZn+2zL5IaGtMRgZzhdw0OkV/mOYNKBM1Jt8Xg6Qa1xa8CGX/1zih33WuSk02hD6pA8tCipwVaaX7p5u0JbrQTVAUdB/ZQrOF6zpLARzaYNjLFbQ7MWVMzeB6583h9OLtDJCk/lcG6de2PSlsDtai/qTX3WPqbz1qKXgt2YgcUVYINMzt0cEq74j1FITHoIh5UmySrB5mGrkXxOnvk71joeE6ZoBjEPUArUx2judMxvD08THyC2gaYwn5EQnotOAclT+cxg9mbl5TUSw+SCCtc4px8uvoq5fAev4siTcTMavnnPTDAPjNGUPKuiW2XimmUWkAC+5D5PObi5LVPCbNyhUFrY3II1TAKaNCD9I5R4tghaEUbdLV21qzzeuP9koTPLmC460lspZ4Sf6D9XV9d5/nwLt7mAMvM3odzVnotmZhxiAGUVI0sIMQkJySV7Tja+dTI0qJgiqkM3wKU1OCMwglJ15d8H3z13dfJ8vnhzJcFDxQR99z7m4Z9rGveReVhY5SLMeDEUV4iwNz9PbLYj7kGnbAZqrX73gHhdsC8F6Wfa8ZYqk6ETsbok+tQxnniX0KC/j4U9Blgz7t9zdrmWRGnSy+NRGlMT41ZFCfMWZj8Uny8pjPB50PrIBGPaWQ61ceh+wAgUEy4z0yqNPxtR3fifecBXhjqf0y3nUSbOGRxq4hLEGRoPwESN9Wydlco9NJF2TlEDFDEc+UaKkNLTNXPyrghbcTnonIVZ7PnB+ub66UgZt3yrFBmJAnl+lhj9ZrK3Msosek0xXMySd78mABUWON2V4l3FESZldg57A8ViEIcVUGSSUA7aZIDIUwWxmdbkCprzRnJs48K5yoB3CF0vXx4B/ijXQBcZGh7gN9JcGNaC/0ML6PEFQr4UhE9340CQ/Mf+lGZDSU+E4tZ14nhmYmxOxa1QuJjznHjuij6QL9DWS3CnwJzvIjKLqBY4x1yjkURNkBeZ1r0Njo6vHD+aCSTmZeOfwz045nn2S+kpJjaWfC5yg4JVTpUOpUa6RhkHnp8a6S/z2dDb8yM1xhWjN9KulHKJnpY5ZfxDnR9sPQyd02sfX7Je3Kumjg69gcpyjR9L8jIzLOgKd2lGdqfPLiqn0NIzvNPcdg4mNlWgYZ29tplkGr/q8egAC3FDZ5KJzP3vOW+AmzKDwt+TJE2IE9yJGTi804EP1Bw5NzgbMLDDkAImhZiBpmXpjsGOIdoF3uRAivCJeaSfCb7iuaGflWcFSN+MgpzG/AlBS8Kncl9u6ZnU+3/Y4gGW6f/15/xGBREqewyKr0YnXsNpcQfUMh87Tps9HDPgDGBaOP1xxyJynP47/v8bk6SpPFB4ZSu5S/JteZlqEBwIyYcBBw+O/zWVJNKz9nKwvEdPjxu0gR6UAwH4ZskKs/WUDN0Ez63GsHDtQ5KOVQZDIFE1EEUSkcaxR0Sf5xBacvBnRyJ1LUYis+NM1lRx0FOk6INKcf3TZgASs9RhqY1WeOmOZhqUkZrMsNbyA4n6cOYSWlJhtGcCdnc7ZNkfOq2+vl5LHczSZFOtOGVRh0HDMLElM9WgnnmTDr4P2IGeVdDQREsFOmNklj8QDZEyQSzNBITTVFhkecWgmtlGY8JlOJIXEkI5iBYjbm6QJ1REkGmbYgQg4hYAvLIXHZo0Vkckr5yhKsCNcP1FC4oj+TwdeO2eEjBiq9P5VPHl0DFlDFBxb8C9ZAMfg5Sn2HPebdpmZf+pkmX7VX9NEiWkmgP73pD5EScoFryXRaXG+Vs9SKIN0X7bD6jtpUTCKFjfCCxbYu1/NEKJjDHdX6OcAD7ReSc4kb1J5JyaGh22AwKJIiKLejtYBGF5DXFIAaxV1cU4NOrN44MwgTiX2qEgUUK41O6MZl7uiQZQO0NJNBEZUNgFBiQ0ve6ByjYOaq+f+ev6pvT7ivJMZ1QxAdIJDS55S8tc2NBOdZcNMkXe4z3zwFNkcB9U8R8/06izizWFjiVrX1ZHvA8QfiBQB5/mROxvtAEjYO9pqL8bYG3oyIaJl0P1NKCDhlmEmY/K12JoJN0RaRLdnbAuUHVuQSZWE9QbitLfpQuImAI64XfByDhSbJfkrBNMcf1VumIZAXpZT0s8AY4XE6hqISaIBpvPJYSDLf6Cbnwd4oKFJsEA0hw8BmTt69caJJdeOaR2OSvVBsAABJxUOfbbySMorxd5/FsetCkL8khieHR+/Lx9ZB1QiFxuNDBY62qEEmii+EsxVqL2dIupCTLT088PyNuCTLE1PZpj9oUYRLllaVmeB+rhO5QrUJBHnpNZhlHpS7UjaDvONYfR7EPfxfimR0IgCvV96BisW9JCtrBE8ATBFSMQ/ZD3LBPz4aW/bw8PT7mLLz5drV8/47Rq2Z+zdfabek8qlLo0wmLnD5Jhz44JC8kgCL+70mTuWfO7Sgrhjkx1gJ0aMbHhZ9RCU6FxFCCJxHVs8OOQSWKOSuUM3a+SZBoOwfsuEKnUn2NmEqyHQU2FAvfXpa7+4fM5pKInp5wTjsnR3yiSI3EcARYfqXE2aUUMMQM0ByiksaCKHTjQzXKEDyJ3tg1DBV4n7pODCT+RLb7nnlhQYPEtzF0NCbIgkjRxHtMkcL+2maVolj1CNUeDyboZ6LyZbwEwBg0XDow97u53a8Ra0Q/mP/NzCY5Qzp502mHph+pf2hDDvpLbxIMiSdVDIul9irN60xkLClGdS6I9/iyFeQr4HaCWeZhvfk87zgfiXWMFiBENL7bSTnWLvnaGfaMa+6RAfSI2Ah2ETs4YyoUIIVcqwPRe3Oe+MtMR11ge5xTKShYgylCtRyAfOL/1h4hPohjhO38Rp9wKbk8o8/cRwSJAObahaADNaq0NQL9K+l6h+4n9yp43qK+LvWcF7X16BxyKJSA2iM13dmY/e9Ivv1GXNto2WVYGeMp/nxmUtU8e2dwdPmaAi4/Nwpr5pA865kxmznyyidnX/F+MsdCrjoz1QM0h+GQtaYgyGZ7sXWg9zLCfbLHJEF/tejJORcxEtSTX2I74nlBbDv+7eDrc7fjYVb5ghVHIHVY32CzFS+2RaygSo2ysGh7i38dqkS6H8yWOEMRQ6oYrYHu6BRLM0PHUCTtQJFfkihc31hB7lM13ODlipePDTnV9n01yikIOnQHUkErzQRj0NN4wjhwRtszSEVocxOcU7TIL+yi4zPakrMLAz+Sw4TiQz4ihQwvP74bh0dBgx6R+AOdrnRe5m1A6PE7oDvAZqeD4VA8mvyiE8/6QRztltPIz0Ga1XGe6zwfLw0QD2kjW/uxiWNwpXWodaS0I2dtEqoc6255paiYYfAowU1RYqfgcHkZTfhSyn4pZII82IU4zKwKh4ttVzY9iELQjun6iNTqfJ31FlM73LzVcc/7nRmV1Vk4kodKJIri2O0LkkQC94RErx0pDwCTIZNaqA5SXxwm9B3PinU24xU0/E0pRAb7gjSIGqe1z7pbnaa36yNhIajxjONyP6ZPrlPb9XydtAjbsFUb8ZDwUii2pIKZgPGnNA0QJOQreU6aVIrWxAxsaC3xdZn7BXHJkOzHkrWkIRhJjV0OW9MmXvxJYUqhxvo9PkiiXTUZkp1q6fOcoBagaERHhM9LopKmwuug8pfptvLs+PjMk6XYURbXwI1hpg6/Cn5Iu+S+7MIAKGymZH3PQaBYO6F3krTTlRkO9THJ/Sis7LaBW96d1D3FIdIlOpBecjEKg6gamVSepOj7+fMxXWnWDEk3B3LWzC9NX6U6FUHYLYxp7XtLteC3xW+sa1C3gCl/XHoVz5T3X1qA1MK+hwEa2C9BvEkU5ZYXdffyjA1V1kvHPDQ7aWz8LO+AuEIRw7ugWKqqDvGPwzJrfg79KMwhw0l5AnUgBqf6BGU/BZBiEWvSxxmSIWooYJHXFOzxID1erm5IAlwzmedLzD5Ip5mORaj/WVcHy9EJCjl0IUgy0Js9Xd7fD5IUBy2+VE2K4kgFm0nehq4cGikiLKFtCFS127p14zvvVuNdk0DuybVoJ4JQoKiKRVQLMLt3lTLXT8f5EKmlAjOwHEbdaNqZ8v4VGyHx68xPqIMjzU3czMA3+4750vt2c2BH2BWMp86I26QoSHdd76Wg/SCWg8yGioq0duTLpWybXBCv7dwQjYgdmhsDmGnJgPiL8QKwSpGPKofGqyMFq5S1VTZ+HCC5rq5riu6i3AUAKHB3B29jSDgG3JllEbBizdI1B5z5+qTzo/mnHeWDDCfT8UgnLV3ZUbscCX+qhCT2A0ylIA14MPs36p2yRcIqOFXim7hOMSqVcNDgUEQdAjd8jjR2ChkTrwrnlAoHPfzslDkU4n07KxrAEsMCTsU8UtNgBX8kSSVmn2IYLPWsGZ4ztHYrcjrNwbfm39NV41o3uXuLLLu9yqBDG048GqNQ1doAoYcVEdTfLoXPW7o17988rEySeiZtYBvrO6IIxMDxBrEoGyPsyWdbSASQkgg9uRDvSaGJ5xfAdUGasCbS2ZpC9cMzMW7xXFvyiKPMbWRGJMqcepjoG8hzJvek9aUZOvLFAAzNZxsf0lFjn2QffizvARrwvJH6nfgQyfyhu0U1tnmxHUOBBuNy9mgP/b7N6doUaJduV/EIYv/n8pY5YDp3Nhe2eDY53YAsKK4hd829mmPbjWvRSbKRGXaSgxSAUohhkkmD3M2MjLLhxG3ii7NK5jQbTWzrkMSfKfn9tl7aNeTdUPRRSAnkt6M+BroItlSc5HfP5neHrmyhyMM/J68mDoRtovCBHZl9vnW2aJJAVht0EWkjcrVFqK1cR555Ktph5I9qxgztfB0sz7Rj0zY0wfLFitYAlRBDqdpQXaKQgYN4fStVwYC5XyVvcyXyMjzcaHnFkZyORag0KK8R2D+XzyhiqQvOIaD0oNX8AcPEU41vyjhuZg591dLG7Gk03Q8H6YVexCH7/IJBHV0BEHM3FhKA3Of7B4nLiZsUvfkjnieFDPM4BmwLMZ6oClDhg0/XBs/RixuM60CeNF9icyhv3JxcytY0jE3SM3yoH8PypVa4iKQDlx30Ry0LZ1eD4STeBM9owx+nFasTvYn0PiLjOhmVuzxONq4O6BQ0SEXyDkFtQAxAsYIajzKN3TuNPHHwvqDDBI8WlGMMPTucmMH4Fw3swrvvUDWo/+eFpmxraxt5QAvhdDtIyEc+28pO9N4kGf+Mg1Wn3oSS4IU5mQdpFGXGf8eOBhnXZ5L+m2t9B0C6NaiU2gNtTITNIqiBYOO67snRzr1VrtkuQ5WSThY6ijEqHH698pkGhRRuxzwvCxQpZyAVFCfHSYQOQ2GUOhPK0wxaSlHkyNShuV09A58JDwc6nSf2PUUR9CwACp4R9xg50DPu0Wca/nW4xlI6kE51H1J4jCcJwhVQOJm9yZzDRjNKPjL+BlyPyj243qO3z3fgJ6NJGnsFms3VtRSq0CgwHn3b6V9A14ZDOPsbZFAuOSj0cvi+nJx9RZEo8yrH58vH+0E6MuwNEm+ujz3gsHp3l7x9jM6enh7H5wbRD2fPWoiy35TBdug5Hcg3OklQZehsSGmRwy5S3EHpoo3GKE88n+t7VN84kLdkh3VCcUHXiC6Ke0oqkl3ScuC75k3Wub6L5eoSU7dxj4YWCeoVmWyLJkCb84ur5YKBYnj8WWsr8Ua6xAfXBE3pRUrojms5Cx0MJJ3votN3eXU0PgUPecaZyVv4GbrzKvLRHeHgPDlnf30t5xfErpMUR3c/ifFvSSRubqGoVViFeGBiGZ+VF6RMN0l2qR4b8LYNSLv2iIlS20zEnLNxbxHLjo4+Ep8uL69Xr5J2tkm2KDSUSjfZcg2UvgPQU7DLfSXvXLCiBQJnE915CuyYs04nm7OB7moGyJ8oYqWPdQYVmuLZmcVkwJFImJsER3giMx6AECQAOtan0D7RsT7n+w4BHmdaO6RP3CjNDDM97g90PMO9wyxgHwheEmdcEy2ut2SQGU39zUJ3mvM8Q9mxVoDa+zTzTKhNWlyyJ6GXRyb/AJo7BdNhPJ0oDBUesPMRi0ho6TuqCzpe+oAQJ0NFy+xW34kFf6TsZxmnE/vwnO4P5zexid8j1rc7EQW3hGDWKIXcWfZbEqfOnozQUQxWL3if7H+SwCQ9A4op4c/aV9DE9P0j8rt0w6CsSSvMbC85wyEUKP1T+BOp/Gs9RkjEyWCUma84hKsv72/uk/9NYaPg0osdjDNyjaqJSq1ODEli2w638YnYzbuPNcHlNsvBUiDVYl1TECmlC6XP+ZeAxzG81MGdmOP6GZnezNUwTZ9+zdCFneupSmGBg6nakpyTPJO4E3MQo8p8Bp2ZMezEFBPq4PMrvm0k7hRs0BjJV6BQ0kWyEIwPS3JYhSx6/paxwH7kodDVR8woc4EDdHIxxE/yJXMmcs/p8oR6Zlxa48JfEe2ATTReX5lzm3J1FMA4qx+fH9LNbU5gMTOAyYBPzLly3jnHpABXn+cIbK6efszcUqBEsIeub6i9zJYp5qF3kgCLVikKM4WGPqyO/NyIWAEEEHcbY2liOMtF15J3AwWzlg7mbs2RKD4jTb61wSavqU1ARXZ85w+PSJ4ryy718ETaGTMyuy8svuelZvUnRZIfGOivtBRbKCaz/YJ2OtwEcjIdsgO1QGXxlXZ+VBM+k/SxkMuRTACOYdEMShK0UjGCGJ7EmPGSVmKCvw/L6rUzOSTrVpQUQXR1CGJBy6/OM8CHtjWXy03vo0L8OwIahYi62iJW9V5IhZmhOjotoBFKTGew6ahzH5JaCEcxI5vha/jcbJp8HqFmOLM+NwKtKHrodKG7WSymAJhrD9oJgnYgNSDmQlZbaxLr/IQJiMWMvwOj7/mJ+/oMYuyBQ9HiX54T301xdX4pR7fUJxZaeNZs/kgNQr/SWwCEh413NLMjLTT6O1yD6JaD3chPcu08x0hCf7hZ5LHX7MjEIUOmUaLZLU8PDMpNl28G6uMAzoH19R4UBIoQySaFbw6yKXDa1oyXyVAfi/hU85wlQdLF8xExBblBLlkfFtys+fVQ3Z50PHdujGfJpuSdkARu/FE2MEH56hrjzeMk+HneCeYG6c90ozSDen1zBk3jzFEYeYUy5fwUB/nN7VnQcDZrA0V5tukyMsj6KaqSd7EwpEyiO2ps13g1SNcwiffd9LPYpxiKQnVokZiVNIk71LXT08sE7irdgBJxqEEjJEGFusMnknDd379kVsN5BQr6ZbnEVHNQXL/XWQb55fOOYtoodQx9flD6OMwf88mg0XDvR4zjXENJuze03ilQZlYmg60Wfnd3zMSQJPFOLpeL88vEHSgdAB/sCQpWqK7yjqXGOuzuXBF7FG8KkmbpWfpp4UBPYccheXFxmMQapDKH/nSOSHKJL+Fmx9iRzhRB+CWJal3TNW0EmRJFW2mtQY+X5eUJJGoc0FmjAX5Us+PWj084mKDwHC1Pj8xaONAalHf8ACKSMtQeC5kqCak8mNgWVN53cH/H5+CrdLTcfON5U8xlBSllvzvMOmbvPD+JnH58Pi4HhyhWLss5iX+ocafLDiQ9qksqAaUjGEl7zGdPluvLPyyHB2ejssj+ww8EepfmpykE31gXDhwTX4rCalCqyMD2R+U86bFKjYbb/UqXpo7zm5cZFF2S4sjep1PEtR4sz490U3jeR8vt7dVym3cs8k9R6rwWsUMaszMCPCSG75E+l+p5dEL8d81nHoJz6QSrAenXr88kDSMNP1K4mXHamy+ge0UxwpomSWRXWFSonKRkuPMWnUNaZyGmELYrqpSs56jdhRgDvr0nWfn+hxuZEH2eKFS9fC13dygkmkytsSOxBK698v2wEJg3Qj1SVSsLJOLYBZ4hpXGus64VX+BZmvzSba1R39kpVK8LBSQ+pSxFUem48xhJPWOuF3PS6e7zXESbBQq4rtg8ZP5vVERXmpPIPgDN/R1JKu+h1MdB1DNrQHyWGsg13H67zjmRAmn+++vb8/L4+JA1jvfO2akKo8uhM8XShfpe25KQNZHTeWTyCzRwnmnU/J6ZhqTEKfRVp2Kt5Sw8WZbLa/xKxmdrnR0yjcNgm9gMSAOaTTyCphfaXzrdCnK4Luhe0QEgj7ILcHBwGoDYQh0GCM9QRJ3u/WkFGFo8TbeE2Mt7yVzbMEkANZ3dcV6PeML+ZR/LBBhZ4gHpzGp+J+g0M552ND+X9xRjy/L8SM5DLjDG2ocfAbFLSS3tV3BcRge5VPxTQgnEeBQQVGlh8yVtOKStw8qh24kqGpRRWQ+5xtBFLQwCzO3MUS6vABGl33bfNAdslv0ra+bXpD60O6wmojBLd4oZOr7Q/AODTkVvRhFvlGGndBqREK6FvaNxtuI7M7+c2DGzynlv5EMqlWXe7gBwnXuym8p+4jy8uMT/yXVt1lk6PnLY5mgUyckvEMiCzRFDU0RajBEBB3Yfy9nlslzBwDqjQ6hwhkCHADogkywHrpU88ilxJybMpxjl5hmhWvayE0kpDNXqalAsVLNGFcyHPz87IsBFuGMgCXLyDsKlOgmUMk2IpLawkAmm/LfOz5DMiJhoxlP6SWYRTk+Wq7QoO/jIDTKMroIGf9LCzECSL0ifi/HeGHnYCRvzwtGzN6izqZl54SHLUVZelkQ7w38ZACXhsS2K0ZGqHDXZ6mCg1DAu6e3VpI7nkOQ3h2f5/Fb+abHGR4RhW0jEDmVxgKWbEJOp2WDTMNsQ30GXhjmWHg/UtyQJLh4LRVB6aEsmHqBwbb2CXrDhQqOIAocJVJVXLOrkFsdUMapKKsJQEIYjz6ZlcPuDIpWOjcOnFguDEKWwslvEe2EjgehsA3MGW5XMwtZ5AAAgAElEQVRUNF8kEdNDoLKFQ4VAPSmBborL6M+rqlYfnSYzk4e7KRgIHi67CYfvwqFQUUWGSaOsFKlIuaFpE1PwjNdLOahNdqXzdE6qQ0F6qVxcaVbK52hy2jY5cxPwmaWAaXRl61UalAi26NjMqQx1pzSrfeWzFOmfzpmFvpaheolzpZDk8/bkhbNLCFo5ONWKh+ZQpLfiA85lMAi+eS4ViVEKnQT3eDk4+lo+Qj8BNSWBhpsv/Q1kjBoqlPpJYES6NTuEY/s8nGySNaktKvoRK0J9oogA5Rraj4XqiCyMc7A8YT0a3NcqKUqHge55HiTfAtaArVKY900wXAeRh8JAPAQIYc3GpLXa+lBv3gzyfO7lNe9vj96ZmRUKJhJV1PyGStdB2wM6xCjliYpWzjZqOhFOKH3SawUcgUsPIJLC6oIumS7wqvcojLH7PFxeXr6SrIBUFjDg2gU3QLKdG5BLT3cAqiKHC/FVI+R0It/072I/4I91fDqUq1B+pO6SGP34AdVw5pEuiLvQlIgpviPiDnQOChBiPtfZdwdtLCqRp+fp3CB2EMnaUNEcUqej5ZxQuwp0WpA7F/zigKYo0JtpG2jeT4gciFXsI4OtjQXvKE3i/3WRvynkhjvBOUYCSYLLz4eil2ux0x3aTqTPOWTdC7zPqhVGbRE1tXRPStlkcDfpzOxRwYsUvDPD2fmSCl1IgRYpTvdqTJFFyemGKdxAkeaQvXNvzjL6bCyK6B6470sRWbsiPPcXRQiury+zpt7eSWQA1+hw4tWgcp/JtF2Zqo8uB8QxizEKU7u3zoAQ90mwQ98m6d3n3E8G5xD07F3mWT7LHBj+/XyvRdpl9qJCJfqthB4dFVFBI/6SI9AxVZhB6fl2BDj72n02uTQfoIjahAmkUCb5OyfppzNG1/0x64g4S3FLMaOZb2c9vA8VsDzHSPbYR6UXp3sxjuTkNcj/rlS9lR9mVQA1nyLG+WNjYMVHUvi8U9R+2I2gsEi8RK3M5NaYyM/5jDUwttuROa8BeWvmm/WTQf2DAHHp2u2OVjGJqrE5cykVUhPlrSPdeTmulfwjoh4j6MIaytxOpJunAEa4Ix1CQe6s+cxjmcMdD6gaEL15aAqPoXAnbzkMoPJwp9kjQJ7CS+SeKihU3IRcM0qM44t1eoTKG4I05neyNzp3PPlMvqsmocvy8SYgydKUQvqWM1TKPutQmiK5ThlAnl+NFZ5fzVMwby5IYGU04xsDkpuHOfsaVeHMaXtWpIM84ONA2Vk7bTikoLoQnG0hr6fatth200UW+CEv8r1lwP8ZZVw9B8tsojg7PAYogpKmDHjVAPdz3QDIIzuenA421hHnEQDEW4zfMaw/DjCnsFIqjDEcV4nQWfEoGA9FbQVwEGwiX3x9/+3g/e1pCpmtJR5+XflmAxnYapbrGbpXZkOkaGUgNUZSMacZvqyqEdWXVyXoKP+dwzZUHILMqbz6VHAjt+iCFc7kSpIaj6qUwYeA6nA+Bx6VdIPBrIOttWrtkBe776DKgkNV7OR0pGCHPsRizga9kOMZD4RfyufScEZZKwXg8FWDNIBq7qJuRrsP46QigWmBzuC/ybQBqkVFVGJiSsR1mcDFDCw30ABUGVBMzL+Wp5eXGJa1lcfl1DhJvx8XRxGhlVo3z7FdvQz3ZmBzlLxSSNh9cRjWhIHrFxGWLqdiCoWpg/W03nMAJmEi8Broea5XV8wncAAZ+Fn0x0kQl+X+/i1GWzwTvQIstByaBCWpbLBBxuHNw8hSqw7k+mx7dlQDo7rEMD9qRQx45mAZiW0SVWSmede2hfX6KfUgh042C0PgHmIdxOOeKrWpgaMduCSQFyQFFhYRNwi68JhZl86rwO2k20lSqwKbiFqUqD6hO4CgPYQjLtpaLX7Xswg7i/stQ6VXlyignavgUwbmSDtvVAGRE657lXBMZ87nrHy03GklNwnQY6Alt0IawTiIS4EB2ZJGxuBn1PiirnUU/n0U5YokzIEvT12jvacX2v/KtnaOoR09UH26shpndh/7jpMAcriP+zHxhOdF1yPUm3DdHeBdnaxHwIJDnLV+d8eagM7qcGIKyMS2masZSdnQLunCDg2ONQ1ijNMyogGgolFnmWvUNO45rXDuqbx7CvgRw5mkxGerf8W4VeeQF91XBtnnIkAzcQnzuhlEd3ZsEyPRJfkpwMXtLcp454lPKeAQKwnIpDJg/BDOpFtW6U7qsH8jn8tsDEaEp4pWoJDHGobmdffjKfuOQuD2O8WV4hcJV4PMso7v7vAQ+soa/fYdVcgZVh/klQRLxNjkU6SWIor1iIT9yQieqJTF+cB7fntjYJv1a7Jf2oWqTZUF9bzYpxLxbn7+eMjhzBr5/ofrxCaeB0+Dd0LXjeuhg2TyXzlg4g2wpspGvJObG2LI3vD0JAAUsiSNvAOKslInNwql+cTvYwzfZ4KP1wpUXYp6uiXXKfBzPTMHwNCrSqNSNznXNERWAfT799vl27ebSTb395DFFu+RjpUFJHORgC6AUyrUKd9r3O91sb8Y5r6+5jlvKHoS+k+LQN45CWsGpTHbSwEORXGew3RFVAft5h4H8qGd5fkl5/BnMm/5pdqen3mxXF5RfPEuPC+CiPMMKGagojxAOdfiQRNruwGdSewcW8G3dIyPoJ062N05T9bK48PT8uPHXYAFwLybm9sUDwI828wINBhjJ11bz7l0ECJ2ompqQAn8MKAJRfZ6z0y4cslV6F5jX+WbvUfOpVAOMRun03J6ulxdXke8gJjvTBxyzVLuw+yIEp5rbuv+Si3Tn4N9jPXDBj7JXhF8SwLKzGa8RXoOmcuwXurxwT+9p33pZwUTCpyFPvylsqdAkgAqe1fBk/PlfLoOUePKHMomjpPTZxgonFN0SYgzYW98sfYEKzjv+VMvOd6HIDLUsPPl9uY6c3cU8bnexPJtxliiUscQXIuyXNynAvcUroJi5nTEKcGp+rCoWKg4T2Yoo1iGsut2dhSMLbUTnzdzcb+TovTp6T1nS0y3AwbRJBgZbsxsY6ch9RLGDe+0inXWLFKEWxg6Q7bn91WD9VHx5N7IBzJqEYDbzgsqZwH0Riyj3jL1Q1JKfKM66mODd6MCKMxgPjNb/M77H/GuqRkEVAUleFcCLTw7FACHckuX/iFCTb8d7HYvKd6UchSxcShaapmcYZJ50bp1HmMKmyDWSYw0ayrHuAsoCViG0zrIJZfSdvDn8v7J8JYyk/ypoktQVT4P2lXc53nQDs86eAY/nkJG2sf+AtiXJH178SCqAeBmbqWm/823m1TOIIkmGR7sMeMLd8tEeY4Ag9L8dxufGIH6gthkGdCM3Cab/W2dXYms5d5LCmUiQ5IiciwOh3R199VDh+DiQo/8cygWIEO0wRURyGbuIDVc1mM6O1tSGh4+CV+Gn0XXI0UNDQ4UIdKw3l2H+9qG5eKhAMk3Pl2O07mZgcpBF0km5Uh70NACARlGiYi2oO9WegU0FqgwoEhSuRB7uFyOD6EjcIAy5Huw3Nyy+Xivfu727Pffjy3rL2RZ30F+bcWvSnHTBTw+OQ0yChcbSp3IHgcgyJXtdKk3yrjyfGlpsq4biHk3BNsMSuZZXOQ5UBgxhA2KSPuVAq4CAXbqx/wMUYgMJCtsgLrXebpuriULGBcxGxoqZpJskPWdRQYB0MNh0KTQ5pxhIyBC/woAMXNUCRgJejU+Vcmoh1cEGpCrBfnO3M0guUUY09WgZQ0iS6BGplo/FalwHFz5RAveQ9BYFe3yTGf2jSAqsq5BW9BK5in4/YAkDtxbTOI1kpWYvRS61cSdgIcjg1q54ZjXJtnnez+CUJM4ha4wEre844os2JVwyNZkTfqLBYn8bYsk1osdAgeDkd3+dGjx6GSMcUfxKmqHSFXa0eN5QNkhgee7MhwaeVURPxN9ijB5zQ8PIEqdMYISZVuf98RB/u07Cawd2vqU2C2VmgPyS8cjA9pjhsdeA2F0MFwwRmNYaDgWqMSp+GpcAsLIbQ+ambXsUK3J15sqUaGehVjGSL6zEV/KukNfZAZmFN5tbFAwv7wv93ePy90d8we7JH7fvpFoSTXKbBUdx0/2Pr5iUDntjm+iEKxLBrrpvs4s3clhOorxLIr6VLvBJlYKJlg8BFXO9RhHiJsP9x/Lz5/OVLLmoAZeXo2q5Bix1QiuNAxoLFwnVBuuBToce/b0HDowcZoitUbMqtax96CR8p1VPOSdVNmsh3dBuAyWZ05En5aHh7vl9eVxaFsUMUjd+mzpvKwzB1MIEHvoFpHAApzwObm/Gwo1kiflhSOYkcTEjj3/2zkIKVnt+PQsVwGOuUEAgOfsG89gO1X15kr8j9iPfnR2OujkO2ReXxn3tzOi5eBHPCTVmWepBbr5iAnjrPdnKaOhYwOERRaXmKw/VVQkx+eJlQq1pd30Cvh0wL33a1zUn0q/GoE0Cpp2PMkDYD6wTyiQOLNlsVD4OjepWeB1uowOpluoho4KTWZ8yEo3l6ZFZ39mRib3sihHBZKYoaqnLuz9MwnhSGlzXoQO9AHFz/2SOAYdLrNDMk0qeb2P/vd/u7fYM8qWt7PPf28hmZKsMtBDFeXMrnhCwOEAnXaaLYT9d6rCYanRmbWZ8Qyts2JTrC2udzzIpniWWqSXkGq25E6yfniuqK4ymyeYhv/LjBp8vWV9EnP43V5/fZBydn8o4RsqdMQeNol9nvY6XpVHb1G6zQmWaml8VcxK0CRqsMxFjpoY18ufMi74OZ4xBRTjBO1q5VvmGcfv59n4lnnkDCQdpQsZ6uxul25SCm7oqgFM7VrzjAT6hwKIiM7q5zfqv/N+ACbbCVkbFevcygagR53waU+RmPcUQRGpqso9AzCoWsdagvpvN2uMrfamuRmBeHyS2hmBkuSJ1gDkOunqhy5P3mFxe3oMzR0ARuovOfHua0chg47wNgypGscEk4GYi1I6mzKVeBBo2p/bkLu8bVE5LkhUTOfXdQuOolPMKKOqRHJRH4NRuzhVVpQE4v0VqVCSrs3ZnIeu1vb4sJAg9LAepSSC+UsWKrM5ttxXv4Aox8BfPlyOSa4jNxuG6KDcUseYbWD2x+A6Ffq0NEWmlRgFpYj7avTCSf4+IpsbJRsqkZ0+BAQ/gkw3urKH0mBKHfJe2VQcECT+GGw6sExgJzmo+3nayVHKGYWdNIekgZjAMXtgEiptQY10riPXzLtEaGCUlWwRsqmGxgXif/DpcGhEEiy4Mvye58A7kUJiEk7S+5lZCYst/q3JXSh5GQq3iElLHK7t8eVyfMQBrQQoRSk8zMsrvrPDZ3uzWUFGR5P9jTYvKlkkyaLaHLIm6SDY58vVNZ0K0QoSLQrWmqpptISAAGplIlU8XxNtJYppnZN4yb3eTAk9wEQpuPYM138xO0ByScfxIdfCPSohrUJX5SLxH3BWRGoPazRFzMwjkQidHjMnJo2vyULBSwPeOBfzPkNBIpiwtk0KIu365oB5qJxDxVSMQDSVQ4t3u98NacHjfIEJJp/Bz0gp4TDZhtDh+bdba5JNAUvy8qUpanxTeE8WCBaJJP8eGqyvIlMCCfKnM9j5CrpppxdOPIVN5DonEaOYD3qXOS+7CKLnzKWI9PVwCM95ZI6l0iH1fr1cXzPIbcJf9F65XZJC+PvPzk8lGTwNmrQVD84rVGIyKFwSRPa0HWmlT+n6yN8O8r9j9ux1+fmXxIVlpQZaBAikBFFLAeR1MVNVqV7BC96PyC97G2QsCR0J/Bl02EGxQVNTkAFeADBoLJpOyjcNh32mulrLiTcmV/2MJJiiwcFvkbjEMrq1oWJSVO/Jjc+eA3XjoOI67aS3OwstDzBBQsTXiDiwRuhiM3MAdSZGoZ8maGdnJKsmRPnO4bqXSggrgPXF95yf0TEAMABE4N5IbpaIw6h8ZyEu3YOZHIABnpEFaJX59N9QbSkJ9ieFqnNu7NeCMycnAGOyBJqsQQUJRe1Oz5YU2WPK2HjQbmgk2kc9U+qn8rOfn69JjiigVCKkeKPrSIy0IxEkdIZvTWAtVjpMz/qvqzjfp/wwohOc0SCcKnR1hkYJdP1qMjw/4gDGJzvF/H7WKJTlrG+9UjLHMbOwUu0E7Fg7gElvzLJm3lFq4WUUHelqiG5LWVKdSUnvmUOY8YGa5wYMfX7MOpHqdZtYwswHnW+eXfKO3VnWdajjA9Sa1phDcIYSG9kbghoIDUE15tctQEWuBzjLDLBFliaVD7kOZ/iq1kUSdrEcH9khL120ao3EqBZmJJ2cF5Vet/PgDEroeOd0ypyL2UC9sbxgr04shG4fC4GAGTOfG+oydg1bzjHE3gEp6Fzpms66KWVQawdzCSnBm/JW87jEIwrvt1LZ7ago2FBjUL2gSu1jTrFdsVB34+1j51QlMoHddsSTo0SBT1pTKUxRYfyY2aoXKZBQ3hV5EtilmOFMoWtIZ1ohCx+htDfp+ICtFLqsF3JXQFuuV4NQKdrpRIdevDdLHifHvYH+mQ/37PRv5k9GwbPnifEbpg5FJsAmgJX7rXugs6w63JPIcz8qu4EAdAwkYEA7MpHMx46Cbns0z2dGbyiA2WdzD2uzqYWZb9XCc4D8ee/NBaqMmfUWSweLMv4IyCm9zu9vPnC8Y97DMEpiklueubPcD/fki8Q5QdI2EtJ8mA5ZisfJXXnXUavNfX7xCnjivx18frzvtiHTbT7Gw5gWktUlm73KUbZGnV0o3cjqT+m2InJWsJUdHCOkkf6V4/sZeV8oUgYZbhzEy6Q9KmAgtuNfEgrbGG92wTDMG6neM9WVCAirHjfJEgftKASJtJhAdkFnfHU4x0Uf2kZfm5gZ6KNz4uEV1H38ZV7h+VMovDnknCCUgk6k6oyIGKRs9NlHNUUjQZMdN6G0n7Z8g0SlcGh73qKQv1WHScETqVD5x/xKDS7TXSGggGA9olZCB4TEaDs4nGkx6eW6lf+UwjVTSzG8lI9aTuW0yelSQFd5VbXCwpNngXIWnSgQAZKOqwzMUlWbJCi5rAwpgQfloha7cv5t7dstCMd77lmkwmQYVE6XaGVGeyjJs+2wJ+hsk7lto7JpCFw42nO9TfDb8eiGXp9JDuqN3rQFc2k9dFxJRglaNYiMpn7ej8FVZ1oKuGnHp5vnvTovgZQzSYbJGN/97eZ6ubk8i9pPKTv73x1+OKpGUALXQCIlSboUCbZIfte2tEmT15XRMZSvqgaxdvib9zlFBB0SEODb22tRfmR036HgfCz3P0lSnIGo2y9IYLxPIpih2mG6RWO0Cg3OBF+6lbK3vKvdQjs9w9fEHNRYctCTKCAgYfcoqiWhghnYVYNy1erNAUpJ0u2BIU3ReYGgYpmrGBnIYzvGVSerFKqyynaZS+uihc8716tHStbLK8WwpoXGPot6xBikh8mJ1rVcH4zQuV4/ludHaACYAF8s1zckwdOBnH9sXHfXBbFG1SZRSmdOTpI0MQCa2BVJdg8kqFc+CwZ9oXK6NuIADqf+cr5zOuz1ymBvcXjyrm/j64WKoSbGmWNjMHtiuWp+8vWrgKXRpMWy/i2vWaNPzw5rSr/UL6UeJyeh/1igsAbo8CduwtmOqIvxkfcYlS/oICOKQiJGp+7nT+MCB18SkAtaP5oJp0iLUSwIdwUwWB8fSdpYe1n7OaTpgiK4wfeU1iqtkQF4hu/hqdOxsrusWlUMZemUpwOkGV8GW0eshI4byXcUy0aeOIBOhqe3zmgG1aNMKVrhgDQF1KYiplXBZYp4fizD8mjljNImTAlpZhu4w/po5501JJUZuiDeZ86esjaYlyEJjKlox2dH6tVupZ8bis7EC0Umloho8P5xmI/se2g9Cj3E/DJzfPwsVJWhgg0dzjNKHyUYE92z+x0J3gEJHqwH9gM5CLGJnyWGscYomphT/Xw/SfFJjPFe9cYR7DOmh1L9oEqp4JXCPvHAGEr1vImE33IE6ocWZ/RRekrswLLgVUBDMEBxjc7J+G5LgzMOlHLWZDZy1qEVqjAIYFBA2CIKFS07sVuhZCcHFgW5E0UAz5ffR3QhA/V7g+f5nLf35f7Brin5HkUpXcOKTXitPU+JM79XkjVpXwub8RRUHAawoCatrruaGid+xRcGeiamzjPvmtlhxS2idBrgfJvpaB7i2dU3UephZY4968MCyaiA+0swSbBrZaFMN1hZe7st9bOLyARdw3OsBa5X3y5ihbOAc+Zs4yZzPI+3SPPftcs43coxRQesyHsPVX6kwofyl85Wrnn2T5gE78s7BdY0GCLw84ma08hjDwBBegv1L7SszBO2CFSKvgwlpKXNw1LG7BUyLWBb4GwdQ+n8Y/qZvGE8iCa2CirZ8EDYZvelPcPV9fVyc3OjySfPPxTWr+XnT5gJrnOFRqSTAWLJTLAjWIDRvNYOUox8nZH+7eDzfcefLBb5fXXu1kGTw4HNWaSf9nmGNAdZUvPdRKUUndJXotozswsOEtnSdtOO8lfEBBxCA22V2iEFhBdwdXMZ5JDvkLfvQW6yWUUMjaO4xlAzvj5UYbm9Xq4IXEPUE2HYqGH53jU0SSPrTImKQ6q4qSVfNHeGrMapM2pikzTQoIjCWbi18l75bv5zZi8ysKVDqskZSR4cTlquGktRhavC1AFk0enKqV5A4wgVTsGAdr+4jRgjDTWqLrnH43Zra38UwyJD7YBekX0pVhp85dnOCBD31vWR/TPX5lCjkspyZTsQZysxFCpa1UXjJ5lJghSPA+4RdJ1iqOio10Tw435BVDhM4mZ+eprnJ01AalJURYIWisoX+eYzVMWwwwZCISXCtrWy0SQYFqYcNEnqmIsCfU2h633zhFR08TM5vCJrPF4Q0bp/1qzUNe1AX+g2yGafOPMSSmDU8UR1BQg4rEgcVD2xi+LhRxC7vTlfrpkpmsMnr2v1CXjLQf74pF9T3i+DkVMUdE6qBnaVSyxto7NZPm+DT0GA6tlXnYZ/SneQfsDvxASLvQFKjEnlE61hUGmoVARL0H0FP0KfzNo2uSNxpSWdhCZdv22Yj3cZ8YckYaK3GczMfBnFSP0M7KAoFAFyB1DgOqoPkAPeJIzyhUFu845X8zTXegZSB6Ut6lxqDoFfM0tb3dJnnOt6f3UeAFSWQmaVtY3c5wh+vIs0l1qUxDv8aWeLSHSJASQPJPbt2EgjgwtMEUBXiDXvGvMeGYhHilVhhSC/oQFabET9cRQTpUa6zvgeuwaqO/EnFKdJltnPyhdbLPHzNzdS41hbEVaIuhxoNPRZ3o+dVKRMS6ckhrkPLFj5/DjYQwXDP2SRatF5E2erpCHqDzPJyzxrOkko4pFEE1ssruS+K3DCdSHzPhLViTEkSwIZ7I0W5zzXUJmSUFe2t8puKughg8s1sY+5pnwOeyvxcd7/6tKuYmbXRiiZH1IPjYGsOQVEpDXSbSIBCYlm5vKcDyjYFI8xxDQmScxey/xlKbT6jKFYRcwKwyEy+XD5N4qpqKlAJPevp9E2Z8PcFuuI32HdkNBzLvHuOHeRT6ZDWoAtQFGlV9dik/ciUCf9jpglQs7VZM2OmXC9ciIzTkyN79BmfFhp3uyXYxFyiprOdmQeb1AdKJJ393bUBR/HdmDU6ZBJPlwuPNcPASM4S6ZTyYji+H4EUICCSyx9H7f1EUowXrhWUn5l/w31NXmPBUnPC8FWAAoHlR1qH1roSMvzOYkroVvZAcg6nhk+foeZTAoM1vVpOvrjvTf0YRJV/jpDpPAFFCP2KkpiMGUe7h+XpwdYAdA/9cVy0H3c1uf+mVN4uAeMEoB07kkxATv5ePbQ4bzNzFpBV65Z1LxiJ30+Gx2t+YXyzKpjtmuaog1n+Cj68Z6xM0Alzc4fHZMdVNdh9NSDy30yz33qmcjQjxFpkv944mjY7EzVeARd0RVy3qvUvvUaZzayDBaVCO0SAraiRstZoXqXsYrvLAEexgd08czHHFjE2UtwJCLFcMYVzLvIfVDplIZsTut6klpH3KSbRhIScRqEcSiaS1EL25eONYbsh1lP15feX0DIMIUEzAUn7a7ZhDjL/BH736JaWqwzQgXCVth04rV2JMmREYaJ4ehWu3UN8/4ABxR2QJZfI+XI+OOBNdYUAc0eVGIj1iVvSIw0x+tsl0WyktBen8JVdHPjI3UQH5ndTi190cfySFW3YWGGzLycnh9FctUDzUHRfcfZVkypdEeSUNUsW48+SIuZFEbQw86OwtE+Qg0sbWA6KkPneJEWQqJKp4egqK47XF4ReOgNkXmGZoLsbGSFX3PgfPt2tfzh+/VydnyyoAqRiiTdBQsD/2+bVrrJKh1NhyJSyk9yP0dAfu3IlAaWLgaI6JmyihwmoapFntnhsMz2JMbpJRH1nHHhVmUFNTHQeLtJW7eJBMdBYBNvAuZXpC5ZeB6uVS3yZ0jyVYt5WV7gDsKXPTiKrF2GLKGGDeoYJKEDbSPm0IpmbS8mOkM5EenkkJQSRALJnEA16HFH1vixcqgOr0nPMwHl0GKWyM4FHZz1UGbYtMaYQZeV59Ykkkqd9rABX2MrqnypOOEQx8dkb7YrPHjQUjaxHaBU+EF22ADny+XF1XJ+hqywE41VB5K3r+mlg/SDBiCbXGnCKHhAdXGwXV66s0YOTFpoQo8DRNsQBWYU4EsrJRuAIOiLLeAicQYzKHd0onbL8cHLcnSogWHbzxQdJNoPT88cA6JomcPgC1X+iyJVhlstkNol5bCK4WpEKFS0a0fWRM99x3vIYOIVsyPOEtklHOVAKHkgsMy4ITc7hQDXcH1DcmUxHjWz8PBVzcowZtbAdMgWubWhlIzDPL+XYuoTWVgd4ekM0B300AZRh37jrF26FEOrAw2+uMD9HBEPkw9RJ4Kuz7uBO0XQc6mEdG0qAT5AygFIkmgmybMzI1z/qMc8Q9Ois6zcZuLjGPnGeJYO3ZsAQ3j0+EIMkNJ1oTrMULIu7FDRtU6DaK0AACAASURBVHG2BToXCapxua7vFT/g0ETel4cCvZIiBufxcL/x6CLYZ13YucAH5vRsqHc4u8d9niROup9JtUIdHLgg4t4TmY8xvPTW+7vnPDs66HQFWPN8Bwk6xQQxiOSVDq/GvySjw5tfkDLFsf5lJFNVwqKQgS9OF+U4ssWKhZSb/fig2pHzAxrzSRWcopruR4ACs5thsK+muPxbuoSdQYJWDI0o6nvDO4kM+DPP3PiPKh+CDnSHSRBjHpp4NtK706XQAgAkctYEjO10H1HA2lS20pUblL9UNZUR5cNzbXrdXK6zZaHa4Ly+Jggc8sq9HyOKgpR/RCM4Y0nQKlzhc+VvEfJIQNPlzZ4GCNLQjz/psOKcfYfIAbQXzjhYAaWCUVhwXTWvtMrSVV553nZeRxbVDt64s3OdKkNqrIkq6Qndq1U4yO7MxvxAIUzgwk6YhQb3F6rqhxYPUqal0pIEEU8SE1EeJTGOtPvb8rWwXrkvaYAko6G+Q1eZWcAI9Aw92RnJTZFSRX+UWNmLFKntKAoGrYloQLLNvFOgSDAt/lMzpE1RwNzYVfxV/B7WBGscoQlEkT4/uVck4lUeS94RcSS/L13MxAxkcXk/FdNxXz/cMacFmCNVtYAjySRF2kkUX/Hncg25jl+Xl1CSnbthz0vtohA6XQ08U4CcK4tdurz30BbFNqQ+oXgFjtJpfn9b7h7ucpZxdkbM4uh8VVfkvTCPp+pmRSEsJCMOFQbMdBWnqABwSCEWqwOFegCaOE8EDH12FpMk8sRHfVLs6Hc+K/8r3WNnigFR7ezyR/B0U5/lWmL8i9nyOWe6Rs2xXkgVvP9XyiRy3xQyd3cqTfLHUQyfId3zUApDY3cGNPcchbrz5SJsFUAXgp4FFrMyzl1x/jBzB+hojsJ6cA1JFQyjJ4WooBHPzZkabSWcNZMtQazRUzJllEwaqpjVnqXMq+mezEzr28xJxqSYkYTQCTW+jtLvG3sFpVOfJ2cknRwoiQTwo6Pz2RMAazIjOGNVRdX89GDZ/Xbw/vm1I7kBAYDnxotyoB5d7PmFkaa13bi1mluB5cFH7WkeXigA48mCu+q0GGMCGSUjk/3wa6ej44u2JY+8XJTNKKyiF74FCdE0UCUGYJGVZAOaYKStRavt4DNt8e/fUL3QNMspLM5j5YGDQA4K8vqm/K/qThYRSr89j9Gi3g08wCL2RTWgTZF0hvLVOYtXKCcOeTpnY5XJIQrSIbJtC1i5Pzal5p1J8r9A2ChskF908ZZ2JjI+9JqgEhZMFoj+kxtjkyK3d34BdclhwSSua1DgurZAU46qSmtFtlmsR0l22gUpMudhSwAggUcBjgXqjBTFQE2mdlH42UxUIyP4auEsNcwh07pVF2FHUSddwsUZHQJODrPXPRftc2eInLHQjZZn8PCoghU8VOQbPXCs9vm5KIZkaJ63XeRaCVoCoMUxiJR66NIfRDV1sfV9cHWRWeRAmELxLBtS6pWKNRzuJj4Elod7OPMgpwyqHi5nF/yTzY/hm8l+/GHiOwPt8jVJZNZMulscutOt+PwIdRHVFZLF9dBNICTBhjNbx2iR/A68J7H5JDgwEExQvF5OTlQsS3du3HwJtg4ri9h4IMuH1WNpHMkZxItkpjMCdn6qxa8gw91PaAxPCYrMQAFkcN8EWDt1JEYESRMiqVMapZ6cMl9gwDNpUVnq591z5gkycD+S15HlBXGdOTdQ//e3Y2mQoPfjsfLxAZIMz55sqNx80fPDY+emCNhRSM/WsWBjj4X2Btr3+Rxw5+b2ZhuoTiGsiAbDpMxTJLbCw44ij6gU7xK6qvtA1RuKCRIcKHSCBXSYTUS4RyhVABkObhrzKKbgGkNTSzfv7GA5uyBprBSy35XkIZ1U2/bsSwxEK6taxUNRcJ8DoIRdGH1tgpY+Q996WJaDt+Xiallubq+W68ubgBzSfiwEwwUPJRDlNhJgeOBGY9ZG95MS4F/L8dHZJHX4rDj4bjIhlSjGsOV+z5xRwTcLtZErHnECgbah92UGjbkRqLbQSSlirpbbb1c5HFNYTiJJFzGd7QdMJH2mHWLeYoccf2RqVXAsz9+Cpl1saSqlAy7L9c3V8u2b8xyaz3lWRmobIYYnaGDEKGIrSYb07rdXxF7mjB0qE3Q2MG1irV3wo8wdkaBzZoQaM0kNVFzFLRz+511sSfqGqmbuiuKe2as39hYS1CD/nCEU2sTSy9DHcvbslMwGnS4tOXlBkneAEWVc10IvBtKH+f2rm6Pl8tuHgM8CBWyMd+kKvZIEjtJWADWp7XxWzv9Qrex2SgeTBocPCn8pIPUxO0/nFA8ezgQKrhr66m5vYixFfmT357zNuhu57hTL0w1XOKdeTARKgVLOIUADZ6raSus73kVhC5AApBxvNhJTYqBznBQr/vcoGb4LehITI5c8OVC67lNcrYILgKnsdYQBQm9l38iUIO6Ri6iw6d8CVYjOBBBeh+pl49SGIuadyZUEhHinAIPMBElV1ZMGUDCfM1Rf9wprGMPMGfaeJVZ6XDrh0EERQojABypiozqKV9sq8iLtqnT/Pgee8fXl0XJ6TDFnp968Q8nrAJI5tz1XU8jObC3rKPMclElQYM/x/JEVk4xg5OnPKFbPVY/lmUGN1E5DgJI8oGbsibvMsp7QYXNmjKLiPO8Fo++tg5TMIfOrX8vj8255DiXUjmkL4pTnoXFZ3KvU6iw3653zHtNVGjYWIrmq9SmL0rcwY5ZYWq0AImf6VwxDn14ek+eEGXTKu6SoVgo57QW+LxL9c6aW1TQeeXwP/898qPymmTkfxpRzbaplAnBF3S1Ng4OMV8dHbRRx7T45M8O1XJxdmj+/k/ftIiNN56Z5iqb2y28H719fu1C+MvwN8scBTgLhkDMJgcod0mkc4JOOwCHsJpMH3YPJ9vJIDQfl9MWXetFCptxb798OAJLMDtAjBPCyPNBiTLu3rsJ+v5tZqdmVbjGIsTQsWm3Hy9WFWu3pakw+Fm8BEjwQ5WnbPcbwEf8F1UtY1NxDWlnpKpBMbaZWHXZmvodCq94tBEpbqAy7fy7olNMetGhxCB+Ky++pYSTsFDIcGA6+q8T18CjiKIrw+z+slKF2DPnVgXkWOp0YOPmVWdz4pF3wadklaPLulEVUrQfaAxuQw0F6g5t3zDKjDETCdRxn2/Ar81KGLzuBvcVRPWZIIlnEumjjUSLfHcNCiiKKoHTtQBJGTecZTcUocFiZk4RwKGYugALmROSwCQaX0YHuHLAIGDBkNsFfGsygOyMryYEhvUhlLZKXTSBBGgCB0s7Yxn8N93RUQ5oo2p61GLCwnOAxyQrrmu/jMCXhOL+Cs+thH6Ufipnh81PI7Ovni6ZtVBlmhxCTACXukDjLoDr5Ug2V1GZv2o3Q2KrXqCIVczgELxEmuwau46Drz9KMMv8yQ9ydcwpVZIqXSohK8bD7ivNyRBBeD9Mt4N3QSfv2B+SpbbfHWwdO+XQtARWiWFSXcgQsTijmRG3ohHLQUQRTGEFzA2RA8jrD8aucpRIyMXn8+Z4ikmcPVYYzC6pJCqN0rNifzqrVK4pgStegWvbxREpr3pkmO2kkMHZQYs6YIc/t3cdzIEm4B6mI9MRWBszxsmLmInRTaBCf6UxxLXagoXbIWdZQEXEPpULLs2fd3P2AHkKwP1puv10sN7eALuU/mwBn70Xpp4OZzthV+jqU4ZEmZx3HSwTVGDoGT3KZ7UhzzyavvMvMMqzy2dK83L90/xjwRq6W90OnbOZasj8UO3GNgsAdpYCz67c/T6dKGrEqiODIYesl4r6UOmnhx7OiS0Qnt5Qc4gLvAeEBKDfsTYQD+LlSaURsSWaOAgBEdSxD8YqHcFg3tvB50mcL9qn6t8UZ1wpJUZzj7+6TrEDx+f79ZlDPTaGrXSdpfQWSpMal4/6+OdITBwCNpBSSXELh9L6JpRSW/Pf8meQZGiDIN/e9zuNkL80PLRQXDOpLS9MHDbBDw+bGsahQ5v2OZ8ZOnyRYE0qdEyvtErCGBM+8FKhQ9ykoAC2YjThbLq6xGlAkgM9NB2eSHZ4fSWpAmfeaRm97L/QqOkdD/1RBbdgGIrUCD+nkE8d4l3a8PSdUeeLM9hxCvVCqlzTd8VUKO8Dzt/NFSS7ru5FheahwziLoP8OzUMQksXmObj6G+EbcQm0sPmYz82eHrh0Bzg3WARTqGmo6EF7qL4VahFsy+0FRIboum2AG0RGhSXfIIfyuXzuQhwGNpaIi4OH656xVbZaz3z3nPG6GtpLQr/TukdQF7PQdCaJGYer0OCCqvlI+U7v+nQ0hVh4tr5kpGh+W1AnODVuIMIMl7bJdGT4ncryXZ8vl2XiV0VmIr5ZJXpRlAySSkLfbZYHYs535EaCjSBCNQEusF8ihDvWXwQ8OcNI5oZ69LmjFV5hVkvab5B+6c0YInLnhXGI9OJsy1MeYIwNcAVRLM3eP+O7Ii8kP45+YJsHGZlJmnS4UlN/L5ZLzrtL/Q4e3azKdsaj9dq5p4k0aDoLkLwgBDU28c3gBa8ntEYCIKiX5mV3DdJmSY7A/pEl3vqZ7xHnTsSTJvF5zeimcFq2OdQRsms4n64TfJfazvvjum+urxKXO5AUIHJ/ItbGSQmb3hhnDKttq121UvfKA7BFZcUkBSyWK1O0zNJSi+kPXCn9vOH54gOA4u5dElrbTCjMbqoVMPVlmuD4H9AOzBaohxPkzybcoXYw09+hhPDyRSooCuKG75QaON9zzmJdM5wi3+gZ2uM3j2q2SCnQMEG6ded3wsyfS6jIwxYF+aCkc1JGeG5+YcJKRgsUJ+Axt9w6+cnDQjRKtkdqzyV23iPYeHSqFhqRKmcG0/7SYc+PaJhxVndCVjqJghEvt5SXfJzrRA186VOUxt9kCuYgWZfBHw9u/UbWnz8FF6zNokZdmV2UHW1im2CVo4J/yrAHX+L2oWc7QM+1wPVdE592wHpbMXujfEq7+JcN2xzPobzGT4mrUxNaNO0UugfQ6lBaDQfmfwyBZkeyne5I7fRikeVmsF73hu+Xuq4rFwc/zNNlvx8W2amtNu5PyWkkaTYa24t4OFPQY/WuyBdbfcW9x75HUxZsn0qTBxFZkbp3fie+Juvj8BIlozFxPpf+p+AVqKmKriti+KIcDiOixR2kuLtqjbU9yOLQ67hcEj32hzLAdj/iZ7N071ylVBlWhpximOvN1kjVN8QddCfpZHJTr8TFdL4eZSWIZVLBL2wBP7HAN804dPo8G/ZcyuqI1FDIDQHBwZD7pbbn/CbouIML30rG4TBLOvI7rDRqXSDT7jfVFIbmhZOX/83xJyuOHktkpsxRZAQzQmsDrr6TseiWBI5V5akKQe08HYzyc8NbKfJ/JVIY7oaBWNXHAhK71IsA8o+cnlbjYI/Dk62tCSNXIUXNNOkPlqJNcXEU6WRO94EBDY8CfQg8K6Syg5RrIUlAxm6NPT/j9+5Lfq4EsqPomtJDB+RviIJmd1xMaMfHtmcPNA1r+OnQmiyhANTulUn87K8U9QXeOLHw6gNzf6/LjL3+mgKLr8Ic/3GRd9E94828UFs4o+o6bPNj1jOrbmQXQNPHXYdiAa+OzRXxI8TQeISDS7XSsNKFhKfjcSxtDRMBYYjLtDBTXU2VBAZOi8BMrx2xSAIEi3C42904iTpzkvR4CYl1f5f2EQjyS0zHSG6+3NXYmv9PQknisaeSVSddUHyvYOOCls5FQYaSWHo3rtzMiUn0qv1qly86PvH0wg/OSglutg7PlKNTXzogY35qwBp1GYn6sCUh0Iud+STeGff28PNwz1C9dxj0mDdmzm/iJ10ZngL9Cy+LdRrjiGXDDWRb+sK559hUxOApgwfNQ7MXCWXqt54PMC/Zdu3Am4fwscZhOkcVMc4j4zOGTk3eOuS5L0A70Jn07CDfv5ZiuTTuaGopDOysVKeAyAgmR6AfkUFzG/MD9vIk1SBNzPtK4RbHO2qSQII4gciHFVOf15YCOKsCwCXnn63qO8h44X9LpzPlBaeB5qGQuMrz8Fcjd9xHkMo/x8cvMGWCieY+iTyrxYbjKGmgnhusuO4WRgRNmUkdtjNhq/rdZKqx5S+PtnrBTeCM7wDZnt4n97EfMhZ355mxzhjvgQfLZPZEaxEH4vHXG0hyMOHF/95Ai8RABlsgIV7BgZo5h3/B7HzKEnP0wtyBB34yYLcL4WYBm4w8dR7zjLpcr2CBDGZTd47yWJ9EIaqxTPFWfm3wFwG0UzOr7RQw1FtEes98SynVYEL4HngNiINqW2MUs2N2zqbO+5HLSLJ0dY53FHDOFjAIrFogWvI4WAJgxV3OUM5017cgJlHjoERRS5LbOER4dLr8dfHy9FSyYQZ5Sjsp1NF1zPoHhHap3X54odh1LmRdxs3NzuTgS7BC7TPy8WQOeiZ0ZpnMZPmR0st19zlI8Rc7XATETRRO3FjK2ExUKMCCqEAOinESLwaATBoKOlhl7kNf7RhX9spxdHgbBUiffA1Zu4saZdIZI/nOHvaUa8X+rxEJSQbuepIBExar4M4usdJjfv2xHd8qdnMmdoVEQ5GjF6TY8g+ezictB7YFXSqqDZD4ju2e88Bl6PRbB43noNTC+P9OKFUmagi/FqPM+BsLyU9ecwHfHJsg6kEYQZCXUqyla8Mp4w3gORN/h2dMTkDsWZ70x5GlzQJM4pZNF7vaJazO0CugQR8vtDX4aF6rVTDIWVDDrZkN7yn836OD3QBCo+gtdABO2mKNiwvdTp/Z2DEHWoe7EDXuoYdLRyi9uoHBfNDnSFwmuvpLUJF1xXw49gwRDmUVN/kxmi6ib1Gmgqr+DDuxRCrsiOVdFRqS0vN/H/PzyaXeipxffY5u2rWUlgElY4fhvRYprSuWx9+Xupx1J7oqikgRRKUrb7Twz5dQFObKTSdRmhqp0pVIANuoVdCoTAtD2DDDi/RTKkuictCrmZ+zERJo59EmdwvnjPAtDgHaNV0OySMCLfokCinzx7JCmZNMnZn3oG6VRKd+PFPa4rH9xwCIFKZ2oSUmkMS81PUyiP8hegu4MjPLe6CZEqW8EF1oEq61vDGLt3txooElsYL0g1ADSrvePkqHECuhjoE56e1lMUtS0O2QyIqVAzwdQQIsxkocgZ3Gn1vWb98hz5zmT+PE+pXodZcbGn2/H4X35+fMuBrKsKRJ7/jK8HeAlUr52KKVL2lEiplQ8o/Kr7UCRAF1FatkZSJ7VJtMqfcYOfpXkSHCgM5wsx4enFtqPzvHEP+XKIdW18zZxm7Xx4y/vUwhz0CcxDY0Zyo9zhV4DlJDOVz2FuqdIhvMHx8esI8UEWKtp0swa3AQXjMt8J2ps/Lm9vVGwgZmVSBXzzkSaBe62WCoIJS0aCjPAV/n+zm6QUH+mEwb9kkN7pcBx+JdGF+oYM50vy08SXEwkoWSd2CU7HpNXn62UDFX59Np4fXuUjw65K905k/ny6I3XAC7Gv1DGkmgQ6w6W3aeqYCCmFO8kIbzvrPVL+P2cC6+Zg7RAIHdgTXMeM+dSnzYTZ+KL4ggAMcYGYko8RGAAnLFOWIdSf3nXJPbEBvaRyn2oa6nGB3U3sc+BxakoBF9NoI2pTZS5RqTznVdi754tFDRJMpPM6lEFWm9yZzfdDrRStLwL/j3n7e2t3jTppISNYKzDnkHrhekAjOSyn8m/p4B7X07Pv+JzROJIzMlcWzrXevQkHiKMBAiAkiMF78wr6lnGua9q4v6fAGPjGC+FzQKCQqyGnpzH75/P0yHYVCKJhcZx6ISeKWVfNAbISnlfPt7YU3V+V9aY9Y6QSzotI/NbAR5jjII8POuLKw2WywTiPZEL0l2kE0ImHj8nqLqT0AdomTxM0ZB57U2UVkBofJ+yt2v87HB+5oPfKPKIJ9ArAcFKSzfhFtCZGbsp/KOe+KQh7DNCSFAm05Vw5jZAXDwaQdUz3eUMNzYXx5ppc/byT/OvdldcpxQynDd6BjFHaRwmHvCeOV+UwzfXZp8EIB6qs9/v/vaPRc1+AeK5JfsjBVREtpjvImemO0ic0PcNMJB92XzZrrVdLzt9ADKbrUFy2cnjvT47jlyCZ4D5hV1W1o15aJ5rFEwRmLIGYa8r+35IIfO6EwWvVrMvUb4mAQ/ZYX1QWDxQ0MoxVerPuRe15kWsV7SaYmXVpvZC24ZyVmN/XkV0i+QVSeOorKDuFO18E4UM+YcbO87btNxSrQfLixqSRRJzIQQ96AhIhVIBUjR4WEKHgn8M0oHTvHKyPuy1D861gLhkQ2q0SDGTodgDKBAcdCKSPQSVa6TF2Y3DYqWg8t6TfO0Prg0iSzJJ9Q4aAFJEq69zCEcHJHVFmTaZZhYbh4MJpMoaRasrS6tJIMkpDrYOttm6M1nmWi8uSYZEG6S0bEnx/kKvCMB+az2HeoZrx3MjShUsMg7sMfU8F/Wu4aJFgYkxa4ug6SAbz1gzp4gc7Ph92pokIbwjih/mZFyLuuUyRzKt6VH9+CVYy8bPNhVR4vAp+kPibAC3XWkAqFKa6lL7BfLQpeYQcbMTiB32pqPBLARFzMkJMw50g05T3JeOFqdb/DYyCyUdQbNSh1EJmPw7ZiRARrOGz9lfR5pDdkYjHVGRzddnhns9+DMo+4rqEIe6Mx5J6JC3TBLHYcygKtx+A9jrDIiTiEYuPCivxqUZ9p2kZi0mXl6jKObnU4HSJSOhYEBYB97OcGVmKsHYYnN/b0lZUsWKe4kCz873RLfDjsc4xQ+oIZqOCSneUlBVGeg/GaQZaHObVZACdrzwGhUTEHGNSMYJHSdQRiWqScjoaIDU27Vx7eqxQ2HnDFYOoCjbNJGwm+AMhNfvAQdaRPdhW28rx5mRY5KlFO2vKQR1iLdTlkMs1NM9eexcn9LCvicOESR3SRJ19hbw8ODRXLedcQtZ/jYxDC3jGm44BR3UHGKYKCyHBFKsJElbl4Hktt2HkVqNDPrH8vKktHK7jvyOAgNVeVOik/fF+iAxYOCZWMUwNgUDiXqU09incxhzbRSiIpwfy88frBOLYpDnSORGWnwAsZG8bkcPsINnHMGQUMAoIumyWxyLtpbb7X6UMuPcHucFdGA60qq2ERu3ZFCaiIg2IACFQRXBpLPZIQLlle5b+puzKx04lpvOex9luOxRBUBIMO9+SG0EXGDtUuiGVjaqk8QPu8EaCmts+rq8jrw/vBVpocw0bqa6edgHFM/OATauq1wonSxiNEcACnT4WkCqNpiYNuclyThgyM8BQzrHmTUagQXugYLRvZW4sdPrBLAxErxjhptOG92qAzoPz5F3J2lCBpt4kI545kDsiBdglb7cAW+py6DpFKE+241myPc646Lq1L7yJ+sQ40tiqAWo9DKATwo11gnA0vfvtxGm2My4ARJU1SSJZR9FDXPmWX0OKEn5ufqBCLSwt4r287/5blWbNIgW+DLv6YxdupAAzAF43pZHZoof6ax8CNhCFYRefyX9sQBTbTN63yrGCgyFFrnD94b4Jt18tmX2Jx1W1emkPvKebr9TtCIP3bkF9wV0Yd7d44OiUVksCCVMh80zUEC782cxswzrpED3V/b5za3CF9JHB9QairYiBVIHiSv8PrFHkRrOcKX3vW+pj6WJNldoUZfO+nhd2WmfLkI69PK/FDsx5vPsrm/0qsu8doAnQX9+5i1Aaygck5uVmijoQ15yElVbBTWkjAoi6pV1tBwGbJMJVSCTtRVjZ7qskcLXIgDgh+SffKtFDLmDlHC7Ks3jCoYLCFrsCa6MZ+Ja7GkUrmy2CmPkZ7KEBN4yvA9okq4+BZfzbM6VsZdVidsAdgtBwuku1HOfR1lNAq8AAOx36T/O9bjfY1GRXLMjCjt8ZF7JrqzGV616ihYWBj/oDIxUopG6DdWGqpEgvPGwy4Xtw0oFOnSFrSoeKGAeVOZrIp+pEgW0jPvHh+UBSdOvr+Us/H19Dy4vVExJAjZ+Mp+gyhzeH9wsFb8bRMdUWrEctG9x+EX/mg4JAZH5kSim4a5eeovRfZRTxvcgwUu1Lq4hiCfzDXETRjViSzjm17dceq/XlZR6uhcpwAfd5aVz+IQbHafy6eCEfaJcJtKHLQSK4kvvQ/FrOmQIHQRlEwVup6tJnBK6lTcmIBIgQIlHIWhVpbIlaX+INSHHVsqZXP+qytAmBL0AaY+aySR6/NO1ohIRNIqIw4wMdYaH3xB0eEzy7syLP2/AZZGfylG9IqEoP3ZDD4o3vLx+Lj9+POX5JREah/pcK8gv3NUoV7mZ2Hx1qE/XKWg5spUaCTo4ZztZmEJ1DT6nm4i9oePuh8Uwwg3HdPTg44IG4l2k9LKFvXxakqT7h7sgfunkEcgyQyW6xzrjfYPsZng/jAvnZCwCDGa6BitH+/RgYsvPe1gi0TjmUhmSxeAQnnHdu6GI0ZlwwJF9QQLP4QWKdXOr1GyDm83RSki/LD9+/lweHh4SfEhwri6/5XMyvJmhRBc990EwAiXSR0QzxXo8cb+iaBbOpYZwCEmZcVbFNrMKfyQqGobe5UC8vmHW4CoFMUlc+OUzd6HSjruMQ1P5Rg9S3jGFg6jxRQ6flyeKEpEovXYGbZz318MuHcH756zdSOii9jIGgB1kzfwTPHlmGA492ASCRHpJwpQKV1FOOquUmSKnmb2j7z++Uzq9c1Dvct3fviGDCh3OTnGVIVnzgj7OIJQqE0+BKCWaxOlmvVvOLzEBBO3VDVyzMWMK78Ykc+L8yIATY6KqdAetZ2LZ6P2H4hfamYk/n8WgtdfE+lXBCepjPInOzjLDxM/As7dr6fxUabwcpPf3b0kQuT+l2dl38OTPI7biXnb2i2eHemPmUr7eQ+3gObeQYz0DFEgFs3DnPfJ7mobin2RRw3fd3l7lL8mAKHZj2XTWZgaN/StFVUQxPPEkCtv5KfDlXCHxOrHvBDogPHTNYUvbIZmku52lTwAAIABJREFUgLv7SVf7JV02fp9rv76+ybmYIfN0z5XOJ/STQEHHjglzEnypUKXkBARgvu5S09DKC/NuOt+pPwxDwq4Jwg8FAeIIoL4yH6RGU/P8f2S9SZJs2bZltTU1U8uv+3vvhyBBQEQIBSoIjaAJlOiNNykKJHXK9AEJBIj4id9rqeaqyJhjLVV7gn0xcf/PzUxVz9ln77XmmknbcVvgCKI0FTzPyBw9o1oDimWF3RRCPMfq2/jv2XLPTqn+/PN1vL5Ci5U2pTsWf8dw4nYVy55TTVWCQJM/ArW7hPZ1dvX+lOYx1C+dLwGx5P83A6EcFYtCzYcHDWdNgQgLuOjgSmClYI0NAPvTV51p2tM7VfU85iRy2sCUR82whimtteI9MGmi+bNYrfyQb/bZ5HFkShpHK8EV7rNaT5F+nWNlNOjmpt4uAMId+rGHCnrmfJRymzOyil1RXYo+DVnafTKBz9HZrVN80+TTaMTyuAr53it5rsmDMXOKMwaaH7RINTO+0WuTwXtod722KefcykT3XsqjJj2CAgAdApPu/04MTIG3PjIwlWfE8+g+37JBcMtzGkYD0UyDvPfSQjUdvAG4nlAwacrZy9TupMMne77rzXM6P0vTFQmEQJgMBAPksz+jvWXdXbLPvEYB4VI7qaPFgU82RIMhbT7EvYASp3lB0zLDtAjQar4M03eAQRqOBvpTb2GQ1DfL0rdsxAFYq/4JkNmgj2vtO3ska68kD/+/Jiljlitl0ma2Q4iZpKD9w/FQ/ShvRXqogGN6izpzuhzLILVpydAzlV38MTnsD+d04rGDc4QPmiW/29TyKb7ZK4qfCiErVKTFx3/fCHwLTJI7VUaYRR2rYtbrh0MZehXdNGJZDGKJKC039BQOoNxPi+Uc9MWnz0WM7bCJ1UElY2zjxomt84FgPtD7PUiQaBKbB40MG2ioKIXMsRHFrq+E/wq4FPDp61/c28pv0fUqbtq9Ci7/zEfv79CbKDJtPujW5ak6TnfUz7/rMkRWDI1YCuESeDdvuLtmO+c+UNW8iIy6KHxnVYuXu4toh40bG/HzI7x1xGLfuvAyN+C9sWmBitEk2MzZDPSBHbH+YhlBVnj2C1GiHmzFGQOL2rigOb7vgtK/oW02r4VYNLzLIGfSG/js39EyKTjXPhFHGXIEyFPhi4OZTY/fzYSjbGA1pbBYdjO4utOc0kThOsUm14K2zA0VSMfxxTA3Ni0Oh4uZwGySgx0XIq4nG36EsMUHjYf6gWLIFFx+H8cxOeo2V7dBY9VQpfBOMGRzxrWv7mmhNpBs2E2xEk0nuZgDJdqeuj48X0FO1rqF6FhjgjSvE8E5454zonJBBJAcmhnoVAw7gjpH2MvaNYiPSaGHBegRRedDaSyc4oay13x9NvCgfGp42KRjYIBD2JIm+iEFr2i/X6274nMHhIiWDXEw6C2H6nEcTmRoUACRMfWQ6Z8iWYWWyYRA9wRyGERag4bexNXbfR+HN4XLySmIN00YQEXG2iXCDRq3paC2IQFUAJXtvYECSdSIgtBAMqmO0vgsJrZp2J+eaVYpAAxo6zDOUDTKZpdCphuUTP9GpaHfo1VapVnufSboLNo/1vyGe2yhSpEkhx1qD82sqKDNIWJO+fymgVd4Y/ZQ9h6KRmyYmdxCIZAOyfqmmeOcYI0okm7zAygPOluyFt5+fY3Xt/cUrRZQFj05mHE4HDSnu/H6C97/Lk2hk34pBZo3zC86IpE+nNzIvIBEpbA0mTXJ+2mRsuAYrpcpKEh8B7W9GF84CQl6G60axUjTGEHWmQJ9pPl0gvXwbapl0WDzrl6z0c7vwYbuYaCKHShY1sNFf+S+gPLrAKi2ROqpRjOxLd9oR8xknQIoaP4Zh0YjCahluUYKYF1L4e33PlB6y1ATKbLLvaxBH4IrBQ+g4rkvJkU8n40G38ad90ADForbDU1vp8IbaC2jQ3r3leGRqqKMIZw0RtOTfcnJD66JPGs0cuyHDcJxv2iWPz6ljMVRrNgwTZMLmJo4CPcem6B2GGS/sBaASUHTHYpQYPemXhc9sQxgMrUvG/veS2V7iLSbe4HzEg2otFSn+L4x7OKd5JgpJErPxF0dK3rHBqPQMmX6eCuwCiDWIGUXhAC0XCfc1nQJq8DtCjXMdQY0Ity2QyXZT+pCNavGIp+9W52WIJI5d0wD+BxdNGskUgYF1BiRBlzdCijWMWZ5fzfTieKY55XrHspo1UxZv1DodnUBw5w5RNdGNAbnTPb4OGL2NOBqlMJ1jL70S1r69ylKmoBMvQE82jzkeu85TABb2PN4j4K76iv/buIQG2H3F/Z6rJONpqgsmAuYaXMipNdTeTXS0IMBDtq11+egGAgB/3WSay2dUwe0wcRA3IwbgIsyG3CCW9TmZNJh1oRVud/sUaESpzyw0ooivM7dyB8So1JsExpoLKxjXNFGCJrTsOfd0yTx+lW+qnXx2e88p3yab6yMfsakEo7xFVtqaY7fgcxMYKoxammCk1/ZArGFp55kO7tM4KyTwgypKdK1Bq4N7fIeyaXD+S4AwTUQk86fg4lvDk+4sYzi54ziorWYhGNPAXEeIJHyMqF2ZHxUnajiXN145ATyKHgwSssQHZADyqY2zWti6ccFv2UjuUP8jXUiBy3Ir9OEMmO4NAvy5vZaNX/yELUwqehDCEanIX+SOR5hIX9kMiFUDQcZEL2HFHRcXIqP19f3i8Ccz893NuCLRuK6yM2JMfCqbXb5/Ke4VhRVLDWrG61CSS09U0TEwYyN7HYslrehd8RFaglH3IfAESyvcw0CC7+yrik2xdDSdHXAblMbPSYuLsfiwpabWl/7+LbfrMbt8ja/Y7dMB192geXmhrsKLj8sbsWgWi0Gwao7gZaNPwGdAUs/NvQ4P+EstQbxx3mODam7cekhbJ5jCqTrREa7TMaiIJmimW4K7YKlrWvc8eDaE/oE8jYmKTSen0HotT4O5xW72C2HgYc4f8dGByS7slSKesHDw31oxCcbXu6Z1tMUESnqsqmIjoAK0nhy3zrEtZtrDw6pCIj1O6AS+t7f6U5KF+BG002aLj2hNH75nOR+ngytY7Pj87HpPjzjUuUUI++50CSKhITHblmfTjTZzDnMOHAyoUt+gNQJ0Vp+9jhuVhTougONE4i5xVRGybE69fXCSa57zzu3keF5fA8aTiO7nLNhr0Jt43dZZ7ElT4I3dt2dcWPhCYgRNJhJDJOWNcWUDTi/Y+Am1s3YVmN/Xc98ktotkjhkRfiPY5mgxXaWEnkN7eFTW9wOfOuME+5zrsGtGSwU+Y2mcn3Zt0IrOMO9B41U7+Qe4GNEI8Pr//nnW55LriNNm/QQQRbWKToQLWyl8UI7wbWuM6ciigTdnuLvL2rt2qssHQ6CcuXx3vK5P3KYYaWdRhGr5jzLNlfdYKWpn0E3w1TEhilBonFMlFKpcBY7+92YL6Wgij7TsGmFzpTg+fkhDUprKNo5iHX2+mpeDGuLgufp2dyMTA9SfRocil7t891ARycY5hrckOFCYzPDsakbfNYI++hubNDO7M2yYu/MPnJjmCO/NwF57WM/IJpTB5tyCulJJqCPDxTSZa9NAfmlwxagQVMGOXz5/e/Nii5PNkStq5NasQ3lVKtUqFkAU671y3TvoB009yyNAs9Eci0MgGzAKRTIMIu0Rn5/A6RxD5xOmWJJ3yXTISF+MyZtN2EwMPFtswidNdtdVBMZ+PxcA9Y6wABT6W4a4jJJ+OlHOx86bRL4pHA/jEMosq1rw0HrNs89TTX3QudMw411JcKK3XgF9FrHveLhzshiL0pRnanPZNC36bincYoU1kOKdz5z6K9Zp16f7E+YncSw4CK3LStzDSX6OdYau/fpo9qeTMPb6MciPq8fGg/fOizC/S+Zw4XXf2LqjS6tAsNX5a4kNYhJOpMymtdtGs1QXbGNZ+KZRqY+RhnpZJKfwN/STNa1730cQw60NnwenCOhMvPaupZRO92M+RRgUKE9X2p7AeOc9tAonY7SjZkIo3mg2ZAi329Etg5Aa/TCZRrC8wOIkLOpqKO9T8u+0PETcIF9jqkiDBhNWTSBIg4jFe+FudNNNIwK3LN0veqm33PIKUi0i5Wj1C6z7bbKtU0zGmBR850GM2AUcO/Z6+aTVQCyBZb1iXPgTDGywrWF665nZGfB8J75nIC0r+/cT62TnVzowOdexXpj7zPskrWpKyS0WBuTTIKKptpmB+ytMZP6cvKVPC5+Np9Vbaf658pkSc3EFIo92bonSp80imN8fglChnJeYFjqHajrTAVT8zkl40y/2FfHRj1eYOUG5/r0rGMKdh5vb5ylNooNtl8mvwwmYtAjayuW+7GZBpBjr7sZd1i5R38pQKzm3GvFer6CTJpsdB5kU0tttMcfk9PxeGZRf7ytx+srlJd90HE4oBwGdE39pf81jUyF+JXot4vqasFymHfH5gi56Vt8eGhUtZAqH6MpEFwInWM6sMumwS6xBVltdVxhbuWgwmtzALAp9tQgvM/iK2+gXERXAcqtzQL/iFjplkZmmSICLi+8Ssb8uCuxQTj8U9BiuKbdYS9cLiZ/l025rVYpnOG1H/ZMgRwTxm52wk1nI9NlitTeu4w7ed8Wg9ZELpYycqvGpQKrynOch3z9OXIoMNnguhEeCMey3SSac3qx4oVGtKeIYXOZ5z0zWeHwi/i5HKvoPjNBiFORwkWoaGx2vSnG43w/iVVpDoWvz9Cm0CVlkd7fjwkFdDi4x3HCgCEhWiZek4FiCvvfT1q4xBwWQXNy9eXQ92YGF5ZNiY0MZzLdKwqRLBo7KCFFUYLO4FTGWnvUdA/KIZMK80s6g0ekXptvESBF1HFLSmE1xv3jcjy9cH15Dk7JCcFZDp48iHIO02ilLFqgf6zwqsfOsiy4v09zWUm+V21uu+hIsVUuHdIRHP1/D8YEkZiDyiI8b+vrwQSJKZVFNM0KNBQavdAWAiKYc5EG+4gjiNdW+0yRoBx+lw2Z+4MozwKfNHlQRDbA8FzRO53O4zOp8PDD1+G+c39v5jY9CvydQnYA7eHQNq/qZXgP6w2uWtABPARzX3MoSRtq++Lel0JnSOiXyBQb5TtCUOwb59PxcCfflvXYxgEBQL7QH3CYSyVjAkUmzHr9VnQErwNUQXRPZGiwDineIsIN/9y8lTY5CaJPI7OjmdoGSQX0oZB1tM96v2ynBexoi7xF85R7tk7IHYFn+PlnIh73H0furCu2hmjpyhyh6XRMY3g2eB8vPx7GM3So0KquphSEr0GLoBCM9fBC6h9rrw1M2h4zDXCmoyNTsN0OUTsIOw2PBV4oGw93OfgnU4M9ASR4z+gdeSZC9dnw7IscUzREe4RNb5oxJ2kUbNpwG6CaouUEpQrU2ZBIjRB4NpkIAJBAgdL8gNcA0GI9PNw/jueX1bi9K/8YAKayHZUmoxUo+4OFNA2iYA7Ce+gamndohMDn1p765mL9zZ7P/cfumolVgCe0X9h2h2K0zd7R2hkpIhaVFgNY90sFpKCkwTZny8wciiJcnzKpjmDcszTCcqYzCaH0OMr+C4jENCDrh6kdwb/sO9BzO3WcsxQKz3l8vqPnoMAheHYp1e+WaYuAgtfLGAD2hmu6dumucMia7scxxTv7nLRvwlK573erxXh5UcvUU5Dob8tsIOGhW/YrPq/FOtfrZgnNTlfAtoeGYrTbUxTqoge7gs+hHgHNJGeqEwuflQ6rdC9umooFkNNNGq7thiBZJ9esPUONndDZ8Gjqgw6NaSrNSoKec0aXvqSCtNXpmqcG2yMmAxfhtTQmcnVoQmNrTzGNIxjC+bhhOZ3mK9MepvMBc6sc6HYtFECBGM6ONL0B3dQPRMeLvgnUOwGRFND+ffV+4b04pS8Qg9+hMVYzyntnakKj4CS7i2wy4LxWuoxxDxrEUfuFrucYyl3fB/YD7jXUUF7HCSCg4TmubNxjzslMTKrW0konfl7ZazoeIuyBNCWg8QYNsw/E3bEctnAd7GY0Yd1L7r8bL5Ebamx5NrmVZl9pnGBuYLS5uBferRJ4HkrkRZ8j00FQGrOMAuVTt0kxYx3wNzOJywRcih8T7d9+hxaKCYlF+RSzpRhgqU/q/BaevQ3Ne1HFuwENOyQAxjyuZU+cK2FwGPhuVmO56xW4GLAqLrU24OyPhrNzv78bHV2b2Na8xzAnLpLW/WzGNJaxEMd4gDBlQLDIU2aRGiDhaAMbTLf4GwGp51KLGQDEAKcAi1DMAv6zF8jgiYseOXVEJJSJWMc/NGU3QII98B+T02l/jnMK9Ky1hb6iXxAkrWEvXVgORLv97r4ixKlCNELTDsbMgtG7nk2wxVZuDvqI87cJ8GrXsH4gPHjLKpDsgPJr58OZcyKyosOBxbcUgeL7dtAYDRWUjsqb4KI38pgJUTY+6RU6TQUvDvoFksmFhn8sRUD6R1PJHP9SRE0T8Nihfm1t2c2ddCZHeXLg7Sy1lsR7vjnTFzi+t6s89EEoC4kRDUZrYDpwrgHFZnm8K4LVHUjkT4e3qzOUWR0sZCcH/P8Gado0OUYM4ha+tfQJ3j8HHNx1BFjSbcoO8F0b7nOF16lH4X5QvLIRQDn5ZiBQyEvf47YuFC1S6Mc1vIjF0kQ4MeB35Mfa7CW9+VZKQo9Dve5u9HBYo51gTFvORegLOKhCeqgAVx4cJxVSRhpx5FBlXYiyuN5oRjOtWDlBSdhhxuxk7+jolGBGrJqLUuYmfUUN25XGgkSEP4hJJiWKxTOBDKdaP/Z2Y0v6eSYFRWOi8Ks05k6PZwMwM4ZDVTvmFivbHrdgm/cPnVQEmc2wryUTnVjinnQoAe3WYYTUbNYzGpB5DlrazQ2FEWgj04rTcdzd3oznUAVr9J/DXx5sKCuxqHQCrKZHDr3Fmk4rTEM4UBVpX/nz7XDiB7GYab0Vmjk2W6Zg4fSTLVMW102BwSmQ+0ZRz/OQRuORQvGUkEuSyLuwilAVbR0BZ2ToTAAToG+6fyW0c+nUQBBFmlsO+52HNHvJdwF/C1ZBZ2mCtbrUtQxdXMI96+9RVMhd76mktDD2z576Rc8yVXOTCUEmUFJGBc/UOAkiSQ3ksH+kcL1jcuseS5EZem0jgSnUmaZBHaGY43fdd3x2uFn9LK1jeU+j+3B/n0IgE4ocelByNmkcYnE/NxNIe3imLVcoOtcmjYbNtVqB0l1gCX8HJZH3hI0UxUyHL09SXKWZ++Q9ah9Pno6OfwqQeS+AMwntRFuUaYIW9b0++Xzt4sQhqiuTzmY0Blwn0FL2TtaEdDaF6PL2bRRaSyDFlN/XQe5CJc3ZQmaFqLTumDIjEhAbeolak5Bdq1CPtiO2q04CpS1idy5XHsptngH2nYEV/yIATFu9J+mbIMI0vjQHagh6qkuRBzIacK7ynGKHCz02GtTWy9yOBezUhInqUspz8+fPXwEraaJfSgelJqsDSpuijOOg1N3QdUPhVafWU1D/yTnUwneun8CfDZyAVBqZ0C+dLKfpIgdjTgEvmKIORfqcWkmaxXmaNbQcTKc0zpFh4PTNTA2us+nj7mcUdjRVQYmzZtUScy9o0B/iNKaZwPevGGrUe1bPSDN7nUI4pZRig0b08R47cCe5nefSU+zIYYrHLSW1r4XGI9lLY/OrmJ97yL5Cg4XZS9d2Tt4qsHADIq4DWod7ctZTG8omsYERaFXvZJNq5lGMg25OOR/DpIkBE82iNs/tWKh4XuSdpkMrd51Cee8K9KlJ0FspS+gpT9MHUw9tjCpoGYBsjs7xksbk82Iodk8c8txVZlKo4BsmK+2O61SYM0SjHFgcnLc1yaqwX85uaVtSIkMzrX2U9UJthi02OhSacM5Paii+ZRnx2coMqt63QHbVPOwJHY0SoEb75ei/QmedZ6LF+8qUo3KMPDv4rExTvM7eozasATSqaAZo/6E+2pjnDEoOIxMRAECzBJFp8DOcoeiy39k7oG+XCUI3MjQxYWqVE2eCnG8X4zEMHAX+qTXrGZuVtvLC2ApzwGBwzjg0jmfYX8mh1PgKxhHrKvCIteAfk3Ncy0QR5X1yaDdqxFX9e7GxFLJr7oxFliLJjCuh/oQS0Z0841ZDq9rjnZsfjnHScCkO3SR7AbbrQVzCdqKijvekrji2VqQHW4PCSuS2HKKaP5iGpseAHBA4LpkqynfzmzNsKcvCODZBoSh9Cv+BQjSFeRcHJdwPl/1LwVXz4Zt/msXEuHjBw2SB2KiynEF1GPnM2XjdLPs6KHaD8yj3/4p6OIKjGOHgRM9Ag9Tj9N40U7+wgWwQhctx5qsRfd4n9oKgENL8NEswSZjJkdQ0XT/Y2C3k3dws6NZfX9ETsVEGfUkBtRzLoI4GHcU2qpuXKqB56K+CscrI6YNBMlyaKJuccrajcVmW21LQ9drEg3LJNb/mMFj4R+zG4mf6U4Wh7h2SIlucGNvMTBOgksijdiNS6ChPunjuQfdMpec5YaqQAu3ASJriuSxb2+3zm6bHze6ashyDixrJ00hoL0vu0VPup5qkzmVRvNuHHO8vnzF/gwaQQxhudjk/VcHUdsR/d5qGk8vaOsQsIN7sbPjwZu9Nu4bqCaXkdMDCmgKddcqzB0qOWBGUBdGszdb+PB3gC7FFnCrCfiybXJtqNh1Fxxxq2lWzEVIMtBuPVq8099qXTzI5oGDjK7bhaU5FnkNsZao3m2WTT94UjoI3UiBzL5JVQ7bLdnxisrCTcw3SHovrCbk2FPXQURRkBrEn6+GD0T6i4VMsJim8mbaBzOKIlUIYy+NYi8tDDgUBROpEMctzpbMLn8tv1x9Fwds7BatBakGnoNrhlJZRv7bBHuAWiIaTqhlQXAxKrYMbmqP7e2gxHJJ6/qfR+ZJbz890enSc4R5LE1YTnlBumIycztGRQA0EbczEIfb0TFZFsUNh2FD4MYVeFkKKxpF1YRHGIRtEOAWwQlipbTaB8MalBTqlU5RK0aBJQIqVOABplazBBvQrrKNvx9PTatygJSmkND9/hGpMU6vDZLavsl/1ntugeGgCIoDuS6eNlCuMA7UhCcRDn/mIaYLuRzmvUsxDhXPq4DoVDU2oIk3cioOWdWKoppNV6XWKdgGfCoyJy5shpzIJpP70HsT/lvX2ZR5VC3jbXj46gYTUcu+uaPEm1/qQaTn/PdfrtpzpmIJkSt0Ni+cT74uvntiG9jgBhESMTjDdbe4hzy/n+ePzatzeG0DJFzUK1/Tj6yOTQe7H9LxkNnDZfiymbSzSYCZzTUMPFR/SqUMDIuPknanZNYQvtQlFTNBvawCn3z3lMsMNyhjFN00KezfnANdZtgeItA2U2s0Ohnb60mG/rMM07GlktHdnr4B+16wPYZxapzFY4Hk85XWgUIV2WgHJF3ARbgKsiph5LNNgt4alBfl9P2goro6BirejBYsT2bTD2y/Xl8KyHTUDy+K8lWfVrCb2S6mgV21iQ2zsezQqSWAn7iJ0U6m13yf2ThXLRZPMt7jyTcbdA8DTbCxveZ7V3uiA60SlQznNIASg4IyG2qSrYjfl0o6d+mP04/PJA3PNKuz73fbZNqA2yBoocX5JQ+wmWm0V2qQyeig7dte8Tm2GMpvtxPnEOoM1w2dmTbalfjdcMiUq6yUAnMYYrBc0jNBo+e8YD/BMcE8AmngGqJduMyHrteugwNwk/ga1b+uqagoVq2/pyE6SoKAZ2yC4r04t9eL0MMZ0PaYz6Ztdf6tFc6JPL25WnFNkrcM7gN56jn0wTJz5JFMiqNsAU7ACAsQ3zSDAIuA5tZsDj0WssFfjATAvFu7qVUOCL4mEBCQnb9mba+LGekGuEGCFXMYKJs41ifbH2ne5nP8xOZ7WAdObyiONwQAorFrb59lClxvmgQCHrzdcU0pxOLPAFtVm1HwT4XoLrGNp+i2fJYdPxl8iSnFZqQI0hTyGA1sQM5FZipPeQII2J0GYm+co1o7SsbHp3Gxi1bUS/pRDDvTbIE9pTTpcSKkxPC4heASFJVm3GhksT+lyy3GGi4YbFAiYXGYfxv6MHNLwLSezSmcvtylpSo4qWXgRcG86wfvvRaPYQDrW9330YuSfUqDULYVuckGnLKp1KJuOXQ4sihmQdEbeCoXNOgBlZeFCmVuOPVS1LzjAPFAG13GQUYxdUXKtYnlQFd2C7iL41yKRcXgjPZYG3uMejbad99XCtkXILSCHdlaBjUEcKJTMKeDeeo1FbrTtA8nTGpOF7zWSygVCMSf8MDabV/RS9yrKb262fH/EvebTwOM1HI5/UnhpziACJfLQmQc0M7ehwrDmTV5fjNuV9sXZjOqI6fWtlsnnha8gDEV7Yl1QuHez5WHrM9UNUD9fzUlVsCxtzcJXt66kKie40oKq/85VpCy6lGKe94EG49GDPkYPe1DO0zhsl2O7OUfjFPtoJhJJJmY0fxggKjw4pwmudfyueQPkV8wjdGRUz8EkXdTgMXMWQrkJfcQ1E+ep0OS6oCs+eopnJxysZf4pOq3WBLF5uPkUctkEnZvm/zgUBtxcclvegoxRTEGD6dwZJxjL0oq5YCku3l4R2hrGe/eAIYQhd/z/SUXOFFsklGtiMwnKZiHf43X+YPQ98KPRbTDJ23hQnk6ifi9xEPyetO6Ts48jz04ff/ID0C9ih3sLLQx02UOPySGbe56LM4UhNrwUc5s0ch7gFpHa0ZZzT4pPizopZTofsS7IXwKMwZUInVMnnYd3/eG1Ye07wadpcZqmQ9v6QoFg3wZ1TVhfir5D1tM+NrNYxm6z9/I6Lz/Ii6pgu6CzAC5k/GCyIFjB34kl6x3TEWkTTcuMIcPGdR0wJK5N0rTkrasrChg32C/OeWYpbjiAKQpCTztRvN+Olx9MM+SO8xU9U9gGu7EtEw0meBSmoTUtsaK9j21xAJMKfGvzit2O+1KBktGcQWOyKHWCqoNd7IjTpAEgtGNzrwzEAAAgAElEQVSktqat7eKeRjh9x1RaW+kUN9GA+Tk4P9lToheact5wTmPXLdATAW4KJ4sgaaUaIcQCe4H+iGJSaiVN5fs7dDTASagorFmbmaajaGADoHkamw8NU1oIzGf6TrWLbq6kGBHOo0XN/kpOzCH28Hwm/j6TXvNqnAzwBaUvph/3usppkW6jEHpi0ca6oA2ai6YxU3/WE4Ue7wmthDRLzgfWWAxsZvMBLZ3zhXthGK4Bj93AOUW2oERPStPK30RnTO3iBEEdF89JmrhoTNmfoIVJVeppRYOWye+ImJzQUot4rWml0EvzESkLgk72SIAJf1Zk3Okgz+rbK3koaPtMag9zIXtpi681DwnFNwwF9gOzZaRVOtUCmIn7IE0TEQpxOXQ6Ce34ahbjpLeI+Lk32TvLiS0TrCNnrNPlbtRdf1oQq4/zM/Ua47Nm0lWGR07Cugas5i1Uaap0AWs+j/oa67ncR867+9YPSe2KxfEOoGI33inWaebkN15qUzUf3by4T2ddZ2Kn7rNryYjpJyNOduRz2XDgsFi62dRymlk4MRTksKE5MXS+mFGl3qdhz8JTD8uZJzXTSWm0lmunmzmTzrodtj4nJgPJFdOB1zXi72kSoI1/6rVMRVi3aFOJLZgGdEg+0KGNiGQxcV8BbzIlDjgLSAlwg8TARsYsKmoIAb4EjdYzcK2UykG5uU+13yb36uDElv3djEWnPTYy520aGQRLcGZZ6Jfi6IbJxLEoCqLThrOx4ZerRFAiUPsOC3JDzqga//P4w/d41YLPUDHGcHRfswsi0VODttlLGFAQIcSIaiG6m0yv/y3Yp6cbESo1hzXoqAm2QfYYieFN/4WAlYXEXFzLv3TBPSlxXluTpxqDMaqXp+EiizCajYXRJY4515DHdqigGVLsJKc3VtOlo5HNZRGtVkPrwHyu0mlE2LvEi/wa+BfbxRrBxtHoaBCegXmm61qc1sFYhTwFnwFWPW0rIwF0PyllyQM5j9df5JPQuOhWRzPbybrS5KQHqL1p3cRy3IMSQUdEBN9Jr2V2ov2uFtNtk5vguXIvanGw5gcK4dKWZlTL+sDe08RZXrcnFYxOse8E3Q26NSjg2wVMk4pu9vtw6EOOh0Ktxlzk70N9GBsoXPEOtjPrxsOY9x4UoyYgaW1mBLc5WdMwQC1U8tdSyFuUs1EjgldvRONhU9+8z6BrhUDLE+08h102h0asrhaiNEu8nmhuh5dCVdC/XbOFYyWyUwB8Bxq4LjmcVqYIi4BhtmAzFF40m+T6PN5eN+Fz9yHKf8+hsN85Kp7Ox/48G5wbe64Fm3+eId4H2R9Qgh7SbARliUsThzqv2eYJhYpncmBOC2uG55UNtSmaoXJFmOjUL5RPXKFoHMZ0bDO5+Bqf6804HY5xTVNUyZMrFSR0oLg1NfqvriEUyxiXLC7OPMnNmk/ME3m6cuf5eNvNaby/sS4VdHq/OaREjHWvE5yRnum0SSMHi8HJ1HwnKHBQPgwyo0j0cItbXJ5paGcKaxWXX3nQ3HOLKDOE+KScve14yAFjvotrJZalRRtqmp/TSNPa2Reh79BQUMwSvm0Dcsp+BY0meS0Ud2Ob64LrlAWOhQogVFvkWwDyM/5Nbn6m+Dgtfhq2ttvjgDSNCyDPHs90Am8PUH+YYCmSFqywyARss+jy+hiUbBiv+Szwq0uoWpN59QPs/Tij8QwdQ1NrqhLX+vUnbmXmgDxiJf0gtTKTozTbAgQXXndRsYI4Ewq8w9DCfVLTCK5jZwpJmeh1IW2MawtgYSgmhbnmEBb5jT6zH3JWQKPk2vLfMy1LRhC6FouZWLPHkvU4Jiet7NX8aWfO+ZXivcCOLv4FJms6drca9w/mWGVNlu61w0mlc9FAqtfi2izjesjkBxDNHLbNh6JtPhcOTAJg0gXds2mEDG1kL4h5CudHWWx3QB7PrcyPfRliWHBj+sD+1fqenE0ppNRxqIFhPRZgVxlCao2YRGMJTAHGnux1SsEcS2SnwTyDmADxfHBDKIJtnMzrSNFadO5GuhNYyZkRoEMaGp+J96rmCbE725GAzHf75wZ3ed84cupeaOHXE70ABltzNHhP7N1Q9Hl2lARcaxjqDt4L+zhFaGfJxHkuTbhnWu+xXX/xHEGf7HgEpno0KjwLUviYyNrAQRPuiQ/a6kwYp6wz9pNyqLo0HtJBLcx1goy2MqCwbp5Zr6fZOGwN6GTN8rkCwsSQgvegI1qyTHDsq8ZfMMfPT40ordY8QEEOr1mezUepoWgB43q5V8dEw86eo3OvdMWmdqYRBUyFXZCIEkG+0BfvFPNbA1i4h9aKJq+MnrKHVhMI0MCzG2OMB9ZVhV+nESVQHYDgm2tbqEOBVJwmol/hOoS5wl5pIxMgJw2J9W9A3+jL6vzL3t7ZeaVTDAioS6laKHVAiasI/VZqRUDdCuI8HOkZ3LcyhSzaO3sZdPmvzT5NG0Y1MCSgt3outc2g6JDSAGvu79S6UAU776syhARDnUKV3IBGZn/mw7Jxv/6CisDYvwPhcLKw0GlXCDYfCz87XFPTRa/4DjePhdiCxqIAOXUpEWRZTmYkOZXvZmFsQ2TKPAuWwpniozj0xRVvRD3I2hkOplQEP1ShWNCSoA+wgEAzI4zj8aOjvYrfjoVKgCDlPRw4hCzsRbnUXIRCUAGfbPyh8CynQVG1aZXH3miIGhi+5igPLGriEmPhw0LjgEF0n4aunmw3Ewtcrv3iVtoC/3s3EArTFKPutzzw19E6f0akDRrEJGJnFhGbMh11uz04J8k2fBnnxYUDpx7oNAnU0gFMtFnnNAXTLZzy2lg44UKxiDYi/vpBi0UvI/j91BZWygSFlZ06i7sd0PJ+8tBrJc1axNVOYaeNl5ufnFwEnHf3BpuKLuiznqalRq8pBGQXXbQmoMBcvzTUedB9kK7ZCnJY00wVZ5+DgHFqRu5YKGKO4PjOgotDOQWUrm+Ia2MGUNabrQvrRgkBOuun6PGFhJmBEN1IRuKusQ4YbNqhm73if17fe25IrPlP66LZca9MpO9GLg1OrTEsvlOshC/dlNEuBp24YgJC4cR95vCGlsBGnY0HLnNMIcb4ILQQ98Ac9gj9mcjwnjqcbjGWi9W3Z52xN5MCPh+UNvOGQj0L4qIlu7QOUVwagfjLlxA3WpQyGIiZQ/GVY1JxhHs8HSvMNBDvFgUlm3HCtVwTIL8gs9js8je0ekXQrWgzTVMVfPKaRf/UMzCVgL5AEQ71rLQLaEPOhI1KB2tUqy1PKUosXEE1bXRpyOIVQGEzFbjh+WO9UbBoASwS3DatcuCl3BGWCYWU9R8dRiVbtzSrQR/ddmwe+LsUocUhrUmx4bU2tmiNXFfQ9pKdlPuB9oLG8TQWN+aAYOWZZjwT9tJ7xAKdhOvPNNpPUFrumVZ4fbDOPOwssqDqUZTGCCSTFrRb7EUG33IvLk6G7aITkMh932LDtdsJ3Ox5ZIUpMhUwotljj4cqFRoeSfGJE3BXA0UUdMHxDyDFVG7MWUBanS49jCX8428mJRfa5GY7vvjdFF8KZXuPZP+mgL27x/lRlFfb1tL0FSrNPoQ5B/exLZV5/1nrAHFkeBwpnNQYsacH0S4bZxoDC820vn6GAnoEHHVk0rbZ9cR9fXvbJNSSn9Uqm4JU7Y8Nhdc6rXaePX6ns8wMdtSZzPMsk8qdmTLt8Mc6aIpoUzOLwl90Gven2GkTinenYP1CT/1GqWEq2G5vrJk0QotG4JmYMhWS9dC2t1JhWinIGW04NPeBM4kmgwldQpsLfxXRd8pIg24o9lW3wXvjfkb/EGru3MbhbTPWn4XAFyOgtlknVqWbMNrCJr9NYpo6VNVdsUZ8XZ671rslduJoM0QmVvLQbkX582hnGsRzplNjHNMAYctFSj3RNYyQusNzmcnVFeTj59hTaLJlDERGm4eG6xFnu3f2NJkwapAEJ3xPTZX2jDRfsGzxs1arsK3zneeYYvrj7TS+PsxeUUfJTVE/x9QNXSU02QT8Zq1eGSEXVndJB3T1wor700yu83Hc3tkA4lxrA8OkWEDAZtcmvU2XTLN3YhpggbyphJLbDLaOKbRUptC1XzcHMHt2nOPUqWDlnSD0b7/f0xieFeu3cmCMvlQ9c6j70VtTH7cpUmmfE3HA9WVEDiVOKqWxDR3/wJCC59Ig5lDnCqCKVKKyyVIDsUYC9GOcYs4fzIvkUx1hljjBhK74+ACbiwEFFNP1eH0DXKPWVTPFdYPBI5hr4PVVHd61hzk26W1iOOTz2ntAQlCrbisQnEbm5ETm8zh+/QSVg3teheEUDhxjKcfNzWF0EdmFJfGX7g5HlkICviO6B7rquCZ0loXUGgvaMVbxAy+7xOK5ijpoM6qjQwcUlnApHLsrh7CFQs2x03ufXBk2Ur3dWSizBZw6sgbQTCyzEHBcgeag4wZjxTHWn6CF0uji0EXXW7tCWhx4kQlwnIwVicslaJbSpg2o14AiD34km4ghXTRW8sR17+BglxrUG6xbV3LD2LBy3WyyLPRNyPYeqG1pV6McfCnycozlALmBqvR3dL5aLDk9oB1Z2IRmxOiupkLLaI60PHWc530z7dhiIQI4uv5kUlCUKiy9rckEDwpFPoUBxSWHk42utDiK/aZX9sFI88LnZeN1+sGUBKSvEPRQPNyiuP448oTfXhkzKQzg+pZoLM1rdfwewl6/iFnP7UTU/NFqqi66lEZORXlDuwGdQAx3qy4racRHx9HhqkYs6XviM6cwTpCqp2Jznw0L5dssg9zXhISKjPNzNjCACuoN+BtX2p62kmgCGqnOtCmhqB1MecpYuV1YOgisaVzRYchKvGTfpDlmIy9XmN0ezdAur09xxYHbgtdsL7yHzXG8kvcChfF8itYDxyI2r0wUPrgunCbqJdxHFLdD0m03qEY4w8cmPG3K/lKT3dBSfR57H+I5f3/djde3z7EPMoshBQYTM3K4omfAfnlRomoLMJAmJwFSNpk8sf5pbJnUcsjyzCjK5h7nsN6rIUxWVR1wutFsx3R+ShETR61KXPdn2qnIZ0DTE+3WNQ6Ac4zT1nps+O+4KgYRd2LE2kLMyrXgEKCw47C+UHCCsmMsIO0K9JS9FOdChd3SHmL9mnwdbDhFivNZjrtxGuvQL+/vKJzvc595ZnUxo9HimYdCyreT4egcsG6/Zd/WtlOrZq9NhJoxoTA753jE7h4OPcUmFCVyYQB2oPw1jRC9jxSzpG/PTDiHIiEdFxtp6VOZrcVjlGwazAUskjQHUEd2AcNSqEu5okF+/fWevZgzjkkYh3jT4uLYmJ8FANPlJ0yFTylI7OvYI0MHi80+lKdMFkF1pU502jyTreaeM7n6/CRL55hn6MeP5zzbPa2Vdns1WQhCS8hqTR0FsKA7dl6a1G0yvGK8cjqMzRbHJZyRdKNj/w6oF+MJdS00gk5BAS/UYTXAwWtifoH7Iq/Dc5qpVTROZWvNVL/2qwjm4xJoU5NrxiS13JxSMO2dfsUoI5azUME5O913ANr4piC0PvCs4yzioeNZfnnpoGJ5AxHWH5nQU5C2s9w1f4JGJTavAAVBpeXe87raC9ukhFFTZymoM3RX/keKePRyIOo91bDQMj8pmSwB5bZhkvBe3E/P2Xew18edj/2CCZnTaFH6uDOlmHbPRrO3O2zy3livrVHyfMXVCYBgGS3id7MY/rvhrua0GIp7pSqzd/h+bXJSh5T7WhvCxA454K1mPuaUtFGINQP1EBpKziTokwJK6mN45qXJWRtynTkDDdTF9MUwyoQPhz5l4x76NJRinAKjcXYClsawTvY+r0USpT1dPkeoo7IzpOYaHtlgk0Ht6q8uYHpBrwFJoQy/bTJB2qGzTHCwGpjWeLPG4oyHwypZP0Wns5FXsxOqKU313r1VF7N+T4KcHWJ5YSiVs6pURM8i2Tt8RvZmQ6ObUaG1tXIFPqNrgJrcujvgNAwKK0OnNEJJ1f9Kh0/tEgvzohAHKMTxEZ0158k19iIULtzMEhQKiKzTGHUP9S0XhX24zbHYYACt4/KLCVIiWtj7oIJhxnCMs9kWbWf2S01I2Edh8bBnJvi4Aeiu92sQEH1Za6Py2JZmuj5XfXIamfNZzjMpwozeQFbUVzj5YAynm4EiJLtTFnJEPA8gy3boLXyMhgDpZ7rO6fhKKJ8ocfMfzSJhzEU3pzagN9UskBL7gigln7uCeniNC3WsEDQvPot9miRi+MFs3Pwd1lu4i0WdaUepIBJw+9CA0NXmuF+M434+Pt5P4+MN4deIW8OYOi0iPDGvX0FEbExoASjeeY0s8mSN2EykC16PhHpxwFq8eoDlsMUBi0wMLBrLM94i24KBrpPRNOhgrHRLu8HfyKaXBmtTaKEbZmwGp7xH+IfY4S3LDs+1naKVFOA0JRzu2Dd/BTU940hFwURn/XyvW0f5k7thKgKUE8trc4hep2HR/USToF0zhQIPEW5coHoUWDi5dPHsfeQhcWrz9ouQPe4bByZFJG4ZTPwQsDPmtzunAcksKWuUzbOanwRTOfrUvpVraRNyMWEI6qVAFOrTdgs9Rv2RiLn8aRBOBIM88DQITVnTVAK6DTazbuqKsc+hGeFgpiMLlsDF3S86w3d6G++HQ3W1MpuDh5vXiWPR1ybvBQt0nq8OXBMdMceC+yAHnCJAwXiHxqrR0A53MtukaOkmprU2ggk9MeIzzMxKiGU4+5UFz+0d0zY3RpsxEc8gVSDOJ4rt3fjYfIWVhXbhx/NdGnxQFc5XKIvbNeNqm0yevRQ1c6ZZPKtqDPSJ9/TitSjYee/hDpfGRnGlU1cakvdfbM5wZUHmQOBpYth/nBgF9Ct+c3JHoGuA5K6dxiV3AnvmhPXpkCRwgEMVvGAnLx8gz18gZ1KL1JxQGLI2eY+g25ozcI3ZxNmTsPfV7UawBBAFXUOSsMsoJdkSH5UvdZ6OxQxHqptMW6SPaNeOlfN0dggVClSQ98AeweRHpJU8JUX8NLBtE01xxeUlJf7jfR/zBgwRyEuYLtdpxJgwsMZ5zeSJvbP2nYhF7J1AzKL9JLcCR5u77Jms/fCrS7SNuJj9gkl7QBooXmQgzDSmSEEINQ1wB1pGOUM2vUDAQ2BMLZ8uW6wdnhPPDq41ewPNm/sC7xuTAt5H6wnzTMR0QOrm15c6yegSofYRRAmavwL5t0hp6iIngqYkHMqcEVKi3Vv4fek+TDZ//HiQXhcBe2XhlC0/BQrvi2eO+09ujXb7ZTqQ84s1QjPDHmuuTwqdTH9Z84rmBWxY0dAq58YDzCiaNznLcMh7fLwJ0JJJ9BHzhm0mduz7oSXeWXBwVmSqW7Q7zqsuzmnEQv2rsLuEU98vx/3jzSX/KHq8AHrF2CjXO3NPoPvyBtRdMAVPMzdIg7/P9cIBc0YuXdEc454FNTRGCpsUWTrUoTNx30ucA7qK0LbYh3TGs/Zw7+D6O7VXz+v+PhuPT4ANPKc2Uu6ngEFMNEXpuceZVLEesi+3Y6HuetFQJJgYHQKvr+j9dKYJ45lhasl984xBX8U9QdDe+WgyDKR3QoGCFdJOne1IGiBrtRxPD4s0M62LbfdMz3KpQ7JpmCgTKMtedpfmjcKcfVUDA/dUgE7qLZ55KEHs5ejDzHWTbtkACNfusMPhsUPHoRN2Zko5eD5I3eXz8Uz2+UCTJKqu6YlhrB3ISc2ksUdYmrXvZ89Pk+PzCr2UvMJouADX67qxTqMBOQCUztXYrD+iuwBQgp4akDHOc+o8BKAK0MnEgRqLWglASXOU5N+lKbUZhnrIvv7y4vRWSl3rj+r8O1ufhnHDPkENclkj67GOpTP6ZK5xUQor3BXqHWZQOnLSCOrW5UDF5pD6DIA01tCVz6eObhVTkeUMwNCmzXwx9WQBlajZJ4ACOb3LOECgCqYAE7o9jViFyF/jCa6T7daEA5KQGZVWIlTVhWGmx2NAy+dnaHGaM6SuS209YgC0DnOIcGqBbWJOuEZxwiV8m5DPhJ9/C+9MqaFVuo2Z31YIugynLwCkHqc/JofT+cyGibc51DLGXYRcQq9IltYUkdt2nA/TMYmD0V2oWZPleazuzuPhAZcvtSzppA+LMdnPx4kpxMd2fKwPbP/JDeDQp4PX2lkKWtOALqrwuuwaIJzHOYu5aC+I40H56t5Q0BzR6ySz4X3sk5sxDZoQZxiCmhBTYwm6nIwVXvp5aNBHwMfkYs/HJMJ4u1f42IxIQXq58KvlKt3w/nwaG/IBDtvxhcA8wWNQa3I5xxR6yHmMO5Lub1cRaW3o0DN9UWgPn5nNlAPalqIdb0Bu4eKeQu16ffsYe8Rz6CiyOUgv66C3dizxRn/jFlb67IVulAVaFzSou1a/bNim/MLbdYyf60WBkgkZTYRThGJz5Y9wQLHhk4+Rn4XzX2LN1I3FTW6uKxsbuiKuELx7kMLV/TwhijQvjm1FzGgA3n59pgHj8Er4H0jUxY3mSmsQ/atiMSFjZCC9xaEJJBHqhwFrXmM98Dn4oXUw/tf6EI0DWSJxdjqDWDKl2QfdoVDzOmprqG0lSB2icLEPO8MK7No61WydAtMmCz8aYtaA7nNyyp32iQqaocLfy7i4dFpNUXuAqx7eqc0uegjQ919vn/mbFn0cDEwbRdWYGGoU3iGT5bE/neX5RgcV4ThhdhNsYbVbpJBlkzpFl2A+zdMTG07T/dqiUo57xugRgYrM8XlBNG3WKSJcE9xfmplfv6RmcA3Z+CgotgcybxCWcoEWZe5AgS7idSZk7qROhWfnKXa6oI378YXwOfoUBNu4vd1fqAcBG8oaHqSQ1379SUCp7nKiQJXjVBSaWCvvdSFkPVJU8iFoaNh0zS7ROCOaj6fHHCY8JxRYkV2Brh1B8d/G69vbBRiKFfQzxS77ibzt1jvxTzRaPJOs25eX51hfMonhgM7kYjsfu42ULXMwaG62WUNTUt4nt4YTHwtYCM2HZpliSmEyCPb7K9ORxfjtN0AF9BM9sbSo49B8e/3IwWzD4ORUvYx7AmtLLYY6IRDq19fXZAAZguhzEnoQupzlIs3266/P/ByGC23hTUgxey7f2SdYx/eg8aKhk4HZxMi0gKkWTQbNMhkXNNjqnny2WEP5jG+sswp6fLgZD3FdIyvMZ4ipl8UQqL3fCq39zE4edZwKrSpJ5065FUMzRZP6Kv2VdPrV+PHjUZpx6jmnU3s0pdERSEvl/UuDQUPF9N9wSAoeM1J08GtzATeJDgfWDEMqHOuYiaOTKO4B611tE5MyJ738Og0SU1H2DdYYTS7v80r5MWuo6WOZeGVKYvguRXtri0Bjed98Z3p2Qx2gvoV1zVrh88uBd+pPQwNwEICR8xArZbSl97I5BKhKaL0344l6hN9TtzIGk+Gvr/egyFNcTENJV1ht0Sta7dRQDVBo0Tvu01euzdPTU7496yz6tJWXKtrNdYKEY+DB9J1MudV4fsZJEsGVgG0LtK8TLV0CcabiuU3jAAVzgllNUaHKDZP98enlMWLzNNg1EWdN8fxJvqDoPo0jjm1Q7b5Rmno96lo1Ge/vRgDEQAaWAdOuIO1obJ2AJWD4sJMeGfobQcPbcdhpHpLoijhxFsPhQvcCMNQhE/qnsQiaE/HMng7ojG084p5K00XAZ5rk6TimqHeaHd1S/a4aae6PTUlrXztGA6AG/TETndiaJ4Osm1XOhqZ+l54S6usX0zzuTRn+rOZjf9zV+aImtrXKATcRnU/ekx9G8wBYcHvzEMq/WTm7cbNYjJdn6jb1grpuNcDPfUqRXBQ+J7TdyDSVr7Vnua/JinHCyh7Bc/P4aKzFZCaDYk6+ToAo7u8p7x+qF1KKNIa5noDR24j5ud6Pjwa5Zs++sKdOY8o6ZN9inw+rejb2x/n4XNPM7NNgdO3WtPNmj6S522tkk5BoAFxyyfJMq48iR5CHSfdhQPBlnutmJWloYRgsgLOZfcUqwkYah7SEwwuuOQVWR9NgQ9P6LjVX6eDtGVI//jH5OqKRAR17H+9v70EZJidQ/NsxYySMvSITCegmewrL2zFN60c3eU4YT3jGCx2DPt6PY/1+GMcNiqH9WJ4mYxX+6HKs8FXPDath2OQ4TlP0GIr+4jBWxFQxVTdC9BqgF7toJ8rxJQgDTjOrurEgjaKoJurO8p6YgiUFlY3L0lTxOq5kdHuRUyCK5mFlkfAZmAx8pX0CPeLgnC95KE7jc7MLhQYkMZ0sDd75mjMTMahk9wRDTqC0TcsVCo57AiXtmDMmD+WjdDPJN7hmu1BwPTzdWTzHyeOahN588Dh3ZBxXOTclqOPhocjjerF4+ovFKTqsHokHgG8pX1cetCiaDjVNhZOHrtg+9rYPt0HntLB0RKpNbLslQR2Apykfftp0CYI3545IcXZhU8q4fr3OeooTDw9DaERXSl1PIzpLJ8g5ayY2yY6n2ZTvkzMAgsK9kN7TVAQ+O2+JDTuo2M4GD640ExqKWxytCJGU4qL1dA7KaGC+88SdhrCB6qRDQ2IB9vB4zchoasJ2R8FabkKEX/Kwlv2slAmdxNTAKJDk25wLrAxtNlgjiED5OSY2BreySX+zp+zQu6DBCCnlauc7iG4R9KCehd96dwnAZXry+c6UjM3/IMWzUsNbNBh0KI0vBTGOghYyPr4gkn2doN31OB/9zEiR+PQMDVL7UAZYGbUzISzaF6j3ObQI3rfZDmrg2jvewkWjDkWwfI4EZibQzglvNCEU50EsQdjuxvMLiffq35AO8E+mZ4z1oS1w6LbWjGsaikfEvaLowbfiXOOzR1EMV5rXia1qHGfc12YTDmSdYtgDKTBjUVtW34pstbxtuimIvS5hpoeHtvhpMYoOIknRA1qY0wwadKhXoMAechZaZpuwx9F00jBD46FJX46HJzQI2GfTzKiRysTicz9+/frIWuY9P7/cp/HLtS/zDAosdTbQa+DCt+WrYR9fU8wAACAASURBVHLsmTS0ER2PCk8jiBOKVty9zNbh5xDZMgXEGp/7r2hZfSBmHhxUHOY4LlGIs7ZYq+zJFBYc/tHBnZmkVhr2h9PKCHRxdQsbzSlG6GQrm6vQP/e6rF2446Vza81ldGRMBZo+XHz7FGHQcot6xvVhXYOeY58NCsuz/voOXbds9quQdYJRyfWVCXRhPEQ0rGiesxDgKenrpeGIW1soJRZN2JxmEvX6nr1XITeovDopAAbeK9OLTCJjzsP6cQIqym1xrpgaQbd5bAFVSrcYEXDRE9lP2IP5ooBR0EwRpuCZfCI0rin6oFunkIGiXNPz3XrsjpiAgCxjanCTNZvmMGg5jFP2M6loUFUIRgVEiHEG58i8G1NBQhBzrgtrNHrFOl9Zx+i02kjo788waGSVSVP0y91GqlaKz+hH6pkusbcNkM6aXCf+2RosReaFb3lRpR3hOrjmHCU80CkgNZTIOlQomjlycZji196D/oLngvWz58xVO3uh5aYSZhJUURYxH6o8kIQOYvs+H08v7Os41jnNd1LF/cB6f51Jc5sxRIN40RpdQbXs6JXJ13UH+xX1RWeoCbwJdFz0vvx7ilQBjaZCSasyx26PW9tGxkm/P9+j1C7OaQpkKJNqFKlB23jKvTtYaOVV4TRmM+g1Zl2yZ/Js6BYLRZXryN8CBIHyCQgAle8u0Qc0zzHMSJAvRR7X3kLdqAvOugsR7u/o3lfYuPVJ6jlSJ+ByGJ2w9ZJOqE2V1zwqFMgVz7/AEX+89W02lE6EdbnDJAVKZBlK1UTLa72SUh06H02M1TQumF9pjtCOI73Q3TGtMw0JdUets7CDDtB90RTWeyJHiUYsrmZMJjXS4H3AhOCZgM0T6UaoYDC8qjE/2sS0KiZMGjKAynyhARup+a2VV3ZxndpZj12mhqKlf0y+TuczG/5hvx6H7WacOcT3s8H1OZ5nYxkb2kU6t8OWjY8GYTLOc5oBOIY6cdzcLcb+OBm/Xk8pgjji7xZj3INmL0AUJkl0Bo1vrmv8FnDFqmlIdRUX/iCUhc2XuhVGsBQApjlvUyRwsRIy2XZ3cy2Zb0BpCtl2qKaLEk1M2hiQ1/zbZEzP83EiC2SNw4nc8UNoN7sxvzmMh6eJhxOifIpDaA6xRGYMD4qjYDeoIH+bMXHEoee0Zren2Vgibg9HuA6HcmSZzKZjsz+ONzbaz69ErjwgJs0ihHc+xgwBW3Fk+1DpKYuoKDxE6CegGu2+ZjEpX9lgNV2LtCVuvYXcTQtlRflaQHZRZU5F0X6iSTELiL9jwBSj97Z/teFU+IfF9VoBJenkgxGp9C9E2LEkZWyfTBb5s2xoPFQWQhR9bO42niLr8u1Brpm+cZDSiMyXcKj9XByITQ/rqQ3FMGgLdJdPaFtJjefQ9rUv14OGosabHCqx2v4mHDQTQteTbghE1b1mzc0HSYJCx/tv9KLY3TnI01BFDMykZxIxMhsWaAvXB7oN+qAWNifrJnzRvWj13W14vQabUrhQ2C3H470UNOcwFqXcTyglmgfgiT/JoUnjQaETZMgh9EV3RHEGGgXdYgfF5SAiyHuFksDoXtcYNycOBTiyCQ2MLbG0G95fmmwoIXHwYW1qNx073zunIrzyoXQVNPRaYKO/Q3uGE540Lqc6Hi6gU7GwjHDX98/ap4Hgf6OIYq2moSrzCO4RVESmgk9Ptxlnl/NkDhTQYgp4KaCsc/i7HHw6yjTSxac2hR57WC2X+XztaMfrsYYpCJjWtBtODq5kJYmkxRp5yxpWO9bJ3uY8SdNowS5Tj88PA+tiDZuDfRJrdwJAQa6ZOLIfxRozFCJEu7eZ2rx//Iw7EcYq89l9bKancwIGD9lnKAwTpjm/zUGDaQBrkX0ilLvKTuJ1mUDzLEDPQjTL2uRn2Iu5TrpTOc2jsOO6MsXl3kIfxio7hg3k5VTGD4XH608Aqn2aLJqn+weev9ZE0Mjt05DH1IGw19B+RgAmKLCADznwQqlRcwKSuN0z7WASIeUT7RNC/wAxvI+FmhioXT7P6jUAgNhvuA84YvFMqz+sGjmaG9LKpUGFxtzAQ6aRumRuoLYmULeaRUCfMkiRpsHa0jUwU9eZgaH8e1NNAdY4l9hzf7w8pgnvjGHQftaeWWEWbFfTHKbapeMrNJh7ShHGutXyVlc9DW3US7j2NW/w/V1NATTj8LzJPlPOVr42ujYo57iuMdXnc/czqHbKSIHt2KYAY5L8lGeE3yVvh/2HKQbfoXtPoe/ZuDOB0xWSxn2aAnj99ZH9nD3t6VHKXov5FcwX0IAOpsKkdU1kL1QHR6EdGvaU85lvzkQaKScR0HDeP9wbuNEBTUqzF6ArExCDjD1Prk1A3kOCraUnxuqcxHYMj3brgME09M9PL+N2WXty7VlQxqC58/xz1me/Tq5NuZuC3M+gV6LdcmoMEBhKL2DrlukbIComKUxcfEYjFcjPwLBQL8J6kDJb4c9znfw6SLJdMbtQN4fJxHq0yKGYn6Qns0fH2Ofi7Oq1ccLbGTTqszSssckKJbcc/aIB3lvTJL8uhbRucWpunGo04MDzt6FA/2ACU6GwKeP923EyDCVJjQVA4d1qNh7uqAXKACcTRZ/TULAxIflyT2X/5N7Haj56cKmHMI2iWYxrXeXfXZpKhfFm0bkO20jAqQzSAesl7pWyCfeEsEKS2YcWVz1tszJ05TOWo5382IMA4XidZtUQf3LbNHr27eNpfHGGArzGCIPiwiDbq4742z1Bwzo9pImBSRB9GWu7UFB1e5qjZD3zXJVD5oymNkyPemYXNNPtXizbgmucAUntu3H6I54iTacsHqY0beDlOazTmtlMqR6YkKmRuXDJA2SQHbEeX28/x/rjY5wRHE3n40iuRBWBUxqZGY0MFx260MtYPT6P02Q1Pj7xmsb1BHqAk5pGf7+xnIosVo0W1/Ob9ZuWt8dYv+7X+FJrownPOpqxynshoB3aS+V4FQOt0JgWPNH1dhMYUH0yCOvepqMc47SejsNGniwXko2XC8UCunsAOeQBp+WhmJLygpsGRQNhPV/k54RfiVPScZyKzsLutiTZ9TgZ88A0UhMoZPj3iOaWN+M4nY8DC/h8GDeLyXjAyjnpwaDVUOvabq9FZYY2ycudmHvwhUBsU6FBh4joOEwi3AX5PzdlTP/wRqoN+3JMySZPk6DVohuPuh85is1f9ZAr2lkePCdnQViwuS7nDwohkF7dqLQojs10kqctOhWUQdXSa/8YC1UKOygxFEemajcSQxETCtl6LSpGY0bRWpz5XLOMY3WTonEhAJG6geaETZlDK/qaoD1SItC6mMHiZIAHnMkk9ApGvRwGbBxphKLncOyrMFnxYkb5Cd+Eb99NhUtSy3JDQMOvD7/3FB47tB8Tb2kC0ROJ9LKJ6tdeKwfaGzSwDFX0kgfppEGncdcpThFiOLuZyIFM76UP0kgXP1o7Yi2Isrl9bcPhDy1ip0aOhgNBN+GW4aGC2C4pUjiQMHmgQWHtFO2T3IcdGzLfNEDlIpWmkc24m2gPSq41z8OeRoCGuTJiUnDPmMo9RyO0utHkgA0X5gTW4KCUXKMcvDfQnNwAQ61Iwy1gkI2yTEXg218sXuPSVlOLG8W5oJ9vr1g90yggmGaixkSvdy2t53W9oVHvgEOLdzYl9Ttd5HhgB40jeJRwyvVnimvWSmcbZR1iB41LIw1tUYG0XC3BfMxL1NhwLQkihOqgzgvDEvYGUb+kZ29wC5I6xH4WUTGTSOhn55tMk3d7nOgQvZf7HLSKJXvGTT0D2q5C1eFACp85Tmj8dxoUikhpSrwOzam2r+72HLZ8BhBbCiUaC/JOXtBG3GnDGw/JaNx0eErOxZGDj8KLz+d6FumleS9r582XlDtGh1P2NgvSDgVuUwyaHXYns0fKorlyCVifBkXS0Fi0N82Zs4fPxwSpKXZqkhTzG3YqpY6GlP8tuUHZKpkyU1AuA3qtKcZqv88hXGsTVgDXJAwIROYPi/H4ROHiVJNmh/etwxKopWG5oY/csLakoi5m8zGbaDyguYJC3jQLAEcBuBQfUxS0Oxb3iYJa90wLd4MkO7yzAkUzdaUB5XfVLbIeLodqQpTbwcysI54F9g8aRa4Zz2AmS6FZiwxT5HIsAoyySWoLzTpbjbvbe6mCiLnPrD+Qaqm67fbIBItm8yMum4bCxjkVilQVzGnaAAQqvwTgISJnrJ+ZTkRjojg9jdnZiT70PK4Vxa5CbMMcncLaCGR6fuA6f2bf46snYR1f4TNOQxS42zoI1gJnCTbfb29js/lMYfz8/JJpcdwOy7484EhppQSNcIpS06AmknsDaOE94hzrRgatza9frwEc+FnWTTshxv0LM6VZmW7kPHIibE6RgcM8d01VbCMC91dem2kvtclVD8Z7DBC2sUlK2HF0ZTav0tllgmTvzr5nk2Ujr2ul4eroWgzgpWDn/XDpBXwobq9OfHw+1pUhsJ6tKblCl3R/5XmMXrdC2/kcnC3PD8txR8Md+mjrdaSkSxOeJJeJewEwfDWjENjVWr01ezR37NMAIIDX2LbbGNv0Wwvr2GbNS5MKC4HPaXho1UmpM3YOCtB3B/xxMsW/58ypx1CjJO2dPSecsBjkDqCqSQr1DIGWgI06+dnWtRtqU51bq8jbvl0B/kGr5zMWsFzhyQEaQv+WNogxDXpP7gP7iiHBBt5D1af2an2p+22V7OVsbOyCNF+ph1KpY5xSBhitoVJXyb2N6+Qfk8P7/34ex+UYp1WE4eNEiNY/jrf3/zg+P/4R3fi4pYM4MhZ7L5ceVgiX6n5MJ/9qzBc/xuL2cUwWT+NwsvNCP8MDFspDhQiyqL1IbCF0JPNxgA5x8AHg4ga52CNCYr58SjPAA3oLD7etGCNkFqUdKdSr2M+Ht0jWdvcSKV7UtdU4jfuxPd2NzWExNjtet7Zkxux0kGwKt2wMFL9i7w1Y887Z794/QNvaPQIbPJBoig1G4I57KWAifJ8hxvfGtD2fhTQ3Aj7jqtxJpuOOqRUIT3V+suFNf8/0BQeoT0anmxSKHfDm86EJAigmlJCkCkcMbBHei7M3KworzRfUKwVprkRXcyocbQaJqUY65VrqX0WqEaNWCmsK9BKqxnXjhLYCESwJx8tMEdB3JLwJVG5XqP+ODh8EjqLvkGwSOKg6kiliE/2iGdI0gs/Q9KQ4VH2zBeVhoJjD95+CjgcNFNmEcsL20BJ821TKFcMGU7qZOoFPpy808kFfyr0jVtSghBg76Cz2UI5q0RSVq065JGbTYkOOnXQcqNjgaY50oXp6rhAsUJE8uNwv8ls4/HXSy6Y1Bf3iYNOtLlQ9tGznhR68A7vhtqOVl5rnjEYw1sAU5m1PqQoeumZ0BaFSkqMDh1p6iVMbsg5SVeVex0oammeFNHZWiOsGmomFgwJP7VdZ665HimQOaQvEphLwNkOPCorp2gKNAn27w9Sikttp2uHjfn1hx1nra6X7krks7Blcr6tLHf/OZs8ByTQLlyt872l8bO4ozh8ThseBAr1JxyYRQKZGBCbmeeVCnqeZMFBw8/mSzhxHItdHmrNCyyiYQMnZ00R5dWpjraYwvJdqIbJ4zVXgM1CEdMBrnvHwqr1OvBZTMdAxhNY5csvgggaca8sz0nkk6KtCveD/0Cp80QyCiH+N6Qw6rlx1qVe8lgLprN/QaLwvXDPWH1+8J22J0Uh1foIUANZPT3n5LGlk3mmuzGVhXYHuLSjYoR3xuSZMk1qAKtUg5irQGhfoPu7G/d2j5gtz7ZC5vmjjmn/OGmjaq1bdTHW1P5VWU/qlTJPQ6rwH8QUwYcpBkW7jWXqw2me5fwH6wln323vCzxomGb0EwAKOTLPlWFEEo0dDn3FY5xnU/EQwIdOWs8L+X3+qVwMkUPujmD4arrjlmTSucUTZdh9hJBykCN496nBXGpOmYDZViykHz3UI1DVhudImARhYh04fzfSgIKHYZ1JTqffRipyyX+HoxURNcx+u6yzrKu6XodkZVimNByG+GRwUtd4fkNpFtixoo5MZkxbOSadQ7KUU9DR4v36ZzM4+xHkWQ4YUnEUPh7b1dR6f6NlSfH+jyAToMpD7Crx5UrLHSBF1SsQzwzMX2hrNzwx7edcBtQn3soNkzSuRzkSBjkkOaHQowdl7NBkABIqVM2yOuKR55uR8CJPiFDcnmzCb8WSSJSCba7gbx/NuzBZ8U5RSSBrV0MU65zu6wQfAQnR/AYiY0HIWM4lnMiJlXlaAJil8ccYDTFBTdTxBBOtxQruyMlK3ZKLhJMiGcVWGFZoateOUGgu1Vg0KiLzD9mDfNyum74FutNQsUtV1JpW+29eKY5lzMNPYtc5p/HwqHiYfFOJ59sptEHSfxTUxKPz+vkBRAm8L5Ow9ktrl/oZAWYyNeC7DUU3zlcI39vaCMj21pfbiO86CU87HVe0ZAk3s8WpqSxMMaIP5jMKnS/Ct7BruldeW968DWec0QkHfpla6uIZhF8105Mmpds6kjpwoS3TOc+IzOA89l70XnJ98e11dA3ndMJWuX92w8rsIvVf32P7TbPI8lx01AERaoKo7M22mLhhjvQVgsJm5rhu1NvwM+42mB4Ixl/iOCgQO3buyJnn+BGOcPGU/quuVRo0JP5TvxfKPyX/+P/6nM05daE2mJHNnAvA59sd/SSd0O/6LcTf/PTapuzQya7Jw4vZwHtCtGJPMxgSO54y0WBBc3vTnmJ5fx/wEZcoi2/EVVxCUZDlO84exm/829uOmNk2pF3B4Kf7H+WvMzh9jsdiP5a2CIjcQCmk2UCZfB9ceh2uoMrXLxAZhNcbkaYzzHRjRmIynMcbv43T+6ziefxv76c040jzcU1SCplvwpIMOeX8+ztvFOG4nY0cBis3lbjM+vj7iq/34cDt+e4EPiDuXFDUzFMoNDG3A+TC2pZi3efEhTPdLSvX5OO5voS8sxsMdlAw0NzSzkoQOcX7SpcrRm/aUbJpJhcbMYGlA09We1k6IhaC7lYu6+f2tk+GnmirG4d8bvCNfeaFlVFUbh6N6fj85NqSr7h0pix5XEGPC6OSSMplbrWj21LFk4hE7bjnk7x+Gby444FIJUkHRKLB4XcAcij2Svm7EWJ5CaVSM3Jsfhz6NDBsnVI/H+1s3+QgG3SyCYsP5zuRFju5uB7KK0E7byWzoRY8C0cmkBa1SWWtLQ9NtTAcl7VHj1b7W+StTm4vhAJTDq3X1EhQZbQvXJjuCAvBsApVamwM0nusWcCxtrj9NM0UQotj9VpE0TTcGBky01KeIstIAseRik457TppD9Q5x7NmUvWYJkUHXzfa5CnbDsce5C7entc5BsdOcsNalO3FtFDHzLCDuRRCtKDRrCRfjCQWN6GcsuzlsGNUHlWsajAVGc7m5fGyCFBygTtFl7I8pFNBS8dyyJlJ4h/bVBTHovpTKOPKsAEw24+MTFBSjDz/DIknfi7KnBAXseyT1Cb0DmjeQWqhRplDDGxblZEPGF6ILTw/Lw/j582P8+vmWv/vw+FAHv5SgfIcGWAXNp+HCGih8twuXd96UlTzfvJ+iroAwU0QF6T5ySDU/3eYixV/MKTxyqGc/PhAGsx9gVw3oAaVMFyWAEqZ4hqnpEKaTEYUqB/hnnvFYr5eDkIW9TQ97fOutaF7537WrRZuh9Tz/W7RMhP2ikYvIU4Hn3zWBaeY+w+XnwCKDiKwH9iue+9gOh24sikfT6OEtUMZ1o5G5f2xzFZFQ/jsp59gw4wTEFPPHj6cEUPIctSNZ27sKGHXWjGuTYpKmLxO4UC4RCbM+yq6fANzP9fj4+hqDMOdoI230OLx1anQ9v71asCQ/6GLbz7SRAmw1nh4f8lloFKDXYbQCJYk9kueKZqHFtxaoZIlokW7Dco0vwNWp80dAzCNuvjXpPu59SRbXgKc1a0yFDeBc53mg2QJE4rWZ7IWGuGFszNlGYWDIc+y7+Z+PnNl8V5Eb/v08rA0Q2/vH87h7MMoglOPaU1mDv369h7rHNB3NYtYiZ1KmUaaCj+hay12ubHl7uhKb57mBztlhpxaYUqxlPXgW66TXP8O5w9qDHk1gIe83U/eKodDOHnANMbvTmoifQzmFIWFGGa/x/Mx+yjU2uFp036m8gaLqJbh2uPzpVqcuA8fO5WpTJkk4lRJ8qpYPV0GKuvvVQ4wILlNF25UAukwEjwkct/kRsbcWiPsfAEz2ZQt1DhgzpHRoE1TRerm1Reo3PY/bCcsplWntrBFAM9Z7tHeliGjg8xKGXo3R51rghS/uC2Ajr5/9CmbOxgY5GtRQjjp8lMYK4Ek311ClmdqW5TTUJnV4WNlfowsSJLoDXHlPAPx5r2zA3Jfbyn0puvUE4Kn2t+TtMaGpQPcU1UyJ5znrNEHQ7VJqYluN06o13ROHxDJWgAUCeD7FFEJDHL+sTy7XK2uGe44u7dPsrjKzCoUZvR/1QdG2aJBhLCQHC/fbyhqLhT0OaxkqaB7l6xdrpHL0uI586TK8S12ZMEsAgeTedUvsGCWNSA0nOM9pi1h32vsbohwQN9M4aNpOq9P4AI4dyX9j2mxgc4ysChTkLjSAGgrdN2t3p05oMKGgzv6Y/L//4d+dgyylv1iMCQm3UAwWiE3/MpbTfzsWk5dxjKf/O0fvmHDoTJbjiEUcosHpzgkNzQR7xhE6z+s4H/95zE4/xyQOYY5jY9l2phu7HdPF4zgtfowTU5vAgnQmoOAgTni1fozJ/g2FxZjM0FbIdTzRNJxoopjkc7OoSrDbQD9wk/eGCHycbsc4PY3pGetKu94xWY0xfRxj+jROs5txwtkDLuENGwUPH/xbnShOx8UYxxs92Hc0d19p5BAespGGK7nEs/953N7/dSzu/zYmi9+Qo479YTE+1ufxi0VOQZzRsAvcEeJpnBFMH7djNtmPxQ0WshYpbJzQQLBgpbgH+TY9XF2FGwmTgmvWQBfoEWDFV97Fw2HNWLYfdhZqi/LaBvf7pt7NRlNEHPdprZp1UlzWUBfQPRxBsBwLi3yrBZJypbCw3cNCriOrBxrM5hw3jjVUItCzG6gpCMkU+J9OjCnhXvLaHkItQusRaPz3wx01DJMvvf7lw4NG/3iBP1+ZAG0cUO5hjHQ/3nS1obCj2Wl+eFx0+IMzJy9NH+swQhG70kiBIGNPeDRrB8pVJnIpeCxKFKDfjGlCXWkmoA5CL+G9UlQo5ISuE+vRpIrfjecI+ctV7+LCVXbpr0x5ELsuxiOaIiifGc3TnNkwQN1K8VhTLTauNBYRIE1yoHYByAFCejPNAUM67gPbFteUYubnz9cIPDl071agQkxZKgk7XFyeSyaH8otBh9Qe7MaZBO35UfpDbK7l7pPtxGbpupc+qcsNhdBpnFIk6OwWfdwOfjuHHoYBD5lONM+aqw0NBE0GehcOTZ5r3AIfHjnoaAKhCHRGyG5sGX/VhPTyDCH0PWjvjbAxKeiVn9CGE6xHnv+mWdystJEMorbV4pdCiPUfETiJzWWzrsuW6CfuTFIADSrraUIX90mnDwfbwy36vFxTLHf3OZSdRqhX4n0apqt7EFMN1ljCCffzcdhhl8yUiCBLABTXl7QLLG0tsLQChV6CcYX3mfUdICF24/6sNBenTaxjrlW4+nGGE6mjqeZbCiu6DNBv+NSTcbO414oV+kEJenkNqYaVOZY9yM8NGhuxP1kpaFa6uQd4YL0ln4bPChVyOW4xdUDUHySvzRPUcZlIzcRQcXwjttrLmwGVpoWsGPRpCNhnUJ7URAkEUSzpOtS6FRo2nCEx5NgD0iC+DxBC4+y0JUYVoTXxXnktDR94vnRQA6iS2oOuhzNDxx+mVGpBmZJ9gXKX/ieaweiaKG7YD3oK1A0UTo82UOxR3EfBLkNsCRaEaqcdrNQXOPzvb+hXcPxjfXZzi1sa55K0RfYE9gPMW3oPTmjnDU0cZ2vKkkxizL9iz8RtcJGpNHoazvfWD3G/uIbQEtGAcTZzziSDjGn9kkm9OWkUcTFfyN6BWY5TBNYvhTJT4BaSX0EBgbvsh6Evdl6XegGQcJ8z/rbTCItVTApo6Jgs3l2mA6375flUP6buJG6OiUugOKdRljIMxYcDpjV+AetqEtTF8A3ZS3esT89VM468XxTiitqh7QhYMKGJ+VJMPorKViRAronotlowNRv7sd7yPrXDpT6hEUZDBniQ4F5490M3P767oUlEwSdNOOeztRsNJvelheE0MxStTfUsdl0V7D6TBO2+vRlG3I0mr9NnOdszFsEAgzwTEaSXNTPZVqfDNk3XbZz6FtkTabA5JKBgxUwhE3PP0ADqAYd53a/x9ssJIteW8y/GC9A/C8hlAt5A0AVcq2me16IcxHY0ODwz1I0W8JgMaPBghEm/Bs9DptdMapcwBqQl89VArTWTDiuwLxpggWXSDot8vpcfMicyRQ+ArpEMZwra05h6ZX5CswPowZ7G+zHWQr2ijJwYxCwA/ACDAZJgv1g7MCl+SBBomcP0XSwWQv7folDmiKj/3vk1ZuP4Q1JNbarZIzTQYI07PU39GOOeZmkE2rxklAG4qRXTWn632/8xOfyH/+68P3+N43Q9jmwkUx7OfzWWy/9yTBcv47icjQNTha/Psdt+RHxHt3s+M1K7H+P8GNoQfMnMELA3BS0an+M0PsfhIuanuDN7hKkNE5kFGy8H2olxIx0QTcl2nCdYPq/HhDBEkMGE52E1B1JPl78iLmscx2psJzfjgBPFfDVm84cxnd+P8+R2EMTJRjKOn2M6eR/TyesY489xPL+THhID0zG5GfPJ45ie78fpQNYCDlqrsZizIZPFMB/UowraPsf59DFm0/WYTTbjfPwanAWb2cuYrP46Hn/863H/478a4+ZvYz95Hofz3TjsF2P3NRuHsOQ8SH2oLby5DofTYuyxmJ1uxnRxzORiPqdIfBkPd09ji419eAAAIABJREFUOV2MbQVWsuC7QImg8WK/LF+SjSpWniziQph0IhOhDIe4+OA+NHTmICw1fkT3cHC0HNpIeN/Qaa76GdG7tmHVztADU0EouhYFnoWCJfuAh1wkKJzTLe5CmBRsx2RxDF0BoWa4nOGQ8vuiMK9vNGVXEVxPk9hI3ViqyIdCBl886LqoOvk+CPqgB/XBx+8kG+KL8Tv5JlIfYjF7JwWrHYo4VI9xthMZCHqWgE3oTExFcP6Q8jGZ7sMnZXPJdaNZoiDflw3svS5C3P/mSKNdaJFf3ILu7ypnY5fN6QlEHSFiXLAYQ/Mw40w1s8DAnelwMJ34UYciiiSmHQgIoUBtskmL6ls8X3nKFGWhbOVWuYlx/5KNgvYMShspujGCgDuvSFYxobkD8mvl9EOHYBMVoaXB5fOCDCNKX495Mj9EpPg9slZoLNz0vF5mFZHRwdSRHCiQIKYCTnTYZ5iuNE+YQt2sBK6RhwjFIJukDddDTWRKPB8tFu5cCF0RglNQM0mgUJUWy7QL9JvJMRoE29F2hGt9gHTWiNtvcJqhYKFoRkPHIa/VJJtxntnScbXjSuyjv9CZmB7fYvBGxqPHAPGqaTbrnoMFBNz8Cqe7WMvTHPsc0lhptQzixv632XyM949fNseTu7GcvyRrgvuMJuMedzAG0DUtjc4ixRjajK8USL/99pTPEByoEOwUa69QXGm02rnJwNg422WayvSmDB4esUR3opWsjD3rEPtOhZ+wlymA2jWpC4/w7stAhIKHZy000eRckRUhLS9hfKFhaWnMGmR9o6GigJaOAxVFGko+SahiuuLRtIqEyo0Pcr+6zxrSpp6CUtDkq/RU/CzvgWKgJwUUJ3FKPEODPY7Xd41kKNIj2oVSkcnLKZST2Fsz0a3mkCI3KGQsoiu0NaCn74+f1XCDfZXmDSqeIdZ8Lp6Diytlmr5VOO4dPJfVm+pGlzd0f0x5WGtxm7u7S2ERDctxOrbrSU3UbCr5MmdH17fpzIlvny+sY9Ya6wdba5pEJqdZP3EUo3jFhAQXu332lzvMARJLwN4q6t7NbKzp81zPs+7ZYxJFkAy2+YApnGagxPCwFAAAPQ8BtdifBeB62tlgREyDmCIwjUr4sHrOnrzoVGlDFzfOz4/x8WGwKdcJ+3WKLrV4/KCUchrh7GF7JqzSa0PZzLfUc/bF5S3fCpYjRqfZj4mQgYQ3UMcSOE5x18GRUqooxKGZv39C1TZ5l4kgkxnOeabIGCSMOSCpTVJcoUqzGc0nOjecKaN15sxySq+rGGceAAkA3yTOpnzmuIZFK+SEd/3FflHa35q47w80xkzp1ZA0iKbZUQu+fQ1en/pCaqCMjusXGw5NDdog84IUwmMrTZ3AHr3POZWQ8xtAmuN4fXtPA8uHxUDhngY7BgEyEZqZwet/VWAjjVTTU536GG5KYPsyOpdueqW8WzNxbwHpaMBlpkxgJF3OMs4zp6I5AwkXDjXdfB9Qf6ZFAJaxey+NZHcBAPTiKF2foamxUQZMyR7+rIMaZyd1zS4GBTjR7ePISf2a8Nw5+mCeCyaHFKS7NDK6ntpYtUaYpsncH9aYDrfszZnMoP/NmSjI146qPXrTQVer59bBKqnQrCJanYOMHujcxz31GiAEdEZeC02cYFiCSG+QfEitZDLbNu2pX6MniqX7H5N//p//x/N5uh6n2cc4Y4U8ZYP6MRbzfxjz2UtuwG77n8bx8H+O2fjHMZux8G/H8fQ4TuP3cZ79dUynTj3S/oU3cZMmA9czJizTyWaMCYvb7p6bPTneqmc5/tM4Hf5lTI4fY3beDjyuliSAH5fJZZlODkyPx24yzzdu2iB5YdrMluM4vxvHMwt9NqYspDqgWOCnydc4TV+dGh2Z0HDCpCdMQ8ZDch4v4zwhCVdb2slpOhaEWZ1nY04TNvscxzMiXbJGvsZ5sh5nGhk2CRD+zOZAd25iWc21wQAB7cts/Bjj8HuQp8N4Hacp15hmbD6Osbg+j+X8MPaTu/E++YexXfybMb3/N+Pm7i8R9pHncRoPYzrDqtZx9j2F+fw0pmeuJZOwGSqEsd3ejLf1GG+b/dgNRoLTcX9zMx54IMtWOQm6oQ7yHiggKf6Yos10qtuOsf6guPoMPRC3tNN8OY5B7rDq20ezIMJ8Y4I64YvnKQwKE3pjaEBGydqm87wa6815/PzcjI9QtWZjzjcOQohc2XgfF2N2N8ZxdiT+Kladh/10bD/2Y/P2mYYWigh2zyB6hLQxiYgtIc0GwvIDDQ2FDdeMjWU/jpPdOGWSN8bd7c14eVyOm4VN+dfbdhzWvBdQGzjYIMJQ4KRq6XWnCPVz/RmOLiNuDnemdjg8MbkjlIuHNA5kHK73oFqMTeGq4iYkHRDdj9M0GkfVTzR3pxJ/Q50AffWgKHpH0YzcEWyePt7hc/MsUdTwrKL1oLi5Wg7n4KVZ/JSSyMbApsCz11zyUCBxVCIZOQYIoEhdqJjxFFttFcx5nQ6VFW0vikeyPHTxgtMOrY/NJmG50bmIBoMeR1eUA3WRkDU2STbMPWDGBMTKI0w9gzRALHZtLtnEPBQoCphaxqFqC39aE4ZLWFnSlykaV+P+0cwOiyORMl6XQmu32YVWhSsVIYK8noW8FD/+SWESStQU3VYXAjZ+TbMUEKBhFNXqzTbvtT4X15NnBn0I7zPUhi/G6iLZEeJymLCvtbQPuuJe62qDVtVkYO1MQwfa+HDPROMuk1EKi4TwJvWaqTYaBHjlJqwz1oduxcEpNQsaIsDSLLRYir5oHHCcQHM1O4zV/azoTUzAjQKm2EKETmPBIUnuDc+QE1dQfzjaWLCDdjLZwnhAG3smG3CvDThE9Ay9lIb+K4WIIbA4q80vqJ7URgovGs/PTJO4jjT+s8liYJnLuovVfNHieK8gqdJjteGGFuJz7f+fojx0MG4n11VzCH4G3QmTPBrFGENA4yqBbbuVgQayH+TMyX32AAawgHLIFw0zBXtQxKJ5sTclS6Uon0xCcOij8RLZZA+EYoqGQnfMaCsO0ndDicRQIHoptKNFF8kVo5E+JS+Ie8nUlwBMgA6AJqdn0rG+PnbRl4DWt6tlGAApwgVPmpJs3gl0WzRm2mwzqaOpYgIgXcXJBbQniiCAjLvVU00uLQ1SnEVbAj2KNcL+7fSgqc86pTFVpCg3egCKF7kXZLwkVwrdSCi9ZkoxLeQ9IPaPe1lMKXBerWye2TwQaMTjOxpdJ/5MZAFzeGZ9XZ5TabiZIqHHiaHBPMAXFuhMNRQdU4Tp2sT5yPvUIECUniZGW/+idWf/4v0AxqA3ksYbbWUAI42EIgBnqhh3MiZzhl3fPRh1we8zzUtswwfAY5uaXIXbgpEa/9CEaHQjaJHGL1qamqJSkAIIwnbBlTWZLFj7HsaeZ75crWwqi7Ya98EbM8t4ntsAIVM6aZ6cQ1FVziZppnmeoOeyp/LcoD/iHDBAl0ZZy3p7HT8j98ZzzmvHcwp4wN/KFDRmRGnFqoZjWqymBiDmYnf9zYiFRk/zDhhFTg/aXCO0dCZdR2mbca47aHzCFyBea58MD/VsvE5rqoAPMKSuIzrAKWsIAJc8J10cpTe74fM8xUIcqm/psARYnMwkzJOAdCYuaWQOaXzQOKkdpjapM4mGEL4U08uppg5Qvtn/22WM9cr65dx7uFdrKpajRohnnT0ATSprvkOijaDAtt9IAc4HLdjN/OmQ89A5U2vT9FCj9rTJwNq4jMbdTU2mDS1UQYE9PkuuHXlZmTIbJkqNBjBN/Z4G6cRDOvtj8n//L//DOag2CVXT23GeAnHgCoH4n93zz3E+/OcxOf/TmE3eTZM/343j6WWcp38Zs/lfx3wGv7hCl5ie4K4xuR9jCopHEYfehQcadBorZILvVuHzn47/PI6Hfxnn09uYnT7GAptZPj5NEKnAk9txnD6Mw+Rx7Pn3rFpG2ZsQ22bHm1B4TL5200iDkc6eRoPukA9L00LBVolPPbqLLZ8HUcLVoOLAyyb0ioJ/RmkNMtEhSOHOVWQ4n1XE6Hy6HScmVKenMZs8j/nsMQXcdPLnOJ//HIfz+zgOGiE2keU4nW4zCVqi4Zk9ji3f85dxXryM6exhDG7QcTemJ+h8LBAKLQrI3ZhN38b0/M/gjOMw+TEm838/5sv/dsxu/usxX/0YCx6GOHHwEBGax2ejMKU40A4QpyMmA1iEbqFCkZKbIs6AODbxFEqx3JN6Ql3GGD65QXQuaYi2mcRNT/NksvCgYu8HTxIY/VwTiAPIz3GMJbz7VaXG48uO+wmIwvk0Prfb8cGhsDsa7Ae947RN8ROBW4TLisrYCBXHa1+I3oa9RoMHG5mgAqzp8zLOPoxxpxPyKrbjtGfcCveeg4uCgIPpmvjMMqMZAbEHsdTCWC96qBsP9w/FffYhNeTJ6cyVgmcatUiPgniaAVOUTR6mEXO0qmWtm1YjgFoRZ15RonDdrED6zTZpDYNZLxS+bmpMizBfYKxNMUB2Cohw0KFseFpSR9OT7BQnXI2Et8izh8RqpgzqCzcfEwamcIR+zkBLzwki5FCnKIgZA1OiG0PEOnk7rjwbCnmmHjjtEeyoqJv3SVEf4Ss6jPDly+GlxLcZSdemnU1wgED3+7e46VA1DnHONxEmEWUnD1ICguQFNVRjJv/3KlSF/vLzT4X3AAO6NkkPpHmOYyAGATmAKWQU5DeFKTkBl7A09SPcdxqITMYQPye4TktPaS+M1AvxpHGl2IwuiDwqPpuUMXrPUEimUJ0O4/2VSZhFeIurQx245xAjpJH9Q3e9TO2Y1mylMYLkkdsBSMi66KkQkz6QONYnhzvvI5rVNNVYs+/yHl5enHq1XbmWoHxGimmmKEwrSVVnKqNmJwV1aYSwI3//YJ/DxAN08qEyVHZj/cl6l+JlYcB5Ahe/KCYV9AuVMgJctHZT1zlrN5bh9+gIb90rPtcpYLGthtIG/VRqrQ1EKERrc2jgSweVTdaH9D6LVN6Hbmutx7PBMMCRYq0LGz5vaEH1/LJ+uSbYQkdpA8VS0WkKNvZG9iMQeA7qdki0QdF+nD3BZOzFeHyG24+A3rlhskigbn3ZQEEd5XOxfn0OuS4UVZNEKmTtnuCu0+jCtFAAD9pJoRMbcfQOM4oorLyZSBxyn56fuZ8lFg8S635Hg4tlNOeM6851m5DjgF8+gxT7FNyZNDKlK42YDUHpIrMnUuxQaPseNU6QikqDm8J5wzqDkst0FGrUsvZhbOtBkwFVXHt8tuhiCImEhYCbU/YVQR/eJw0az0E30YBnGLDwrDTFScMDqVopvYs6k/ybaEhMV9euWbpU7GX3OoJFb/SE1sbngTvY7nOhYcZN0ueHn2/3vs7a6+KaPal1OOwTZL9xPcM0qNfOXpnCWS0Sk8jkOaE5W7nfViVU5i4nrd1T5Mv2UKeh4J49OvEFGDGFMklDo8aZ9yW9mefNBh5qL2cQzwEoOmASZ4ZULBtms4gKMCjnwxicxNEMgwj3FDWZFODcU238vQHfJ8tQu3gdQB2nLep7OOe1gdaERXr+8pZJj8+QtGaF+Ew70dDqDEtdpKMr//RMO2VNaZ6g9kr7729fBaLpzFtunuWeiGFJu7lpmCOF1T2r7N5rXbCnMo35eNOOnbODGg8WjbbOmkjF1CO0tcV4zHu6WoJrqkKzCUMGgyDNcALAQB1rimzBSNz75Dei4wTkJhwXAJQGMw1ShdKGcso+qZnJZfDWeXIXjXwbEl2vTyzcE3uirob9CxZSrjnoOv3ATHBVMyKAhkXuVzEZ/pj8x//1vz8zUZlP/2FMp38bYwJli5oTb+KfY378v8b0/E+ZqkS7MG7G6fw8zpO/jOns97FcvvjQnkDy2KA30c5MZo9jCmo9pTMTCbN11soY8f00HOSPcTr9Gqfjr7ze5PxOooYGAUx+pn8Zx8lfx3ny+zgPpkAsnY9xmv4ci9N6rLbToPvHyXqcJlubjmhm+JA3YP75OzREzABosk7Y9cU6bj/mp88U++cpjdA6BgPjuB6TE9kAUO1m41yONISuGatplxkL3LSxbrTQfuCsxgABR6nJeswn/08obaexSQAnDYXv6X5Mzz/G9Pz7mEC/me2kvIVgCGp9m1dZohXi8MQlhwJsMOmAJvdT/vv5t3Ge/tsxW/43Y3n3r8eSguJ2M8b8Q+1SCgZMEHjfd2NMfozBtTz/GPvTw1ifbsZpehOrQDIZuE0JCUQvwuixpl8RjbFxxwn3OHanzfjaf40tVtCn+ZilkZmEasW05AC1an4ex8UuE6HfF3fjx/x23PL36P5vwXzp9AnJw8oaRyoLzhNagQgzZ+P2cRZEMSGnoWAotNX1Dt/6k1kpNaUApYBOkqA8kLTd7Vh/QhdytJummjXJJKkyUCjWcAORpqK7jg4vGALAYXd6BaIVAXjsuT1Q2Xjj/lXhoRTzobWAtEOjqswHC6tJipxYIoJi1qbZ1IdQ70r8GeOAKjK1mpYW2H71GjK0WBV0As452hS0UfJ++fz8XmtEeM3e8NOoHQkKheZBmN4uGx5NgBS0cgELla7oVEFTRa55fQqdZZDkRVBVNQo2RD0aXsUaVDEvnx+OeBCeDZQUD4/sEbFqJCOCYkNLV2hCoQxhF1mj55hMbKDSVFbLg0VfzBKCWIOMwxWPijUF4/vHW4odvihoaZb4nAkeRNvC43aZJpQIl001nHub0Fhlxzii3l8FsIGYa8m9Nd34poSMB6Zi6DU0J4lOqnIc0PowsdBdsSlqJbQte3PeK1x4Xfp0TcPWNSj4vWL3aJ3JoXr9HD//1FighcwgWWi+5Bwr3qVQiYYEoTFZNpv38f7+muuLc9vdCuSWhhedpBMFQ88oCJx6pdGZU1RJT7t/ZAop2NGFmDbjp2RQ7fZvub8EH94X9z4zcQrIOFWS/2CRFHFpaTBYc6xjqJ/srRFDR0cmbYuJxZjsB/TugALR4IiA9nPG36IppNCiAOY5e337HK9vmLWcx+PD/fjthfBGdTQBJAKMrMfPn2gQ9gk0jT0sB/xCcW5yVSqvRBOK1h5IQaWoMPNnn0bSBvguCK+6A9479Eua+mmmNuwffGbWP9OmR6bHt5gJ2Mjr/tQOTtALzR/CERKKFSeD9DmBCt2v+N90XbJ4beSevQ9QD0STc11L3D6jQ1lMqCbPI5NYp04UyL9+vaXRiU1yZbAkk6uecbYKGnw0IoAaNifoSSn0DCrWoQkgBL2Le247ZX2nf/E6FPOg0DxDTMEpvNEbNh06eTMBC7QKbxoL69bnkrwkjBPYB6+BpYYE1j0/Mu3ZjF8/m7oIda8nJaLgofyR2+Aq97VOTC3bEhhtkCn1Wl0LPErr1kyBZwddCa+VTCOa7EfeG4g4YENpOCq0O6AUk+Fkbbi/GhgKxVkEPXqUBHNC12UageZRO2r3OCdT0G11i9zEcAXgJVM1ALnbVV6796iAOpXdllqqrYIxA0kAotNCziumVwAZBn1faWEUp1Aqf/2C4bGJrisGIFPWRzk6xur/ykDwTNGAoqmL5CqxvrSKppD/KO3hdNwW8MMe1zlM7FnXUFL2IPZzdWgCjdJMuU48IzTb3B8mqEw3outlkkFgaai66Aw1FOlGm/ORIjvTQR7j0qaxvrkPTRO2ifyW/1LW4xfn1zhctm2yjTTvFZ3S09NTinboVjqqcr6hyaVmMkdNeUE10dWcs85wF0xDsTR3hfVY8hVpuOwNa6bmNmhEVKTGiHGAwEM7fYahUqGcCb/cYIhT+1xMeAQR295dPZiTX6MzAER0JW3KaIOjGrHTD7QlRP2zmBOpYxLezlmscQyUcxrPuJoGYAoQ/sfkP/1v//48nbyM2eRvYzr5yxiTu6DjuxT0P8f8xDTmw1SWKcXBy5hO/zqms7+N2fxRe16aiOPb2O9f5T5jFzpDr0JBz5tFE3Mf6o8lAw/HArwrzcxkQAuhmfmXcWQCdH5HMkvZMU7T38eY/j6mk8dB9RvTgDP6m/cxp5E5HDO9OWPfy5iZYovCiOR4Dr/zfahskaPR+QVlyHBrTM/7sTh9UV6NE9MFilwmDCe+edghSt1lUoVVMm2FHEj+3c80Hc/SXKa7/4+vd/uxLMvWu8a67fslIrIuXd19mnPcx0aHixACS/CABBICLPFP5SMy9j9jCwtZfuMJ2ULwDAiBOd1d1ZURse97XdHv++aMnX2ET7ZSWdWVEbHXWnPNOcb4bjEUF9PQxlP0w0Vi/ko2ucCzSecBslJsoyp2clEbJygblyim38c0/hhBY0WjV26D51LGkyhwQzVGD/2B76O9JYniBcEuoh1W0TLBi9cYpt9HP/wU5XCLpof6VSjfRtdRv0RZ0bR+H9X8L6LZ/vsx3/0qlttNzDarKGZMuU2VIQxJiI6mHQsZJUA97MYiLvDoT9A9mE7XovpRVIilRDNEITZd4zq9RlOP8e16H09M2hXj3kY/3eNwucSXA8JHmkLf4xr73WoMmFAEkS43hE+lF5EdSruUXeUo4ggDxS6UAoEmhgki9qV2Gylj7Oo4vY3x/mbr42ZRwHyUPoONFiRKSdHK5HjYAXIQwFsnKI3CGv1MThxXjgLPQgeacwis7fAhg1MPfFQKXwoN5/GYuqiJmwSMbhag8bGRyK5YVouGrykUmBZBa9BEQom/6Fc4tM0xPV+csM3XZdTGzngI8ly8SZOSsl+yMFoietOqE5+dYQJ5IGvRetxw+ACQXbbEx9Y78CxEIZR9M80GKB7FCMWJBYV5ElkWg1yh1ivuBUnluGah82By2sT+yRNJfclXvyQyvpAtwqQ2pXk3Pmhtgeu8B1m1rqwJUQEKZ1wOS0kzINtq/r4PzJzzoEKd4LhsPyn6CFxzpk4XFWEc2DJc2K7k/iUqAu9G+vnmQZvmaOvWu6a4e/HmZ+nQoZh0gCZrhUKDAkwhmjqgbMWa0Q3b03qiZlTFU1Mf6m4emCxTvNjAnzVKcXSP93ee4aSmFc0ZReJDXKu0Xk2TmcZR0GDAAD2NjA6el+8nn90FmXRxR9aXOfSeYJp+A+pA2KdMIagjafPl959d2ChebBG8XEErgRaAVb/zTpjAciAeFX4KIpdsaeVkx6TR4XKi+tSsG+dhGQ0yciKHq2p0qJ2m59AVHWpKY8Z09OlppWbLTbvpgtynE9c/2kZ2rxR6o6MuJEGqE/JxAbFgWghdDmoxjVbO5ACN4OeariOUgVyIu63WbVSA0NcNq4XUTFoJ+8SBzRPy+82UPhoZfssCuEFMzrPGwScFD2I+oaBNh7dSEHN/JNadm16CQFf3MyGOFP+cuc6yYO/JjYyzeUyry5ROUyhZg2qYpcOhALEYl3sv50JRj3NGTabbQHtaaG3ybkn7AIKhPAhbbGeNYR42oEkS+rQBDbfINztPat6pr3FDKOqWrNyd08T1sf/xJxo4U33QTXgSToHKeymnK7lPupligv+0xwWOopCmh4EnD68SeoCmkJ9nET6UcS84zRZFVbQpiZpLKNqiX9oghr1WWTnXm/Zv6KrShOTZUdLagCCRQwViZbv7SYM655HkuANPrWWGkoaoPEsolDx7kCHrGhUTLVQ7F9nZFIe17cwg2xmzV/Gz7X56dZi5umPeW+vZ2NvVFCFGl9On6cMypxF93nlevLtffoalcNb3//Rpp6bX2lRrIUBaOBewmOacalvE/E5lzzqYr8MxMwNAa1oWvQwPHG0hN9OvtHKYucj8aMDljnfAwzooyDY58Jr1lz1oi9wznvOHhiQP6cTOweXNIaIgdSB6NHl2UbO2Netk+KxCVrHXB6HT3pRRuYwuZbOOfC3Z0IYG2kMF3wdTXakHWBOgLQzKFwtQaZ4Z9y5bVpvG7mbaYdM8EoZIdj0164P7AAJm1DKvYXftucniZ/NOKdvvCpXUBil8DqG9c0x/FkKqaLhz/lW+rzaeYfDs3DhrhzMzxbk4ps7SJDKUsVZKTdXHM8m604xmZh1NQuzTuUCdovsDck8mWevGTpRL7R3V5+L8z/4eHCAhFtgpj0WdCn4qnUGzfDl4YXNWbaJqXqKiGMbKWOrPQ4zDlxj6LzH276L0aPqf8mP4O0WxjRoEp0TMDJx70zSkKtZRxT45VWF/+x7D9BrDeJDY3w/NBV0FkqMigmLP/Dg0ImUJPAbC8U2MscecLsbqHlN9ibKkkXAOxjiy8dEwcXDSsGDbPEqHwzpW7Iuag1Kaj0oNVhODUAxC8+gynR+g30KYjL6or5Ru5hJDcY4Bk4PJbisx0pAskgMSkw6cyGjq0OWQsQOM/8coh/8nqukPUYYbmQL0CdRk2sdYLaKg8NIOShO1IBNZvt5R0TyxAIEAgRyPQcJnSY7L1Md6eo9yOqlxUANXzCNKfv5WKM9lvEZH0CLNgn5GKeQFA4cJDVK5jimeo6p+iNnsL2K5+LsyghjjKVo4vVhlw1kumCRwKK1jsaYhquM+jPEGz5sCBVIznT0UjHGIhukgqMM9opuYWpjCQGEyn00xr8kQ4tm4AUhgngoyXpKbUuARDWO/WCgvYL1lWsd01ZC+pnugDgdCDMkOKWPzRLZAE20PBQL7UDcWeSN9IB1MghnvuImiINo9QY8B0jSyaGccKBwWwmdnOLtyOW9AB4E+vnnQIBFwXDlkKRyUNaRN15uTEocl/LcALzv88DMIYJNdY+mJIIJPFT6ygLYYDrSBg120iCSc9MHrwoDigkLW/H5rYBR22RAOiA3tOk0PXZgaQSHM7uYJniyWgfntukUz6IaQa7AlLZNKpn7ofxBEstEyZeLdksjvjvMP2pR1bPfOsJAI/gNCNy+Xg4LvAzKXaSm2+U2215Wn8Nnbn4bLzSD/3egOBZbCxFJ4ZDpvzP89wzE3NSzrgHwI0+RRsLjAYOroBtIoWTbTyJbjcnOalXJRo4Dhem0Rn4t260A4zM2FZp3aFAILTydSQ8uzg5D1GBxw0AXLVCG0AAAgAElEQVTsqkZDawTR9pQchCqql9BZy48ilqJWIY9MSLNzkfQVRjzRttD8cihDbdk/LT7+XhZinqR/MZVCOTFLaEEU/DZp8IHugoF7pxwOnpUcKSk0+Xyl0Kvd3o0XhyQ0OdECVWCjIxuiY1/mHfhAua2lkPmGxP8ghGgTzF33JNv6DAIX4ejbQpQJcBtfvhh9o2mwrTJZXdbEQKOl2VUyfQoABNSUiYrsyW1lmgcOQo7kjHOLw+kg9JjismkWoqVaG8fXsnfZeUsoWSqQPhymTietNa55t9/G0xMNowcnOlsV9pqnpCBwiGsp8pfa94yG3fX8Wdey0r146k7Tkd2kZMuf0sE9jJqiwp1QtO9HqFwOpeM9XuK8V+NAZl0B906IKvbwaEU2nijzTunipEtjyEBOycUupKIBmTYud8eK4hl6lWmbPC879IHQ+P00ncgmCg6OfOxXPAPeOTuZ0exne2BT0nh+OZyYZoNBzUdDmnKnNCBQths/96JhDGuC4pQXU02fjAOgy3I+M3yw5k6ULQm+KfysEZQKQxqaWmeNUEgdaUYs+EyvX97UKEChfH7eq1kVQ0R7PHoO1gy6EOhfHhTwLDWa+3iv3KwZhaeh9ABFqyWhcjpNEprE10M/M5XMwdWmNfpP9iDOBunwUkDpA30c4oZ29Xg08suwBboSAcsgWJg/JGqpzAhkTevMJ85ONE7sA9KqVZXOFsBGDaAH58KNEwgQU3u7Z2Y2g009GFKaVSCHuRMo3iNXB02hs7zslJVp19w/1h/vpRqnlCNnIT8oQDJvWEIDzuYCDm+0kYGnZhnpZP2yF91uFwVDK+yYYSTZPcl1Lc/ZrJGhYU/ocKJO8S76PHSmkZF8I1QgMzQFDMWMXLkFFSKq52paP3UBocz8bPYYrtfaIRqZR3P2uKYx5g2FPCgnw0dQI+iRiPgZoprKqVuXNDseeGbqm/Vy2TZcGYWiMcNX4kx2M88ZoHdSQzTb8ftMyiYabq44ix/InyNCFEmc9iSjPjAKEiVeody51zTzw+6CPuNzI8rKe1DhQZKg/xplg0VU183n4vY//IcQl6T1GPC71u1l82O0voqiRAuzDdTYZb2JutnopVcQYs+0FI0Lgv03zAWDa4c+pbRpbabMtL+JuvpVlGhdpmvcx3fpO6pYRTV+IzedsqG7BAWBXsX0y44ion9FG9V0k8B9AikRRFfGUE7RQwcqNlFMv4giXhKKc4upfleWTSXnMr4XjdJFiEuJVaAaI6ZiUOVAbND1sAEvogY1ET2sFk1OonXd3Tyx96Egm2gMBRCWU/xIhEwhzfSCXY6sHRfwAkT4Ey9vOXAgSkeM/nNM049RjV+iKU6i1PHfQFkGoSBYSi91/6dYmnamRFYQkyIGQrJKLKe5Fj2UKPsmZuPOuNH0U0zjawpS9KZqTIrrJzDyEONIM8SmA5rF4dFoc5/qRdzLRXRBIvhGJhD17CXKmiaWe8bfR4PTu/krsUR9ieXqh1isfhFF9V1ch+/j0K/ijMOb1V+xnkXs5kUs0PBgfqCbw0QNSNebNK1zwWFHhs/NIZGsKTVD0xCX6zmu55OQoO2GpPOlJltAoVwHBa0PfOet0KwAt+6feCFN/8Ff/4a4kjBPwaZMFrI4L09YXAQx2UBzQVHHVM6JxabGeJLaip4GD5gNOHNERU9T7g6fA0pVTi32oe+katNmmL6p4Um2jtBv1HyIR8609ZLckyy0U2q1BM0UxS7ARH8TjctWvVybspkS9cIaAD4HSckgTRxytoZWHlEK/2RrUnbFiYPSDSN/zzQC9gbDy1hDyr3mCvrgVF5T+OxmhKHFIDtUB8XpNdI0k0MXNzlPe3KyukwIWk/OmIwtFmXsn+y8JDpV4u5m4T5CePJaKKjNLWYNOmmZQ9lBm3jbM0UzJYIJu6bsTNNYV7hZFU4GZ4pJAU6BqSmyAuFo9tB9+aBQ8Cavn7j/uAGamsg/qyBj402uU1A5REvQYTSqiXGzCJ+NDbrUGmTadEq8dtNwLM5leuqAQq/hLBj/4GYr32aWUu+dQwOFkLXqBHauDUzYhRrrgUGAaEk7zAfMNX6gFleZNtBwc3iBDHBtmp7mwD0NTuQWY9qN3NdMO8MKFhoZiCKugVyDp2l2WVJa+8jBuIgNVr8EmsKpv9l1TplNcs7DYteFJPePwgVqE+uXqf/z016IXM5PUIF77eL19SCqJJ9FvO8lBafRyRzGyF2x9g0nzqtCQVmHDGJ4puZ/z2K9AkliD4eiAjpjJz2aNVuv39Xgs3ZsB84E3EYY+ZfRCRzyeH9pyqHioPfjjCBbKiGfouzYGER27NC1moUYAA4pdJaHUVXTOz2noPCleeA6oZmZMikkMnAucvOtRiqg91BM2QqczLJGtJMkkH63gYPzOryXQJeULrJxMZxdLyl+3LjyboHggXRBOzMaKu1BnfJ10Dck1zA1T9zTZNoCspTt/bNrVTYeoAlarpMmU2jZw7CDqboagfaitS5nNLkOuqiiEINzj66LSTf7EigQ7wrnJxQVApo5UzS0UIQADY0ZCW5u2T9s1ZsF/SAVDAqwLc926kb7branJ7+Mwc2MIpo+CQpXJfMIhjmizWrCzLr2HkTz9OHWSCI62iJpgWq5Nnmq7mbH7nAMVrxnarIubYH/zocjW0vBlxDt3ogrZjJGr+yCpsERdFyoV+hBoEzdbnG8XOSeyju23/KZXaTyeWVdL/0bjnkMWXxP9Y5oMm8UMEaGXb3MRmxwYwtk9hJQdAZDX4dtswfzfvPuKg6gx7DFTpIMhr5Ggjkv89nLdXs45/NRg72PuAM2EN+TPGTM6zej1QnY/mAKWbdlAwrpyBTnkKMsrA9yeOdaZzcZeW5ovTfztdkog+9lGt1ZNQv3HjMThmOcSWkEYOOGq+mYNDNqZGiuQWAT/TijQTQRvN8MsRQLgMstBkcyAsiZT3f9dxuiYIFtHVs+O/UeqcHgVbGTmO8nmiC0Kkac0O9wb2EP8DXcO1neUzurKaUxIbrEmiGdIaIM222RZ4EOD5QyI8XOBGNIa52S93uvR/ZN87UyUvOh2kpr258NFog1gEmvUxSfi/d/+p9NkyyS0ZbQyCBgR7hFsUfBCo3sKYoGihWbL63dLab+FGN/jKkHkTlEMV2iwbklhUmygQ4FGyL85R+iLn4TRbmOdjrGdfgxBhXt6GSehVCwGePgQy8okZkKbrr4e9RA+hTog23jcO3hM4+8YAVuOXSvyygmNDEUyyA+OG9do2QSwPeS6QCTFut1oCsUgbf7MgYmCKBS2DgLPZlFOWEQgKqlxfE/2UNTdCc3EmwVC6xbgQIpdih+QI82URU0e9g3s5MxJeMAZOpIiBdjWpACpuHnGIvfxxSI90mgZzFgBDCPgWshS0YWthRHFn8qe2a8R8kkkwOo3MdQ7dzMsBCghEnQAmrD4mhVTI49/JsUcU0WEJqn6S2qATrbKXM2TJkjPBQaGRbX00ZUQSZLE60IjVtha21ZrZLRU/A1bNAUuNuoZt9FM/8+6tkvo5z9KsZirTs4cpFMTBD5s5kCfVKMV7tEdyODx5lC+lkTG30Vl+skKhv4YAHaQT4G1zkOsa6aWC9ovLyZs/EAAKHdgRajwk38aighZex2ZazYRCmqZYXpaeiZQutkCgMbBJ+NaeaIuYBecji1uXhwHoVDpozYUDjwLmujxi5TgmzThCgcoS3QEGiiPCO7wwUHE6ecCu9pI5uR9QiezlPsm+cq7r8OspQKnwommQPI7cbNlTjcA0WWhfFsqDIaUBChRd92sTJVLYfgZbOCjORwwObPwgZOAZ4bGVGkdCCTzeKUcjmQdZ7ig2A5+Arai6ejhoQnPX82f1GsPnI0zJXl70/ozEDCCruWrTbcJ68XB3VmqlAfb692q6JYeH6GZmJ6gULeECrKOhpKjKfNPEMXaY2mznOKxZQvwP3wZNhTR+WF3EEm0KWBukBPo0CjKDYC5kOF5pm1Z1tNZ4Shf4DewoTb9JM80eJRwt1Whggiex3GRoZYLzRj/F1pmqD5snnLSjYXD0YCQLwQosqWVNlX5uGb5sA+yN51dSZCtYpiYlLqQk+W6WrMcUJy88saUUH25SRqH4Xr0/NKA4CHo43dg7ChpejF8RA0Nduqim+eBPQUZBZjI7YFPTeSw97Omuc6G1kyk1VCLpXD3qBjQkmjiGQtQwOl4M1oCgMhGocPa1c19DwzxPfQexyMKQe1DmTQVBH0P+KwV6BgaAnQQaIP4XPZSUec+iT05+8yRbUjYJpspsk4RbzDD43G8vMpVEyhZE8xB5+BIA5hsrpFK1BjXEKBQZHFsMWZD8p2kYugWyAPQrC/p5HKIXbsB+hN3HSx8bCe5VrVM4m21THGJVByFMU32IlOBZKaOztgyogGqqhcjRLNTeHAtu53gWzqCA2Gp6k5uBbakY0mbB7BGk6Wqgpf9t6YA/GgLvFZHST5oLpyrWh4nG3i6W4uxM27BzVcJuH9w4hFWqFLtqFtpS9B/0LzQVOcbbZtyMGEnOIwvffoV9D2sTexZmQH7aR2muustWDfyYiQXeqMOmbXLq09GXO4oXB2jil3ckS7mBLLu5GzyVjbGS3xXuNG0UMnv98yukmBxkb0TnG5nlKIJXQ8D2sYdrgYd0ClLbFN2zFy4wLf2Tf+vmoyGSRq8LcSYoQW1XoYGwAdL218eUXrbIvpHQOz8mGZy/fj/nqexPlpxE/OsHLKMhLHGaMMLplyeaJuDRgaDkciZHq2addQda3z4gyUcx5nPrRcGvhkiMN1+346AkLDZRlH5ALalC0NEHHzul1ViHN/VNhvGACCdlNpOl9FLJyE5hitSHDXh9HBY0jHUIVawA2TheeEVj/MGFJoZJplKFdI6KU1mh4GuKGVa2xBQ213UQaMnMFC0dJgIuusNJAq7dgGW+PDKTDpz832eAyMaAx5H9QMpyBwZ4xZnC/dE8MFnqLyvh7DF9HG9Azu0clG3wHJDOqt/4NNYuc+7qfs5xUW66FHDmaXsY4aYPZU1yF8vfKMxEaBIg6l0no8aifraTjj00aYNGlGr/gQdryDjotJzPmKZGD4XPz+n/yXUzDtUDekObP0FIUubhVl8ewJfG23naG/RIxvUQ5vUYxnNRYI/UFNZjgmgEKwsEBUoH2hfSh+qUYmik3cxre4Dn8dQ3kUdQNqWYGOhYakMDoyYEUoXQeWtYNIB01XRdWPambGArE/YnZKn60cvuyeBXzPn/BcW6ETiSIYk9zLCCFE7I+NLxsBC8q6DwpWi/rtkY3OQQ1TcRSSw3QBOpo836GDibrEPkJRyEScFytNxlWM8TL0EvxPWBFznyasqHuhKQolwlAAJzPR26DHYWawleNbWdHckdPDQXaPoXiLacIQ4ah7UConpoixmUVfbaMv9jHVy5igAZDaLqtUApH4OU0U/S7Kfh3VWCGRj6IAnXqLcfopxpGChAqoiHKkicOIAD9kcP0W0DBZ67FJQAUBxubr0bPslLmDVSsC3DsbygQlbanGpaiO0ZRt1MCMFHpxi66+x7AcYqifohv/Kur634vF4q+iaX4bUb7oFC/LVs//NpQBbRn6WTlfxQzB6HYRFfxtWtgBkocPMMK1aGRonjFeYLiFZkr2w/MytmtsmDESGExZw+Zv9BQCehTFEgcAmyQIQLMkR8jublDBKAYoKCkasRZlDxk67o25xAi+mdpTJGhSr6RaGlELZREqsjE97RPlRQV3orwmVy6mxBSIbB5sCgwQmUArfFKOTN4wdFilpkUZBwemriCazjax9oFCxypmKHdZX2G7Tx92oFfmzydHJ9GbfOjbkjQL99gUbfGc3akoEo9MwkTpcsaOwjnRlSTXnyzkozF4e2Uqf1VzAuWIjbXD6hi6TyomZJwh1NHvEGinijflRjitmY1SU9Bzp5R6rgE9AQUwDa0QQqaAZRXd4Hv//g5qQ3HkIsb0PTKjnLBM8wyX3oGkTIlBRl1UOrG+klaG55npZxy+/DP3/3g8xOl00B5JKKBdk0wbQhwvq8oVB7yLXBorDllRZHWv7dYjOlzO6OHARSujgFDT/DgIKJ7Y9HGbUmbOlWId6tncQm9Zv0IJYCJ6FQLGga0kasTg+pF2LwLxgMZlJxivabRJCNCr0hN+TVBxn0taEL43dKcvr6C5Rex3OxWS2XzCugCKM+cKUfxwbVg/4xKmWZfoNi6EQPNoSHmWrEWQovXGk3imjRT0FPmawp0c8uvsJ5qhWayXnvBlC/2M7lEQnQ5YO4OGeS0LLftAMpiUJ5ewufcChh+2YLXWxFQ9EEGKB+sSbQzhhG8J0tU4sW+AQq2So53XETk5oPNCEKXzsNsca5q1bdtnuzCycduZ0poWU538Hio3o2S6P0lXZm2YrbCho7y/sR8zqFmLN074rK1hMTko43zCUMANg4IEpfexa5+amw8KjTck6ypM8VR4qEL0TO3WpF3fO1OC3QAYaeVY9hACe10QXfY9RMu8kwwE+FP27BvseB0UaU2IkQrWDF/DPf54T4UaKv1N94pG5nRA/Gu0iPeBw561YVTI6LZRHtMwcdhi/5L2cumJ9r3v4u0datZNe4HT3R3mrHUU5F3ZwAD9gifLHsgwYIJGxnTe3H93uawHodjKP4NKbmMFBjfcx0cwIm5ZtuP3cNX37cM5Uag4k2cPYfK+bFTHobFQjG2ju9XnsA7BRakK+kShYt8A7eB7sf72T1tRzUrlk0FVZoBcx62d4v14iyv5Y2Udcyg2aSAAGs29zM5drC1y4RT4WBD5YNYD74yMNqAZIlXoIt7foYKTJRbap+dL0EWGu86wsdWxk+dFI7qPcT7atZB/1zUVNCs02tR5Ptf5kwYUFJh9V81NouBJh4p7WkcTDwOBjY9nwDNkwMxwlzNgrnOFdyqHU8qEQPTeB1WUd8J22zQm3leodRkEcO+tp6Gu9PmsM1q1hfcUW4fbgUsyBcV3QG90o2DHMepJv/M2zOH9gBbr2oIhKZ/VjqeEkdDkMXTnPpeyM4d6JXcxqA3UqUmnxvfiDMP62w0bWVaOM3Hz96B1GV2ByWGtcc7Gw8zpdKDBdsPod549hftpu28QS+sOGbAZH/V6TBrCs8OOrS3yEJBnQ5NlAX8tds6DAsde5v1M34fargsFDh9OMon5XPzrf/4fT6aQIVpHWL60q1fasPUxEH0HTcsxiv4cdd8GDfVsnEfV4wg2Rl9doi3RhqDFKOT2UlepII9V1LHCYDJ6pUy/RZQnwZfdtI12nEeQYl9vhZCItkExIn4qXWsKyVL+Sm1kAtRFN3Fh6dN0jnI4+Pd4tvOZgU/Ru/qyEnpDEzOBlkw0WGwyoEIYWXVR4h9c3GIoL9GXl+hKoHkHcEJ/gwrnvBwnqI/8BOlNWHxcNegPU76zqGzQ2IQCBRsA94+QJjQiNBMQv9CjdNFjUVytoi23MRa7KGMbTaxjPs5jLgDpGF35xxim94j+Ek1/jMX4Kveta/VNtOX3MRXk4SwDTGvWtzFXo9PFrWmjA+mZ9kJL5OTGgYINsXRDLDAau1VMNDFkcBSXqPj+2GL3hIlSFHHPL9HTlA2LKIYfoo5f2Xq7vEUfP0c/4c52SfQvhKkUUKwdXiiaB8oIzAcweQB1WsW92MXUbKOa7yKavXRastEuDzFWf4yu+iPEx4iRtfnrKMq/F1H9OxHVb2OcfxMDbmMziIG3KEAJWwJQmTptY7FbAUxZj0WyLS2xaN7QEXlJJ2XnoJOgCeLrNotZ7EBVahAy9gfohXVc72McjhbGkYMzb1KGAJNXXNtE+0NXwvPH7ci0jTmTbnFdKSLuUc1wMqKoQ0jHu+biipeWwu/t7V0bJU3DFhcU8gqEWnmTl5ECTYfCqqxLsA21ud3OKKA4Y9JRy8EP+9pKVA8XPxzE5DgoU6ZNz0RoIAJNT8Mo0jcbcj3QOgBdz+IOFe9qXdCQQmpHws+ETk7iq9owYKN/zge7HciYTBHOeNQh9/K8U+EsdAXES9kt5EQwPTR9R+iMwvCyRbURE3N0KVqYfrrpAllQ+GEyxLCdpEMDKX4pRCgQKaBUBNYMGUbZckP31MaoENFjdB3NFo5CdlnKkz8m0GzoEvljbYuTkdximDClw5JmhMnuHJ0SawIakm19QWssfnYDy3rgULWjj53Usr4qT8isU6KYMX8cNIeiWlQ7HHVoxqFB9LawzPQ+lsocx7il6XtDV6modKYJ+6ozJzz9N5Ule/qbR87hBJKH+N6FhI0HmEI32qMJCGz7g2hg6KugYlmMnWkuUOYu8fb+pgKEom+/fzJlSuRoJrsu5G3J7RA293YeDhA2KqRjhV4ELVDKAGqdRi+6mHRZpjKqWRJn3+vcU35rlVgroBM0hAyqKFYoCvZ7N2umh6SgPkIvj9BVzumee4rNtZuWOgjxpJkXlYJ3YmDIYR2L9TVMha25ss4iFZe5Q1YB/7AZp8F3kcc9hBbbxeXIs2USDxJr8TjPQxbdNDIfiAsFvAtDChP2AWVbkcWyQk/pQEmE5jTQnB3s9aPoYZ7qZ6oqdI+MdnHfWL/5F1RJ0DgodRRP0rkSbo0z1ww6ICGhFLRulBneK/E86QkZ1FzOaLQwT9k49BdEPWkZfD02baAhqCmGdc/Tmij5frb+ZkBXEcgtt1Bb/1o7+yjITEkyA8ANCpReaEv+fjRbNO6vr6zRPrabnXKRbD7A98mDHlviQ40URRWKJNJP6hZRgPI95LMYWZIL44ysMUJFHYCLoLyqMaZxQ6smV1lOaCmyo6WbEW6JLZ5tVZ3fK2sdbaHLucQepGukqc8TcjUzFgpQLDLBVv7InSBFclgYjNX6/9GOqeFjLwPhw6RheFj5mtLnfCgGuWiSeHY0kBm1d1BtQnoWDD3YW62bBFXJOjqvJWeR6DirJrt7ruz2ld8T74/W9rkpZR982CmbSmedhh2znJPC5+YdlvtZcom0Lb7d8aBocwaBmnEugpgy+MQmXDpTGt5EbRU6ILtq79cZAdMegbEJVteno94HPgPrhvtqvYqRJZw3afYyFdMmOwmhUn1kY4ccyG1bYRhRzqVibXFGK+icUGMZ0NixS81dtjdWgW8tmZgpnR3GCB7nT9ZQNmzJVDto5XbMS3bJyUTFEhoPbD4cemmZvF37EcEC6Yc4pTwm0elGU5gZgJnGi4alEwKnxkYDUw+5NAgaTFV07hnn5+OcZy05psI1Sx4oujn3wIT38Q2t1O32ufjyT//+BIUJ8TeIiWyKgQJFMSOL4x5RogVh48LJ7B4VdqRRRQOsiKiLiTihlVC9lNNC4Bpe7nSn7pD9UfoYOgqFd6EcBXQgpucI+sldKXeih01dYdMsdcU4kpEMziSIBe1gPGhdtrDESayQfqYgcwW0aDpEGRdN7EFdyMUZy0WM1UqNjDJlRB3jyeAYdo5ivFh/I8vlIgZuuoT126iwSi4W2rCdoOwu1JQx7dLOAwGxQccjLY4PWoV16gY8MnRKKGhQ4TAm4K4UUJig7kFHwy9/kGsanw2rab5fOUER4/uzcp0kT+U9TbsYx29iiBdpfECA5vEa8/Egah1tJQ1DiML3LL3NxDQwaD666NW0OsizoDHlf3S/NGOyxD6pqXQA0TGG4RRDX0UxPEcV30VdsmbQNdFofVHwKcUPLwCoCNfPPzOlKxEsg6wIY+P+e8Y2ssloLWAxDZ/aG1dRgIhBnUHnQVG+jqn8Nqbqh5jK7/Q8i5oC9RxlZfc5CsfZ7CW2u38r1s+/jVj9JvpxHT0Uhjvoi7nAII9d2UcL8oMgP1EO1kwtoG7geqaNHRpKxAUqig7vLtarKrbYKvMy3YE6Z7omaFJwxaEiyVGK6RouVEIzKwfyURjKwhnXIKBtig/zn8219kSRTQeXnd3GYllNTRJHnIKFAhFhokSs4j9b4M+myFRJHNrayObtBn3Dtqw6FAec3ihGLoL90TPgKsVEy2nLBFN12sTRqMCxVZMjS2hbeDJE0HQTa1rsfRt7vMvVDMRHLk7YQUPt4PuxabnZcq4NVr95MmTXFuh32N6yuc3nKwXb2aHLk0lbL5vq4qLQ7jgqxllD7C/pYFutU0o57nnKiOAQ9pQLm00ccebi5fqVul16aUNo7ij8TdGxuN2/7EZjtxpQEK6FJtL6ikwnhHKjQ/pDRJlTvtHYOOAO7YkDMD15p4DM/2zuvKkL2WVKjjIJgWXiZ9Goix1t6ckRyXQbT41BbUC9OEREbxygujkkFRogN9UuSRxYpiTKqQ7xsb6ptWHablLQmcTjld3fOKyYCN/vp+TcZOvOTDHL1qNc8/H4FucL4Zlu8iQGJ8NJBbP53mrYbtkaFVokGQIEKUM3g4pJE4FuKB3gms65mGE90PyzNvj5pp9YmAqqY7FrTl3nGVr0397venZ2PDLlREWb3Py6eH/DYQ/3NZpCChy77rhJSZSJZD+ai8w/zZl45EbYhtfXnB3EZCueCjuCN7kXGfmSnfLtHu+vuBpar8QkNVv56v1mWI7atHVTDepJAYO9N40je8Z8CdpCEzhLQXNMUW39S2PO/gEK6RR6s/adxYTbIkWJ80tkYd24YQSB1XQeV5hhLlqrkBCeV3TKwdk/gwxRnCZ2QnITYzINQspeB7rJe8Yklr1RFCgV0qwDo12cVE5uyBPjPN01Ysp5wkTcNC3bxuacKwvTbU7AScM1UyjKsjW5Z7E+eecJqPX68foG4eP+UJSCLKB5yQGcFKXw9EXFJcOjhyZKg8zAkn3fQwINJ+ZLIaoUk3rnsEMXuukpthsjG6BY30bDiobJ7zeUaDR7ft4PpIX94A7N587zsK7K9snJijg5LLKXeODDejJVS7khFJbSr0FvbGXCo2JdiBfoOiezRmy6F4jzTaNLgn2l0DPYauM9NZ38PcxOaHSUW5S+H9clW2hRKB2uyL8LacHmmLOQhjUFnCqzDIcNxz0AACAASURBVKoc1LekccwaFFPInN3D980GNqJBKUvFzlc0aQqNlYUyJg3QlNE8OeDSuiyaQBpjh3Jyn2TXjaW2NI+2YxbtSe9+Oglk981Zas0hTTdNpUJclwxRUkiljG3Y92kmfS+tE7W2ScMk1cegS5PCKXd7qJ8gQX4XXbCbnsbeTqOWc2Zkjy76eso++xg3+B882IKuZ/SEPYo17lBs00XZK7n32VGT84vnTJPtZj99EsHGibGs0azPHmopab1SXIF0VOxDDG5BwSoyxHgXaEoY1EFp98IQYvWxj9remn08mwGB2HLWwfIwWplNZsw6YPh8PCm49XPx4//4n4OtCIlReGBCYygKiuESTXuUJkN0qoJiliK70FRaEx1KZfzxq32M5XOM5VMU9S6qeiW7gKI9xNgfnNGCtmJEJ0AYGJPJJgZoZUEWDQGSkISGKBDf9hRhTXRNI0G//qfmQ5ZRguQorpUpgk2ujAHIf6GAf8f13s3GCGWNJmEdE4J5+c4b5yIrpo73KAn6DGgeXM88hmKjxgJqXS2alZPP3ZExfQa6Bn0BnTjFhLOQsEQagJRVUsAZBV14SRbO5v+raZwwJ8C1DFc0UwxognD+qso2NWV8nlO05VHFc80EUSm7VfTVMtqkiwELKMZNjOM+OXi8Rl3+LpriD1Ei4u+gWe2iLMireYmpolEdZBXdFqA1jCuwqW5CDRa0NswcZC2MJglXODpljAKgPB1iouog0DNAY2hE6aa/xDR+iYIGEgRH+hOMAvYRxU6IBWgWTSducXy/kns44pZyiq46YYAoRKaYtpq0NTJe4L4n9EhUP4zE6hhKmlFo5hfmtBEFX9/FwISw+U0sVv92zDb/bvTLv4yORganohuTcxoZGvUqJsSXTy8x3z9FMweVNKzLACAPtFoS6KExQJ8amBAO8fRUxafnWWznPMFODRqBqLYMhjLEszd6gH2hHF0Qzl+x1IW2aRG6iJwda4gm1xucHLOmVPQwGdJEHYjWNCZNr7vOAvDbXRz33ZZk+rUKjaxvkbZA2h/nttgtyA2TRfO28oYe4YAwT5HVMCgQ0DxYubew4S0wY0i85mJ0cNdiEcsZDTlNmCdBCvEboRlaJH+lwFSIGpoUb2YSq84tqrUwkk0XN7eTBNj8YsKPHocpqoSR6F2g0B3Pcsvh65js8z055G7tRcXyrYVCQOGxkmASuqTzYLgWdExoQnC18YTb6cw+kBAFcw3i8YsC5ck2BQITcPY+DhOoPDQGzlPxAcnBJ3enRAeRLaWQrQd30CJGZ7uwsVOUM631M7eA3jQSrg+/fEJCsQYnUNG6KhXnMz/nbAahCZwEkLaqZa/kAMB+mOKN72+dknMsQPLYQnf7eWz3HCy+/+L4QyPC5EAJ6BSAUETQHVlkrt8KdnMjqVA5aBI6OM2ntrCWZoIGl4nkPe4txbKd+qyhsAUwSEs+4HKQmopLEMObnzOf3TKLFEa7gbpge9isl3LB5oaVdcLn2qwXsds7QJSv5r3iufFecJ9AlGzS4TC4R0FggwJlYp3TO/mhk3ST573cP19FQLKMVhGGfmnEzpvmwFQc52NYwM3n5v5S1NO8U5ygfXBzK87Ih24nFx7WrnBvsWZNeQ+8x5yBfAbtXRRQNGoXNTN8H+4D9BZlsZBKUJvyCoWK9ypnNXzol/Te2o6XBokiHC3ZZmuDgsyxF1KgQY9RWlAKh6siNC7UoOACB2JIOHJ2Hspohq6lxI3QWjB+lnJftB84mw0KoHWY2R3JKMcjM4X1dNV+BrqbUWjnCltrQk4PlFYGP9Jo0BDKft26ShAkr21nhdh1KutATJW3npFGmiba1CdRgaQJMEUnC8J5B7J7GH+fPVt23FeGU7b0Zf+z86CRWmvrOONMfxKS1Tszg4HBZg0V2eGjH0GDWb8BtZCQRLkGOpTV+TEMS4u4M8TBjIas74RWeM0aaaBR9GemgHfmEgg8RbvROLcz7IcU2lqfDzmFjR5oTglp7NgrjSrJKTKZ92Rbc+/zRtK5x/reDPhkvkJjY4crNdMNmiyaTt9jGgCh8ZiOJAtf1dag+YneKdc+oRLei9REtJzFHjax5lfSFxmh1L1EGyfapy3DsxuedXygRVXspWkj8DfZf+nOgsIx3Bvj9fUqDRUfXXpBBtP6DDaI4az1YIe93E20GnOYFF0hMx8+43aH0+JKn9X3mJrSFFZQSuijeQjF/WHogd5XzwzBPTb9orW5AeK5fbgNftAUHZbK+cLQ1/mHICVurGwyQV4ThhKFmQuypk/OohriP75//lo3ds4dy4ZGxAewv8r8R/og00nlVpeGRukq0yANA4+TBrR8PvbDl5cnIex8f7Na+PFGvOTkyrBjGj8Xr//sP6G8cdAjVA7pnJiEkG5/i9V4lnfXgOBLQnwKEKbqdnMhxHEivbf5Ngp+g6oglmeMghVzBz8WW+VjRAlSAapQRgHnJ2gs1s6ckT0vQWV/kAPaBDF12ETU30TZrPTfce3qx6U/AwYFTNOTVoVmpoC2QfFNYRtHNRUV+hDlnyxkVuBOkALjGtVwjXrADc0BiUz8sRUei22M0rtMUeHshcXw1MYg2hyFApNCh5rJBVzFOaLvx/RWkPS0iSp+EQWoBS4yQgJxdOM3TRkLlcKNINAvUQZoEq5qRVQT3EjoV0y0kO1zuPVBZT+Wu+jGX6hBqiruKe5Kc4fExWuUxU9R8b1wtxlpyPZRlk8RJQ1aGUNxj06WzBYx+4mCxUCfc+PRF0208C7R7qjIRuwPNY4mlOtmUpvWixq6t5jGd+mmyrGT4xjW1HxW1kQlzU2jol1oXHmOmmYGzT6TdJ4lk9+S5mUb9bTVGpOGCA2PNDkXoYOYUkB9FKd8BBs01bAH/h4X0eNeV30fQ/McN1HDbN0NwoKd8oCGJ5qo59/G5uWvYrX9TUzlOi43UoeZErCLu2kAmcM3byixwF5GxbR3XcZmF7FbTbHC515J5xFnguDOBHyiTaiUJP20AckrtRHRUPCii2PNtVdQd/xznAafoddUIKLrqkDeTAXK/Ok0OLWH/pyDDvGjIdgMf0uoe77H4e2mlFxNFuUQ4nwbaGcK85ymuMk2kgPPCchZkKr1LN4+1BbTcOqUf8GtFD1onOJ6ZjICEsWzdWMAbZTNW0F1HdOfeazlZmUuvQWOFPtsdvkAsy8+n9MUMBfQHkTSLDlhnkNToXxy1aIhcHjkGTQLYRRIJ2gg2Rty1TEdKFM+fP+B9M2D5xk4yJBCwGF2am5UDCJ6teUmPb/cXC7o8BwgpmYIZ3rmATwvtCE3qDEH64GgCG4dMum9J+VJlQ64Ox+Z5uZMAYYHFJHe+HlGuIZZHEqh6rUim0vyNa7ccxtIQPNRDlNKrra9qSkvmshKX0Pmj6eOoAv7/SrW29TMJe2ILaXRH9kelvsO95spKwe/OeI3HdwULuR4MHkWj1uZBHbXypkzeUrMz+P+OOTzpsKKg9+0QSbJtgslm0Y9tVAiigwKnUIomCb5PSYEnuRDB7OVqQtLNyjQE3nPmMCDDPjdkPg5iYiVSYOrnES7rE0/P1uRO6+F58s+wG+hycrTSJS5j4LQTT5FNBSNHF4pCsv1FOfLRetovVqrUcnCeIoNaHvQbWRzfedkNd1G7Rphuoi6yS5qbI0sStbFxfhHFoToHzS8NIQUyKsPmpOKVR0xfi4Um7L6hb0gqox1cTxPayxAMI2o0TzSDLF+2deMTDhbbL50thLaImvtMDNxTglrDM2WnOUk3G20t2Qalml7zqnQnjcyEAFJsbW5dF2Jvsm+Q6OeHTblU6oASKzATUmVscMFuk2ZBhPJECQ1MjZBQSOHftAoUJ6ka0eRqQsFLlQdo688C9tQ8/fRP1hTZ/MDU7BYcAxdReHd2tXva7E031sUn2TpS3FMI0PRznvsRHnvj0ZQkvEN9G1Crnvs+Q9a89Mwj3mDQ5bNLeyYmUggTOuHIU5KXTeSL5RDeTfO7BukkwAlciAu71rW83jI7qKa58t7wH6GhojmkgZUboonzl6bBLAuvWdm3UrSUqFXPFgX5mGNLcl5LxhaWbeWSp6vbJAVziiUxknz0mUkTYczZ9xUC82a8T3Zb1LDn9yzcnNn2/M06Qc9v/i5y/BDDTHrqxLtl8wsqFVyhZPWmjPAWTugsNlsp6mLZGVsF0kN65KZC/tfDvHOtuJqDhTRYU0PujYGkdnkQgHQ0I2SLuZ2CVH+GNrwrjs81+J5DHGsJ/T7ZacuD5ts70zzmZgRKYzTYZSmweV8qxxZYATrkXkDYqNrla09tSL324IMM484ezshRLKcJtyvZF07U+5jHTle/sNxNSP6WReI3g3Ek58P84PzUKgjRhfKcEs4gQap3hfRkPKeQVNHf8SRzbWDlPPPNFAZlZuK+Fwc/vl/lL5NgntSqqxEeeQjQHKliCjn/p1E+UztEbLJLQyXLpoRij0V9a3QDnQh/XSMbjjEAC0NS1bQn3EXMVIwr2lho5DnLo5pX6KffhfT8AWVVNTDIpoJ3cxMNC/0I0PxZCG5gi9pomhc+JkzcWXd4TEJo0FpoxH8TBuQ4DooadNJU/xyOEfZ4d6FY9qnmIofYopv5F42lbcoyveo4j1iJOTzrvwbIVCgLVqM3IN9CsZkc6UAssOYRNdTE/OR0MwyxoLAzHv0/E5OaEpVHg9RFeg6oC3dJbqHXqesmXiKYQTR2cXIxtQwPeqiRnzVLRV+g/HBwPeW05vpfwR9qrECvarQxPC5KKT4HOAefi4xnKPpr0IVKLah0BXxKcZyH31JI9NEN0Edo8m1wNMvZ6ab+CULIVLnKPnZNJIUYqwb0VJowhBvN+JjD8NZeUFldVBhUwYBjKY0EthphI0fw6yI+8ULANJmkwS7J4FM8RvKxLPvu5zO+JrCFDXcsnTP3yEXyVCca+T5yFBCFgG7WJS/jKZ5kQ4GoSMuV5kKCfe4p0lffh+r/V/EYvfnUcy/0VrM6lQu8wbEz0QRdw423TqiZkq/qGMDdCtx5igpSa+0dxrIU6xWpIvjHmP+v20PW1EhNPVmGiMtD4WX3e6EGJFcXzdCYzS7rNCnuPClwGAzk+UtgZJHcokmp/1CF0n0C4SMbAaXq3NwMtysQLLET7XLjn36c7aJ+NagVGcKYw5nprBJYKtMBuctUVwx+Z2JvgASZltRH8IcTq2oVt5YjXqwiSunRi50qSlLJggq3M+2sObaEGgiwt5unQ5udII1wISpkhYEcWVVEoRHlown0CACFHYczkyBQTitaXCR7kLReiSKZk4t3dcUQik3Klzg0jVy4FMMeSpm9IhDDWEtPwOOvGh0pFonZxjhYaPzhN6+QD+wi5esLEEx5DJjTQrXJncl0DXC8FLjx2dtu0v0A9cIOobYd6sCgl/WbiD4NF2HQzfnGlA8offAIIEiUjPlJLB1cnhCN+7QJap4edmKl80zyc56UAAp0ChWyczgoM4Wnvps0ASgb7VMV2mamMY5nC+HruXgxOyMxXNX+vqGpiBpHVIzzT06vDt/iaLIblammeXGDuqKAmlVKLvDoQExZcWZQ1CpbIbgyaU1EOwpScjOO8aa0CDLgZC2jHVxR7FNgaQMFdE8VirsaRotSHamCoWJcq7umE5QqIJC8j3yNJLBhZFC3nc3yHaY4ufTfNP8NzX0LPYPC8yZ2AvhSsF9QqWlyzENTAVySipfrezylwtr0ZF4tqnhlEVqEvjSjJJvQ/HJ+87f5TcDQv48Yk5xPUczRwuwkWmDXNNk585vo4I8W+gi/hwUfrat5l5pX1XWFB0WzRyFGIUeXkJ2WFKyOGcPNFZcBnvyyWgaKHzs8AhyBxLAhJqgY5pSUBneQ54TLnMyVJCeMGvTKHKzsx0ZJNYXopPNdrASWmNSkKy2WTc2eaj0fGTXncIJfTHQHqFaGS3IlEY7atlsJ2sX+Vn8bmVXbp0a7wtfy7vFukcjxZBHA+IhhXnea9HCPNF2M8xz89BIc339uyzhE1LkbCIm/jYXsnGBG1gbtsz13+Xq2eWAW9ankWeYxJz1rE2awHdZcpP+bkq07bHdWEnbJLScohhRO2vY2Vc+M3KOmjVJpl/ZpSpTjLKuQ9pnzjoFt6KVBBEFKfaem7UwoB4S3o/OEWRok++NahM1TI4HUFTHaAttkAgF9U5VLGYbUR+XzMqbZLbASFcIPnsKTQ3PytbDmIqwvvieIA5y4RRajOECNMdskuGBtoaOarQw6GC/wrXSw440eklnDo6GzgJisJe1VtkxERq073EK0279uXRm6/2wgxz3xllEPEM7my1XPC8JyHOnoD9tRmCqmWnL3g8dWFzommXSguFJDzvEz6wiFwmJByAHWV401wzy8vw+0T+F4SWzINcLnbSnNDPcP2zAYVw468zrXQ22ujZT2GW4cuVZoQV0yjqDRv4b90IGEVyzp5yfi+Ff/KV2GLkfJIGP4T21ndYyyNp3HWO1iZCAf5HsmZfS1ahyQysyEGONjuakhHoaAAncEXtzMysKaxqYF2k2QBwClEEaHJy9DjF17xHdNUpNY2bRTvO4swHAhS/3UdbfRdQgBmgqLhG48mjUaZ2H82+4GibwfVSiQVljAxJTYEc6HRU8WQcNxFnUqqn4Lor4dRTFNz7Uyj/GFD+JXsf4EO49/xNThI1YOTHrGKcn2RRLRP/RyFBzMnZoo4ZGR4MCPUo0PCyM0R3xQO5yIEN7A2IyxcZmBuJ5Mp0m3PMp+pLfG5kwoAOpx4ME/+VAY5U7WtO19HU4sk07IV7Wf9j1gedAUwC9bxyvUY23mA+tCG40HJMc0z7pWfclDQ9dvyFw6Gg0NFOJ5ohQTZrHIoqeJoWXoI8aAanuO6M3ee9J6C/7a1GPcAvBCOEkRAZ6IBqpCe1O8a3MCBjTThM5EOiojmooNY2b0KQACbPmoEDOoo959DTDNKJCW7gHoCFDTJVRj2JohUwJRXbLG5M0HJWsY8u7A1BHQia1TslCYp0gzATlqaOafxez1W+jXv42xurbaEcQHWubTkMV5xbXNBqx56gX38dq8ymWm0WUiyIm8pFq66OGro7TIeLwho3nNZ72U3x6WcQWi8sKUSioDoUGTULvnA6mgCBrup8kNJUOwZIzFg24nb14h+QaI9rE3JkhOJfcrjIc2D9B9cBJhHc681PRj4wOhsOAPGk1zFm2taULPCe322aZiTzNgF146uouHQ3Ui2aG6xXZPDQp8PDRATEVpXFIVCveUlF5soWmrV/ZrHOydS6E+R48I2d2UMS60ONe7ffbeHnhMHXBkrdqlt7tTpFDsXmKuh507aLeCSGyeN6WmLg3oX2Yq0ADqch6HpkNqKl2scs03o5NRsdk+MH653CW2woFgm2KTXVwweysIDSDbmZdcLm6ZIO/XizGtc7GdtiZi80eIi9+UepAQc76nhTEHN5OladggN6F7gRqEc0wonkHcPLsbAELNcY8fw5kBzI6n4kmh6bUhgJ8DcWMk8YJlNxsnc9EUSYrTdlKO2eAZPgnBU9uP7IEsrsPn/n1ZzjPnYrL5xemqdZFZeYEP/94xNnKNvYc+Ajey5qmA5SQte8pp3Ms5ARhHnfKNMg0EplQyLUwNS4q+MwF5/CkgLNwOjV30gVAp0muV2ELYTfKDshkfSHMznxxvpb79A79obVTmbVBbvj5XHL2K/0eoLOBssgeSjNLkWExerIeTdlNpk5CbzKVRJSyM9QuuzmpIWvQDjBDwXzFyCV6I4fm0jhiPkBzYK0EDTjFKU2WnIDkgvegGSpb6QYthsy1UENKw5mn/kb/PAmm0KKxUPp7cseiEQERlMbjRkGFJXly9WPPko7UQmOu12JqU29kkVyMsVjx3kMfIoPIble8yzmXBcoWU9nn5ychsLlItTUxRh4EifI8HboI/Yfn6ZDNIqrG6CvvrLIrCHlOwcASkk8LTbsp3HiumRbGGmL/svsiexBnYa//j+/N9wBdpKFs9bNN63ros6BM+h21DCIlnyMSR1OES6asuzEWYRhAE4lAOhe6dioEsSWDiEYi6xn8HsISoWkGxTVKwC8X+6bOUc819RRzHN9ED/fewX3gnXx9PYl6zBpWc7r2PcsmLUIxO5ta2MrZqL2bqgeKxfT+QxSud8/oJigL99TCemd12UiCvZ+ah3eG4SzFt3UyRv+MbFs3B3JtJMHFd9ZL8llwk+W+OETapgHehzMdWe1FcqV0Xhx7CHkk3sYXq1BANu+tkM6E6NjQheBP9EWsK/YAGnOaFwdGakAwmRX09b0XzUs2/taI8idnL9EAbt5sIuEzKyNBPntM6wZBMgVZDZ9y1jjzU/4PAwTllIGwO9rgYbVtRMwNI5Rwu8PlBgfaIevZ6zFlFGkzfmS2GJG9S1McPcBDLbr4tb3G5YbhE41Mo0ZmA/Iqow/OFBs42N3QlHH1D/jkar29i6nAtYGIESAtBF40MzeRavYZ9kpHBUJndDOzKbJNu+4cJjVCcIvPxf/7L/5Tj0rUuJifmGlw0qiMKxWLY7mNqSIYk6Iddys2WA50JsYUfacYZOOLexjJ8s4zGcsmJiacCllcRd3sJOqnyCZZ/qYCP1Gr+nOUl3vUt3sspjbW8yEWi0me+JrUy3XrSRktOE/hDDYObD58BhoLpkkUlGh+DNNLJC0dCouDAMibCngoY6AgY3mJQUUsyMA3UcoOms33x4jpJ9kPZwhWoZm4UxHAyW8aMfmoUxgnMXZB0U8mj6fVBQgE1DQV2l4w6B14AH7hIUaRA/NtRPGsa5B19IS99DUmxLjWg5nu1BsBQVtC48LOh1OEqW12VeDfCbBUJgvIkhCfi2hffB7n0AzSdkADnBADlxTnIF57/ftYHaMcv8SsQyN1FTJg7dC3MVYvQq14vvShAqfk8+708cShS6FLoDXWAGGO4Gvj32kLL9FCHSugr30fMa1jmkDMvug3DQ1/XwYBI5xf7vs6xmKlBgjkheeLVotdbyIzKFHe1Jzy/HEGocGhOUwNu2h+sryk4TICA8IH7RHdTlUYURynaww41xWL6MaX6OOT6HluBdjchihko8ozfIqy+U3MF383lus/j9nqU8R8im7+Gm11iLuS1Z/i8PpNHA4LGUpsnyKeXuxFj2uKbaA9iWITvyGmxgWNe8uEh/sNvsVU0xYBUcKLhd5Woxlz4KnDvJwbxLUzNWQapKKMIhYvecYoHAo3NnZobhRWTIweVqg6UhOViSIJu0NB6MaqdQgtZoU2NA42NiOKi/dDSiJXYZdsPuTcZecUaBIK6iJHSBQXH1QuDph84liEDoWJqYu1zI22C5FdlURZyF2ZKLEWlYpqcfbhSXGgAMJkBym6Seugz9PlpgHFarMQRYTDRcF0uJH1KKmrGPW5sbU2BSkLUvWZpd2goXH6MQijDzrvfaaQ+IA02mNrbxezPkgkSEXYKx643WsEUKepOG5r3HvTguwaZrcZIwS8d1iOm9/N4e7rNm2Owhe0xhxvHzTO6Op66ChMtG0p7mmeKS/W4lCg2yWL+2JR9FmFCQe5not43xYOa5KuPJJHQjMFAIGlPBOeA+YD/F2KFVF1pF0ynSNbGOeAUQ5fChUoM7wP2t9kY2s3MltxurDhc1MYUcBn+k8WXMvCPGlUeA6iM8qO2Qeh15KT2nkhoK/xM/lZbn4oLi3GtYOUp5hCULANv7l5+tNJqimUrAEaDLkLDkzGKW6gv5HoDrJUq0hHIG1XH58J/LJT3U2C7qw3U5K2rI/t9ESaPVx2UBPuIY5uNmuw7lJp6ugblmihkiUq5yEUVumc0P/d43BkcERYqylMogGlIEGaBE3uRWcx/URFh46z1mYrNAxQgisGTW4U3ESjC6F5Z9qKTgiEaW6hrhpmOyyyJ7FHsZaydoT//vZKOGInjc7X9Ew51KWm0UYWDkPlPitdXoLwrNfKGRnWx3C/v6ZHyTBhpHFiauznkmm8NArtV06DoKX7PXpEo6ZywmMYkTWFyTnSjmUgQ76f+b0zhYtmEo4/tNKbzGE4w9AO2PwkU7Cw3G3jcCTUkkwxD0XyO2Y9SaonVMy5gFRWTwrTlSZQaO2DrqlCM9ngstaVbzLRzC9iibZFqKF1XJrXJPyA/dlINvco1UQyaHBkAQ3qZrNNGoha56IGRkcKUt5X1wi50FWgLnu8ROcWgzNsovkTvRDdWUKRsiRHa457LgTTpgEM2DTsIb9rGvXeOfRzYVpyiRbLAyen2GN64iaFvR5EINuZa29M4n/Wk50pQb4582wYARIIcgGKZwoqe6ebHAWfYh9MWKlMBewSqP2kxOLe+lCKfhu1pGaCZy5zFZo0aL3em2VgIGMbDCfY80HRadhAO9Nd+aDScXY5eNvPxLojGuVBBgYeQDBwymHaRr88VPE7n93Z0lNXLIgz86Bsn6+3ON/vuh8OiiZSY1IWEbbOmKYoiBlUUXuV9W6qCRkNX+1GyPUx1Nju+DzcD56LDVZAgxjmeJjvvsHOoM5zVECoBu8g3TjDylTic/Ff/8P/OWG+CYFJ1yABvQToFFJQmCggoQBho9zYKUwBmBTT1xjLc0xoYChSKWzRGQhKthuGEIyEWkD/wLe8HZZxH9YRxTEW9Y+xKa6x7cbY9l08Ndf4O7v/Pf6DT/9T/Hr3+1jN19Ewfe9mKuZNM6LgVNy15+1oYCpQHmhUUNGa6KQJEQDropicD5AaHiDTOdzWCCWS7H4ZFQn2FLfDHyPi56iUXE/DgbHxIqagCXuJiL1CIOvirOyaAZ0HlLHSzdGoUE5eLl4OCiKyXJZRDauoi1XMhGrNo4tF3KZF3IuVzAig5jRFF9VwjhFt0fhz1MWPMS/eouEAHzYxQv+qtjHUVfQ0OiASA5bSUNpwm6N1E7lS7m2YGZRxiGoAxblG3Y/RSOu0inu1i7aeR1vNoyv2MRQ0rCAaf4xm+OvYXn+KesD+OaKXmcOfxVj92BeGdgAAIABJREFUEKNspwcjTvKRt64DRIzpKdiBKHbK7qHwoUHAOIBGmSIa7co5+upnI1xc00Dnjx7mSxTje1SErJLFQzjiiKgcTRWNNUgMFLEpamUYoStq5ZfuXJ+dkDJwmKk8yZihEuXROQYDaAvPrOrklkYAbIwUBPOop1nUI458iPKH6OZ3JxS1UGcyz52G+D1m4zFW/UXXDzqEsUEfz0IuMSToEW0ipObeKVz2ryKKvx9R/GWUi0002yLKzRQFlB30H6JoIMrlsHNgFnp1tAAzBI68ogCMuOXgonZp407WxaqWaHs2Z5NnE8TBBXOIJkryXXoQwFZGBYjnnTmwiTkoQQ/n9qKmU1OxGRuynWTYKMhCAYVhKsgEns1697xUSKU4uKApoh5SRJqPj5MIdABlh2AJSpJ4beGrDzMfPli4wkUXTULk5pwgbdGm4WMnlrv5wc0HvYKF59hmn98pdGnEHBIJVUY0tqC4XYpWhosSP9OC3C7uEif7gOL+bp8WDtRTY8Dp7WKju9PwMFW7S89kj/vMl/dkD4MHaQDIu5G7lydIoidB6VSWhSkIfG+KKf7ksFGhWYIuUMBZm0gjY1HqQmvi8E7BnFzssBaGDqZzwRu1Hbvu0g1ZCIqV8zJpSJIxiop23zPu+e1+jrYjB4HCl/mVm53tdicOc86p4Bmqkehokq3fYX1xTZsNVqPkJlinknnqdtQzx1yTS+lfnMvEhFCNP8LqOzbKVxlgYOICCiT6pAYiNMlQb/qUPG7HPYXsVW4GbA9qi2NoWBSCUJkooBGZUhRut06w5xfNAM3x+/u7mh3+/n6/+2gqPUWk+LqJRqVmdihTDkypiepHPoICAp1rw28ntEPtcYK5qYrOAHJuCtNVowTOawL5QjtKc8OEPzliJX1YbtLFR1cwtBEF1hH0jMw3B+nbI8JfECXA986uVjj6nFWYtzeKu0U8PbuZ5xf7zOlAIcjEk1R3U4FysamwRsKAFYxHo8a7yH5gB0r2Jx25RRf1oosNtBkGGVG6QFfjfZM24OnJ4b2mMtgggP8OusjPt+lDrak4e0WmZSlP5ogGBlqkJ7xC8kQlsbsXa4qJugX3psryzsioQfb0aKWy9tDFtKfbFLXWKaB35LnSeNh8NAmZhZANDt2T7seoOmtMOU7kD6HVgGUiZNbUVJmBHKDQMIRdaJ1B61UGkYTlpuBpkCLdknNpQNeFomiP9LTf1CWv80xLzZSg3IijLTONyPui91fn6RzfLzH1dWw3m9jsbOoh3QwaLwxAcibK+SxTANbmYraIbWpIQKkzlUGNQKKu8fU0zLJUPoMWGd5wKCR1mNkvFOY9NU/JffCwCCTY7wBGF6xPU4X8HnjAA8JlPUWjzw2aqGwl88oTbYxhH9eBrTj6Cd4ph3S7qXAmCU2nwmP1/hjduV1oFnhnR4Uzr7cMwNG1HVT4mxpG/hKfJe1JyfJfInnp2DxAUNDmBndIGkBT6TAQ4OyW7fShj9cvR1ESaYSdO/SnGh/JybWdG6lmHcJ4cIaTTT6yNTHPVo61hal+DFv4bWOJ/P4bwUDvxXsOIpy1r7kZNvXL7nrslbx7QmK/ajhlyMXgmYZLsgS7oN7Zh3h+b5e4H6mtCPklPHmjRk50saRtYl/nPOH5SaSvoZWNh0AiHTrr5pT3nSaHga51+zaikpRAjWTOlCuF8C8ZnomlFJ+L/+K/+1d/SqDzQMibzoc/gf9d/chDUaOiMUasfT3NsiiC36Zj8Cdzd3Mf/YX5BuqFhDqBMLioyRmPsp+iaAc1GbOyiN3iHN9ufxebBRQRYGLDZEx64EdO4z0q0cVMgaODk7WvHGWwhQbxoWA2ZKi8GAovfzR102hGiGnkoMOU6aXq4terQ/zZ9o/xy+Vfx0v831EjZCf/hcKqxt1qKxE9tCtoY9CQ0GEEWTsTEw6qAxqKJrpqF0NsjSaBdkzrGBC9U8zjxlYivL9FC2IkJzQMCjqwFDl9gZJwF4vx5LwIDBBwhmtoeii6mGwdY4x3WzVDW9PGx+HBgvZnKWS9y8LAwH4T42wVfeyjHT5J7k9A5mI6xao3bQ0XtzpuMe8uMmoTalR8EvKATkoOyWryvsRQ/D764mct9iK+UwBqIXSJQo7/weelOIU7vI6iRnMFgocDGs8CvjW/2XB4vlDf3mMczrJH0saiXZqmiHUD1Y/vh3YGUwcXcPKEx0Z64lAlq4KXYIxqusnUgaaHiyG3p69m0cn9zEYX5bSQwYL0UiBfqSgICq/CQZ5odkpCWnk2GggzqcEBykLOaVzGNKzV8IifT2HKxiN77UX05SIGnPOadRSzVZQNU6O5aJoYELTdItpuoyasqj/FtP4U4/OnWBAwCa2kmJREfbiP8fOli5/ZoIYu9tt5PO/mUWORjXNUT0FXxvVcxP2EXqZU0zZVWOUyNOhjVc1jDi10XEWHpzuhr4H9aC+Tgt1qFXNoGF0Z12PE9cz7O8R2X8a335EjMAvpTjU6meLG9IkMmN7JzrN5xKyB2uDJdw7GZGNjWkpGBxNXaEq42swaEKEyFtDR5L4CQpCfO7QsFwrO5DAHnGLwejloIsizptCylTT0Fgww2C+MFMA5v1yOcs/iPMyFg3jSyVo0NyEUMHJeucFph3rVKXtiu4fnbDtPNREEBh6xyCVsk7AymoGNDlEm8EywjqkgZgLlrAMO3oxAdMnxz40c10vTxnSTPzkoJc7vWjnGUXSx8ZsaZsoRLlw0HIcU6se1MuGHdy+dQBLEco+Ypv788xdRWsyjXgt90c+VWw2HYaVDJSc729+fRGlTQqCGYG0KnYA9mb2dybEO3A7euMXdHL7SPWlSt9F12z7bBRPXK8taZRxQJFOMM5zgvLhGPeN+Yp+K0JPPZFob953mhAbKdrA5RBLqWRuHw0ENAs+Bn5upSly/i6eT0AXusd3ScMGy2No0SucbqDl8vyikE5qJRarQ5xxkl1OzJfdI1AfWDY0fBarCL9kPMWCooXkkt75EHVSGVYfNNKgDlBLTXaz/WcT+mcbPnHcnUYGCMMlnqOApPQUCOSxQVtBBZHQBxBFtAWYDN+yxoc/Nt8o1cqGPZs0WyqxTUTTUIJo+qEJNeUA06DcVHIisOf/csKWQXqhIc9BIu0qpkZHRBdfUCgkSGopVr6a06BVsiXw6oiMDeeWsAak15QkEkXWbLeS5bqFNNDVqenPgre2UswOZxc3kSfGecS124jMlyVa0cvU70WRxDc7HK+urvs92s1cBTyOVeY+sxbaHrgcSBfXUFDSGL1kbxv3PVDz2fLvRMYW3GUZd+rpAGDzZta7oouBOGABymUgBsaas8tlo7llbs2Ufy43RrGzEYAE72iGH2DIowiJftZW2ZMKdL8okg97Ic8cwgGYUvR1Itqb6lcXVzs/iWVBL8bMotFm3DFi877Nn8s5ld0Y3RG7gM/qVaZsZ9WQ9TwPILZ/TLoZcg0J5OffZh2WU4mGDabFGI7g31mYQmuoinf2GQRxUZmsH2fet/ZOFcutke3Q9nOlP+00879hDXLzSlLwf7vGKAU7reA8s+HmWfPZsdmPqp7XA0LjlrLjMQaM8H85W7tsx+vEoI5yn/f6RXyXnWpta3W5lHA7WC4qNAzsp2TAzOFusMAIwQ8K+YYm5nOjcuJppqKZQbijDyalr9OfjzCRri70Qyhj3RJ9bFEgYQ9wX3nXvLwwliRpwdIBZBNkESAOMulAeGxTnP7H8TplEHtBU+l4MXS9no/SsAXSA2z1NM/bbrBBABlgVrE0awyJOmB5doNqiHapiRncNpQx9HfEYrf++zj+d4abusY/rXdd10vhiKJQK+Zg+F//Vf/+//q2NTG5qMqf5T5qZLKrMbU+C+43ACI6JUTa8GRx0I6MmSVbHsKWAhkpNzJPfYlSI4Pj/Pxy+xJjUxTvkybxXkAem3v72VkGYu+hNVfJvbKMJHfqqkXETQ+NsipaQEyaoRRXbso/vluf4YfMWP6x+ik+zH6OKs/AaKFfSB4GeaIIPtgTiQRdPQwNtis1A3qTRj0204ypm9Sw+rYv4djXGc3OO5fQaVf/m3Js4O5xRWhFn3ODuVY44fu2jrb8VhapU4Cef16Jvpn1DXOM+vUq8j8EBHasbSl4WnONmbEsk/jj5dSIQdBlDvY6uRmCOfwDcdNCjIWZDH7P2FlXHhL6Ne93EqdlHR6DptIhFrGI2zaKiuYB6VbxHV/8huvKnGAq0L7w4v4givpeA34J4DnSc3zplDpXjJipR86D/WdPCqGfk+WmcxGTeDR1THf1Or7gmsFkMKLvtSzTFa5RqHllUoFA0TzQxoGd2aMMmmyaGBlGGB2ooljaNgIYnwhZamWQ0oPeDZpwpIHStNrrxHj0bVHJ4qwlBBaqW5samBlANCRcdcPKRFXcfM6gvLO1ijIGGqMChrY+RhlwUjbVNCwoc6hbRj5uIAjty9Db7aJZbbRDYnXO4DcUq2mIX52kdx76ObiLpdxn7De42plHgindvyzieoMoM0U9l1PMyqoZ7Br3wFmVXxNg2ce8IpSW0aYgCgTXXTFGNzh1tGM4lFUUmCOIQs0Ubmx0TkSbmVRNzhYmVsoTmEMHil6JVOS0LNycq/ngfFYzpUDkXvr2MEKDHyOWIAh17SnGVncAu2pTsOtnE7Yik779w7odShXtP15gA2j6SMcAgXQ1Fvif9nqYa3rfXv7I95qkgT3a5FNdA4EyGlMytg90i9L3sjCmSbE9Msc/BAvrAAa3gxqSHEXVK/HJQDJsaeDLF5NwUCT4T7xlaI0/dPo4yXZMGJZiraEyG2NVWsRSWFAU0fBZBkg9Do8YBYQqDqXsc/lPgvEPzQOEIT5mfA/oCNYlpp92B7CglW+IDtAaEtBQ92HAitrY2wBSNzGXOAYEONMuTctYrhTCHD5+Fr7FD1+HDeYtGykgEzTJUKt57+P38PA5nNFY4zs21ppgqcn0UhDRH1i48nJBk3306fzQydpSjIDMdR8YVQWGR9VEYJfgwFQKSMiasE3NDx+AImoNsXKWrcV6ItBIzKH6Jj4+leYXolcYSqhw0LPRU1kqCeDDR53krXXuTgzUTze+OzgN6k7OSKB7JkxCiJD57Ft9HdHIG43OgFUuffe4Cxk5Itj+15Tr7VQpgFVcdB0yfzRQJQrxEPWUAsEgWp84YUuEspI0CxRbcLtIpMsmumit7p1lCX4Qq7UaLTBPWGY53lNXQTr0WLVqW05FE905vx/RCWow7VB4QCkx20BPRaNsIBQSIJoQiVwJ5UBGZK9jUgsaCaTzXhXZuv9/r+Xhy7kaXd11C7XvKuJDDVRfdcIqb6DeTrhF6FOYNrAcB9Yl4T5HBAOL93VoatDIUyqsl77NzSWxoYLFytpLWEA40QMYm5mCrBkqZMGwGNJrWrjQaBtBQ8O7rPd+WQr/zxN10TVNveRe0nqD2LkzZTLCX0FYouicJwgk+xejEWiUGBOutrdxZ5zb3YDBMoe3MDhljqAB20WkDCdY7NFi7abnBpgn2YMU0v+xC5u/HmuPdvLcUuw49zGHHDEVwQtP6SGi4C3bnzeQwVjdKULg8iVc+lkTwqZZMmkWu7yjh/E2Mn/VyFluCWRlWM2BRiC3Cf/ZDdzfWFaemDH1ZMl2xbmOKpqLRyHQximxTunmdbcWPVXBuuqBv4gjqcFibTaTgZg2kTJ1mvbKfkNliq38jgjaySJqRtD4+9KyJ2ifbakUpqMgWUi2nybTHsBbZM/ieDKqM8rkJzE0kqIgF/pRe1jLZ7CdZcCtQ2xEEqj2SiYkr9myMYAMCrgkGBu88a45nCmVsjXkFOW3K5XIgK4HiB0UnQOmzaQfD4BG93MQwDeqps388VGNfwAW2c2YdNM2kQ/1AVgxlfS7+m3/8v/0bGxk1h6noz43M1/8fRTMogrlkqQ5NlAcVnwoOorj7sDX4k0ZGP1gaB08SNG1JojX5YRcUWVWA7mWRz9fIDg2Q4EZ5RifPbKvx7UqDneGsD8bnGZHRn7nzpckCsYEGxM9Cf9JB9jrGbvYWG6zz2nX0/TxaLGNJi9aEjM0YXQSBitcYFc7Jw7ANHRs1L2s9trGeDvFpcYlfP9/jz59P8cvVT7Ev/jqW/R+i6k+ewECDk4gejQhNEnoQMPN5tNgHkxo8dLEoj7Gp32JVvkcznqIYTjHSxPCzk+BOAaFksdDIJC2O3CCwHSYFXMXwLPqSf6eIOiUTg1k0Yx0NU8GBQruP27yJ02IfQ7mKWdEI76hAwrqTHM+q8RzVdFAzpkeHw9z4fRTx4oyguo12foyJwEr0SRIVMMLcRFk8RVWCUkHVoVmgebonpw+KDtyXQGDIL/JLp0NF0ytzWWkwZ/GTmjy/lKwDDjCun6ZtirYkUPQr3RZYF1qfAtOJrdAgb4esYzejygiStbbph5A7mJ07NxvUD9THE3Msv1UYoA8gU4epMu0klEpc8wb80NIaF5/VwW7ip1JuQzeARgNShHiWDUlTRxe9C/Qh3Ad5VtTSqU2zTzE2z3EvPkVb/xD1/NnBlHMydLYxxibu3SwOt4hjhyoYWB/nLtbuFCP+/XeoU2Pc+ltcu0t0oFqa5jiMdmACjrNOMAXZqZlhvfTjIYqaYiuiLptY1otY1LOY4MVTwEEXYavHRW1Z6jAh0I1JlDMuvhL9L6B0rWK344CER+/8HoqV9saB1sWZFO27i31oA2wQHMS7/U6QPoFxfUt+D4FhHBBs5LYUVoOsgxMffFPNKG6ztsQWqRzYUNxOcpoSPQj3J+kxJCTU5slhy7SXwzXnQijAD9qePhPXAmXPTj7aXiVMtR4gNxkgARRMDgbjfWSzdjFm1xomlA6LhZI6qSG3cNQ6GxLsKQidgm0qTLLBpZDi3xLViyYGXZQpReg1bnLcymF9NAw5J0B0qCkcMiaXok6Hq/JDlhxmyQ1I7m5211NS+M15CEzcRXVYU+B6Sq2GD863rt8FMAc4BysH7W6/1X2gODu+09hSZFnsryDLdGyAdCCaxzUKvjsiUQqazKGXGx2W0Rc0B87g8XlBC0iRZWGyrL91H+DuUxBAGbS+CX2cqJw1DnUOU20k2M0aLuhaFLFQwqARJocyQ4RqjqGqrZYYzrhpd32FmQbOT2/SGHEgPz89xWrpJHPlrPRk2/C5QHTQQ3Qq5LNjloPsaBqtn3NwZBKXiwLKvsIeiiDdjk9f09ws8LeJAA8ZxIJMGBpYim8KB5BMP1c0lTwH9pMqWBY2n7D70Jcv76JO8e9QZebK+rAbW7aPdjEOgnJThg0FNt/HKBY/C6pp1jvl9+SRL4KtLIUXxTPvg7K/cEMjj6Zw8U4TxXtsO3C0HjyXVg0GgwfugR3gnANDUZbF9x9ZLBJNO5vq9Qu0ol7F38snpuvQjWhADDrbardzhlUPWohrImsElMxGJKLgyfnJqJdF4XaDMsPFw13WB05+mnhLa8l7yucjZBZ3PuvCZtDXdjjmJecqvXtYIt8lmqYolgMh+pqFkWfp7KhR1ISZRub0dLvicV9MIXRRqnNT1C6K100s5jSs3uM8/TclNhsoKDnwftW+R41GoQwt1fsqjAtbxBshc19lBzqoyVjFG6mgp9P9qtmfnKFk/Yj3RKPvDnRkSGO0hOEK7z8Oe9avgfDlQTnf73TuNfWXHpM9SRl3razWGYpNVDEVQ1yauIimYkBEPWG0zzbJy7Tu7tLYoO9TwryCvpMFe3Jqu5xME+T95LMwAOB9AE0FlSiUgehYAVOKrYuSdkUUP3K+XIGwHtC+sU5to2z00cGoRtPkYJqkFNSg2Isz2LBxhGlvGuKrTrL5gxAXfaZHRIPO7yrnt3F22lBCb7qCJzljODP97oBa2y45twtZd4Qu1YiprOQ76Ou8n7Zoz3lEfEb0XqD3og+z9gEjcH3rYTxgHkAjyPmIgYDPvJPOZUKqofD5mWsAKMqt3Ypjqj4X/+Af/S//5kbmg4L1/0cr45KZKqciXi/H4+L8krCo+UBpUpBuUkZk8k1LcZcW8KvRNFmM74G2wi+dQ7KkrzDJLT00/1Nirj184nMlwWRcTdXfaMpESSzUxKA16Srshh1QBzWsKQ6YPkc1PEc/reNaTXGrJrmlSXsCGjN10UyXqEAHkke7KG4S36NbKaPAp7+8x2Zxic38GMvqEPX4HuVwEoUJPYdoVerHILv5PjJZBk2JaxUTSefFMV62v4tffvo/45fP/1e8zP+AwiVm6DbIesEGmz+VP0MhBKeRbBybAJR9G2UPMnGJWXGLugCyG6It6mirRUzlypksuv4hxqqPCatnxHLoXmRn3MU9TnEb3uXAVhd1zMaZxPhqoKZdFBNNDE0Z9tjYbv9RoaFYQvMsaUp65bJsoyq/j3r8VuYF44hL3MENIdP/Aiobmix2AwuOfZx6CmQHhDYCepqsvjN9EVSGggWLZK6DMNajUAhl2IyYAFDsP0URa/E7aV5wUhsVono0wlaABNFE7oTgTLyRVOfYWI/ziAG7b1Cen4TGUfCPUO5kbsEubti7gtsPIkJjMoGsFfQLYmByYINkjRU24ji4XaXfoUEWRjWtoh6+iXJAF4Y1N+usjKLGCr2JezmLW72IKdm0Ns0uynovOiL6s7bcxrD4LurVN7Fc72OmLBPetlprpetmcbyMcbxdoh2uUSmAcR4zaCYUTKAmEg3WoqpJeIgurbZ7HxS2YqhijphaGh4E8KmQInWqmmLGhDuFmKld5IDvbDEL9WQvuhaHMK+VW0W+B5Nf0R1u2LMinKUQ9TQQagQbMwcR08RshekwR08PmShtoIxhQJHWCzQseMNs+OIcy+2MBpLJo3nwvHcE0HGoc1DjIgMFR+5LPJUR+pT52baZtkBZonG46hJtmz6HDqRDHKkpPhokZ8JkTUR21uHz0DxQjPHuI0gmuA03Mkwi7rjTfCRPO2uDA5WDHecoHzwUtJ5Cy10NHSC5ENhxQ62TTse0IaZeHFIqfAOaWakCjgOUAuqgPAjc+1Jjovwg/0zT70IFN81F34FyIULFicgFK4UBnwF762wZnW297eaDloSi1lNPELf3V5qETp8NWhjiex2cWjM0KeQwGUWxJsfPb7FcxXplVzgNO2RpzMFOcUsgcLo32cxANAdPPllHNGBtRwgi9qcXNbaYS+C+lS2ETYuBfkKSe2qSNHnGAAP+eytB+svLs5pZ07I8u2Tv4mtsx31U4/b0tNO9VsMuGiPPkulmGT1CV92fh+7I15XsxdM/q0ljL1HegxkLtsi3EJaDn/tCMKxdzVwM8lwoytArKHhPphS+dxRD3GPTExEFQ3v12WraGgUu09ejRfEy/OD343znPsDZZ32Zow99kGbfNsCsI12bpukOq3WALYWw0d3sTMZ+w8+jyBISK/0R75uLM0+vTcuxSN4uXryvFM5cMzEqHK7WaUEPZMqcxH3uLtQkMcUH9dO1K6PIeqbrjYm1qaYWUjPwAsWy85+ayPRsrLFxY5BdxHQUSIxvmqxCPkEXaoweQE5B8+zcRfNPE6ihzAFHxSlW23ls1DD53VbVRXYMIZRHBxvyfjPQYb/ie7C2aJRp9PgSi8iNIttyl8EJ9wcH04eDHg08+5/CZWlCB/Ya09pYC9xvvpYgWZ4/P48haWbZ6E6nQE4aE+fH2ALdlE32XRfYNMUMni5XC9MVarpJ+VBY/X6sD/ZSmjG7BbKGQYdxSmRAhgZMgZ9yRXUUQna7kmsqxk68F2KHVKpjMIaiLtVAR6nzRnfYU0TPShlF7B8MTqDpsgdkHaNRTg/qx76ReQB7l9zzWpolZz1JQ0pWnLJejHKAJH4gQC0UQGfDQDPNhklGvW3YgTYTZE5BqgvnRKmRkSTDI3maNv3clBHFGuTzgBhxPpq6iZW8h0OsW1tWG8UbaRpT/SR30pt1lwyYeFa8a2iA+A3aZJfQZAymNUl9MPkdOttxzYYNrA8X57isCbGEfVXbAMc1m0NgH/lFfqckSAABvtzjSvA3VuhCsqnfsisa+wefv/hc/IN/+C//1kbmgV64u360EHZwkZPAh290bmQy5OevSe9f+pev/siuCBKo9w65TEgMC81GXxQ3ycEgaV/czPhgZZLuRid/skdTI8MCmRbYfuPxN9JnoLDtSZbvo68RZ5NPw0SNW4LQ/BoLBRtVamLuNDJJC1RPY9RjETXGA2KE8PfQZFDQWzguBzKaCTAP0ZMomthsjYxMRROTUtS0HK0lQV8TrSaFNArRzmK8hRqQ/eKn+MX+X8cPu9/FU/NFn60an6OQ0xoogXUhTnQdo6NI0OSwj9V0il28x7ez9/jF8hSflpfYzu4xg1aCFoICnMkq7h/jLdrqFkX9HsviS1SIWW8zHToSy6fiFq3ONP8mQhMOJrokqc/1DNHPlOUfohn+jyiw1O4pIHBIA2VaRFuvIsqXaManKAY21N/LXEF6E+yVYx8TBgCF0R0mI3Twus2igbE+QOygcXmjfMCeYEd8DbA9zmcn2R3jq++gSz4vmTmNAkixCh+mQ4zTawTNFIGdNNAT7njfJ8e+ZNvM/R1Q8NNUX6KMH+0eRxZOgPTQlGYHOzdcQuowmggyi7DjTpbcMh+gIE/Wj7IBZ5Nlgm5krSqwK2X98tlNFeFFhrrWczgkEDNPfAZE91Dq4OLW5Dt9G1X1LG0XIxjWxEhDVu+jm/4sLu3fiXu/jkA3s2liv1vEAnFkZzrAZTjGWVahrKsm5iAsK6/rjgnx+R4TlAXhdbxp7GLWyzkJ3uiTN3Yfeh/IAhxf+K4KCTNfF8oKHNkbXvZH3s2IzQ7f+Y2mdbzrDh4cdaC+fUFLBZ1qGyuE6toF4c+XcusBVYOOg97FQkM7e4mjK6SFaf1C9Bh/XopIZ3IAAFGEEQ7YY5LBYSvrUIpcplts1qAmviaaKCPGnii291u0N2inTPpAnraJzhEq8jkwKDKhvhG+STMljcR2o6IWkQH6AAAgAElEQVSLYpRiBueqI1qct4toBUzC82eWLbSaYgfTUWCQJs1nFbWqmstZKdMZspg4B57pvsuxDp496Dk0gIfzjZohpu4p28fPEIoWRgAudvgsoGpLEL9UtLDn8VkpyJio8txxJaIoMNXQ5wfrmAYUK1gMJeBLW8C68sSa+UGVNI+iIKFxuMStRUc3qADmgKegtWDYgmNTXCgsEg3w/nA5ohjQZ947NDSjYmRNWOdj8SkNN4c+9t1Mgb3+vM1QNInCdT4LceHnS9i9coMiIwWhCG5q+DtMYXm+mVpmdy8MF2wYIEtYpvWaxrqh5wwU+pOP0jQwdCBdHbVEOh4CaHIrBzDeKeeyUOygMcE9iXtHcbvZPag5uTGlmQZpgZ7HGljM3VjkoaMtrKGIcT00YEY8WMfY81Jg2rzAVrhQUqAz3S9GU1jLNPrs44iqzxcE8RQxzuypSue5UDTbdIQGhYbAzQyf7xFea4MNinhNcjdruTlROEvRMdi1jAEH2iPQQwomilEootApWfd8fib+fM5sOcu1sdZp8hjimBbK++Uptyf3PBcEIH00tS2XaQCcMeJCjvcJpAGqLPuBEDG5fPm+VTUufqvY73heWT+cnORON7k7oSUoa+hUTKKpS3JTydc4+0oGJtwftGxq8h2ySePjd91uVLbffbj7yaACNy5TcxLLwes2Z4rZsITvlfOPMIDwPvfhBCgSi/eX3BixbtSUNtb0ZaSFBjsjBr5XgwZVPN/b7aw1+/SM8xnU37TmNQx3xpr1L5grOReNJopJv6l4fGs3imookxnVsmHvpQCHKlnJTvoIbbjF7nsW2zXvrTVZlkTYPv/9DZoqlHVTTXXvRLGlsWPfT9RgISQ0wwzV7NTGGgClU+ZYQhGzDkVoi5qlr2plveOOO8hNOO8TDASuVUMfvReEkXr/NVpia3ju1dcaVCGCosRCu/YAhGEK779suxUDgNYoU8jsAMo+k9FHKJggeayHHFbKfoKon8FjtpEWvW1kj6GRYbDj6AUzpNxwcEBJh4e+MjXkqtkU3loIcdxAVSfVg9oh/bfzpZeeibPGIdmPRsaW2ja7GYbxc/Hf/qO/pZH5uvX4G40Az1z8X+W9PBbo32h1LMgSJ9duE3/yS05SLvSi9LReUhkFEwEhsVsbmjNtKKeB2NnDAY2ekDx++cXML/3HZOxvtFH8DbRCC5lSDNLaOOxzIagSW2c0I1ucrOCMEkQGFJbsqdH0MHO/o9NJBgdGk9i42GTQUDA1k+JNLr/wNilUFRxaMcGnDWNk1Osrao3enGSrYnU2Rrvoo+P/b8uY9UWscPOAJ4wbFTaKTRUDQV6yXLbIkWaD3x3p5LhrFBGr4hLP1SF+sTjErzen+GF9jef6EutgsjZFJywafQTPoY2uwn0NBOcWJQ5Ut1b6nl/tL/GyuEUjPjD0t22Kn7V2x7sINKVb9NUp2hJO/lVIT9lvYhq/iTZe4l6thYZVNG0TeqEfo6CRkF4Ie+VdjPFNRGBLzd1hUyHws1fjKPi0IO/mJTWfqZHR/kdBDepAiQlVDMpY1lexgdhdjZtFTtA0HmNUI/OuQFHbQ09RF5toym91bzFkIBCVLJyCiRoPrxxiqGnAF1HGc5T/H3vvtmTZlZ3njXXcx9yZWQWgAfSR7CYpy7IvrAi/hB1+J15bL+bwje8tOyQxSJlqoCoz93GdHd//z5kJdANtMjpaYakrGUWgUZk7915rrjnHGP8J8TxZO/L2HxWCGhXUP0LbclqZKQaaShdNtNiZy+nNVtwYZ6C/8vqfoqovUYCOCa0Ttpic4CDgNlENIGk2fZiWU4zxEiO/s6FxKqLuVlFNFBCgRbTIU4zoNOq7mKpfxFD/ixirB6Fvq03EbtvEqi5iIatgbuNSfhH99HlMI2jPPjZ3bax2oELMEMZYTn105zlOXREXdCpyPytjzQEuQfdo+0rQFjnqaOcwdSBZyWZbWzbS7ZoQzbU34n4wSiQONdbntl2lkGdzP5/O8eHbZxUsJJvfP+C6lYxHlFRNds8QL09nTYbZcDmUfEgasdjf0WDsNK1y7oEd1/j90DF5Lw5MpIFgw6XAS8JoKHo2tbElrwS8DCIcwkgxIZ97KAxCAHKA42Ca0onGxEJnDhXRYhQK6GJcz/Bky+vLBfjeDjagU+ROIKLORa6Cx0A2Xo6iyVGw3tM4rbaibHEfct6KJvMq2KDmWftg21rukS3UZZaCGx8UEjnCmfOtKXgFHdRhhxNW7jSk+X1LE2VaEAcu2oanjy8q+DnEHITGZNHi52wjmmlvOZ2b98L0l+/hfdKoKmFdImMOS2ymEa2jefBn4ysbLthi9E1ELGpWR3GbwwMtcmXK6BR6JoE+yCluudZqpOdJrkYYPYBkwBeXYYWC6Uwb5J57Eu2pNRQnaGQ0oDb+QDtDUcPQzddQCEfOJJJA289EnmjbRYsmwDRa246yVjDysbU2hVgDk6AjDRuto9PXoeaBdmUUBWc1Z5EMeo9Mhp1HYztxW/rapcvGAzZlYN1lJy8QAwoJmgaKaN4PZ3/OeXhDxO3YRMHERHfsOeMJ6sW5aisBOwYEXXdWbSBKGp6TvSfBNJJKX5eWyI5cKrBkcW6bWNYu9wetCM8dn4lnWAF74vMn23jyYY5k4EBrvOm5RV/lhsdrnvUJtYfnR6L+BS2GqZLW75jm62fClE7l+aRhCmtGjUxVp9DMi4pKG27YpUvXVs0xyKKT1KkxmG5v1qxvI0avRV4KY8Qa+yoalyfjRltNr+OZAEVlyCWd3pmBCevftCRnMF2FMGZGA3sKtD4yvxjWuJh2IWz0EyqXrcUzBVRNREJz+W8ugmlWQUKT+xZG3DS0qZnNBWbWXIhuukM7YnSY95+lAKAJ2OUzlGI9MuygYc5hon4uQsiarcApxP0saPBEoDLsGFmsM0TEEddGUrhy3u9BM5qotJ8ucb4O8fHpEpfbEKtmHQ93rMtkTy1bUGemycr46nsGesS+oUww0JktzAAGb1O07SI0TQ5b0nU6AkBUuksXEwNPDSd9RviZctaVtWlQvqzB4V4oEBs6X8kaM3pNoyjmQQqWzbbxrJ/VBi2hhxr5j+2OX0cf1tgxmJTTKWcczzd6bgaHPBMrOwDK0MCsJ7GpFFXAEM20bb7u73F73KhJJd8O1AQjN69trLYTe0o24x5mcv7x2mvCdotCCAtDMPZuhhfKDjugVYVqB0XPgyKsu7/9gGEJGhnneslNVc8n78ao1bLMf1v8L//mxxsZzRYtPzGokvqQrJtxkvpbI/PWaJgHal1/0hD8QCMjJ5aZi25LOU/B+T1OgtfUENWxhP4pmTo90PJjJ3wOjUEOvnH74j/UmfajUkH32kIlb3R9K+tWwahDLBKlW5shjQtzbax/oYcl216l2vOusLVd2ihnC0jFVcdyUEV4kuxI3wG9iv9uHrnsMUGIBIMjyqbB4TMvskOmYeJiD7hw8A7YkCiaQGdkQ1xEOWHjjGizUGhl3wwxp0mHPz0LyY2MtSLvhUAg6sJ6eVVc4q4+x66+xArHNWQrtHJsasCIFL9QY4opOhqj8T6qoY59fIhfPP5D/M3P/z5+/vgf4wH3q6mMCg3GjCsZafUc/DY84FW7ZR3n+T5WzRDv10/EXUbT38cyPsSAhXKJXfVzFPNTVNNLVCAVFOzlPsYSK2hCUw+pMXiSkxnwFLS+StZ8dzGVn0ssr8BPGmHBjslCV+iU8F2jROlPIqfZ7W5mOk+TRAPjRsnNNdQ+rLJ3KWn5JcbpYyzjU1Qzjm5or5q41XeyVsbEgDUhfQ1NV3Cw8HnOCZ1YxRzkMR3UgKF9wMwCq23QGmhmNrLgcLHGys9Tfv+mCXIAihuaCkHuKzodmSNgXMF9qG6iqmFFUI911PM6Wty7oPsVfYxFESPZOMUmBuXxgO4QSts7YBEECZpY8S5uzb+MpfnraOqvol09RsuhsB4ial6/inLYRTcc4nnYxse+iF62mVXcgYZQFEJRU/I0E2r4yuZo5+kq94ZtwhoYNj2ufR0zZgTQ6xrsa98GINJt7Pfa2KB9PX+kKGJCaHEwU18lWcu4wAfs8ZlQwl56LJAOjApkfADJEaF2XYvzfTxScJNNxVKBqtWqESBbQWLJNCXMBwLaHJ4VDiMLXdMhBYtBE1CLdDOdw8FpKUk+2aBKS1enA01cbFMSOHSZ6p1PL2rUlonXsRECzml8Bhm+JDRGHnlyIDqL7gS6RSNzuNsnrYf50BxIFIDwzykaKEw5tFxg0ezx2Z3NASIhNC3l2hj59rRTNF9lAOW16/csi1rpTDaiNnG4Cr1J2hWVY+ksyNkGynxI2SXspTSUfA5NeCfWiq1/TfXitU1x4Et5DxeoYXDOnf7t34/WxkWrUQcKUx/oOIshhOZ+ccCSDcLayZQwLFqxvJYGCCSgwQIdOoYpTcp4uiKqt7DZRZ+b1ywSZpChST5rWaJnJqt2A3NeBc0XAzqfBw67pKA0bZKim2YaRAtdEwc27/UORAF0LBX1bPcKHv1wVONAgQsViYae15PVsJoziphsKpHswMtIKJIRLd1PCeKZcqN/wiiDAtB2xUZWcxaIhRBy41tjlmA3P11rhSFCU7vG2DHMQ3CchmwgRzX5MZUsl7k/7Hn0/5quXzw1th08WRM0T54AZ3qx3NtAmZSxckkNMnQwP4f5iyEBjQzW5DQydis0QsL9cVPgXByeQyObDgm0oN2GI9ynN31Oa0QLxzZeKr0GBTWW0tBhQWuhD/p9e72rUZJzGuuKYEHOyEkaDZpOayN4DtzYqdCnsRhGu8/p+42s5NytTLGmYGR9CWEQMgUFbIwjDmtXB81yzWUIoQeYz5qDiO1AJ2MF3OX0rJhu5uc0DWleNTOCDV8RdtaiXNMSemfUiucCLchZDTFrGl0bJgqsM5uduNmkELYbFywI5+mAPllPadc9Oc9BCadWVJ5U1oCAQC3RrDB/MYLokFfo2RE7qMusMQWCOqO7G8Z4ejlLoM45v8dpEqMckI3axgsyxUADLdSVIYEbXp5nn8/Uq5PcvWi2lX2jwXoulCngfZ69hfOaHuvQWhubGDHzgAh0XwNQ0ezQgWGpzR6f0WUaRWjKpuLZjc90UhnZqLmEpm29lK2U81DfwxejLR5WMPiArmxq5xzbPffIznJ2vLVJBT9DZAGILvuR1wqUU4fpXpR1w5DeGT15r6Pm1TqhoibbR1bpemDUuD490egRx7EWxXy7Zcgoey4NEGG9EGx9vFyiE+0O1gAhv0bdNdAQ/U7N598W//P/+r/9KLXMouUfbmT0LrGrJHNEfEE3L/Z/zqWiXRFMDfM04buoDHQU8js08KwQleHKBW7PCY1LUhFLTQaGp215I3vtNaU3cLCfcwASTKq2JdPNjOJ4kv3a5qSpjZ2gpMuoLHRSiKC8rx1E2SGMl0FAH5DEKmxeReOyiYHDLynIe/+T/50aqYqAJqWxG2GaJN6lAIemZMGSd89FltB0rvzOCZEh/R2WwMMm6qWPqgQtgAtKCd3K/lgPweSG6u2T8bnt6gba0aD/0Ltf639JzQPlSrqQJcaljaGoZZBczkWsVMC30RPmhtMW3NtlFe04xaF9jvf7b2NfPUczlFHjsAWagG6isKhegn0sFJgojGUcxi5+SQP01b+LX+w/xj1T8YkpJSgQcajXWNBnjNdo5OCyirk+xFRhMnDH9hzzhM3wNzGNBGWeo4KjDLWn2KvZIajUD7QP22wGgCOZglxLKGJ8jxtFw1Zof5JfGU1QQm3cxKB/2UTQAEbj+xpYcH8bxfSNNE4tttdVE9fyXfTTXSx9rVBO8nrq6jlqbD3RxvRbFaHk3kzVKib0LVD5NOGboy16GSEQDObpvjVW0pZRQKC1YQIhH38mUCBCZPJMMddzdA1uaGVUE40DCJeF9az3YS5i4vma17FmAqRAqZvMHUZef+LuXaPW2iVJyQ5y7PjMD0D6but9zM2XUZdfKQx3qrro49vo46NDQIt/HbH676JbfR3HYh8D4W7bOh42tchmA84mHCDSS5Ad4XRwOaIwSiJjSeJYKDY3CfeZvkkAKSMEbKEdwKa07QZql4XSFPjYNZrnn6alTKt1aLupZWNVAjIgYYFwlulTE5sdBfIciwSX0F1OamRkIwldaQVfHK2Emwzx1zl0z73EuOfTIKvrNYFqcnhhOulAUaeOM3HCJpzgR4pWnhEcl0yxcfNjLZvyIkSzsbWwcy7IExpiZgonwyuulx1+OHRq7jvmENAZblAIfH04POFbczhSSO0IW5XwnqkZTkamD3GI4u4E3c3CyreCLQcWMpmneeBQ1bRO18CCZwpOaU1aincXRXxmnKcoZt6MFb5LS8ECmQPMrj2iUVU4sCGwZSLohGhhytJaeQAEKoEmgKKVAwwNQ7aXzjoLUfREebJxgoS7O99r0XsSb4RrTSP3/GSbZoccogex2J3GiOtJM8OkkXXIUKgoO4l3WbvcD0S2DNz0rElUbdQR5Ao0jGvCTiwKTwqkA83j3pte6d9DngUIg3JU9kZSWBaajndjvDzd4vhyViNDUf/u3UGFqgY3coTwNJRiHZSCRsRmEDwwg2ib2EZjBMJnysU/a0R2xSqec5CptZmvyfAaKhi5YcqtQuyCmQLDn1nDIXQfrGmoYLaDtZOa1sowibbFhJdJP80WDSfFL5kT2LSyBXhvg0oH0pVE/7eEhu2hLYIgsZeZHqP8LChhihQA4fIa4vP0A4Ui+4X/vr+B9vhMkJaG5iTZfzsQMK/DtG+qMaHRgkYEQ8O6IIpIngXuoYqypBXgDWQqIWsK6hNF7d3dvQr39ZpmkuLFBkQUsegXuJbSuI2go9nFyVN16iICkluQnkSXS7KIV5QNXQXrAloiFCshazTECh+1jbb1PNae8J5pBgc9H9hQ99qT3YDTSLsJV6bPhs8HuujiPO8NpsVxD9xwsg5oRB8eHIT5RhlNIvITmTrkwk0J+catFJTWiEAW6YM0yDUNhswaPRBaZRB5U3o9RGeQA8vFyBjnG/s3BjbZiIV1j+YGZyx+iIylOxp6xPyJkg2rAVTmCf3lpZd+dQe1SXk1RtFBUGfVVG6edYYQonmxMQR6OvYEWx6DusEQ8D4gO2PZW/N33HbXrtnUg2yqPKSkicDgI6O6MmJIWVKKIFDQJrRMD7tk5iD30oz6uMFSSHWmlopSCg2LRojhQpJ5aBjvIan2yY6zY4nbGXrfOaqmj4dHU828p7EO85AB99NOa4YzRo5iJffnGjfR59gnabiKGJAdiFFEkwIlzvoidEjYRLMNu3klKHiM7ur/tt7wh4BL3IPpCRyEeR1ucboyrLwJ6c3uZdmNzdqz8m+L/+nf/O8/rpF5nW18+pc/xyugQjo1gZ7Evi0VN6W0LJ7Y/dCXkoWXKT7fjvGrh1t8tXmOOzQ304tsldVyKU+I9oq6tY1mbGJLtOTmJb64wwL7Q9xX30Y9/6OaCJCHecE2+TEK8lga5gbrKMZ9BFP88RzD/BzjfJWm6bLaxVw/RoW4X3lHRv6oAGiCG/QoJdqRJgYyfuadp6RqXKHasZkT+nqx0F2tIJvrizbHftnHDHVrWqJCLI7VM81McYwiKNh4cN/HFD+Noj5Eocb8WfoaipOuBCExhaaY17FMj1EspqlRjFSlw0zR8ZBXpAJduisLFp0P1MSEMYIMDPa6I+XyHEX1n2Jpv7U72riV9kYOgdQ4E0MAml1fe7sL0mBiFmHHrknv7aTXa2iqacgJjy2PpgwqQPY3UcTPYi4OQnmgr1UtgYRDxLqJ6+qrGNd/Fdfll/Ht+SGuEwVbEe8eoEG4cR81KZpj5HB8eonl5RybkaKojX6LrwIo1xhDV0R/WcV4g3/PEGGJpYICKGw35nqKsZ1kXIfRRoAWKleKNWLDDw55GxAUUTRjxLaLajXLye38PMV4WcVudZBRQFGPMaMjgzZVrdVgvRxvmhLh8lY1U7TVENu2jD2aArRHcxXXW8TzSx/nK/d6VuGpZgI6W8UUb6PJEs1Hf2W6DxXJtpSmW9kz35acb5xoin4518gco4+J5g84H7ErAKGaApod21TKepm8BVE/sLymgKDBsiPZ48OdtC2WrKTEdk3gQKeOKi5WDbSdO9MCUmaDijGmyuerRMYgO2gzaNYIJ80idg4rmAZk9bx7R74ORWUnzZIPdmfQcKCClsG9dkFhJMFUGodeqginWD9BUVvi4d1OiItpHZ5SMTGlSHz66LBFXu/+EUqiHb9mkml5VsakA8IGVNTFJmo5YEEPhJLDwMiTWVBHz8ZTo0mBAX0FSgvPvCheKWk7afgknhdVyQgdE0nbZSPsthMeDSfBmx8+nNWo0Uhh8GCKEYYMRlKgFL7I8hdkl7BUimPncVAordcU8snmFfc7bMozNaxjh6VppvFD41O/FqF8NgThvHeKXmiOoH84CDFhxxVQaFZFkZ2SzDGG6ZK1cKLJqek901jwfNn6HOvowwNUSepohnVMawnLhLLDezwJscd5zDQ36Jc+QyjKQJhouDDeWa32ojFRaHtKz+ezPopBAxpCaYXIJpsINYRCZ+G0XbxMcWVqg57Fxg0po2J06jxNFsWqdGKyiTZdR83K4uaWIpZMLYwJeHZoxiR8bsz2yNbl6IxofPiiKN+snL8DSpUbPX6HzDrkJOdsINvLX5K9ty2xaQgRQZOtlfWFnuBbbyhji2Ttbrcg08BA0qTPEFXUBi4WrJuyak0YDQnIXOk8EFnbg2hi+0zAIQ0kdC1TgkWZjhrpZJwSVZE9a9MW8f4diKYpgHpmyQrqIk7nWzwdn9RcomMDSefvc2NIIS96NDrQ14EAg1c34BmZtCshTVQ2TaFJsDMla5T9lWZONDUycZ5uMs7gOXEMgHVDGa2ziQMuWxiswBLgXrEW34IlnWOU0BJtMbY5dhPH2jTiesEEorMBCN/DWszW7wxQpOuVGyIDIZ7trA80Ez/r8bJeifvFa7Me0GcuGC5EJdQTJ7Ct0CPcJqGd9nIKZZjn54shgPfWlRxBYS/wOZIZiOiplj/QkIAQojsCnWFNsUdAz8zRAdzrbizjfJ7i+AzqbcdJI8p2OV2jm1tDBWQtgeCmTB9pDOeooOPtoe8SMM7PM7xCSw2jAtMYa1apdfhsNDzZRdKaKmuwoMOBZjGcYKCHiYkGKDLbKT41Mn+ODco/9TPnRoad7HebGBcP/L9XO4jfe1mUP0O5tU8+LmdTL5teUCXybCh6AzE+xTLc5LGJemxjFVNs21P84vDv4n94/D/il7u/i11zik0FekDadRv9tI1L8Xmci69jmVexm87xUH4Tj/Xfx676x6jmF1kbLvMXURTvVShhrxzFx4jyyZbRlHg1qM59jGh3BvQgBJgusdSnKJqzRPCT3HDgfO6iGh+iHneiAqK/GcuLvh/zAbmRQVOLpyjKj1GWH6KczzFP72Kafx1L9bnc4MbitzEuv415epKFNsiZslNwngsjSLNOD+iAhJkyGu5EFTNUvU6GCLbZJnGXPwsBpEyJpXV6iaJ6jrkm/wbf+1afgc0BipmoeaIvoGphuoyw100MzatFfBR/V6GFbdkoK0IoCc1M0cUQoDudUEYsxPk90CVp+Kqa5o/rRvP2m5iKfxXd9Osoyi9jt72Lux1FdhcL7iXNXUzNfdyWVTxfCjmpUXvstmyubFy23abgIIDydmFae7HHf7FXthFGDtflEufiFj03AiOOqY1mWenTyK9efAaaGXQBngRVoCSYDdRMtimEbOvI9L0hO5YCtN5ENTdqZLAnvmG5XC+x2kVsdnNsKTZwjsMRZygDkeITqMWNqR3TUBzBWH+mrbD58u8gG88fPFWVy4vfqAoCDi5bBq9eqUF2cCKL5SWGqVMTsVvvhFJBD6OdE/S/pyCGmsQhRaFMEW4ROX9yPsyeog6KVpK2ebJsxAX0g7+4v9/GI4nNG9NOoGcxNad45f3QJEFnoSjNhQLf56Kii6eXk2zFcYuyXS2TPtuRs/5uQgkwDmDahx6FQEgmiZ685gaFQhkONoc7wcjoD9AsKSkdUTw8+mFJRSf0C7QHFJwMErCdZvpNs0Yzz4Iq1UygtYESTEMjFzl7DUYpATp030UTXZoLClDel8JFj+guoHKZwkbByWv44CXrxVQ9T5lN2VBAaTLdFP0GxOWFot3W1BkhyQ5y7Ak8Tgh2QdNs6es8G7vgOb3cInzTqjJdB30ODSmNGes+58Y4P4JJ6c62vbhzoeGQ3TpNbqcJul3xMI4AiYKydC/nJBeE5qgrs6ZDS0DxbPMDik3CCu8fzX2neaBQlOtusrK2UB9DCgpMu8NlShMFNYnv0FmYXFcKZnRIZUa9dOroebHFt2ipgiSNLih7h3JY14mwXehPGyGn0F7ROWn5gcPrHoD2UUzVKvgpvLIGBto3xRnr5/iCE55tc1X44qIkpNI6I9Z1zpCBmsd9s8bEBjl2U8zmIhZXF7pnDonk3ji7xfQh00iMGEsnkayQWR9CEdHDqDF+c7hzqKS1GFnbAorFz2uIcodNeHqepT2ysQXPltas8kRAWmo99zxnfD64C5wf0IiutznOIEpdF7jhYqCwWvNc2DIZ1AHETFRB7nWyXM+W7Jk5w32sCD9MVtxu/Mkq4zqthCiQRcJ1UoN7wlAAqlqTiu4cUumCl/2LIcQTxiEYoyjfpZAOLj9Tpn/azY29DtoYP8M9yhogN39kVdlC2BpODy1McXQT4pBV5/6wl4hcK4QOipifhSFZIrNe0E3lpjzfM1E1s69Bcl10c43xCAMq7r2d2NCkiKaXzEdolESGSvprEGQGOeyl3Hu5Ue6r2O5oSO02pnWvWsbZLk8vtzhfQN6LVzE975v9/3K7xRXBP4yGjmbJ9Z6odRjqrEGyaH5st2+6eKX3iyaPJqVMpha7fS10yggoLCoHZPKcs6fT6MsWHgBCp3wAACAASURBVEt3tIi117X1VjYd4N5zz2xg4ABphgVt3X5qZP6pRf2f5/cZkUkKKfcu3zNsMBaTH8TfvUaQCgdlAWEKQcFMXYKV8zom5WMwbThFBV0MEb/0P9g5I6DrNNmv2iJWTMjiErUE/xwKpYIgsXvejI+xn2/xrv4P8cvDv41ff/Z/x8/v/z7u2w/RTnXU3c+imj9LE79zLOW3sRTfxrQcBYMOM64s29jUh2jJlZmx3SQb6GPM5Vm0rbFoY6i2MYECTY9RTdtoJQK9xFASDMqE705oxhSEXj7HVH6IpTrZ/2DaRzEfRPuqpEt6ipiOygaS853CWlMzUa5jrqvoymsMQXhlHyU7iJoTjkr4qdsIdDagMFhDo8MqaaB6VZoEp5Y4qomatZd9OBk00o3Vg80DVIJWMaqZMXLhfyaeL3ownPnw40fXIuRGpEkFbpKOMwYNzVNEgcWlvLscXMv3UVTMm1gPX0S5vItRehywcgqd56iK38bAgTf9TRTr/zbqw1/FsP5FHGMfRw6DlulzFY8kFJPPs6yi65s4nSPO2CdX11htp9gykQMzQvtAWJxMAsCvq2iGIlomtyWmCzRcCANFSkgIYBPNuFMQbtmgCYq4smlLmEFxOznYjO+fnA1C0TxxbUiE3lWxPpSx0Xtc6f5yqygeQW3QBjE9gnaBmNP+9zQz1hFgVoDGh0PFBc4m0Xwc/iYak5yTHNJpNzFE7njxw1fGqvgQdb1SQUYhYp0IlAZcZ0xfQp9gi2QKmOx8w8OIs5jF3Soi5M5km0xoARTIj++xRMXFCTSF6TuTOd4L/OpJhgOPj6AjtkzN2wOvxfe8nOD3X+SE9/Cwj6345K4iPclmKkdODEXzEPs7DmocrFLukMLxeJ8Of+OLuoecGTKmCDPkOucsHSW204hQIHGwBmJu27OiCxCtA3pw0tzYniJZayNg16CFaT4WtoRSvumW7JbnZu/56aTJ92blglZGAEkjosntzVoIO2bRzNBw0PCYoufCncaYTBsjLs6nMb3HRVHEmvWjYDtfD4o5bLoVZFlbN5QtlJVNkh2/CKmUMQBrzVk25Fe4wGYfp6lqNE0FqWHqz71U+J2ofaynmwp3iqjspgY1U1QeBVLmCbxRM2hyEtaPnSarNMFcE9FIyO1BG5C8QynIoOVwT0QRTdQ8C6KhGIN8YGPEluZpr8XjDmbkOuHON03WD/GyylS526qx5PpKD/ZMs13G3X4bd1iEi7qY3b+MZB1lJe7sJO6RCn1ydpLMQJRvWQbfZFzBFF9uVhgVJLay3cLsVGZ0iEIeKqfdvHjuMfMAsbIJQ7KvTQ5UdrWigU/2tskZT815cvbyGrEz2Rtayzpw0C9oE8WrlLJiTNBAOpvIZg+jr9HB9Dj2NgZTajChBUHhlLD7RY0qafUU3wp6Ff3XdEfWNA0KjIt163BePlO21s92z9zbivMJahZN8QjaYqtlUeE0HOC6QR+HZmUNJfRLMpSyfTP3i/2Ne8QfnnH2MgwecKY0dc/aLaEtl06fF8SYtZODWK1Tg4rmPZmGCOTVjZyzvnKWilwQs3ugbKMn0ZJzE6gQYRqI3o5lasrS/iA3wsF28cdnGiqaihwATGNvJ0/lxohS62dQiJbTPZKmD1dHkJcpMH5Ag8X5owDshzvThlNTLidFuSOaBkZjrkw12AKI6ffsqUavuY80rk9P1/j2I2GyzucxpZRGxGYF5CXR3LfNRnpRhQTrfDCzQJSxvW3cnSNmaipDkW+/eVZ4bFWv4+HdIQ4H8nt4hh1qy/7M+sgGI7Jzx6u1Bb223ikPxtTwS2f2xiwg8419Q3r6ovrUyPx5Nij/nE/9NjL4Pdc5tTma5//gl+hnViooGE4mdKABMh5gETLhJzWe10GwDjd1RURYjOUQt6qJc7wTAkMOjHYNCdwYpUP7qKPql6j6W6zjOd5tPsYX9x/j3e4Uq/omd7FyoHmAbgV1ioIFvjkiYpqIMR5WfXx9f4mfvTvHl7tjHIqXqPunWLonuZmRmTI32xjq9zEUn8U07aIYu6iguc1HWJux4K5WfCHNyAD8XnZ2DpPuiqyVUmhNjdscyNM8qnmBILZEMhkQz5QmbxNzW0dfd9ETNjpcomSnhD8rnQj0IhAZfu9WBX5gKFB8iGI5yT6b7CLMIcpyG2P5lShncGvxpC+qa8w4yuHIMzPR5udNJXONQZYT9DXSfubYEF6FNms+xzh3MeK8h35oRr9Ezg/3b46mIHsJ7Q7FCneziYJcIsTCyzWG4lmZPkV1Mmo1dtFNqzgVX8XYfBVV+1nM5UN0hHzBr20p1MtYa1pLls8vYyr+Oi7T13FZtoryaR6KWD/UsaZoQxsCv75juhwxXdVRRDXdolmN0ShfFfrBJoaevBToLhrj881yoCvYrAmiXUA4OHIJaSW0dhSCRU6LhPBox2jL0eO0VTQlYbFracsomijIb8MtBgX7WSBu733TSyjuPPG2O5oydbY+vJmciQmjiZ8tcR1WhtUrzi1bUS6A4vU8UWSM8aohsfOVdXAq6SsOJ+w1TVXjS45S2DTr96d/H/k5ClqE4iA6FGRMenHQ8SQNnrLdzSxWxUUMF5uHB2D+UhbS0BQoRi0oxjAAms+siThFkUPSQBpsi8y3dh15PRbINi3W2Z6OcIATZCfnrsnuP5gzSP9Rcije1Mh4Worbn3U+fA6c1WiecC1ap5R3MlpkaqBpvwW1FE3S+EC/G+Ftc7CD3NYKaHv34Cm+aA5KAB9lMuGMBp4xaxPgxkN1AX1ZrTn4Cfqc4vkjwmI0O1AMs1DViIZtpSlsnYNiFMH2tzjPYalLs0LaPGJmTZyvtnXlnsq1qiQQD83WWdcKzQr3mu+nSNruKjd9sgCG7kFTYGtVpurn/qahA+gMSfVqtDJbT+ibtQFGjTpNSw/3pimZ8mPaH5/VWSudtCxMwkGMTJXx75UWjJBI8exZlxS5hPp1MgJxTlFyJIUSKht7D0ZEvVWzQvNOw1/ECb3VFd2UbdHt/Ge6Cd9rdLHXEAA3JBBM3XOhYy4c6SdAr3KDaEtnu6ax1tg3KdRBvrhnOC2hS+O68HlYfyqqQD0LkARct6CT0fhbU8QzybPHMIEvHO3c3Ng8AW0HRXX+QxFt04q3ZlHhiSoivW+80kTRucitDGOEnZoUmhnriU3/lmvhjbWTrJObJdZbCldnfSyygEJgjRNkFx8/Eg4KKgNia0RGRezE+gQdwEELChP7Q0I4UvPLnuo8E54JtA4rvWfcDQs0LcmOmfsEhUjxbCW0KJpgN/Ogu6C3NDkyGEm0URsl+PkVxQikTWscmp+1SGrelCVlBzyuG/+Og5u1ebbylTV2yzrCLt1Fch4iWA+ZQkTPWH+7weI9O0/H5hdyHis2CoammJdRi0Ij1Sonmp/fh5Ea9lDb+eeGqUkBsZmOJp2l2ALcl5ywiFFExPHkxlhoy6oVwihHNtIgXu8Nek/QK5AW0OZSjAD26WydTmN8fD7HM1rPM/tCLqlslJJzbkTHTNly2LHzeRmmcT1Yn6B77DHcVzWp0unYnAD9FjrSunJ0AvtQAVWdPD+dg+x5te7jm7mI6yWcNIXCJsMwmjyeez/X/K4hsMqXNTQDNeyXP2lk/jlF/Z/j9/qh+uFOhXyUFDj6A9/wGnTKrF7WhM7caeeIFehCUUZX4aBFEYldMYqNVQwKe8QauY8d6cUzOgjb2L5u0FANmjL61SqGaR3ztbXHAUGWJZQn4QUxUaDCwZX+gw3bBguIUNsp4rPmGl/fP8XPHj/Gl7uPytpp+ueInvyZSywKBgX1eIiq2MWmHOLQ/EM8rP/PuG//IXaADMVDzPGTmOKLGAKtSBMTwVPzHLvbGHXPhMyoAkhST4FHblJFwYRdZ+dJDFatUMuqjey+p4Ii+sWFttzt7I5E4Kb+YNU8cgChx/lWyFZBoTCVTneuttGXn8W87NU41QUF+zFGkCTlIayiIRQU6245rtDE0HQyOUMPBO5CQWwrabkDCgnbRbngQXdwHg+FJAjQcrOeIH1WrA+GCvodTmrY+IL5NFFOO1tx45tff+PPCcJFcj2mB2yIZB+wQXIf0USVP4to/iaG6i/iVh5ibCOq7Sxq14aUYmUPfR5D8dMYps9iuNbiDhfkPOzLWOMS3ioeJy43eN6TNCwdDXJ5iwbUD/57QBtcxwK8352jG+3609Z1rLB+rEGx5rgxIZ641vRARRRTHU1BkU5RDNJHSCpC3CRO5TlR4JqRFrtWIfT2tMmCZdtL2v/LZiAUPDhsMX2iOH14uE/aEKZ2U/QKDcTlC0oIdpae7HLotkzYme6n7B7ZS5/OcWbaRtELvlcjhoeiYe0HDYCFq1CFCDh7iSFdAw4ppuSrFX7+ZNQ464PPNQwcnOgDLskJB+vpKlaNs3rIQZAd52StAsUCInjCMCe0TAwrxDajoKV5orijaHC+FTlAyWHZTRoul6XzEHzIta/5IWiJFD66rmK/oeDJYY5k8RB82Yvyh6MbCe5qLEVdsm4FITCTQgptXI3Ewa9T0aWD2loPCuSxs000FCwOWQpgJ6RvJVp1GOVbFgNNrrn+vD73ahtbQj13nmxmfRGvKdG6qBiZXuYCkoKCZtPTYYoBOxoh3lZ+CnQUXSwcBCkKdynDJXUobOdzIX7/h5dTnK9XIT4HXOySbbUGUNCdZN0NhYZmo9cUn2sG9ZLPoublyu+3FTZIXqYv8hlBWnhtCnkaW2sBOFOgGL7OpDSdz/QUu5ihV2Lg0hvJkBOT9RCiWy64hGHQcdHvpFiDCmTappQaQvxoghEpvzy/qOHj7+/2e1HDHNqX3NpkkpEbBKbZprfy2hTzvj8pl0Xv3TQ+ufspV42i2UW8KZrO1uE5d2aHXckoaJ1jZftvZZKAOqVMIWd22Iabzy2dCLbsTPTTlBoUyfbW5GNBJbtpek6hyjBE75WiT+AMNCJQLw8L5MJXzyosuZY2AWHq7+8FDYNCx2t6ym7aWjZrEpKUnNqsYTM1LtcIojEmJ0eeQQYWFL5M4sn2otGiUaFAtvaG5ykF7Oq5w2oXXQV5P0aCHbrJ8MN0KJpTCnUQZ17Dph48x7yc6YXsafoZoVIOnnUD5ueKtazgTBXxXrOiiYqWa50Ia5qmlc/m5sIFOxovBPJQnNDQtjUoAuJ69kbOCCNOQtcS+pobGQ+OnLmERorPw2DIiJ6HTUbbyJTLA2CGW5Xoek/PGCiQ9TRLa/nwCNpvdJJ1NajhrUQv5HuvHRo9547xvlib1lGhG6QZtdV+8kJ5ZdcYBYFWO2v4xHvjy0HD6PVAOe90FjHAYQhlDaivuW3cQfm9FwvBbbiWyZ1VuXEeWsgdrrPhA88r6zW736m5bNk/HEsgV8hEwfYzA5I/fmpk/hxbkz/mM3+vqdHo+LsZPt9/ZfKBKpJ82ayqKoZSuIs87RoOEfF/XTQ7P6ZQMCdhjjKtmorYDqtYIVJP5HIma7I2xbq6usXUAkmuo+jvogDRiM5OVyVNTBF92Qo1wA1MmhM5rIEJFzH3lczO2moKgrNaNiwZvtEwkKODQxcTnkrvZT2P8b4hh+fv4ufv/q/46d1/iM+aj6I2oQXBgABUZk5IRQ0M3L3EtniJzaaL9coTuFFhlkyFkU82OiwXCYTXMU9bPfzKHqqm6BEGS8SQ6F2unNWgyQZX8ThXoUMVKbkgILM3/qmpoyc/Bptssi6mlyjIyimYwrKJbKMtoFZRPOcJEJGvFOGpiNLYrYqCPJVqI9QicHThBoG4ydKTCTxoGf9kI6NooSHdKPh0li7DbkCgYnDa4eGDGq3IGJo6GQ/IpEAjSgeDQp8CPSPDB4+5RXbbO5KHoo9b1HGO/XxRo7sUD8rE6dv/MYb6X8U4vY8exyvQmMMSa4Ln1ruYi33cxjrOpI5TfIVtYA8HKIxFVPI9D4V9Hs/XOHemQ4D6sKHX2OJCXxBSMEbBtK3DwxynvkQLwvZ5vOlQwd3Qa29WwcyGzFrHvQ26BAeUsltKW/MyIeXfc74HhQGTJ6ZciJsRaItCIlEyxaQzRDJ3n4YhW1QScLra4GTmYgd05+UFZzaQIigD2EuvYrehAFzpYDYPmcMeLYapVvm9KzF8y8G5FRrqbAIm0tismorgqSZW31A2mZhulA2EKPnjx6c4n46iQ0DFshsWBzlr32YC6KsQ8683FPg4IZEajQAczQmHJdoq66ZWG1uOOjvD3GwKFheONJ4ReAGAMFBwYgfsqS8Tcgq+TaylW1nsDFhZoJ+zPjhUFaisOc6ooko2te3Gk+4xT8gpfMlxShwTSJi690zZnXKfCxkKIfYv3W/2QxXA7AsulrJ+CaRIk3X2iiTg5rCn0BSqEYiZSav3Z6Ugd8M6S+x/PJ1StgzC7TvZ3yr/KGU0yIp1JFfDOiruMZ/tbgffHaoYDQrFEUWuM1ZoPNk7nWnHPswexq/1GrZNtu11rc+Aygm9xYWIGnTVwRSvIsBHu4YmBL3GhWim1/BZaSq74aZCzK5YOFW6AOa14fafXigMuTdkPIEm2r3M4gERfuzshsnAmSabRtDXXc55AvcRUyOuZ+rs7KOcis49YX1lxz5+Lz8E+lLz/GygQDm/hvfGZ+ceORCVhsXGMtIJpaBO1sJ6RdHs7BtpehiO3DoVinlaz74zLZ0KUJAe6Tza5Oaqa0nDt4g+x7PN/eC9anCQGj/eKw1md7WWiftCMcgeYh0dToI05WZIaEqeNB4SXTPIw0pYQdnY49siHOqn0OAF2pgdYpmie+/y800jwrNjg4aT1o4MDLYOhXQyve3JRe868/mhIPKM0HBZt6Fw3Jr9gWccvYY1I25MfH1Zj1CHeUkyi9inKKBfbZHlcuamjGecsFH2OuuYrGvJGpmsv7IwnT3PInjWAs8BwnPur0K4pRcxZdiNbG5KeA/rWEng77WhZlBrwQijqHwnQnWd22NbZe6PG3+dBZxJosGSoVXKuviDELObXv/d40GIFOf1rUe/xWu3YiW8HAdpXByWbURIWp40SPBZbWTYmkQ/Vwwf+HfuMYMS0D4bVNiZkrOGdcMeKrpsckfjjKdMs/ujs2IuZ2oC0D8cQ8lJA/Vxw+kvqsE3a2gFxyqbJge22mwiazwZ/rxpPb0vK0fmEyLzx5T1/5X/rBqVN4VMbmLyP00b+/Gvcobyk+g41RJjBU7i/9PUHdewaRU1hZ6ydviHDYhtsDjiCxYzjUcKMID764VN9k0XPWYBZHFMd1HLypsCgvdUi94k7zFZCXK43aKs+AOPC66qm5ylcrMwTk2ME3QHDswlymaIpVaEZMxQgEgDniLuqi4eNqe4b4+xQ+PD9F0NHdqLTRQLlstQlICx/yHu7/59fPXu/4mfPrzEZ+0UKgN1XaHs3GIqxphpZJZVzEMdJQ1QPah4xgIa20n6BT3ygpzpI6zpAEZfpltU0DkgbM946UeMCPIbclRrFebN7RpN9xzl/Bxl0UdBOEaxiaDJU4BWel2J4nGUcx5QiTamIGjsMaIEgcGeEvOBc8RyiiiuamYWhO7SP3HgcIAYGua6aJUkNA0+O5k1aIkIlV0N22jmjZ1rCuyyC2VD9SV4zhwb1kkK+sQ2Wvoc7h3veCqjHcjJwf58jL5+jH71q5jan+jUmuZjdPESS7NE1T5EWf8qiuK/iXn5ZfTjNvqpj6q9xe4+Yndoo6SYh7Y2baIfMB0YJHhkHW4RoEIrWLGulrhCz+nnGGiGbjc1v5uVi0oW4G2wk9M8gmA5u8J2mqxQWyQ7/BH3OXvi88dBaHYlEhlN2TQ8G9aqae2TnUAxr2YGkS20EZqPlKNCodE6m4JprkXZLpL4Zw5dpAAz0mRxPS4z0Nj4w2sJMdisVSRa6GobUIr4nN+CS9k0OkvGSd4gGFCrWF9er7w/ikPloUCzoSncUDyaOgM9+nICoSKzBVTD6BRTQIp9UyFMKVGhjwuRQgRpDD355NrBcYcaRlGQPyPoCEiaNAtXqD6dwu3sMkSOBw1m6DOq+ANqED0QWhX23rYkdy6XmyTQH5Arrg+CW90qbZQO6aPAeptIWgDrJgUTCSedKwAPouuZwsCOdc7vMH0qByriXqZXT+5tFHzQf3h9NMu4zinlXAJmf68+6w0b2rPWhfNYyOdAYGsEhSKKdcd9lrUpImtyGqBBJgod02MoKzzL7BHO/tAm/TqUoICkKAUhwpmK16SA4X5LtyIqUa0CxtNaBL64pIH4EhyJxqhVVo+zwFwUMm3nupC3QkFKES99iXhvpk3xfrCvtfECiJgLKQfucsagTSLPaB/rloECOjdEyx4O4PAm1ES2rqadUcgzhb+eRVmxle6GPbLUMMBURpsncCSxBngGXfzaJU26AqEtNMkOBdTvI+8oZTXZ+QzUkLWemxnT1XJBja7peD6qWActwEZb2g5Vgm85LJhqcK2yGYCpaW4qWOcMXEAluDcKHEjGHyAdXCSeYdaVcsll3e0AXP7QdCvIFU1HVUgPuCXHqbWDIoMe1hnIBsMHu/PxPHmv4/nnXtoF8aZnlcZAiBjrQZRBR3ZgxkGTYlOTZzWCvk7sJ6bccn2NWvD5yuhxskOUjkVvb8tuNdQVph5vtsVyFwThUlZOITSd+0hMBI8N1zg7xynHSHUGqBbDCEwr0AGBDtu8giYMu+b1nsGT7YSNZPEcu7lnr7Qlv9d+HlSJ/JBsrXHIFl0xxRNwnfg77jVDK3R+HPgahhVl3PoxXriW3VX0snvoult4E50YBDeGULIxx/7cjaKeCEV32ASA10NXyftjKXGOsBbdqPBMOM8PdJk/NPkeXlg7R+N7OeEghj7UlvJYK/M91s0lG/xzCr7sjTDy/OrM4TxJAcuZSqoBJj+Z6JMZbZHLpgYisohJmU9GRu3uqXiBT43Mf+WtyB/38X6nkeHFvtvMOK0nBU3+wG+SvTIuY6JzgShwKDq7hbwWfrZniuWaDagimmmJDanj0L9iDDzBeg4NeOza+JhuJLiZycLYRDXTChVRAVsWnSydp6lVhgoNghWZmk1FRVCkfh8OU2v7xdeXWNqnWCooXGUUwzrKoYlqggiFhGSMsZ6jL5q4UeTy2rxveboDgyIkf4myvMkKuJhoSNaxQF8rz/Gw/Ta+vPsQX22v8QhPmM0WGhZNwNLHgOZCE1UyX4rYlUN8sR/jZ4en+Kr5u9gtpyjnRvlF5OyoaQA4KCDhEPQ3RkWoarmS4cCVaepyjqEmB2gf1dTG+naLVfcczfQiPAN3skmhmKBfTrkTDA8ShMX1TKFxjhar6WUd02INEBhSVV6jKp6iLJ6k8THito2x2sYs9IuGso4WxGU6RTlddI2kLJG7WhvTsnIeUqyjwnmMUFF+TzFGX52ir5+jWvrY36po+VkocaykGUrb51GS31Ns41xOMZcfoi6+ERqHMQNrtC6eosa5DQMzKG68dnwdS/wmovxZjCX0lGs0cYq6HRnjxVQ/xlj+NObqZzHEY3QDAuuIti5jv6e4XIuuBQvuNsxxvlH4w7/mvo9x2Ju/jxMR/vqywhwL60FAHrFgZSoobritXKfRiAOHpy1lzfFncmYKAhQwDkEOYNYa1wDqFZNxaFMU1Y2aKopWN0MUERxQyfFJEy+HreVkbqWRK3uC7zUHmcOEqSgceQplbIPvHzgoLVB2QZ0sck+kiYOGYhXs/BcfUqaoqWhM+UGa4EFxaJjgrWIlel1E3VKZMOEkL8XiVBx20GCY9mJkg8L35RkqCUVKHXULekHhbRE9NBI+lzNqELRbtFuVFIrv5Tpn9xvTtDylpnhDu9LZphoLZTVsaDN4FmlAHQ4sEXxTKNcCEazyOZJGiOKIgjXbwOZMHZogoSdDonL0phmJ6nVv9y/1HYnqoYYfBzZloGDHTPFOjlHqT3AeTAYKCOft3oSBwkZIIcgWNrCiO2JQMtn5iMaFglEHPlRcUsfPNNHso81rjpIRIqpjMHMjRF5rptjhckYx5XBI55TRTNNQqhFUUdGouTi+cG0XTXShExEcCCWNtcb7efp4kUWutGFCF60t4BpyLdmroZmgLbreuOcugMzfZw3aVlgFUWXbXT4r2gP0Kpmvz302xXAtG3HZl1OcYnCS8l9USEtv5msvM4sLgy5rVmhkhGQtoAFuanHVEiWsctMlRyUJxV1wuenYy/6bol5BuiAXes5tS+vJM+vI2RgU9/zTlJ7UpAyzJvAMFli7pgmyduycBy3zKqc59GJGfRzq6X/qrNZr5YBL08Boahz6y/rOxacfcBo0jiK0UBpuqLCk4Md4otazoM8uwxL2wJsQAtb6foed+y5a7IFLn/ec9jwDL8/H+PjxWa/lYQe227Ytx6CCwroSS8Dvn+GF9Fboa2R7bOt4Z/w4hFJDFQ0daFpZ50bKnB1m1z7MTCjAWSdGlNHEubinYdc+2drN0UMXUwz5IwQNapwCfaFK4crGZ1uJOrre1tFuB61vihg/7za+oDEEKaQx5UNpCCS7YDc3plX5HkgLlqiSHz486e8+//xRZhkML6HVQivrpSkcpUWEyirTBz0XPDK36KerGhkaGIai0MAdXkyD74wbDcXY19IzRRAo95rni89+Oh1lCmLKHq6GIFtQ5PLPY+oBRfes56QueTah06ERtFbL9GgQ61nRAAywQFitqTKtWBk8GJOkfJzc5PmMSYMKDYXsuMeaZc/iGhPkmbWQmw2mDZ9cy/64Qv/TT/+RV+APRxjlENNX4ubv/jZoHymBNnkg6YA11JwDUu2s80NfPNCadMtMx1NGTQXh4CfRutOE39Kiv/c6shfxZ5ADE/tZ+uP9o5QTG+/xu01gNk2gaSlHkCUaJZq+VuysVXGLzx6v8dfvfxv/cvVv413x4Qff/6wg00bBjPvyKb48fBNf7H4b+7GL+nyIZXoXPftZe4uyGOQ/p+sl1xQavir66T76uY0BCguNArS1INR1jApXmo734BjnDAAAIABJREFUiENZEzONJO5fJRk6H6NcTnZvm5KjW/U+qhL9DJewi0p0t49CbXhFmr+iJsxyFzFvlN6rBrOkAYXudhMVw/xYtFNDTC2I0GNU48+iGO+FeakZLfn+Y8zli9+z9FVYczNZBME6KHi1WUAgTrHUx5gK04pi3EazPNKSRUGwJw5xZRM92pvyi5jKn8dS/DS68n1cGzJSyjis5tiK87yPsfpJ3OKLOI138XJ1IbVZE8BWxGZbBGAEGiQEzNPtGt15itvFWRm7HU0R9rf2TIUYgVZBKfLXJWqKbxANEKWRwxR6ihsQ+fSjF6s8cZVtLo46002W27TdNJ2UEH2R8omEcNbRpqmxri1NeBJSAyDt12s1RNCoRJnqLWgHaaEABYXSVJFJL5oVkAS40keMGxZb28ItJ3FeuS4OGjzf+viA6PR6E+3ugG3sHueyVhNeiu5+XOJ4xlXpJJoHk3deSw5o+Orxvgs4306Xli0p7l4V+g8KwJQlIHE0aArCZtOloI8g5PaE1M0gaBHUOBeWDCBsacrv43VvMkFA6+EDerdFwA1aU2syfT4zWWYaaecvChvnbxDAicMYFC6QJD/z0kv0XbzINvukA/zx8V6mDWVJgKapV+xDoBSgLcqBIEiOgpmgaKXQg4iQ+cHkmHUAd7yN1a7VfeE9CwWS/oKiDt0YJiOgtLw/O/CpWFMCdwq8K2xAYctiePtQ+0ynKhHaz7eE1GyFVGBVTGGKTkqBq3c0pLKjNJLVz9Yv9CBvNAK8zzLqZKMrFIVsHII+aXCZ9lMkS5+wUyGUm2U192yIvC6T6960HDXxDcgVtBenysutiuwNBed5UABiwIVAm0kxesPEAevpZhOIl9WkrLBFdiPGZsRrkFhOUadgYgZXN9O++GKNQ5FhTWy30KNo7Glmkj08DY20RFD62jjsGTY4o0lcgySaZ+hAg8Lv4/0fsFMGWRNqlVAjzCluhcTbNEvcF3QR3CvWAAMAJu/sA1wTI4PWU4n+hiU0Tl7KXrO9+QojgzUC90XXg0wnzftrmlK0SH6enEOFEQNoA+JuUwD5ezcb6N3muF2GeE7mANwLWVKnxkBTd+hpCnA0dex64T3TNFrzVoBeYSqwBXlhj3GYMc0UWjqolSBGrIVsFsFaN/WVc6zRkJPmSXbN0iHhlOe8I+oA9jauPb+Xz8P9khZDNFUHaipbSBxSm6ggCWFg0iVXOyipvHeaBIweRDvlGVs5ANMGGx4OOZSYfCxojyDzNPY2BsG4A+tsrq+Cyfm8hSmt6PfQfdFkPDw86H6gPbR9NqHHzmiBUshnlPuZbJ9pyowGgn6bPslwCSdFN6oeQBsdzBomPrOf3eRcN2PfjHHIRfslWrI9tEomELIK54xlTXbeW5UV4/0PtJoGn3vIM886ofGF9DYJobamkJ9RSK6omU2sYDnI9cxVGsMUm2zYFU4oYcqu4RopALTjOth8wuyRTxqZP7IQ//Tjf9wV+P9JI5MmUXbG8bTxtZEhXfEPNDKmsbmRyU1M/idT6ZKCQbSg3/8CmYJihkPYVEMVQ6dQRzncYlMdY9f2UfO7BVn9/he1w1xO0RaX+Mnq2/j1+7+PXz/8XXzdPMXjSAN1iCPT+opNlKRdzBaSyFYGA7x+EW1RBXU1FtjFjHXzFJVCJtHVPDurY9lEHzQ8cwxxjRFamdAaprZNTLGPqA5RlVDraPCGWMZzzMOLMnuqotcEbKl2MVfvYizfq+FYjaeol2MsBWnMdi5SoqUMA7YxxmNEca+0a9C2ovkQUX8TM2gQB+H4Lgq5xu3lNGW9Dg5v6J3KqKUn6GKqTjI5EI8aKmKsoi62UTK1gjyIo4q0R1DktrK2hgSIYx6aHdygNOWKQxQlv+99jPEQfbGLcoXYdBP7A//eRhdVYJp27Kd4IVtjACGqXQDduSiWXTBmBP0YA/x9DgaQHQqGHQ5HTSw1DYkDQ4frHDfoOGOp7Jjteh39NMWzHJNuQuQIlJ2nVrbWE4nSFAQUdUuKdcTZhrwECh/EwAzOsONmAq+pIQiAM1YwB0RoTvI4zmMUVxw8a+gObaPXkbAfi+mGnAboIonXnaa8NJVPp2M8PT9Lc8Fk/HA4aPrM+qIQYg0jToeOpLRvJoYgd7NzRkwN29j69UbTlpAL0dloaF2Ic4hDb4Ibz5SP9wvlBB0F6EQWYfMLjW6ZzgeiQAGkVHisqG8uwtWozNaxMIXm/oI4mO7nqSaoC8UZVAyKtrvDXlbJQkRSwWHaSi+HLfREFIkI07NmJFNMFBQp7j1TfRBnU7yKmecUbUKi3xCAmyymEQMTjJdzPqDMycRB2UiEvkJYdw4JnHQnkRsxw/4UZJtrBxLCvaN4B9Wg0KFghhImRIEtCJOM8xhPTxcVr1BWWM+HBwp7v5Y49qz5F2iMppZlvQRNp52qvLaUC0TQ5PWaqCMu6DLir0aCPI/tJtpmFYMaBefngKAQWsleYWrSG+qQNSJqDmV976KbIup8xLKVfYipMDlBFPnWZ3paj1OWgxOVKYS2BpoZtMhrJ8QFfR/fD2KGnTjFICbfNEsU1jjBYc4B9Yf3eCA/6e5OegLTAymi3XTyfXYHA+29E1ogW2mFP/ayOmbvQBTu+2pTEFGjRod4OvdLCcemhNEBpGm4zERk1gjyYDoq75e9g+cIo4Qb6fZV1pph4mBqWdY6yBr8hJU/znCmezpp3lRXBOPYjNPs5CwfJvLsB9au2aGP504Od72RCop71qvs0mW6wMuZ7gVVi7WiJpUBSxoK2JbYDa3yR3Q/0FGSWUbzboMHgh6RzvAMSdO2snOaiumLreOdp+Q1lPUaig1IwaW89/1hL3ty6OzoAXHYYoDAz0MR5B4P6FPL0NqhGeU9q5lMWt5XqunFAxLQJBoZ7SUyGEmGEQqWteujXSy3QphAjXvQXA1OnP+SqXjWgFlvYyrcW1gqe1AOVTVK7jVDo0+jxe/X2hW7kNegQeP5fnEzVTey395Bt5QrtJwv9MfxRugnF2lwuPd5gJBznKDpYs3dQqlLtEvrx7j3NDQeynGuOrjWe63QfTEFYG4w/IQGb9aA9lVRL1kHRUysJcKph+ETteyPK8Q//fQfdwX+vxuZBGX88K9R9oozQVIr8R1E5ruv/eOIzFuTYjhTDcyrgM+v79DP3/96w3r8cHOu6C2lsDVNSmhiJHD9/meVE4oJOHIEw+UsaALQ1jDtmU7S5lzLbQyF+au//9ULFUGjsy37eFid4nFFEssg7ck8H+JatzHUqZFh9kYjo7fSx0P9Mf5699v49cMUX9wVcaguop5VM05Ao0IfpwbECFoL1Io5prGLYrlEU16VJMN7JR16ws+9XIlLjzvVwkbO4Q6RcLlFu3xQSKmdynZxK+8Dg+dmPkcVR1PUaK50PG7wRJEzWiF3NBol08uW+jmW6qLNeJmaqKdDVPN72PamEBa4p73QSigHRyJbrjINirzwSZLmTx0lpgQTFDMO/HNEiY01VARTMUqE+uMu5mho3eIqfY951ZhViDaBtqfZR7t6iKJ+F/3yPrrl8xjLz6Kr3setfIyy2cZujV0mTmKF0u5fLmSIpL5tdqECGoX18H5PYQGyQzCrhdHnl1s8f3sE6onHw13cH5yV0WtaP0dBgXQr4nax+HapbWOMa1ijsaw1H+L5Y1KAoHRH4mcR1w5eNIGrLvAylY2DiAaJ4LvMG+fQoXCGvimLUwnVmbrn5GwHx1EIUAjHTBF/UqOGngvalootri+2ueLbM4U3dYfmCNQDvjuHLAUmzZX5/eh5bLOLGPh6wYGM6TnXgN+LfTR//8bBh3bpRy8VkaL0ZAejW7SrJe4fHFJoDjhTRibzBMt1msaDgB2wmX7E7QojDigoDoBkqg7djPcKrYZGz4UqfHQmpnaXc+HphiKHvVlsCx3LVDevAe8TanC4Xq9WtqyDN2ogB7uDIGn+2beMsJhC42yPZsWmYuqjhM0Tv9u88sQt170yioYjkfU6fF6KLeiUWKtbo2VzA2XCqOm0ZojrB/WEdQNlCP1Q/vwSYhegN570y2QFcqrok+K265F1kKHT5S3eftsvMY5gQi3XKRy39PlMkwOt7JUnYUqldVEOB83htzvykyjYkuEDU1wadBBDJv0n6cZsUpGzXCg2Tb2E++NrrgR2UYzQQVz0HmhksPhWEwcMixh9tFbreDqqQUOfQ/POlBmqKesqB/qZvmRhdbZezsJzUUHJXkvBmLlI1c6Ndkkhk2+uaxT/1l9BneJ6oWUgYyckroemCDLEZ6JIxBXu6emoRpzPCoXUgnYbJXBP/DxiJHLWtbLuAxrSJg0uMh3LOg+ySdzQeLhAQ8zr2e74u9lDLuBpOMg9UWPTYTJiGhHXwKJunnPOHmfiWPNiGpgCpHmf8AiEOI36A6LK8ILXlnuhjEcYQtmYww5ldtJy3g8UYNAF3K/saAYyC0IneqC0WXyvHSn5sp1zpyYc+28hcA2GMf5+o2rWu0HnYpDigYfpYDSEPDPshwqSlfOhKW3fzVPxQMSUYytkjZhrCJYoY6BWMhASeo/pBahPNr2wliQ3Crw+GVTWKmHrzn6F9scOsjQJT0/PogByvcjqQasDsuoeBmkAf9IQgZ9h37hao8V9tBbLUQWizwltZf2xJ7sJt3Oa7zv7JGuLG6xGRvb6NrzR+beelNnm628jClFLBfwvMXczGXKfGpk/rhD/9NN/yivwWvr/aFANHQMPeGpk0kGZxaB+b3+IWpb//q3JcCOTxax+/R+jpqlRSb8j0+BSzWSmhUcX/vMDXxSOSo5e0HYALzRRBVbJaGUorruYq1lWyz/0xVsVHQhEhHRokJ2yE11pHNcxzYRn8tADsafQwMn5Hrz2Nl7i580xfnWI+MmhjF11jnI+mXZWzDFgIx17uS/VUx/tdI5dHOP96hI/2U/x+W6I+/oc7UJAnF0hRLFLBddUlTGSi4LlQneMur9GjVUxwaHjKm5Mt6DViSZGkry1B9g708CQy9Lov11iiOcY40MsJRPjJoq4F1IDwrOEDRFw18GVrVyebAfNQVevFApKls607GOarKfAsIBYT3Jv+L5MSZQKi8mwynoKeQwM0GmdoounGIuXiOoidy2tvfkuZc+slFHTj7jWfRlV+7NY2vsYy1JN066BMlZF1UZAaDoOVTxNn8Vz9Zvoy3fih8M9327KkO6S9454X4mq0Ev6OJ7PMRdD3D20cXcPdF/GplxFk5oAfPuhX127LurVFPtDIxeqtl7JdbxPugPc2OaS1Oe72Ky2SfxsDrMPV086cUCTbSeW0onukrNnrJMAeqllMSqBdkol5/oxZaZ52zRo16j9S3owuWRd4XETilZFbFZoUChyttE2aNY44JjSQ7EaJPjlAHYYZiVKENNrXK5yMaq8GiFEFOx0h1D49tKiUMQpB0NWsdbcSH9xPIkPXtZTPD7i6sXU3EUp14FiHS0HJgQsaud0bEXXoNlhKsw1AsWBs84FhurkBgMBtW1VRWvj/7RR2BlJjZcUgrwvmv+UF5IKBDs/uVGmiZW9rQpxN7tZj6TAPiFDtkHO2Ti2rqXhtH05eRLPH2kQOxV19w+7eHwHjcsmCRRm3HOaMpzd+L0Uq6L2VNgHsyahDHF/oJ/cJLCnoB9Ga3/YCWlk7vYEtKLZcmPGvzv5O+LaQaU6q8CT0F15RVrsSedhDdOrfbP0EUbAKAJZX/ydbcrrmHFY6q56fi26Nz+F9yNkrRuiqRq58u3Iadrj+gdN0nQaGgooYRRUCOtthIHQeqdgTRAM05S59riZcY0IeDWKQjbHdmP0T9x93W9PvvmcoJbrDagNQyWMHdBZWFcGypCRJBt9vIX+2fQhGXtgpsD1T/bNLEaaC+tF3CSokRQ9DstmkCbnfTy/XKSrchhoasySoJr7DV2KZ4Zryj1SIKdoYd9HxpigOwR3SDo8fhfGGGubxqipSEY05F9BAVIWUjYXoZkiJ8u0M3/eVIySppZ1PdIupT/K9xnjBQOPC9lU3p+yTXK2qqeoZh/R55aluyllsh/X2Zjd4tz8WXRuMxG5iqE3SnbWQsFAcVPwKMiuHdCMLjlPx45bundqwN3csh8qoyiFGlv/4tpB7oA4Sx5TnlQKPrW7F7RFD6P4YvBiwwKjFKwtHa26vm5M+FxaI8oPsuUzewOGB6DwZPCw92X9mFFoKNAMXtj3cCmM2G1xzdvqGc3ZNaxtnC35Hq63kBWuAYgl77vEXAizn1Euj1O1KJAY5HIaoUNjIEJ2kV0RGfyJ+qe98bv6GKMu02CzCRB7PZPSKPWiy5doKXFk1P6d3T1ZA4uQdFHSJA9YPjUyf8pC/NNr/+e4ArnI/26z8IeRnt9/Vz/0Gt/9rh/rpH7/lb7XfH2nicmUifwTgoI1ZalUKAtxkCFQGzV5JOrNLAb9sS+J/tGb4LzGAU7RTzYN1swUT3MRNRM/Smec0fTQW0QNxYqsEwxtKYhWVRkzFAYyB8pdDPVOfvR1P0aLI9Xcx2o+xz7O8dmqiy/vIn7x7hi/ev/vY99+K349nF9Rb2jORHdA+H8n//9l7GIdXTzWY7wru9gO54jxKuqUrKSxhJMpBI0WgZs7FZUNwaZxjml6jnH8EONwjXkAKfk8ovgs5nYXUw2uxfT3GIF2ZzxFJepAG3O9j6J5iLK6U5aP7G+nlwhsqJVvg1sbjRGuRkzlKaw8XXUw0SmqOEc9E1zaSV8yVuvoyk1McR91+S5ZiZ9imU4p94MJ8E7o0zSdhFrV41o0waKZY25mIV2X9ut42f7rmFa/jFVLWOQhNu1e64Km43LsojtxcG0jVvuYV6tY2Njvqii3WAPPUXdLLCAMTP1uS5zgcS99rPdLPD40cVhtosbpDUtYaC8kw19Bt+o47Dbxbl3HVvoXC0NpMp6eX+LleNI9bEkMxyZ2TfCbD8NOWgSCD+coSWhPxahsmyV4tp0pjRgrmQPz7v4QVVPHpevjBBVBeSJDLBPUKQpR7JCZCtMsON3cBWnSukDR6+zgRhEMYoAmBUE5dDyaC9K8P3x4VhG9WZPQflCuhtyXKIolVOfgNB3ChTGZFRTUdhwxRarSwXx8waIVahr5CNZkUMRQIHNIq6jgYAfR47NgLp+0ONBaLKw2dUSWE5JsUMQmgbXoNsm6tnGoJg01v8uaFZyyCF/EJIKiNZsqWFjPxHnpizi9QFNyfg8agf0eS+pGE030d+iEjs+ECUIrIUOkicM9jkQUCHkfMh3OmTDm9jOpJsCO4nO/P8Rue6epqGyuO0JyXZDSmLnQtH26BfBO8N5uPKWmKIMiA9Im97cU2sjryDzhO6neFE6ZAkfRRnHDe6FpVGK9NHRoAUwjpRG+v79PtB47/akovdykA6Eooji/P2zjs89Iq8eFygMw6kdAIJy/oNSwc5HPwzW0QQTUJRCMJbLJAr87B3OuN25sj1gY3/gcttBGT4XeiIrXwafZYCCJ8lWg2g2Pa6N8JnJX0PMk+3MaNHTT3EsslfknzxXW0NatVGoQQFLQJbA2VfxO2Ppe4uPTSUiJvkduYmivGjkV0tAfj1iym96Wmyc+lwt3xPhQAS1G5wuzDVLjMe+Q7gOnL9Ba2XKDBuEQd2dUTs5wRllUmCtbxc04DS2ujUbXMKvYpkaZhhcU0C6jhDZfh062wjY08DrLVsUabVRGiAghhYYo6p1QJZ+aDuX1+rEJiK2OufbsIw8PB/0cz61QKOk53CjSkEG5Xa880MnujdKciG45i1oH2sm64fNn9y8+s4I2pypYBjSxNAe2fvdzzPoC6ePac338zPNzaABNE1OTp2aePcaNnJ8NU7ZY+3IjHLs4njBT6JLFtQdQr65gMkFwE8zAgjUGaoLpQs6vyTbisqc+n+WOhpW7zEewQIdaWEOId66aqGkr2Bh8Bs4phgvk3fB7GEKhXbWBkAc+piCI/rnHXh/qIM8hO52daOUed+H93UQBr5Y2Jtm/GxmW+xxOiLsmWjK0CCxfPiEy/zkq7U+/4w9egR9HTL6PrPwpLuPvNjz/9IblD76bV8vq79tT52Ym00dMl2GKyASOQ5npu33VPdFRO/KjiBC21LOSrxMyJZG9USKR3ShgoU9RkgrxYaOkUIcEzVS4c+Etl23MoMsYy3X09T66cssGEet4QSaZJo1QHUi5n2PTlLHl8BqtQ2EypoGo3SIlJscdDaqaqGirKd4dpvjlZ0P8+vElvmy/ibvl21gv6Gd4b4nrO8Oh56BtYpgqhYeC1LTlJVblMdrlHGW/RNntohrbqEmVIRuohi51jqJ8iYL04K5Q+Oi13ajZwYRAltvDNZYRo4KnWIohugL3NBK3t0J2Frm5AYLQQILaXOWa1gxDVCPF7iHG+vO41Z9HX+0i0CiUIFkfopw/Unpqzi5Nj7b8JYqxjWrcSLODDmgszsrGuVEwN/dRtvexag7RVLsocXITxxt+/Dr65adRrn4am/uvo73/Kqb1fdzKNq5yBLvFcH2x979CVO9jKHYR2OHeRRy2ERs+xnWJnuR1iYbHGNB+MFHeF/F+O8YuGQ9w8CDMfzld4nzFjY7+iUZmK149AZjziHEBglDcwQiMLWKfKBiZu83hyRT39HKO7jIIkYKmIIE7DbOuCtQZQg/NweegYuIPnYPQPBoL1r8pCA5clFj4evPUnBRzJrx11gw434FEadvQlio+CN/j+12YWzCsjBdpgpwuzxPWDy5ybE3q3ClpFbDJnh3mSgEiYW6fXXMsKGcSLEcgOTNSkDD9pjGm8TNtENoKDcybc1IlSoquIVodJXwzEXd6tZAS0ZSsz2Biqkwe5cuAKphqMt4izkeQOJAChgG2kqbRWW+hdFkT0yMaPzs4c5rfjDVwjwQx2O0oQJnsulHzdPoS3WANAE1TprTkCTENB00KqMBboKOb3KzpQI/ENc2FiK2aMVJwtpLF0A6B9BT6bbpPQSzdilyQ2Ocs9te9vBJWaDqNbGhpbLcYiRgKh5Ylx6Szbb+xngU9AX2j8LcLH3RDmhTWjoNi+XloMLwXoUDdrGBT9mpQFzdrbkZ1n4J7yxSZabppSw6hdXii3QppTk2LcnGpEvu1kTHdiOZhJwof03uQGxoPoUjKfPE6p4Ehj4liWzlN240KQoq7JCV5zYM6nU2bE0VtGWXle393iLv9vRzrrjLFuAiNciPKOeT3mbNUGFJwn2m0sijdwnuMIcboBgelKttIP2tqqg028p+UkUTu1UgQ5VVnC3Q7PgNURhpWO+JRrIOcQXtqo6g5u6yXUgYMgZQXMpKgu6GFZLjA/bQNtkT3G+dsybA0Hek2S7FxAMU8aBH3gGfqcH+vhkprL9mXy/WMrJlL0gclzQ/fw5pj72XdgrzSDENFY/3xTxAFN01QrFHTo130viHtlzJUbGOOIYN1Lgwr0H85p0l5OxsaLDJhTLnluuv3MMBRaGYlKhafDfruy8uzhj8gsqxh/t5fZhjQJItyyP5+doByvmbZGlkukCnzCQc0BlqsEVE+RXWFAlZJCyj3xTUX2cMQ7gGDIO0hGDpIjGmGhp4v7lnKMFPDCbKFjVBt/ZXtz0FzjMjURRP1sonhhiPlNQ2yaPR8DUuCOBkMlp8QmT9FdfzpNf9ZV+APNDJCLVSm/+CXc2x+qBnJr5n55j+KafzAX+SffeWG/Tgi8p2/SWfT99uOnMmWPsHvNjLevrypseXIflJJOEmnI03Lj1PbdG0U/Dal4tBXi0IRq+OFKSBOaGouxlhyI4MoHiH4OMYKpywNErG4ht1GOKenYTqEi0HF6lhB8qqjRx+g5gtaFRPhVRRDGcpOyzkWspPmnUxRDV3ENIj+sW6WeNwu8dl2iEN9jc3yHO3yDLM8QeZvtAJNXEUD2wrOftwe4+vHj/H147fxbv0xNvMl6m6I+jpFAV2O90MzU0G5uImETWN2rasYEetPVRTTHNV0i3o6RTUdo1y65E1Pnk6iqIlwhk00Whlk+6Nc2Mis8aG0j6WCMraLkeareo6yfIplepG5gfQl5V0U1UNMRRP9gkE2GE8TLdccw4H5HFC0gOKXwoeVMii05Jh0M8UkYHEVU/llFO0Xsdq+j3r9WUwK9GzjNnrqO8/XGNEwrb6I2PxlLM0vYiwPEvM3DUGd15iunRLomWyhM2mYgBIGuaHg9VOkogbXKwoUCh+OX+l6oBW0urcI+wcCM684rHGwXKNqi3h4vI+7u3tpGbzGObQ9OX5+vmpyS2NywBABtGDtXBpRHS44ejEtpQinqLYDGk0DxY6pBqASOA5ZpJtDCin6eQ1dSyyu0eyIuuWCV2nZOKkp6NIBa9JIKJPAOQ8uTKBBUeDTiKTUeWWnOM07u2QJBalxPwIpokBE84O9sPMpTM+wEFWT/ImJsWljQqgIh1TGj4t43LFkmDBBSyP0ERqSBd8qvODMp5DEHJTnpsmibyEXPJf9kpo8GggQR/n3eQIPIkdjxkAjUVJIWe8Hpp4XGCKi9MmlTGiKBfQS39b+bHxm06WYVDuLgmYGJJefywJ5lefp53O4J/fEQYesdzd50P0k/k+hiBnBo1DL0/BMI3t4uBdCoswh6t0lFK6KJTfcfBBEXNvQJ/FetP7SZkwTcjzaSIN7vFKDxzM8x9jfHEaKzI/JMcWRzAl4bmzq4GR3CjeCPp2LZD2BBeYYBWifldaJ9apI30QD8h5O216noNOcFcV1dRaKw1h9P60FAn2D8kXzznt1U8/a8gQfpOD5+VnXCc1IW9Nk0LB6XWUdh5BHkFr0HB224UetCxwR1y2ufaZ0qUHQGvX4Jes/aIBAv0BRccczrcoDgJyJAsqFfbKtuhm++Bm17sE0QYGW3wl7zdoRu3ytoy6NaDkxHnTIeiX+DloTdFshlFg/k2mFNf3Ec+51iK07tEoHxXqIppytlsk9P4PdsWlJ6MholBDVO3cH63WohCDB+6SlyZ/FFDWvi7+BAAAgAElEQVSaed6PG2obYnAPnEJv/Z2RIefb2KwBowaaQ8JEoVCh8+P5ypkuDoWWhobhkEJvTf8mfwfzDJnH7AiBXQn1ATkDVeJ32BmONWmrcq4Z+TP8McVtI22LLfV9/T1k8j1XY4TNOGizLOnTYCcFNlvfCHXQ94bPyjBFQcHQjhevV56nClMZznlZvINceb0KxWMPTmNYnjGFLWPywJBOw6kuBqHd/llZrIuKjSW37ze/w7lPRnhB1Xkf/Mlo9hKfGpl/Vsn96Zv/FFfgj21kciRnbnfS60mkkm2V/9D7/l1TAKv1s5jOaMkf+Hn9nb9BUovvqHJSDE+Syfy+2F/oRcUkV4p0WSOjzNDBjtFhOduw7EfeAE2OGp0UUgckLxcbudmwiczRIHCE9oJoFRoboZtCZCb5GMwlriyIsmdFZ+GBU1HQaQLDoKxRFg+NCRQwIRWybPV1UevEeyeXAicRhLHLqFDLBWFmtZFr1syUBecd6DfqzSBVNDEW+1gKEBH4rg49wz6Wz48jmrU513jXHOOX74/x688/xJe738Z2+TYKTW4Ir9xHP0H1grNDEvY1qhIjhMIoCuLT6GPb9nG/vsWhvcSmPMZqepZrGsGsaG6gwTE9U3tJHlHxHGOJLoaIIywUaHbI02gZvyI6iWq6Ri0N0llBn1yvpXqIpXwfM6Lb8hz9fIp5OkexvERTnGMF7jOvI5YvYix+HgNW1DMN2CWKCsOBl5gwRlgG+fQzEc72rVjwQg8E8YFBUUFLLDcxrv4iYvvfx1D/i7gMj3GFp1x2+v2iuDAtLlbRNtvY7B5ivb+LaDdxizYupHvfoHtBBdDpGhVBdBwmZErwi8Y5bkxvzxS/utKidIF4IBTmILIA3sJV6UdAU/D/nyfZTR/269itKSgoEJkE99HPZXQqJj3ZzGJ0ihcmvRR0ytxIdq2mQ9gBi/t0gw+fqEk8g57ou+jLeQRvbj5MfylGmBg6dV50SDk+cTibApQbJxWKTD4JH0VIjVVoY/2B6Rk4JdWxlv4CkwEXKjkcz/oDbHjhohOqSNHI9NaNDXoUbKdFTRG9zoJ5OUMhdga9giaV9Bsc/BYDO+kdsS7XSaYLSld3Ec30nWZFjR2UDCDGpVYx5cRw7kkvagwIIA0dDzvUL5Apfl7Xo21MK9zxfIJIWGdg4TRoGeJk6Gc4X9E02YKWAlxFSePCiQwMrMWFWkhHwvQZ2lSlgEVycODPOzUd1M2oDl+4p7G+2pU/lxpbZSah/enj2o9RJ9cvUB41tmq0bFXLy4A0srFAq2KCTdMKEma6jvNyckikBOQSatNgUKjhX0/xbOta0/9YN7Zt5jOy3qRRZG6gZHWkY7ZbZ8CzTo2As1CuKixNCUsZOmqArYVSjtOHlOO0goLjvBUK5Zw/4obPuUq4ubHnsqY8TTdyxh81ZWkggCHFjc8M6gHdUfpq1iO6Gu7ZRqibC04jNHITo9mnEVexjfDc7mAyiRBKaY2brM/TNcioJ9eBn7PZBfQiF/98FtYvVFLQGNYhxgjWgJlqxe/voa/KBhvKJBld/Mzm1eKd/76wz2Cp3NG4odfoZXsf5ZAyqbzmbX0NogyqlYJxQdlrHPqgOTnMlUbShTvUU1PGQPxALbmmNFw8rxqF0JiQPoAm9HXNeNAgil8KNIbeJqdAEAs5eCmvOeU92b4YZK9uyMghaJN7UunaYGijENzzSfu4XfnITklnpahn6Gx6Udd4b9QvoNsyWCCMlpye5NRoExEQajvneXDgQF7n7dCcghDy80aYJLJfKhkzXPspholAUbRQfcz9WfRgngvsl0E7jQ6C3kAtLmLdQiFjQOPaBDqdHdr64NGUDPSVNjjIgpkw0M2+iXoDXZ5rU+kegaCznxxf+uA2V8RbzJ8CMf8Ulfmn1/x0Bf6LuAKaxSfAx8COVZfgQmyiWAbzDbLifS0Ms/CQKnqKuUY3YiGmKXHZJtZp9OhO5KikaR7TXg42uwYZeQIG+r69dEau1H7AkQf4IIgOq1hoLgKQJpkbdM0co6xSXeATAkYGCCgHoXYxVNFOl3isv4mfbb+Jv9x/E3+5/RA/aZ5iVZ6jK4cYUgdq37oUiZHoeWzGHFLQR8qY4q6d4qG5xWZ+jqr7JqqFYFA+B0GlaJXWMQfNIvbXS7Rxi6K+Rl8OcSFcjfK74pWaKIZNrKZdNNItMdkClaAp4iCG/kPbh9YGWhyHmkqDKMndKcnpucVmImckRHMbt5/H2D5KdBy3l2jmixpHrs9EKOTqs4jVLyPav4q5/EXclvdxwigCq+PpGNXURV2uo25/EkXzZQT3jgNm6uKyDNHRnKLlQBQvBIlitIhtiylDE8NlisvpGrfhEj2ar/oWzW5Uob+qDtHENkrEoIiVX54s1NY0GDE0DkXwSsYIDC4SQVKICHQF9CSTJ+f6W/IniiaaMQlgaQ6qRRM+Gq1aNBfT2JgmYyZAY0JzwaFP00+BQrFu1y1ZDKo4l1D5TGOJExk0DaaTdrXivYA0ffxw1GST/6ZCaMfE1U5NNGRoVgiNo2DgvSrgkhwOUV4oGIRfaJoMWkEDSJgeXHOheqkIVfaLgiSZYBpF8HSZ6b9NK5SlQPhsU2uKS/gjDQyNFsnnyhnRgCQbcTiZnkn7Zu3cG96LzRqsIZB9rAp93LAohkxlsbMXhStrlok/zeab41SmiFFsYY5Avgco2Digfas1PT5fPsYwnWLVVnG/OcR+c1CxRJNjty1rk5hFIfYFGeT3Z1TI4bGmrnQ9xTj0K4ocmhRoT1wTa3c8MUevxJql0R2ix1J8XKKtdrGqN2pybFjgIU0u6EB6CIVSuG13sTnFxs5e2ZnPltxMuftEwfFEHBtwJubcK6N+b6gD749G1WiWE8ppMtknZS2c1qgaVFTTr05vRuFskAC11OJ0NFwOjqToN9KYheFoxUTRUhii6bueskOL4rWx9k6W5CDuFKo9186NynpH/pDXzXedC9Uwy6Lck/48RMiuYt8NfmQNZSF9prBlQxgbXRgF2+1cfPPavD80TgNWyXo/IKwU+WjamPy3CqKcg+balEpeiwYXFBitBqjG3aFQ8C5mDTR93ZUCHnMLN7s0DBTtrC/eY6Y/OWmeBtYNCbEMOr+Un2NUl9BnaLMy7GH9QK9Wuj3mA7Wso7mfNE68f6Epoodar4Qb2/EMLYzhQR/bHc0aa8K5QNpPkkmLKIA0UIVRa2kJaTIxx0H/Irt5ni1yjFjjNI/QIhtlW7H/kNEDfY2ek/fIvnBFY4eVdNpbZAYm8wNQ205GLoe7Xdzf7bW/0AHPNLTSgEXc+jJGnb1uqNDZ6lhHK1gQJk3W9EpnAHlk0lzJ3htaLvudBzHZ4pwhkp1onbOGmys6Kfb1FoQGvR0ByCKyzIqvqJb4JPb/L6Li/PQmP12BP8EV+F4jIzKrGxnqcnm/M8FKCe0/1MhQDIl6piLcDY454IbnQQ9i1q78amttYTQFhkl1P9TIvH7UspYQXwLfaZSTG6UpzQX/G595RU6LEpMc5mhmTNRTMazMDwr14hLb5hr3zS3u61vsCkJClxgQ7ZNwnn7pd62z2aB7hXYOsSlf4v3qQ/zq8DF+c/8xvm5/G7vlOQq5y+F5zzsDA6tiFoWPk8KGC4p2xAoafnCcYlN/jLZ4iWLm+x5jwWRAXQraDlqd1MxIbfMgFzegObut9VGUl1jKU4zoBaZtDMM6pmUTy/pdxHYPaSmK4R+jnf5TtPFinnJxF3P1WSzN5zFV70RRW4Yl2uslGjJ/igJFU/TVZzGs/iLG9W9iLH8a03ynoNGlHqPaVhL/V8rEILGbiT86K7QGFQCV6ENYLHMAFu0SzbaQVoPGZ+zmGC59dOdb9KAQxRDFmualkVYBHUNJg1Y5CwU6DwUeIaGcaBOojdboYpc3LHwp0jjYsLSg4LxeFfh6l1ASmiJoknKW6nAYMjecCTRWzaKEQMNraQygqEBbgBtvnQ2NAcWHXcTMszc1ham1LZ+d42LqGO9pvd6l6fpNE1wKOVFwGM/LEID/jRMYVBk3+ly3LBxmas/zQYELvcZOaJ5Se9JOYY6dNhNrrplJqqwhBhDYVUswTZGoNHEC50BE3KS5EcBO1TbItrq1iFifU7x2C+aFiCXKHvcEYTQ2sxTUmYpGse3vdUHEOhVV7o5kcBrUJa6Ewl5tQz3OrO9eRSS6EKb5dk7LoYcMOzBecMifDRiMYslkQva+/m9i55cU7zwfkyg9RreywN6W83J+U+4OmpUhypIm7iCUEvoeU2msqilA0ViA+tFks9xADvlcQlIUwGkKl4IfoeIuTMRvsq5l7bC2Hh8fbD6QmAGmhbnZyXRCaSRKv1eugxykKho2ku3duMpwQc1MTkX/f9s70y05ris7n5hyqhEUKWpid8stz3a//4vYy3/abVESxQlAobIqxxi8vr3vzUwUQftPSxRW39KqJQKoyog4MZ19zx7O9DEDE/+9qV24+9lwIXMDsB8GrNNoc07z5Ewub1y3WLjL+pvzjYaO823qoChvmhxYbM6XKXGZQmXxPaYLok4mt7XztQRI8QLAZf6Npi3pesl5ItaYELJqzVUGXNBZmZ7mHB+Z869o+JexuubYOHZfV85BYlq6i7GvpSW5us4W5Hb209RMgZzcr9TK+hbfY7ZAztM5ZUUROQBiq6Cd+rqTtbB8w1P6tTp3zqOtwVmssNYNQGb76mxSIhviJfec3cwe19DGoD4eYnk113FJHyhnNMAiuTXZZfHJbpJzO6mJWipbYk+B/IzwMejaYTGARUAE+sk1kedQtl/3PWKXRdvDZw0az8CNcrjkXAaNjPvBvFkDX2inWPi3trf2vXmUthILbGonkwtcLdG+tU20LHjNOy2MYA1fyx3PL17OC0MhuY3LaS5isx/iu/Umvvr++/j+zRsFceoqTCMtJoZmzlQFyPwF+sPykaUCH0UFlG2cBZmyp7UjEG8xPbR4OLJqcpHrkA9MNBn+J2U8f+tgMfFxk5OTAtsmhsum+jjAjkeRxcx6i6rhej+nJ5shWK9georzQLyS7OA0IBZEMHJq2Pc8SjG5T3/mBQ/PtwYiwGbn3ZMoR+gbaIgnmWB7EnMxjeGIaNbZf01Bqk1cNev4bLmOX149xyezx1hOe1PXRiYs1iVJnwTAcvmiY5UOrdcxYt4f49PuIb64+Sp+ff1NrLqjqHW9DBgsfMSq2kDG1JpaE625JzK4RClv5yHG6q04+dXxV9H2994PEi5bdFEPUU1/jDYebB4w3sY43cdUQXnDFIAtsar2Otr+q+gqBN1dHKd57Kr7ODRfxND9o4DMYVrFINrDNuaLMWaIx5tV9MM8NsfreJo+iSPOdNUiormKbn4b88W1qBQTAuBeME8Oebt+G0fOY1oBRkjckBVxqGO3Qb+yi/msj/mcDAhW7nClaUVlOKCxQOxKeGFXKaG8Rbtzs9AK3YBj28M+1g9rZde8ul9J2N3MOtMgoMZtoV8ggLYtsFyIukk8eq1aV3bbwqIU6hiUrMWMxop/s0MXb17oftAkWFGVeYLoLHs1dLOZnZtolGkMzX13rgbNCrQXgQ/cd+bwzBGWm/oi8bmmTtB6nIvCdcx0hRV/mk2Lc01To2mleaLJYHGAgD6AmME71Be7Wt3eISQHrDuvAz2B6EU0Dyl/wrojpk+mk9iWmaaIqZFNCVj5pwlyeKM1NdJiXGRgOFA06RyUx4LZCOcX8bQF5ej/ZzNS0blBAP9MNKCpeeXapgLc5nU0LEzIetsNu+9LN+vOpbGJgkTC0jpBc3N6vSZ5rKizGIGZ+owVeJ5TnA/sy1fML+L56Vn6Ap5NNJoANWiEfDDuejR0NKMcF+YF0GQyjY5pHtcFE6R3D+907XBumMjQaOrnZ6ba2ZWJiRNi6+eTbbfyMzp+xq5dfl6ehfKm8p1zRnLWiowmMBHAXSxNfbK7lepFursCJU0LlJkFBh5z7w8AR78n9zk3zv6yvTD9OzlKmCZk8Agg4XisxYFTTJ6Nn6m6dtO3gQXX8STdBFk61INtmP7HfTMIXCCq5zoEwHBtMeF0AGKiIEM5fLIzH6AGTZamoCsyc7z/e4XZQkkEUKNNSTqkOdkj6F08gco2175+bGWstxe5PZpAOueIby3GUReBikFmNtwbTEL4PWn2mBR1pm9JqzQ3nY/7ifv4efMoUCCBPIYn2DNriEeO0RBPj1M8vrPhAp/N/efcGj6DiSD20ABbT4uYVHEMAotpm9RD7o0CWc570fQSO3rl1/jcA8gMLDn/6HbqmFU4kKElTJM+bPLRVWHogC6FXJ8BRsIorSMLOSxMegEofU43iwYntY4wafS1k3W5mKwM2K6PsTt4OrzbHwMTCon35ezg6bOveU9o7NI2xW6o4u1uiO/erePtu3cGMqLd5xBV9wfVVIDMR9Fwlp0sFfhLVMA5yKbDZHtQZcyklT4JftLiXgYXl0CG5que8qojMCFTM3ghmH+OrbEslROAuXSiszD3bGZwuQ39t5oZ3qjyKzLoYhVHlsn+t9mARaMnPvqftmugg7nB0CxiYGWVVUWJdKEHKO5bAAOYYuPdM6XMr3IW2dDpYKvLWtxM31Fjj83DE23QKCMAvQhluIC2B32NA8PQIcmNTjqiOpZjxOfzp/jt3Xfx9zdv4r7d20ktZSG5MUsUM1k9DzHAk67hn3fa5jTtYgTIxNu4qTfx77oqfsXqPn790i8AgJ4iguDQXQyAOU18lqQO6MUovVS1j2O1iWOz1blhWFCpAWb19j7G8RcxTHcxaNoGIHodTbU2jS5WMQw3sZs+j+f67+PQQVlbRr28iu4KqtJC54bkZXBZf6xje2jiCNC5/TwWP/s8Zrc3evEN+zGe3h7j8R3p1WOsrmdxDb1CugA3Vs/PYzy8sR3wbDEqQ4eAv5ZVQrQI2Jxupti83cX6LTbdm1isqlhdL6ObscpNw+OVRwX8Sd/CFGqKetbEfGl3r+zyI43M3gnSshqG249NNFeAqGS3shXGzhzBPtQWAWxexwopaaVfAMg47JCXtXVrrB7n9HBWKu1s5rR3vmjMmFTAbbew2VMI61PyPWWgrqBOQuuwCgaEQQchU2aPMxMNDE5VnTQmd68QT9sRkSYPGhvhjLgdkXliB6eVhM/ZhUzUNETU1CNRtjgeNW005mpKPaW6XNG1gBj6SLZ/RQdhDQz3NT0wK8NVM0U/2sY5N5MigiV7WfQcI/Ku5ECfV/qdGUPd9tEfnkzl0ZTAYY4Wo3t7UI1Y6eW8XN84f4kcClli81w6TgIyZArx/KBBpgay0VVTNsTuYGvmx3e4LjH1Muhg4iJdlJr+nHljUwnbBNuOm6bRuSc8bUwT9FSMqZtpapSASQjnj5oyhZIr3DWUOQcBch1k9ypqASXQJgCmfjnM0c8bvkzZck6RnfZs9cy1qAym/hhHNeqemmTjBiZNolFOdeyfcTu05XFu9vPkhYZ9lZzx2B+150qP92QO8Atwt323bbi9KJA0pQDNPuLdA45bj9q3u/tbgRmFVbKPA/ceYMqBm9TIYB4wZZt8ztF+b/MK0wlt5mFdSgLlSd9jvZy/uX+km0k5VBkgc33ZGhlLf4AfAIWa1EqrZyKjHJ71s6biV9fWq3GfS+OjRTrbgD9v1qoFz8S7W6yercHELlmuiPuQLbqzaFi8MDXQwb98o/HhOHAcQyuz1c+K5ldN0c5cC2hfgBjCmvlvFnoEGo9j7DZ2bMwBvXJSPNgyvm2xQ57F6hpDjWVUXE+iiFcxw3IeEMc0G9OOvTVpR6516Mx9FetnrMd3cQAk4W53tYqK5zrbnpj2jQIv6C/5b372+9dv4/Wbh9jsdgI8XH855+scuQcim0XfLqJHY8t1yvOExR0MjfTC5r1FdlyxX/5L9IflM0sFPpIKnA0IstuPH8TmUztL/exG9vKgpoB6hnQ9Z64YzNAYn+lm2bb1NPM4fcwp4Ovigy/BjChuyctBls4IcWGrKdGZByws5RZFwQvqmrzl0woPL06C/VhVw4HsGC1iZmgQYxsYTKNXyXsnEJOCPVnBRvSv0Qr0M8IxMUbAnSg5YwkBCAi6ltrP9CIbJ6YcixgYvUPVI9CxOsRd9Ri301PMk/W11EUK4dSavISfABrBGqxfybiZ+OZsAKw2McZTfLp4Hf/02VfxH+4f4q7ZypHNvg+dq1L1cYytcmX8VZ1yUqxlojnZyK66jV0s2k0su310ALVhFdEvnVUT62jidcTw1mFo0yKq+lXU9auYJtzbqjg0fRybPqZ2MltQTTsW2IvY97exP34SU/ubmL36XXQ/+yKmm/sYAZnHWWye61gTKzS2MSMkESoXK7/1GAuMI7Z1vHmYYg3XvJ2iI0MgceQ7/gx9gjydLY0Bk59dbGMvxzj2Y5HEujQ+0gdsWaG0xRHnxLkkiJjJjIByRlNCpkdoNX6zfRaHPdsiK1FdDRITTSeqM6EQ/UKr36wgk7UBHcXUKK0jCgRgKexJBX/BfkBV2zyTlQFtMIdvQotZBOwf6cnSBcqKM9MBVmYFZK5uJYIml0Vue1CMeltRP61ZhcbyGQ0JK7imfqIhG46NVqmfntcS+bMqKuvrG4L0EAPvJTxHWGucYZF+vrZzM0pmSXaJO1Nykh5D2SkWF3sl3BkrunsB/oi7e/IsDF6yI5ZFxl3sj4fYsJKcwgL5XerHv/PfOOftnp8FqHL2idycCOob0aRsbUuNs2HFivg8bu8RI6fV+LFJ9YfuRVYVTm+d6HP5XJqKf7YAly5Ex+S/N0UWy1yoUTn8EiMHwiZNK0QP4OmaJxeZgss1ABjinGQNihtOGypkQHY57dBzmTBbUR65Tn1NW7QNRQkgkxZsUlYZ+2xbY+d30LgSwozdNLoKMJ2fXzY5YFIJoCP/CY0F5ziL8DOYUiBncvNaJYByeYyaCGCt/rzW9etp35VAXaYJegJZxdOa5vxZdeBaFiVPGqBtPG/JwiExHtBj+rCoShqkQH9O4FC6J4JpoaSaVmk3ubP7KL+DaJzjZFqUtS7Su2gqZg1S1mNx/niPUK8r3d9MIdCNWgP39u1jHIchrtCQ3BOoa70U92AGQjwHWFQAfGFuwL0InZCJq3RLmuqausj9aDc0Oy4u57O4XrQKFga08gxAJ5PBbK/VjCoauf/Z7xTQQwgyIbCarDL5EcCl/edZB1XNIZ6AC8ZDTL6ZdAhsYA7UMqGG5jeP1RUaLpMuNNkeFIum/3/7cIh//j9v419+/3W8fngbB6ZZnF+ovkxkWDQEWIJ6oIlCmxyZ0LBPLE2e37V6wogM4veoTBGgpcnp7cyw0HMn0TVlHETWXhQg85E0nGU3SwX+EhWwtbUe9eKbK90gTTYAChEzmsQf2TTS0l5gxmFsFvSnjovpgh5Mmer1vjucG6EzAMibeB/IEPpoHKH907epyRoxmz+W7E7dbLlJ8je7IvpbsmSVlw/gaMCZjZ0jN6dLmhbvwQnQCMxUysNxgfh5PtONgm1mPXUR150mTSLsnE49RT220eASB7UNIXpAD6uixkL46J87tocYGroji7x9FgCEeTvQ23Apg0THZAagRBOO484urufruJs9xlU8enWqZvpyHdWwjEbCccAYFtCAGT4TzYDDPwnoXE37mMc6bmav4/O7P8Wv7v8Un67exHV9jNlxFu1hEShQmuYpYnoULYrpUNNcR1uRjUNxIO5t4zg9RR9bh5syTWK6M9xEW91EV0OhmqOCjb5rY492Bag8XMfU30Y/rlAoiEo2ABLqZXTLu1jefhbd/Ndx7D+Lx+cmHgnioyFsFlFDjem2AmGzYYo5K6zdIrb1PN70EY/QMI77mDXWlQi8aXqXVj1x6OlxvyGDZaOGEHcf9lM5QDRD9aRVc1aeEWazwmyKhxsOrhGADAJkwjeZ7GRxM1OIeiIHwjkK0DvQvNzf34hCYqoRtDHE1+gATMtixZyMHPjyTA+Um8C1OOKItol37x7V/EDtuLu6UXI77/tDf4g9TmLoTQ6EVk4x9vD5aaRpuJkQcc/hHkQKt7NOWPmmcRDVLVm2arWY3AvFW+Vm8JwNomku3TzXY6Im2WraTbmpSNa4YNLA7WOh+kKNrexU+z66qoorHIqWgGPfgaILDUM8bZ5i0+81ecvgJmfNsFq+fnyK58edGpvFEuc4042YZPFFA6zMkGfoRtYRtTNE1+iT0BgQ1AnwZIJ11q5kQCb6kVymmPDY8EBTlYkpIXSzJ+mU1Dxr+mG9kRLbd6y4o/VKDlYJxLyvIzGFKYME9pnft2sdAm47yWUXN4n5lX+U9EyijbnR4/nL79hqGDDLZA4TBmtDmKyRHeP8j5UE5VCfTEP0JMXN9PakcWIywnXYyXrZtsvcIxz3w8ODPns25zq9E2WKKYqi0OQ6xucBUJ702TlziOPLNtt5KibpX9I1+TM8zchBqwIyA9ctUwdTzjx5TxRDNc2mHRtMmVLIdZEzexykaFthzhf7JqMEpl8XANnAstb9xbUDyJYNMC5iyg4CFI6a6j48PF5Qwq7kqgXgsK27pyG48GEOwiQPehnPCj5ryfMEmm7+0LjMePGziIH0vBm0XRYtHKyaz4UU85qoQfliX9E6tZ0d1jDyIJPGAdm42gHSvEDAMxDKKDiGofl6M8afv32ML//4dXzz/Vs9P6D8TiwmSF+ZgHhiUIjuzd10nGK3sc3+82ajtwvgo+Ic6iTBEthHJTAPJdlaRuEa5W954SdTGU+skHSvaHIG00IGC9ZGZjGrFic519bJFY3MX6I9LJ9ZKvBRVIAXQdrRTK3SNEKyFz80WhrvH0ny0Qs4Jfm4QfL3GZRkaGAc4K/8M55ACBx8oFh+qCWwYKKXnZpOn+/fElUs+eC/BEN6gEpXMsWIGN9+137BaTUeLYbdYX4g9k+926QXYnJt45NwpZKdDCN4v0C1knn6Xwo0BZaMTAscPHqscBYBjIQAAB8+SURBVFmzCQHgqiXXo25i3+5jgGfOfmUbb6kKbAsMDUyruOwvow5WGTV1YQWewMyVsypGBOIRQ72IEV2PglGzwxlgxivHWnfVtpqYhnlMh0U0wxA33Zv4+c2f4le3X8an8+/jhhDSYR718cr71SDOR0gNz5zjxfrbgEhHnHJ3mFyQ5MwqbzNVcVe38fn1GJ9fPcZ9+03Mx28jekI8mZYco6t3cv7BgnuSJmYkYjB68oq6z2O8/u8xX/3XaKtfxGFfxWb7Lg7HtQWh9TyYJY2DiX80ye31L+Jw9UU8tJ/Hpp8L4KA6cGq3rXlNX5rJNattAHluOnlZOjSOhHuapzqa2Tyubldxf49TkDMfcq7CbjfFduMgv9liipvbLq5uoKi5mdMMriKMso/Hx7XADE0oGQ9MEJzv4HvClqQHTXLQekApWaIpSLqZTOth2zRZXBPzrovrBbk8sxjrIbb7bTxj1cxxcv7JP6kcUpdpbdTBXwBvOwdpAWDKGgHfD24wuNayFX1atddiRRaeQ7WhGc8aOB83zbCcubDwXqz8TICLj+i7xbnMpgv8LDarZMBA0TpNeaZB0wJ48TRVyxUr3mgsvJqfgcLTehObNTbTbkZNAXKujSy6k34FShLTKTkzQRFkMtZd2bFtbvc1amrA4OmlFyXO4ZwcI40wK+ocjrVA5JDQmNIccx0A0Hx++G8d9sXDzaDGTaGP1Q27aVtYOiPERsgNDc2r+9YSeoU/Ax7rS6CnIbQ3iMKgILvn5YR4VuKpNfbENJxQCfms1VUXN7fOaOGZooycBPw0FdjaDAJwCEC3xXTOi4HitRUVjOypdjaP27tb2WQDWgHmrgGfs9P2uebytIPPsYmBAShTUhp0a0LQQwLC0Xn1Ogc4ZzJF8M8axJB8j9OiFmYwcBCd0JoNQDr3L8esCShrJzO7omVKorNgDOCz7fql9ofrErCGdgcxOwGT0D0bNKB+ZUk3tnnGinkrMwyBoc6Tk2yhzvUjo4KNKZ92arN9tdzqoEPOAJUsIDgvh8nJDgdDMo5GKGhMj/ld084Mpjl3zq3iPn9Y7+PP376Nb79/kD3yQK4YZiDjUY6ivHb4Hd0b0jdZlyoznOhih6j+zUP88etv4s3DWoHJVUMwNPpSv6e0wAaLQRlTZpynp4ifL0lz5M+F+sU7axTzQY8YaWeTSpZnjaaF1tl6SgkI8s3ihUgvKVqhm/qG9PP5DQu113tUXMs+0EKVvyoV+DdSgROQsVpGjwwa9QszlpNI5kNggxUXVnkFJDzGt3tYGgXz90rv9YPoB9962F2Suux8pp/WSgvUHTfg76vx0zRH2815NheCnrQtU9N8bAj+MVEDiHhJz/SQ/NF6gCZKGb9ujUwVrQAPWpjkmOa9sfe9AkdTYTwXPwW4GqY1mi4g/ofPbFvJwUGcOnYmLX5JM7Zh9C/Alo6Lf5J1cmpm1BixQR0IEwOOfxdttdekaZja2CNCbwBo++iY7BC6idhZYIGVMoh/Sc9Tj3pZDQR9jojYD9FU26hpDA/XUY330dfLOOJ4VfcxNFgj24bak6kmpmbpF9J4iDpR5XjB9NjdVrv42eKb+O2r7+J393+Of1h8GZ+P38fNfoj5Yalj3k9PsRd/HYetKtol+Ua7OA7H6AFM5LR0r2LOlOn4HHV8HV31XbQVWqG72I1/F+PAdOkQ7WwZ9e0/RP/qn2Jz/Z9jmn0ad20VV+jFFaTmIDyaNf5cM324Xka79Aq4VlJxySPtnWboWMVxsKiWkDooSYAUrig45tsNYt0mNltewkNc39RxfYOBAJMON2OcArZF40ZzJ8pIok6Z/jgILORtomvBYllNV42bm6lZpuNYCyFDDk3WIHdyrrm0RjUucNUHRpboA5iQwKMXtckr/9la2augbqqd5I7eBS2EdQFMRbKVOqvgNE2yIe+dVM/vQLm5XgFWsticJmyvJpBVdxp/tBFkgLhJscXz47u18nO4j65ub+Pq2nQ27ix0BnyzYq48lWeSv5m2XJ9sh93soCsCgODQBHCAcukGKLuL3Sb7Z1lcP/Xi+Z8pRUxWqB5TExuPmGpEXTxJEvVJtENTVa0BpKFkhZnJCPQfU6ZIqWeCpdC/BDShlPGAyfoi9jtPdXLApadZ1k5lQMM1QRPL3wPecigotCGZViRqkJrxIU2mZf2LgQShnzivWZDvQXIb/aGOx0emiU/Rzca4v1/EgiwmmXFwflmpB4hgUQy4wuENQw1b5uZr5+w2tpf5A2Ya1zdQ6pbJtpfG20Au5z+xj5e0w2xWYI2KqYaeetl5jnrJta+GIjuXu2PO0bHlN8YTW1OFeR5hy48OCZORahabTS86Idf91U0dV9dYh2N6wgIFkxY0JjjUdZo4AU59vXvBA+CggMnHJz2f0Y4RDIxhBosfiOR5XipzhpBITVKtIaLe8xnX/ZUCOU1j4xryhNCGHM/S3EHlQjtYt76G5I6oaaLfiVC4nggWlh03INxW9JlaxUJF1PN497SL3//x6/j9V9/GA3oVOWd2MVUscBBO6fszX2fZnQwg2Da9HMSY+W6YwBKYvLy2CQsLZhhu8Jzgbh36qABicg5NC4QKM2NR65LOkKBGeqG6t+AdyOoKPQGHkChkaESxiJfjnSWzmaYt98TLZUJpn0SQTiBISy1suExk/o20rOUwSwVKBUoF3q8Abw2mIKwMk0eiFy5i/+uI8SbGah7HhhwaNDnriHoTVU3jx5uoVYOB0N6GB27yFHygaRJToiZW4zwWTRdtByecac5WNDTZmQKuYhV9bycjGolsBcwnHvp97AhoTFkXUrRgKZxyh7r9EJ8eNvHb5Vfxn372v+Lf3/5z/GL+GKv6OprqN5reje2/RNW8PplZ5PwKTUymOrpqGUN9F5v2l3Fc/WM0d/8lZne/i2r2Wexp/t49acpRsRK6uoplt4hVNYvZwRa5DzSv+0N0E5bPXSyulnGIeTxs29geeDnvII0kkb9X172AicMQ1DMLxbOTU9ZQyE2KcE6c9cYpZjS7cYy9opKuI+JeAJUJ2bHvFWqKuxuWpjPcuTq0TUeBy05ORRalZ7AiDQaZFGh2oHVVVTxD5dognickkMaKqRHNpR2paKakGxgRCC/jGmcu6tJafM/fXybPo3NayQHMLlR80cQymQLs7I7g7OuYoAsRj9thd03DuJAb+W79HMf1Y0zJfjhPJSx0R+syl9iZ1d+8b9k+VzbwGF0kV66sLeF3c+Aokzwa++1mY3FzEqLna4Rj1zKGwMzZXjhPVPKE5fKmytdwtselw/O+beWa5YkY0w1PoDKwBbBwfASMotfRVOvASj+0ukVc36ykmWIlnsUi0wJttAB4RGcFfQnQyIQLzRa6Kc75EWMHRNmPTOsIVWzj5o6JpJtie5MM0R+2sd8+xXDYm9Y0W0XV3MbhQHp8CqfUpDwBYu4hJikCwu87T56MAUT5SpqHpBM6Xeus7rdMJqyPyr+TF7IA6p10OExDl5r0Pj1D5wLEhEBUK1H8MpY4faE5oxZPTzH2R9WCaSqaJ91PaRLztHYIrVzCrq3JyWCe/WD/FC757k1Uu3VUTD7mVzHOr2MG4IBqprDaKXaESyp4NVP5znVq6yYWUL0k2PcERUHBCOaPx3i9GeJ/fP0c//PLr+MtbovQBNGRyM0z2Y6nSIRMuc73gAA7QHOerOfZPpNYgXHTlEUpFb36R75YBETXKG0dzypPDDN90/owLwRe0r603pntz89Ui5/s7ToVIPOT1b5suFSgVKBU4CeugCxj0tQLnQsriizvQ5VZyXra8zCczTYK6ZRIVeJLgAyBbHPRA1I3dAY0WrWDns3L1DTBTK2wYJyXIc0mYMaUpPyCzFlE4rr3pKbbAoFXrqZg6DASxYM9/Wy2iV8vvovPmm9iNa21wjw1dybo9W+iwtAg0R4vNVgSnLMCjKtTs4ppcR/d9WexuPok2nYZx76L5+08+sNKYZ7Leoj79rv45c0f4tev/hCfdF/H/PAU9Y7403ms5gh+b+MQr+K5/ySex89jEz8XsMlUiUxi1OpjU8fEdzr+lzXA1a3qatmEY2N9ZDV+PMTUHOJqgYNag0VDPO/b2GzIxwCYtXE1q+NqXkVHZkqsox8RgftYTeGwq5fdkeDNz61JeQLIbE70N00aXgAQVqpZcT9pOcitSZa8NDfSrqzXasQBEvr9RK+y0QFaKRzH+ths+1hvptjuoUgRQNrHnMBN7KWj0QQFkHaa0F6E8loM7G8nqNvaLFOY2AbGD0+P3t98/rOom32Be0+GTAZm7Btfly5xZyqeb1U+N7uQMQEZhp10U3Ypc5aJhf9oR25EFeNLEzlNUABE3l/phHC9Qrdyy7UzM0gQ3cwarKMmg0yb0JkQGrlyfXBkVNAopgaeNLLiz2dA8wLIMA3nd0mG3+9otn2PAWSWK9tXy3HuOMRAlgxOWGR1JRqZ9CiBmYAzjDLI5jOyLsrCe8De2b440+f4Oc+vL/WR5yZYEy2moTOCOD0poS5261poPzRnd3qsXfl6h4kuMHxA74HdsSallfJh1o+cczKBqrhdLeJuRdaJpy1ytZsm0RqxV6deTGJspW2Rv50LPVmEErbfT/F2e4w/vH2MPz2s4xn9CDomXMJEi+I8nN3a8jRKQIOFmdZ21WfLateO7+fDGN+s9/H9eiPTAMALuhUZGKIvE33XU/58D1wCCmlEzQNNejRyW1JYrjh4jOkTm+EDbxpndaWFpxf/LsDkrZ74kZfPzrw/P/ELTJsvQOZv4SyUfSgVKBUoFfgpKiDanOOjpxo7T2hFyZY2ElAhWhngUSPgN+9ftrU4qI00Olnb4FA4ExQl4kmmEdad8MIXSFJgaaff06uy3kuUml/Ql818W7fRTtijRuyxWKWda6roEYOTUSDD6yEWVRU3YxOz/RDDfie3sn7mjBImRrLwTquKlzquTASEujdMKShRHnzYZUPZCVH1puk2Zv1dLPoxbuKr+PXt/47ffv5l/Pzmm1iNm2gPTIpm0XbziIaJzF0cq5/Hsfm72FW/iaGiQb7gXiRaRSZIXvZ5uQkUFQeaFTgAu9NjE8eeTJ1jzJrX8Yu7b+OLTx7jGrOIQxv7402M06uYdZ/E1fImrggunTfBPGu9tejauhWabGdGKPtB6fW1wjihHj09baXDOgmDJWQ33YsGnJVspgt5gmbKj5s1Z2/YJpht5XOaV/PdZCdrY3RBuBdtocoBjlml3sVhf55cECx7FDUza0rON4l1N+J/nvQj1OzUBLMCT0Ak+oUEQPhtBTgm0MNERvqGilV/3LzOK/dnmlcKJhw9NcvOZkys0JoQEIWVLseYRfnUIIO2bDnM3wEYMr2WRvndu3f6HbZNgCYBjqLYJcDGbjJJQY+y2z8LyEAzIzxTWi70Lwdb6xLgKrOKlgydLro59zXgF6E/dC0aW4PO+RKqFkAKyhJgCv2CFwxohLvZ3M5gTD24l1PjnaufpyfKVCLDJk3jskVzXtU3WDZtkbplW+58vUCDWy2dfYJgHBcw6gSogxZ4osZVgJg+1mtnICESp4dfk90DXTC5Wx3ImyE7ZYv7X6d7YAX7KhkDSIvTWKNl5z80f6Zx5indpY4GALjdV/F6vY8v37zV98OOO8rGB4IaAzlmKZz1QsekBlsaUgcCXU7xTnVkqUVUxTpqxPVVJboZ1FwJZhyZ5sv8Ql+VPxvbcmlNEMVD70r0TWiJ6H94zKAxYvL64S8/rwUYE6U767Dyc/hlxlv+uZ/idfVj2yxA5m/pbJR9KRUoFSgV+CtWAL1Ng3W1gAe5Knz3ourIknXsohsX+gneqHKl0yokInBoTWiE0ts2q6wuyNIAhF7WwbzIcaiZR1Mh2OZ3cWVCjApdzbQyvvJKL39uqzo6uxNIL6OJjKYYuInhKIdw+ynaqYn2cBPVYSlb0H19iONsFyO/jD3raNrTZSPm1UVQggX12HjyXQ8DMqCoepjgfRzqTfTSeS2sY0KIX+/jetbHjOnQcR5TD5gbY2wOcWz2cahrUaYANTTomBq8B2TSOqImVun4Xp520Y6gO6WgVFyYhsG6oqvqjUJV/9unX8V/vH4dV4SZNr+KcfZ3UV19Ee3Vp9EsryK6eeyHLp421q3gZOUE9QRkcMySaUUdxwOWwVCgACG2NnfzhOh7Lv4+2gtZwO5wpNor8Z4cjezsddkMCYjRjKmBNwDILlP5PFdDH6umik/vV/HJq6tomkluUFB/wM4AQwwgsJnNTTK/e7nin//sAMWzst7bG7QanwMgs6MaGhYAAFokBfAx8UqNoptacmJs44xUho+FtsVKvlPaR4GP2ztoSTTq7J8pXtDmmCywv4AZpjKAN4eMWjvI9tgHJlc001CbsL3OQaTZ5hqJ1eZ5lDU3Wh5E5/wcIngApbRecojDxteGKs5IoSqmDHl7UNGswWMbpLJjv7w/kNyO6x45RF2ssePeHuVSBeXUgZsW0+fm+ZLa9JIKekkN4+fZFoYBtoi2K1oGedQGNzRLQiyuB9jx79SMbwEkaRedCfQsPQqhp1yr2/jTN9/Hl1+/jqd9r8lu1cx1HFAsB7SEgPQZE2eogRyDNWHUyxNKN/KXixuZ7sf+kzNGZisXwHacYoMbW16qgXKFjmjgPkVfh87I06n8eTxHD0zXpHf64VSFo5tXx2h5rl7ko6ALlH00mht0MenhcPnZAhyc29OTxa58NojJBjjc2aaZfehLWjuOQcAsO26mwOj0C3kx4vLZ+ZJm9lODmwJk/opNQ9lUqUCpQKnA31IF5ISGzoWdSoYEcoGTxbOpBTJoE7vAvmw2czClwm5wtp/2V5o65Dev/nhuLv1ZFn2zHYOLZDt9sSKYm6aTPwTNvFzYvArKfmuT9T7q5tkUtoHMm4V2uCfTpt5535SdYP79ZTPhhiz55rAAilhai/zsn6dG/L+aoOYYY9tHTy6PaCTksCyiGmaxqDpDQYWX7qNvtnGEslN1CQhi7mDh9hnMnPwmUqN2rtElFz47/NX1UaCqH+dR9ctYDrv4rPk+ftl9H3exFv3n0Hwax9nPo5+/inG2ihGKDKu9ODwpKNM0JlOrcIlyiCz7piGcaHxQlegrOc92E1KjR1+bJi+ZapYpNDp/SftwCUKz1knWqReBl9mamb9rxkPcL6b44hev4osvfhl3t1dydQL4dORuLOfSIgzYSe8PmqZcAtJ8Lzlb5tJ2mVwV9CC7mBrnojCpwZwAOh5fogMhbN/b9vqyybaNMxM2Gl9vxWGqzvCRkcE8uYRJVO/zR4Ptn8HOe6daAzygeslJDCcpbdOhmbZnRqjOfqFNM4ULwCkqZo87ls0imnaSgN9hpTiQQT1LFte4GcqGnm/trRYJJKJPTolyytaCQrr/RnKqPN0gN4SMpj/8+dv46ts38bzvY2ISCZCwed17K/YnitFFJs5LelkGrXKquwj0zNQ7TWqgOcqmn3pYY8LvZYcx2+ty1zANxBWOCRPPDv83yfVMYEiMl0dgu4i2Q0vTxKFHWYdtGYYkFvHbfTIDPmtB8nPrJTVOgAbp+0TOEa4xjaigcrOTbbwBqaYmOQfshWunoEXKPNMj9mIy40fuEPWwVzaXowRS1hLTFd1T3IvYD5/BxSXo0mekjBX0QzwjbEaRHMBkXXy2LH757tG/pedq/twMSvy8T9t/AcLy8/nyefpTvtcKkPkpq1+2XSpQKlAq8BNWQL01OEQv0LQiZ19+rx4zoamx5HJ+BT+ZXelMeLDG5j2P2dPxYBfdSLPB0iF2qcqy0fSFz6OBIWzvOqbB9q/5ZZ9flEMzxqHrZS1MJEJHAKpyeNCM4IJTxUCjm+hFmL7ZB4BJ0FHbnQdAIzfl523oeOQAZ948+4RDXj/1cQA0CLy1MYMypjwRZxRB57DEh6YRoARAoLki14GOn63TbJLjM4s5zWKitlwCvTw8yIDx8thzLSBFHYUioD9BpGOytIy2b2J13Ecz9rGru9hVXfRqu+wAxWp8he1qyjw6waRcp2Rpysyp4WfVMfl8Yscr7VKmozBpoulNYuC88pypUsYo3kKmpag6STSc/z4f3yVQI/do1Rzi1c08Xr2CcsbUDlAJ2JrFou1iCZBSpoizaTJYMhDN0xm7WrFvl5qe7X4XmyOBsGR41LKDBoDkn8lNG8CEb4GrpIHxhOcM4tleNjyg6bZpANkpTPSMdjIQOYM8a3Yy7c50MKhg74NKGn3oQQCb49FTFl8r0IvQzfBHwKz/3q5N6MuSu5omPe8DGVbmfY2daXnvg+R0LwgsNLHZHePb1w/x5vE59kx4sPBNyVPcZ3kacPm4Ok0K0rWSz8/5Wratty2+k+Neyn6xi9ZZO3PZoF8uOuj60W8bUcn4HcppO4sW57jG16+lINyn0M5quc0xSWorgpDSVDjnoaRrx9emJ7UvpwqmhTEAtYsnLl2yHgYMUms5UKZpT3LLy7XJUytZDjM91iPmPJE53RNyDc3G/VlQnzLQlKHCfWizjZcLMSfgYY2IA2ZTvplDC2xvzFRbOWof+tIuUdcf/ntecEIz9aFp0stz9+EN/HX+tgCZv06dy1ZKBUoFSgX+9irg0YsbBQGS1MAm+2moKQ7R9EtR/W6aupynNC9ehCkANWsBeCH6RQzVBQqI7VLV+zDVkfWzHa1efgEsmHLYIpeXsgWwssmlc2FiQm4OYKbuNRWxVbePqyYPDrOBbAB+Ye2tF7XSvxuBuRy8OlTQR47RN6Zo1CMgCsF9l4wLJlm+Ni0ffoxDhU00LY6pTUrtpgEd5lENnWhqbnPztCprZdRFWcif+rmXzZRIaSSZxxgzQFMzRS8tQxtVL8/l6NsWh22txuJgVk/HaKc+WiEMwE3KgdBqcW56UrOU3YhSo6S2RnkP/lmLkp0ynxuXk6MRjR7ZFhP5GmdayuVUJq+oK1MiNcN8Tm7CJoT8/TEaDCSgNA6IzU0zlHbrdN7evzLy/gC2oPVkkJGnAC/1CJe8/0t3LesK0EMbIJ0azFNje9YO5H2+1HrYPti0xfeOK9XrcgU+Z9JkWhPHhs5CwO1kWJD1O6leApU5O2cvLQ5nEK2HXM+SXbuBTq4XfyCTJlEp7YGQQnwzcMjqLEYi3AaA8DZ6FhyYMAAGKjJK3BK/XK3PnyjomxrllxONPKGBJmer7/czxlxrLOP9XMlhqtrTiymexO78LoCCJ4g+LxsGsH1nkOgRxr2kia1BAdbj9biPSZkz3JvZmMBOgXbksu3vS9qWrinst1ULtjNIL2QaKtNoVkxsNHHOPUmT60vgkIOm0zWRr11dM5kmKT1SziuzJsmUN4CZFHs/oMb6YvXP+jo7i/w1hDkBpx9ZZ3LFTkHYH3z+5s+/0BdePgtO18GPAaUPPtX/9f+yAJl//ZqWTywVKBUoFfhIKmArYL0TE1xxq2NAIA3NsIiazBoBGa/8SSCqzp8GDqDjHA59XwAZs9DeTwW0TiA3VAZKav6TrWtuKKWxYALDaATgQnMtYbody/hGyM+kRqGRDUoUxK+swEZ0anKJyXBkawYJ762MNnzuEBU8d0DHyGouYXJTjKKTuCmEHgUw0hGCH1ryd+CWdNEcb0RrUy6C9D6P0VQ7/eo4YYDcykY5Az+L0xPNjdKckr3Pzce5PlD/6pj1VSy17TG21TG2TIeqWTTa751MGGQ2J1cm/sO0NkwOqhOt7WxAlHMaFIhHIy4glnIcdBwGOnwDbDIFJ+tcTk2pXbbNw//A+aN6R7avXJqcNZMCXvn5BBAFRrBt6AlJdAI6TRwTpmPj+n1ommAdNWLxs3MWWowMaJR/kXIwcoN82YgpH6WChmXwxPd7gnVl7xiIqzFOOoI8edA5rZ0zc9pm+plzk3c5qUpTzAyUtP/nezDrejzkzBNQ2+gyYSEI0hoYO5ZBZRPkky7Dq/egAn4OrZvE+mjTCAMm4ynlteS8L5PMnPFCwwxwoQl28+wpBJYc3Ee5bpcr8aZV/dCa9wTIBRDefxTm68TPnERh/BFqVgb6ib9luh3AOuWRQDcbYyZQp3kNluI+0XbsYuDa2BDE59d0LeGEpCc6g/vzxOQElDXRABBBO6We1AewV+vb8xRT4z40tfh/vQQ8ERYkS9PPc+Ck4oeycUCeel982KmGPItxItQ6VNLVJA2jDAPkeOb7+kNfst0nV+wFdez8+eK2JRe7H97jBch8JK/5spulAqUCpQKlAqUCpQKlAqUCpQKlAn97FSgTmb+9c1L2qFSgVKBUoFSgVKBUoFSgVKBUoFTg/1OBAmTKJVIqUCpQKlAqUCpQKlAqUCpQKlAq8NFVoACZj+6UlR0uFSgVKBUoFSgVKBUoFSgVKBUoFShAplwDpQKlAqUCpQKlAqUCpQKlAqUCpQIfXQUKkPnoTlnZ4VKBUoFSgVKBUoFSgVKBUoFSgVKBAmTKNVAqUCpQKlAqUCpQKlAqUCpQKlAq8NFVoACZj+6UlR0uFSgVKBUoFSgVKBUoFSgVKBUoFShAplwDpQKlAqUCpQKlAqUCpQKlAqUCpQIfXQUKkPnoTlnZ4VKBUoFSgVKBUoFSgVKBUoFSgVKBAmTKNVAqUCpQKlAqUCpQKlAqUCpQKlAq8NFVoACZj+6UlR0uFSgVKBUoFSgVKBUoFSgVKBUoFShAplwDpQKlAqUCpQKlAqUCpQKlAqUCpQIfXQUAMv8Xb4gEliOmDvU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80" y="2495550"/>
            <a:ext cx="1066800" cy="158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6800" y="4170413"/>
            <a:ext cx="3326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竞赛：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2016 CCF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大数据与计算智能大赛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生活大实惠：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O2O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优惠券使用预测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排名：</a:t>
            </a:r>
            <a:r>
              <a:rPr lang="en-US" altLang="zh-CN" sz="14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 / 1501</a:t>
            </a:r>
            <a:endParaRPr lang="zh-CN" altLang="en-US" sz="1400" u="sng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25385" y="4167485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竞赛：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IJCAI-17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口碑商家客流量预测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排名：</a:t>
            </a:r>
            <a:r>
              <a:rPr lang="en-US" altLang="zh-CN" sz="14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 / 4046</a:t>
            </a:r>
            <a:endParaRPr lang="zh-CN" altLang="en-US" sz="1400" u="sng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6177" y="971549"/>
            <a:ext cx="62889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晏世凯：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数据挖掘方向硕士在读，主要负责</a:t>
            </a:r>
            <a:r>
              <a:rPr lang="zh-CN" altLang="en-US" sz="14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特征工程以及相似度匹配算法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陈知良：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数据挖掘方向硕士在读，主要负责</a:t>
            </a:r>
            <a:r>
              <a:rPr lang="zh-CN" altLang="en-US" sz="14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训练集扩充算法与特征选择算法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陈  浩：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计算机智能科学与技术本科在读，主要负责</a:t>
            </a:r>
            <a:r>
              <a:rPr lang="zh-CN" altLang="en-US" sz="14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人工规则挖掘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Straight Connector 5"/>
          <p:cNvCxnSpPr/>
          <p:nvPr/>
        </p:nvCxnSpPr>
        <p:spPr>
          <a:xfrm>
            <a:off x="1162377" y="2247900"/>
            <a:ext cx="64957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5"/>
          <p:cNvCxnSpPr/>
          <p:nvPr/>
        </p:nvCxnSpPr>
        <p:spPr>
          <a:xfrm>
            <a:off x="1162377" y="4933950"/>
            <a:ext cx="64957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03" y="2495549"/>
            <a:ext cx="1120582" cy="158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26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赛题分析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3400" y="991647"/>
            <a:ext cx="3810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4400" y="991647"/>
            <a:ext cx="54102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鼠标移动轨迹（</a:t>
            </a:r>
            <a:r>
              <a:rPr lang="en-US" altLang="zh-CN" sz="1200" dirty="0" err="1">
                <a:latin typeface="黑体" panose="02010609060101010101" pitchFamily="49" charset="-122"/>
                <a:ea typeface="黑体" panose="02010609060101010101" pitchFamily="49" charset="-122"/>
              </a:rPr>
              <a:t>x,y,t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6324600" y="991647"/>
            <a:ext cx="10668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目标点（</a:t>
            </a:r>
            <a:r>
              <a:rPr lang="en-US" altLang="zh-CN" sz="1200" dirty="0" err="1">
                <a:latin typeface="黑体" panose="02010609060101010101" pitchFamily="49" charset="-122"/>
                <a:ea typeface="黑体" panose="02010609060101010101" pitchFamily="49" charset="-122"/>
              </a:rPr>
              <a:t>x,y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1" name="矩形 10"/>
          <p:cNvSpPr/>
          <p:nvPr/>
        </p:nvSpPr>
        <p:spPr>
          <a:xfrm>
            <a:off x="7567456" y="991647"/>
            <a:ext cx="5969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标签</a:t>
            </a:r>
          </a:p>
        </p:txBody>
      </p:sp>
      <p:sp>
        <p:nvSpPr>
          <p:cNvPr id="14" name="下箭头 13"/>
          <p:cNvSpPr/>
          <p:nvPr/>
        </p:nvSpPr>
        <p:spPr>
          <a:xfrm>
            <a:off x="4341817" y="1728247"/>
            <a:ext cx="381000" cy="4572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大括号 14"/>
          <p:cNvSpPr/>
          <p:nvPr/>
        </p:nvSpPr>
        <p:spPr>
          <a:xfrm rot="5400000">
            <a:off x="4038599" y="-1720317"/>
            <a:ext cx="228601" cy="6477000"/>
          </a:xfrm>
          <a:prstGeom prst="rightBrace">
            <a:avLst>
              <a:gd name="adj1" fmla="val 8333"/>
              <a:gd name="adj2" fmla="val 445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 rot="16200000">
            <a:off x="5562600" y="2172747"/>
            <a:ext cx="381000" cy="5334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841168" y="2287047"/>
            <a:ext cx="1447799" cy="304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多角度可视化轨迹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20446"/>
            <a:ext cx="1560046" cy="1092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87" y="1651253"/>
            <a:ext cx="1525873" cy="106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:\competition\tencent_b\plot\3000_a\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87" y="3912923"/>
            <a:ext cx="1559015" cy="109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右大括号 21"/>
          <p:cNvSpPr/>
          <p:nvPr/>
        </p:nvSpPr>
        <p:spPr>
          <a:xfrm>
            <a:off x="3252502" y="1829847"/>
            <a:ext cx="252698" cy="3048000"/>
          </a:xfrm>
          <a:prstGeom prst="rightBrace">
            <a:avLst>
              <a:gd name="adj1" fmla="val 8333"/>
              <a:gd name="adj2" fmla="val 1944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172200" y="2287047"/>
            <a:ext cx="2024057" cy="304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黑白样本之间存在明显差异</a:t>
            </a:r>
          </a:p>
        </p:txBody>
      </p:sp>
      <p:sp>
        <p:nvSpPr>
          <p:cNvPr id="24" name="下箭头 23"/>
          <p:cNvSpPr/>
          <p:nvPr/>
        </p:nvSpPr>
        <p:spPr>
          <a:xfrm>
            <a:off x="7282868" y="2719641"/>
            <a:ext cx="381000" cy="4572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738943" y="3264947"/>
            <a:ext cx="1447799" cy="304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有监督学习</a:t>
            </a:r>
          </a:p>
        </p:txBody>
      </p:sp>
      <p:sp>
        <p:nvSpPr>
          <p:cNvPr id="26" name="下箭头 25"/>
          <p:cNvSpPr/>
          <p:nvPr/>
        </p:nvSpPr>
        <p:spPr>
          <a:xfrm>
            <a:off x="4341817" y="2719641"/>
            <a:ext cx="381000" cy="4572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843342" y="3264947"/>
            <a:ext cx="1447799" cy="304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轨迹相似度过高</a:t>
            </a:r>
          </a:p>
        </p:txBody>
      </p:sp>
      <p:sp>
        <p:nvSpPr>
          <p:cNvPr id="31" name="矩形 30"/>
          <p:cNvSpPr/>
          <p:nvPr/>
        </p:nvSpPr>
        <p:spPr>
          <a:xfrm>
            <a:off x="3529026" y="4268247"/>
            <a:ext cx="1000116" cy="533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重复攻击的</a:t>
            </a:r>
            <a:endParaRPr lang="en-US" altLang="zh-CN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机器轨迹</a:t>
            </a:r>
          </a:p>
        </p:txBody>
      </p:sp>
      <p:sp>
        <p:nvSpPr>
          <p:cNvPr id="33" name="下箭头 32"/>
          <p:cNvSpPr/>
          <p:nvPr/>
        </p:nvSpPr>
        <p:spPr>
          <a:xfrm rot="1929823">
            <a:off x="3978657" y="3757552"/>
            <a:ext cx="381000" cy="4572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707577" y="4268247"/>
            <a:ext cx="1000116" cy="533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加入了噪声的人类轨迹</a:t>
            </a:r>
          </a:p>
        </p:txBody>
      </p:sp>
      <p:sp>
        <p:nvSpPr>
          <p:cNvPr id="35" name="下箭头 34"/>
          <p:cNvSpPr/>
          <p:nvPr/>
        </p:nvSpPr>
        <p:spPr>
          <a:xfrm rot="19365897">
            <a:off x="4771970" y="3759896"/>
            <a:ext cx="381000" cy="4572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462726" y="4268247"/>
            <a:ext cx="1000116" cy="533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模拟生成的机器轨迹</a:t>
            </a:r>
          </a:p>
        </p:txBody>
      </p:sp>
      <p:sp>
        <p:nvSpPr>
          <p:cNvPr id="37" name="矩形 36"/>
          <p:cNvSpPr/>
          <p:nvPr/>
        </p:nvSpPr>
        <p:spPr>
          <a:xfrm>
            <a:off x="7610484" y="4268247"/>
            <a:ext cx="1000116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人类轨迹</a:t>
            </a:r>
          </a:p>
        </p:txBody>
      </p:sp>
      <p:sp>
        <p:nvSpPr>
          <p:cNvPr id="39" name="下箭头 38"/>
          <p:cNvSpPr/>
          <p:nvPr/>
        </p:nvSpPr>
        <p:spPr>
          <a:xfrm rot="1929823">
            <a:off x="6939349" y="3762240"/>
            <a:ext cx="381000" cy="4572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 rot="19365897">
            <a:off x="7763359" y="3780258"/>
            <a:ext cx="381000" cy="4572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:\competition\tencent_b\plot\3000_Y\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4" y="2820447"/>
            <a:ext cx="1560680" cy="10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H:\competition\tencent_b\plot\3000_y_a\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" y="3907006"/>
            <a:ext cx="1575920" cy="110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:\competition\tencent_b\plot\3000_V\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84" y="1651253"/>
            <a:ext cx="1559116" cy="109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2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整体架构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8" name="Picture 4" descr="C:\Users\Alan Yan\Desktop\大数据挑战赛-复赛文档-自由在高处\整体架构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95350"/>
            <a:ext cx="6276975" cy="390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88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基础特征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560" y="971550"/>
            <a:ext cx="7346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序列特征：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统计特征：最大值、最小值、均值、方差、标准差、众数、中位数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其他特征：熵、位置比率特征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基础序列：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358737"/>
              </p:ext>
            </p:extLst>
          </p:nvPr>
        </p:nvGraphicFramePr>
        <p:xfrm>
          <a:off x="1295400" y="2343150"/>
          <a:ext cx="6629400" cy="236220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481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7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7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序列名</a:t>
                      </a:r>
                      <a:endParaRPr lang="zh-CN" sz="12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描述</a:t>
                      </a:r>
                      <a:endParaRPr lang="zh-CN" sz="12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序列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原始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坐标组成的序列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序列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原始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坐标组成的序列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序列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原始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坐标组成的序列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横向位移序列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后一个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坐标减去前一个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坐标形成的序列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纵向位移序列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后一个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坐标减去前一个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坐标形成的序列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时间差值序列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后一个时间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减去前一个时间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形成的序列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横向速度序列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横向位移序列与时间差值序列中的元素一一对应相除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纵向速度序列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纵向位移序列与时间差值序列中的元素一一对应相除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横向加速度序列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横向速度序列中相邻两个元素的差值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4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纵向加速度序列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纵向速度序列中相邻两个元素的差值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74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强特征（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拆分轨迹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 descr="H:\competition\tencent_b\plot\3000_a\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85" y="1123950"/>
            <a:ext cx="2469515" cy="1727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:\competition\tencent_b\plot\3000_a\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123950"/>
            <a:ext cx="2397760" cy="167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:\competition\tencent_b\plot\3000_a\2715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50118"/>
            <a:ext cx="2505075" cy="175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:\competition\tencent_b\plot\3000_a\2857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50118"/>
            <a:ext cx="2405380" cy="17235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477000" y="1305163"/>
            <a:ext cx="2159566" cy="246221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横轴：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纵轴：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方向上的加速度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数据来源：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训练集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区别：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点的个数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   2.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加速度的波动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措施：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以时间为单位将轨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迹拆分为两段，分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别提取特征。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13600" y="4603353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方向上的加速度随时间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的变化趋势图</a:t>
            </a:r>
          </a:p>
        </p:txBody>
      </p:sp>
      <p:cxnSp>
        <p:nvCxnSpPr>
          <p:cNvPr id="10" name="Straight Connector 5"/>
          <p:cNvCxnSpPr/>
          <p:nvPr/>
        </p:nvCxnSpPr>
        <p:spPr>
          <a:xfrm>
            <a:off x="6172200" y="1080016"/>
            <a:ext cx="0" cy="3853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0080" y="8953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白样本：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" y="26654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黑样本：</a:t>
            </a:r>
          </a:p>
        </p:txBody>
      </p:sp>
    </p:spTree>
    <p:extLst>
      <p:ext uri="{BB962C8B-B14F-4D97-AF65-F5344CB8AC3E}">
        <p14:creationId xmlns:p14="http://schemas.microsoft.com/office/powerpoint/2010/main" val="133789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强特征（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面积特征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7000" y="1381363"/>
            <a:ext cx="23391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横轴：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纵轴：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的坐标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数据来源：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训练集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区别：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“陡峭”程度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措施：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将轨迹的第一个点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和最后一个点相连，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形成一条直线，求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取轨迹与直线围成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的面积。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7137" y="4603353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的坐标随时间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的变化趋势图</a:t>
            </a:r>
          </a:p>
        </p:txBody>
      </p:sp>
      <p:cxnSp>
        <p:nvCxnSpPr>
          <p:cNvPr id="10" name="Straight Connector 5"/>
          <p:cNvCxnSpPr/>
          <p:nvPr/>
        </p:nvCxnSpPr>
        <p:spPr>
          <a:xfrm>
            <a:off x="6172200" y="1080016"/>
            <a:ext cx="0" cy="3853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0080" y="8953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白样本：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" y="26654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黑样本：</a:t>
            </a:r>
          </a:p>
        </p:txBody>
      </p:sp>
      <p:pic>
        <p:nvPicPr>
          <p:cNvPr id="12" name="图片 11" descr="H:\competition\tencent_b\plot\3000_X\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228" y="1257717"/>
            <a:ext cx="2175017" cy="155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H:\competition\tencent_b\plot\3000_X\8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15" y="1257716"/>
            <a:ext cx="2386965" cy="155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H:\competition\tencent_b\plot\3000_X\265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228" y="3028950"/>
            <a:ext cx="2286000" cy="157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 descr="H:\competition\tencent_b\plot\3000_X\2731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7" y="3028950"/>
            <a:ext cx="2333943" cy="15444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0409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强特征（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终点特征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7000" y="1444407"/>
            <a:ext cx="21595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横轴：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的坐标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纵轴：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的坐标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数据来源：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榜测试集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联系：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最后几个点很密集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措施：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取最后五个点，形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成一个序列，提取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特征。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7137" y="4603353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的坐标随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的变化趋势图</a:t>
            </a:r>
          </a:p>
        </p:txBody>
      </p:sp>
      <p:cxnSp>
        <p:nvCxnSpPr>
          <p:cNvPr id="10" name="Straight Connector 5"/>
          <p:cNvCxnSpPr/>
          <p:nvPr/>
        </p:nvCxnSpPr>
        <p:spPr>
          <a:xfrm>
            <a:off x="6172200" y="965478"/>
            <a:ext cx="0" cy="3853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0080" y="89535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黑样本：</a:t>
            </a:r>
          </a:p>
        </p:txBody>
      </p:sp>
      <p:pic>
        <p:nvPicPr>
          <p:cNvPr id="18" name="图片 17" descr="H:\competition\tencent_b\plot\test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46200"/>
            <a:ext cx="2473016" cy="163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 descr="H:\competition\tencent_b\plot\test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020" y="1357631"/>
            <a:ext cx="2426299" cy="160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 descr="H:\competition\tencent_b\plot\test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" y="2999145"/>
            <a:ext cx="2441871" cy="161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 descr="H:\competition\tencent_b\plot\test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66" y="3010575"/>
            <a:ext cx="2452053" cy="1618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45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XGB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构造新特征</a:t>
            </a:r>
            <a:endParaRPr 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26479"/>
            <a:ext cx="3271436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905250" y="395055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]  </a:t>
            </a:r>
            <a:r>
              <a:rPr lang="en-US" altLang="zh-CN" sz="1600" dirty="0"/>
              <a:t>He X, Pan J, Jin O, et al. Practical Lessons from Predicting Clicks on Ads at Facebook[J]. 2014(12):1-9.</a:t>
            </a:r>
          </a:p>
        </p:txBody>
      </p:sp>
      <p:sp>
        <p:nvSpPr>
          <p:cNvPr id="5" name="椭圆 4"/>
          <p:cNvSpPr/>
          <p:nvPr/>
        </p:nvSpPr>
        <p:spPr>
          <a:xfrm>
            <a:off x="1219200" y="241935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93094" y="241935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2667000" y="1276350"/>
            <a:ext cx="1873798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540798" y="1026479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新特征向量：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[0, 1, 0, 1, 0]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91000" y="1885950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原始特征离散化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81896" y="1885950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新构造出的特征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57800" y="2724150"/>
            <a:ext cx="19763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/>
              <a:t>Logistic Regression</a:t>
            </a:r>
            <a:endParaRPr lang="zh-CN" altLang="en-US" b="1" dirty="0"/>
          </a:p>
        </p:txBody>
      </p:sp>
      <p:cxnSp>
        <p:nvCxnSpPr>
          <p:cNvPr id="28" name="肘形连接符 27"/>
          <p:cNvCxnSpPr>
            <a:stCxn id="20" idx="2"/>
            <a:endCxn id="21" idx="0"/>
          </p:cNvCxnSpPr>
          <p:nvPr/>
        </p:nvCxnSpPr>
        <p:spPr>
          <a:xfrm rot="16200000" flipH="1">
            <a:off x="5434167" y="1912362"/>
            <a:ext cx="468868" cy="1154708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22" idx="2"/>
            <a:endCxn id="21" idx="0"/>
          </p:cNvCxnSpPr>
          <p:nvPr/>
        </p:nvCxnSpPr>
        <p:spPr>
          <a:xfrm rot="5400000">
            <a:off x="6579615" y="1921622"/>
            <a:ext cx="468868" cy="1136188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/>
          <p:cNvSpPr txBox="1"/>
          <p:nvPr/>
        </p:nvSpPr>
        <p:spPr>
          <a:xfrm>
            <a:off x="5029201" y="311533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新模型</a:t>
            </a:r>
            <a:endParaRPr lang="en-US" altLang="zh-CN" sz="1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（与原模型有较大的差异性）</a:t>
            </a:r>
          </a:p>
        </p:txBody>
      </p:sp>
    </p:spTree>
    <p:extLst>
      <p:ext uri="{BB962C8B-B14F-4D97-AF65-F5344CB8AC3E}">
        <p14:creationId xmlns:p14="http://schemas.microsoft.com/office/powerpoint/2010/main" val="1337896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41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4907</TotalTime>
  <Words>844</Words>
  <Application>Microsoft Office PowerPoint</Application>
  <PresentationFormat>全屏显示(16:9)</PresentationFormat>
  <Paragraphs>153</Paragraphs>
  <Slides>17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仿宋</vt:lpstr>
      <vt:lpstr>黑体</vt:lpstr>
      <vt:lpstr>宋体</vt:lpstr>
      <vt:lpstr>微软雅黑</vt:lpstr>
      <vt:lpstr>Arial</vt:lpstr>
      <vt:lpstr>Calibri</vt:lpstr>
      <vt:lpstr>Helvetica</vt:lpstr>
      <vt:lpstr>Times New Roman</vt:lpstr>
      <vt:lpstr>1_Lecture</vt:lpstr>
      <vt:lpstr>2_Office Theme</vt:lpstr>
      <vt:lpstr>3_Office Theme</vt:lpstr>
      <vt:lpstr>2_Lecture</vt:lpstr>
      <vt:lpstr>Equation</vt:lpstr>
      <vt:lpstr>队伍：自由在高处 导师：王进 教授 学校：重庆邮电大学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陈知良</cp:lastModifiedBy>
  <cp:revision>377</cp:revision>
  <dcterms:created xsi:type="dcterms:W3CDTF">2010-07-08T21:59:02Z</dcterms:created>
  <dcterms:modified xsi:type="dcterms:W3CDTF">2018-01-06T16:06:57Z</dcterms:modified>
</cp:coreProperties>
</file>